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9.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0.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1.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2.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3.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4.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5.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16.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7.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18.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19.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0.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1.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22.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23.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24.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1.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 id="2147483696" r:id="rId3"/>
    <p:sldMasterId id="2147483750" r:id="rId4"/>
    <p:sldMasterId id="2147483765" r:id="rId5"/>
    <p:sldMasterId id="2147483818" r:id="rId6"/>
    <p:sldMasterId id="2147483881" r:id="rId7"/>
    <p:sldMasterId id="2147483902" r:id="rId8"/>
    <p:sldMasterId id="2147483956" r:id="rId9"/>
    <p:sldMasterId id="2147483977" r:id="rId10"/>
    <p:sldMasterId id="2147483995" r:id="rId11"/>
    <p:sldMasterId id="2147484007" r:id="rId12"/>
    <p:sldMasterId id="2147484051" r:id="rId13"/>
    <p:sldMasterId id="2147484093" r:id="rId14"/>
    <p:sldMasterId id="2147484105" r:id="rId15"/>
    <p:sldMasterId id="2147484125" r:id="rId16"/>
    <p:sldMasterId id="2147484145" r:id="rId17"/>
    <p:sldMasterId id="2147484187" r:id="rId18"/>
    <p:sldMasterId id="2147484199" r:id="rId19"/>
    <p:sldMasterId id="2147484204" r:id="rId20"/>
    <p:sldMasterId id="2147484216" r:id="rId21"/>
    <p:sldMasterId id="2147484229" r:id="rId22"/>
    <p:sldMasterId id="2147484239" r:id="rId23"/>
    <p:sldMasterId id="2147484251" r:id="rId24"/>
    <p:sldMasterId id="2147484271" r:id="rId25"/>
  </p:sldMasterIdLst>
  <p:notesMasterIdLst>
    <p:notesMasterId r:id="rId158"/>
  </p:notesMasterIdLst>
  <p:sldIdLst>
    <p:sldId id="282" r:id="rId26"/>
    <p:sldId id="2610" r:id="rId27"/>
    <p:sldId id="256" r:id="rId28"/>
    <p:sldId id="1580" r:id="rId29"/>
    <p:sldId id="1378" r:id="rId30"/>
    <p:sldId id="1380" r:id="rId31"/>
    <p:sldId id="419" r:id="rId32"/>
    <p:sldId id="2611" r:id="rId33"/>
    <p:sldId id="1220" r:id="rId34"/>
    <p:sldId id="668" r:id="rId35"/>
    <p:sldId id="671" r:id="rId36"/>
    <p:sldId id="669" r:id="rId37"/>
    <p:sldId id="757" r:id="rId38"/>
    <p:sldId id="774" r:id="rId39"/>
    <p:sldId id="683" r:id="rId40"/>
    <p:sldId id="885" r:id="rId41"/>
    <p:sldId id="744" r:id="rId42"/>
    <p:sldId id="1381" r:id="rId43"/>
    <p:sldId id="4137" r:id="rId44"/>
    <p:sldId id="1198" r:id="rId45"/>
    <p:sldId id="1199" r:id="rId46"/>
    <p:sldId id="1200" r:id="rId47"/>
    <p:sldId id="1201" r:id="rId48"/>
    <p:sldId id="1202" r:id="rId49"/>
    <p:sldId id="1207" r:id="rId50"/>
    <p:sldId id="1208" r:id="rId51"/>
    <p:sldId id="1203" r:id="rId52"/>
    <p:sldId id="1204" r:id="rId53"/>
    <p:sldId id="1205" r:id="rId54"/>
    <p:sldId id="1206" r:id="rId55"/>
    <p:sldId id="257" r:id="rId56"/>
    <p:sldId id="1175" r:id="rId57"/>
    <p:sldId id="1147" r:id="rId58"/>
    <p:sldId id="1432" r:id="rId59"/>
    <p:sldId id="279" r:id="rId60"/>
    <p:sldId id="869" r:id="rId61"/>
    <p:sldId id="865" r:id="rId62"/>
    <p:sldId id="866" r:id="rId63"/>
    <p:sldId id="867" r:id="rId64"/>
    <p:sldId id="868" r:id="rId65"/>
    <p:sldId id="1218" r:id="rId66"/>
    <p:sldId id="1392" r:id="rId67"/>
    <p:sldId id="277" r:id="rId68"/>
    <p:sldId id="3504" r:id="rId69"/>
    <p:sldId id="4138" r:id="rId70"/>
    <p:sldId id="2108" r:id="rId71"/>
    <p:sldId id="2109" r:id="rId72"/>
    <p:sldId id="2110" r:id="rId73"/>
    <p:sldId id="2111" r:id="rId74"/>
    <p:sldId id="2112" r:id="rId75"/>
    <p:sldId id="2113" r:id="rId76"/>
    <p:sldId id="2114" r:id="rId77"/>
    <p:sldId id="2115" r:id="rId78"/>
    <p:sldId id="2191" r:id="rId79"/>
    <p:sldId id="259" r:id="rId80"/>
    <p:sldId id="2747" r:id="rId81"/>
    <p:sldId id="1224" r:id="rId82"/>
    <p:sldId id="1886" r:id="rId83"/>
    <p:sldId id="4135" r:id="rId84"/>
    <p:sldId id="1149" r:id="rId85"/>
    <p:sldId id="2232" r:id="rId86"/>
    <p:sldId id="4056" r:id="rId87"/>
    <p:sldId id="2869" r:id="rId88"/>
    <p:sldId id="4057" r:id="rId89"/>
    <p:sldId id="1222" r:id="rId90"/>
    <p:sldId id="2871" r:id="rId91"/>
    <p:sldId id="2872" r:id="rId92"/>
    <p:sldId id="967" r:id="rId93"/>
    <p:sldId id="2233" r:id="rId94"/>
    <p:sldId id="2234" r:id="rId95"/>
    <p:sldId id="2235" r:id="rId96"/>
    <p:sldId id="4134" r:id="rId97"/>
    <p:sldId id="2825" r:id="rId98"/>
    <p:sldId id="4136" r:id="rId99"/>
    <p:sldId id="4141" r:id="rId100"/>
    <p:sldId id="2826" r:id="rId101"/>
    <p:sldId id="1251" r:id="rId102"/>
    <p:sldId id="4132" r:id="rId103"/>
    <p:sldId id="2244" r:id="rId104"/>
    <p:sldId id="2245" r:id="rId105"/>
    <p:sldId id="2246" r:id="rId106"/>
    <p:sldId id="2247" r:id="rId107"/>
    <p:sldId id="4142" r:id="rId108"/>
    <p:sldId id="4130" r:id="rId109"/>
    <p:sldId id="4131" r:id="rId110"/>
    <p:sldId id="2236" r:id="rId111"/>
    <p:sldId id="2237" r:id="rId112"/>
    <p:sldId id="2238" r:id="rId113"/>
    <p:sldId id="2239" r:id="rId114"/>
    <p:sldId id="2240" r:id="rId115"/>
    <p:sldId id="2241" r:id="rId116"/>
    <p:sldId id="2243" r:id="rId117"/>
    <p:sldId id="2193" r:id="rId118"/>
    <p:sldId id="2827" r:id="rId119"/>
    <p:sldId id="2828" r:id="rId120"/>
    <p:sldId id="367" r:id="rId121"/>
    <p:sldId id="4139" r:id="rId122"/>
    <p:sldId id="4129" r:id="rId123"/>
    <p:sldId id="985" r:id="rId124"/>
    <p:sldId id="987" r:id="rId125"/>
    <p:sldId id="986" r:id="rId126"/>
    <p:sldId id="1250" r:id="rId127"/>
    <p:sldId id="984" r:id="rId128"/>
    <p:sldId id="1112" r:id="rId129"/>
    <p:sldId id="2336" r:id="rId130"/>
    <p:sldId id="1988" r:id="rId131"/>
    <p:sldId id="376" r:id="rId132"/>
    <p:sldId id="2252" r:id="rId133"/>
    <p:sldId id="380" r:id="rId134"/>
    <p:sldId id="1108" r:id="rId135"/>
    <p:sldId id="1192" r:id="rId136"/>
    <p:sldId id="2485" r:id="rId137"/>
    <p:sldId id="3396" r:id="rId138"/>
    <p:sldId id="3397" r:id="rId139"/>
    <p:sldId id="1673" r:id="rId140"/>
    <p:sldId id="1197" r:id="rId141"/>
    <p:sldId id="575" r:id="rId142"/>
    <p:sldId id="576" r:id="rId143"/>
    <p:sldId id="578" r:id="rId144"/>
    <p:sldId id="2030" r:id="rId145"/>
    <p:sldId id="1347" r:id="rId146"/>
    <p:sldId id="1148" r:id="rId147"/>
    <p:sldId id="1444" r:id="rId148"/>
    <p:sldId id="4127" r:id="rId149"/>
    <p:sldId id="718" r:id="rId150"/>
    <p:sldId id="2107" r:id="rId151"/>
    <p:sldId id="1193" r:id="rId152"/>
    <p:sldId id="2324" r:id="rId153"/>
    <p:sldId id="4126" r:id="rId154"/>
    <p:sldId id="2739" r:id="rId155"/>
    <p:sldId id="1833" r:id="rId156"/>
    <p:sldId id="2686" r:id="rId1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94620" autoAdjust="0"/>
  </p:normalViewPr>
  <p:slideViewPr>
    <p:cSldViewPr snapToGrid="0">
      <p:cViewPr>
        <p:scale>
          <a:sx n="100" d="100"/>
          <a:sy n="100" d="100"/>
        </p:scale>
        <p:origin x="990" y="270"/>
      </p:cViewPr>
      <p:guideLst/>
    </p:cSldViewPr>
  </p:slideViewPr>
  <p:notesTextViewPr>
    <p:cViewPr>
      <p:scale>
        <a:sx n="1" d="1"/>
        <a:sy n="1" d="1"/>
      </p:scale>
      <p:origin x="0" y="0"/>
    </p:cViewPr>
  </p:notesTextViewPr>
  <p:sorterViewPr>
    <p:cViewPr>
      <p:scale>
        <a:sx n="100" d="100"/>
        <a:sy n="100" d="100"/>
      </p:scale>
      <p:origin x="0" y="-2496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38" Type="http://schemas.openxmlformats.org/officeDocument/2006/relationships/slide" Target="slides/slide113.xml"/><Relationship Id="rId154" Type="http://schemas.openxmlformats.org/officeDocument/2006/relationships/slide" Target="slides/slide129.xml"/><Relationship Id="rId159"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28" Type="http://schemas.openxmlformats.org/officeDocument/2006/relationships/slide" Target="slides/slide103.xml"/><Relationship Id="rId144" Type="http://schemas.openxmlformats.org/officeDocument/2006/relationships/slide" Target="slides/slide119.xml"/><Relationship Id="rId149" Type="http://schemas.openxmlformats.org/officeDocument/2006/relationships/slide" Target="slides/slide124.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160" Type="http://schemas.openxmlformats.org/officeDocument/2006/relationships/viewProps" Target="viewProps.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134" Type="http://schemas.openxmlformats.org/officeDocument/2006/relationships/slide" Target="slides/slide109.xml"/><Relationship Id="rId139" Type="http://schemas.openxmlformats.org/officeDocument/2006/relationships/slide" Target="slides/slide114.xml"/><Relationship Id="rId80" Type="http://schemas.openxmlformats.org/officeDocument/2006/relationships/slide" Target="slides/slide55.xml"/><Relationship Id="rId85" Type="http://schemas.openxmlformats.org/officeDocument/2006/relationships/slide" Target="slides/slide60.xml"/><Relationship Id="rId150" Type="http://schemas.openxmlformats.org/officeDocument/2006/relationships/slide" Target="slides/slide125.xml"/><Relationship Id="rId155" Type="http://schemas.openxmlformats.org/officeDocument/2006/relationships/slide" Target="slides/slide13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slide" Target="slides/slide99.xml"/><Relationship Id="rId129" Type="http://schemas.openxmlformats.org/officeDocument/2006/relationships/slide" Target="slides/slide104.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slide" Target="slides/slide50.xml"/><Relationship Id="rId83" Type="http://schemas.openxmlformats.org/officeDocument/2006/relationships/slide" Target="slides/slide58.xml"/><Relationship Id="rId88" Type="http://schemas.openxmlformats.org/officeDocument/2006/relationships/slide" Target="slides/slide63.xml"/><Relationship Id="rId91" Type="http://schemas.openxmlformats.org/officeDocument/2006/relationships/slide" Target="slides/slide66.xml"/><Relationship Id="rId96" Type="http://schemas.openxmlformats.org/officeDocument/2006/relationships/slide" Target="slides/slide71.xml"/><Relationship Id="rId111" Type="http://schemas.openxmlformats.org/officeDocument/2006/relationships/slide" Target="slides/slide86.xml"/><Relationship Id="rId132" Type="http://schemas.openxmlformats.org/officeDocument/2006/relationships/slide" Target="slides/slide107.xml"/><Relationship Id="rId140" Type="http://schemas.openxmlformats.org/officeDocument/2006/relationships/slide" Target="slides/slide115.xml"/><Relationship Id="rId145" Type="http://schemas.openxmlformats.org/officeDocument/2006/relationships/slide" Target="slides/slide120.xml"/><Relationship Id="rId153" Type="http://schemas.openxmlformats.org/officeDocument/2006/relationships/slide" Target="slides/slide128.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6" Type="http://schemas.openxmlformats.org/officeDocument/2006/relationships/slide" Target="slides/slide81.xml"/><Relationship Id="rId114" Type="http://schemas.openxmlformats.org/officeDocument/2006/relationships/slide" Target="slides/slide89.xml"/><Relationship Id="rId119" Type="http://schemas.openxmlformats.org/officeDocument/2006/relationships/slide" Target="slides/slide94.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30" Type="http://schemas.openxmlformats.org/officeDocument/2006/relationships/slide" Target="slides/slide105.xml"/><Relationship Id="rId135" Type="http://schemas.openxmlformats.org/officeDocument/2006/relationships/slide" Target="slides/slide110.xml"/><Relationship Id="rId143" Type="http://schemas.openxmlformats.org/officeDocument/2006/relationships/slide" Target="slides/slide118.xml"/><Relationship Id="rId148" Type="http://schemas.openxmlformats.org/officeDocument/2006/relationships/slide" Target="slides/slide123.xml"/><Relationship Id="rId151" Type="http://schemas.openxmlformats.org/officeDocument/2006/relationships/slide" Target="slides/slide126.xml"/><Relationship Id="rId156" Type="http://schemas.openxmlformats.org/officeDocument/2006/relationships/slide" Target="slides/slide1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141" Type="http://schemas.openxmlformats.org/officeDocument/2006/relationships/slide" Target="slides/slide116.xml"/><Relationship Id="rId146" Type="http://schemas.openxmlformats.org/officeDocument/2006/relationships/slide" Target="slides/slide121.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slide" Target="slides/slide111.xml"/><Relationship Id="rId157" Type="http://schemas.openxmlformats.org/officeDocument/2006/relationships/slide" Target="slides/slide132.xml"/><Relationship Id="rId61" Type="http://schemas.openxmlformats.org/officeDocument/2006/relationships/slide" Target="slides/slide36.xml"/><Relationship Id="rId82" Type="http://schemas.openxmlformats.org/officeDocument/2006/relationships/slide" Target="slides/slide57.xml"/><Relationship Id="rId152" Type="http://schemas.openxmlformats.org/officeDocument/2006/relationships/slide" Target="slides/slide12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slide" Target="slides/slide112.xml"/><Relationship Id="rId15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C70D2F-75E2-4D85-9158-014762C5FEC2}" type="doc">
      <dgm:prSet loTypeId="urn:microsoft.com/office/officeart/2005/8/layout/arrow2" loCatId="process" qsTypeId="urn:microsoft.com/office/officeart/2005/8/quickstyle/simple1" qsCatId="simple" csTypeId="urn:microsoft.com/office/officeart/2005/8/colors/accent1_2" csCatId="accent1" phldr="0"/>
      <dgm:spPr/>
    </dgm:pt>
    <dgm:pt modelId="{15299C6A-01EE-47A4-9976-008FF780B7DD}">
      <dgm:prSet phldrT="[Text]" phldr="1"/>
      <dgm:spPr/>
      <dgm:t>
        <a:bodyPr/>
        <a:lstStyle/>
        <a:p>
          <a:endParaRPr lang="en-US" dirty="0"/>
        </a:p>
      </dgm:t>
    </dgm:pt>
    <dgm:pt modelId="{0B2A53EB-6B20-4FE5-84AD-F93FB39D88F7}" type="parTrans" cxnId="{61AF6421-3D9F-4A33-A761-6FA5B7F720BC}">
      <dgm:prSet/>
      <dgm:spPr/>
      <dgm:t>
        <a:bodyPr/>
        <a:lstStyle/>
        <a:p>
          <a:endParaRPr lang="en-US"/>
        </a:p>
      </dgm:t>
    </dgm:pt>
    <dgm:pt modelId="{BAE8004C-E232-4312-9757-A90BB8A0B3BF}" type="sibTrans" cxnId="{61AF6421-3D9F-4A33-A761-6FA5B7F720BC}">
      <dgm:prSet/>
      <dgm:spPr/>
      <dgm:t>
        <a:bodyPr/>
        <a:lstStyle/>
        <a:p>
          <a:endParaRPr lang="en-US"/>
        </a:p>
      </dgm:t>
    </dgm:pt>
    <dgm:pt modelId="{9E3D5E9F-2097-4E14-AF95-1694BD787A3E}">
      <dgm:prSet phldrT="[Text]" phldr="1"/>
      <dgm:spPr/>
      <dgm:t>
        <a:bodyPr/>
        <a:lstStyle/>
        <a:p>
          <a:endParaRPr lang="en-US" dirty="0"/>
        </a:p>
      </dgm:t>
    </dgm:pt>
    <dgm:pt modelId="{A2BBEC59-A767-4CE4-AF33-9FE6A098C828}" type="parTrans" cxnId="{AA1AC011-86B9-49DD-B46D-A2D5F30D941F}">
      <dgm:prSet/>
      <dgm:spPr/>
      <dgm:t>
        <a:bodyPr/>
        <a:lstStyle/>
        <a:p>
          <a:endParaRPr lang="en-US"/>
        </a:p>
      </dgm:t>
    </dgm:pt>
    <dgm:pt modelId="{2EA6817F-86DA-496F-A36C-28B3B1A7CD3B}" type="sibTrans" cxnId="{AA1AC011-86B9-49DD-B46D-A2D5F30D941F}">
      <dgm:prSet/>
      <dgm:spPr/>
      <dgm:t>
        <a:bodyPr/>
        <a:lstStyle/>
        <a:p>
          <a:endParaRPr lang="en-US"/>
        </a:p>
      </dgm:t>
    </dgm:pt>
    <dgm:pt modelId="{6AAF6C78-8F3A-47A7-B383-B242ED306795}">
      <dgm:prSet phldrT="[Text]" phldr="1"/>
      <dgm:spPr/>
      <dgm:t>
        <a:bodyPr/>
        <a:lstStyle/>
        <a:p>
          <a:endParaRPr lang="en-US" dirty="0"/>
        </a:p>
      </dgm:t>
    </dgm:pt>
    <dgm:pt modelId="{E0A6CDA4-8E2E-4860-AAAA-A2EC1018FF0D}" type="parTrans" cxnId="{13BE571C-55EE-410F-8485-A453689D2110}">
      <dgm:prSet/>
      <dgm:spPr/>
      <dgm:t>
        <a:bodyPr/>
        <a:lstStyle/>
        <a:p>
          <a:endParaRPr lang="en-US"/>
        </a:p>
      </dgm:t>
    </dgm:pt>
    <dgm:pt modelId="{7298ACBA-D2D5-4034-921F-F259880F84AD}" type="sibTrans" cxnId="{13BE571C-55EE-410F-8485-A453689D2110}">
      <dgm:prSet/>
      <dgm:spPr/>
      <dgm:t>
        <a:bodyPr/>
        <a:lstStyle/>
        <a:p>
          <a:endParaRPr lang="en-US"/>
        </a:p>
      </dgm:t>
    </dgm:pt>
    <dgm:pt modelId="{C68B6BA0-8C4C-41C4-81E2-AAC27C57B94D}" type="pres">
      <dgm:prSet presAssocID="{0DC70D2F-75E2-4D85-9158-014762C5FEC2}" presName="arrowDiagram" presStyleCnt="0">
        <dgm:presLayoutVars>
          <dgm:chMax val="5"/>
          <dgm:dir/>
          <dgm:resizeHandles val="exact"/>
        </dgm:presLayoutVars>
      </dgm:prSet>
      <dgm:spPr/>
    </dgm:pt>
    <dgm:pt modelId="{50A7852C-81D0-4AD4-9071-9382432C70AF}" type="pres">
      <dgm:prSet presAssocID="{0DC70D2F-75E2-4D85-9158-014762C5FEC2}" presName="arrow" presStyleLbl="bgShp" presStyleIdx="0" presStyleCnt="1"/>
      <dgm:spPr/>
    </dgm:pt>
    <dgm:pt modelId="{CEA93F09-B4F5-405C-A3A6-01D12689C72E}" type="pres">
      <dgm:prSet presAssocID="{0DC70D2F-75E2-4D85-9158-014762C5FEC2}" presName="arrowDiagram3" presStyleCnt="0"/>
      <dgm:spPr/>
    </dgm:pt>
    <dgm:pt modelId="{6F8988D0-EA9D-44B1-9A0F-DDC7084DEA7D}" type="pres">
      <dgm:prSet presAssocID="{15299C6A-01EE-47A4-9976-008FF780B7DD}" presName="bullet3a" presStyleLbl="node1" presStyleIdx="0" presStyleCnt="3"/>
      <dgm:spPr/>
    </dgm:pt>
    <dgm:pt modelId="{2522F345-E9D8-441A-BD6F-33AD9386C369}" type="pres">
      <dgm:prSet presAssocID="{15299C6A-01EE-47A4-9976-008FF780B7DD}" presName="textBox3a" presStyleLbl="revTx" presStyleIdx="0" presStyleCnt="3">
        <dgm:presLayoutVars>
          <dgm:bulletEnabled val="1"/>
        </dgm:presLayoutVars>
      </dgm:prSet>
      <dgm:spPr/>
    </dgm:pt>
    <dgm:pt modelId="{CC2D1B76-278E-4E51-AB54-30378E739F6A}" type="pres">
      <dgm:prSet presAssocID="{9E3D5E9F-2097-4E14-AF95-1694BD787A3E}" presName="bullet3b" presStyleLbl="node1" presStyleIdx="1" presStyleCnt="3"/>
      <dgm:spPr/>
    </dgm:pt>
    <dgm:pt modelId="{FABA6B49-60C4-4881-A62C-A3FADBD02452}" type="pres">
      <dgm:prSet presAssocID="{9E3D5E9F-2097-4E14-AF95-1694BD787A3E}" presName="textBox3b" presStyleLbl="revTx" presStyleIdx="1" presStyleCnt="3">
        <dgm:presLayoutVars>
          <dgm:bulletEnabled val="1"/>
        </dgm:presLayoutVars>
      </dgm:prSet>
      <dgm:spPr/>
    </dgm:pt>
    <dgm:pt modelId="{2D758627-8411-4FC3-977C-B47248575B92}" type="pres">
      <dgm:prSet presAssocID="{6AAF6C78-8F3A-47A7-B383-B242ED306795}" presName="bullet3c" presStyleLbl="node1" presStyleIdx="2" presStyleCnt="3"/>
      <dgm:spPr/>
    </dgm:pt>
    <dgm:pt modelId="{C987E512-9130-480E-B68B-58DB755307E7}" type="pres">
      <dgm:prSet presAssocID="{6AAF6C78-8F3A-47A7-B383-B242ED306795}" presName="textBox3c" presStyleLbl="revTx" presStyleIdx="2" presStyleCnt="3">
        <dgm:presLayoutVars>
          <dgm:bulletEnabled val="1"/>
        </dgm:presLayoutVars>
      </dgm:prSet>
      <dgm:spPr/>
    </dgm:pt>
  </dgm:ptLst>
  <dgm:cxnLst>
    <dgm:cxn modelId="{AA1AC011-86B9-49DD-B46D-A2D5F30D941F}" srcId="{0DC70D2F-75E2-4D85-9158-014762C5FEC2}" destId="{9E3D5E9F-2097-4E14-AF95-1694BD787A3E}" srcOrd="1" destOrd="0" parTransId="{A2BBEC59-A767-4CE4-AF33-9FE6A098C828}" sibTransId="{2EA6817F-86DA-496F-A36C-28B3B1A7CD3B}"/>
    <dgm:cxn modelId="{13BE571C-55EE-410F-8485-A453689D2110}" srcId="{0DC70D2F-75E2-4D85-9158-014762C5FEC2}" destId="{6AAF6C78-8F3A-47A7-B383-B242ED306795}" srcOrd="2" destOrd="0" parTransId="{E0A6CDA4-8E2E-4860-AAAA-A2EC1018FF0D}" sibTransId="{7298ACBA-D2D5-4034-921F-F259880F84AD}"/>
    <dgm:cxn modelId="{61AF6421-3D9F-4A33-A761-6FA5B7F720BC}" srcId="{0DC70D2F-75E2-4D85-9158-014762C5FEC2}" destId="{15299C6A-01EE-47A4-9976-008FF780B7DD}" srcOrd="0" destOrd="0" parTransId="{0B2A53EB-6B20-4FE5-84AD-F93FB39D88F7}" sibTransId="{BAE8004C-E232-4312-9757-A90BB8A0B3BF}"/>
    <dgm:cxn modelId="{7BCACD7F-9415-476C-98D9-BE4CA160DB7A}" type="presOf" srcId="{15299C6A-01EE-47A4-9976-008FF780B7DD}" destId="{2522F345-E9D8-441A-BD6F-33AD9386C369}" srcOrd="0" destOrd="0" presId="urn:microsoft.com/office/officeart/2005/8/layout/arrow2"/>
    <dgm:cxn modelId="{1DD10680-C551-4099-BB79-AB7477623AA3}" type="presOf" srcId="{6AAF6C78-8F3A-47A7-B383-B242ED306795}" destId="{C987E512-9130-480E-B68B-58DB755307E7}" srcOrd="0" destOrd="0" presId="urn:microsoft.com/office/officeart/2005/8/layout/arrow2"/>
    <dgm:cxn modelId="{E9DDBF85-2636-4FEB-89BE-4B9C51EB8693}" type="presOf" srcId="{9E3D5E9F-2097-4E14-AF95-1694BD787A3E}" destId="{FABA6B49-60C4-4881-A62C-A3FADBD02452}" srcOrd="0" destOrd="0" presId="urn:microsoft.com/office/officeart/2005/8/layout/arrow2"/>
    <dgm:cxn modelId="{63099298-1C7C-4468-AE13-FCE61160AB4A}" type="presOf" srcId="{0DC70D2F-75E2-4D85-9158-014762C5FEC2}" destId="{C68B6BA0-8C4C-41C4-81E2-AAC27C57B94D}" srcOrd="0" destOrd="0" presId="urn:microsoft.com/office/officeart/2005/8/layout/arrow2"/>
    <dgm:cxn modelId="{34DA77E7-6A88-4474-A89A-63D081E7352B}" type="presParOf" srcId="{C68B6BA0-8C4C-41C4-81E2-AAC27C57B94D}" destId="{50A7852C-81D0-4AD4-9071-9382432C70AF}" srcOrd="0" destOrd="0" presId="urn:microsoft.com/office/officeart/2005/8/layout/arrow2"/>
    <dgm:cxn modelId="{BC950AD3-66C4-4294-9784-D3479A664179}" type="presParOf" srcId="{C68B6BA0-8C4C-41C4-81E2-AAC27C57B94D}" destId="{CEA93F09-B4F5-405C-A3A6-01D12689C72E}" srcOrd="1" destOrd="0" presId="urn:microsoft.com/office/officeart/2005/8/layout/arrow2"/>
    <dgm:cxn modelId="{CDA8D7F5-5B33-4AC4-9F13-EA983E6F4FAA}" type="presParOf" srcId="{CEA93F09-B4F5-405C-A3A6-01D12689C72E}" destId="{6F8988D0-EA9D-44B1-9A0F-DDC7084DEA7D}" srcOrd="0" destOrd="0" presId="urn:microsoft.com/office/officeart/2005/8/layout/arrow2"/>
    <dgm:cxn modelId="{C4F1141B-D8A6-4076-B615-379A283E3F57}" type="presParOf" srcId="{CEA93F09-B4F5-405C-A3A6-01D12689C72E}" destId="{2522F345-E9D8-441A-BD6F-33AD9386C369}" srcOrd="1" destOrd="0" presId="urn:microsoft.com/office/officeart/2005/8/layout/arrow2"/>
    <dgm:cxn modelId="{DF299D90-92A9-408F-BFDF-CF81ECC4DBD5}" type="presParOf" srcId="{CEA93F09-B4F5-405C-A3A6-01D12689C72E}" destId="{CC2D1B76-278E-4E51-AB54-30378E739F6A}" srcOrd="2" destOrd="0" presId="urn:microsoft.com/office/officeart/2005/8/layout/arrow2"/>
    <dgm:cxn modelId="{5E7DDA03-923E-40AB-A634-B37AB01C0822}" type="presParOf" srcId="{CEA93F09-B4F5-405C-A3A6-01D12689C72E}" destId="{FABA6B49-60C4-4881-A62C-A3FADBD02452}" srcOrd="3" destOrd="0" presId="urn:microsoft.com/office/officeart/2005/8/layout/arrow2"/>
    <dgm:cxn modelId="{07293EF7-1A04-4597-B076-DD27A7CDA6A0}" type="presParOf" srcId="{CEA93F09-B4F5-405C-A3A6-01D12689C72E}" destId="{2D758627-8411-4FC3-977C-B47248575B92}" srcOrd="4" destOrd="0" presId="urn:microsoft.com/office/officeart/2005/8/layout/arrow2"/>
    <dgm:cxn modelId="{6EB29FFF-B213-4D33-9089-84300F5280D8}" type="presParOf" srcId="{CEA93F09-B4F5-405C-A3A6-01D12689C72E}" destId="{C987E512-9130-480E-B68B-58DB755307E7}" srcOrd="5"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7852C-81D0-4AD4-9071-9382432C70AF}">
      <dsp:nvSpPr>
        <dsp:cNvPr id="0" name=""/>
        <dsp:cNvSpPr/>
      </dsp:nvSpPr>
      <dsp:spPr>
        <a:xfrm>
          <a:off x="1249680" y="0"/>
          <a:ext cx="2072640" cy="129540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8988D0-EA9D-44B1-9A0F-DDC7084DEA7D}">
      <dsp:nvSpPr>
        <dsp:cNvPr id="0" name=""/>
        <dsp:cNvSpPr/>
      </dsp:nvSpPr>
      <dsp:spPr>
        <a:xfrm>
          <a:off x="1512905" y="894085"/>
          <a:ext cx="53888" cy="5388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22F345-E9D8-441A-BD6F-33AD9386C369}">
      <dsp:nvSpPr>
        <dsp:cNvPr id="0" name=""/>
        <dsp:cNvSpPr/>
      </dsp:nvSpPr>
      <dsp:spPr>
        <a:xfrm>
          <a:off x="1539849" y="921029"/>
          <a:ext cx="482925" cy="374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54" tIns="0" rIns="0" bIns="0" numCol="1" spcCol="1270" anchor="t" anchorCtr="0">
          <a:noAutofit/>
        </a:bodyPr>
        <a:lstStyle/>
        <a:p>
          <a:pPr marL="0" lvl="0" indent="0" algn="l" defTabSz="622300">
            <a:lnSpc>
              <a:spcPct val="90000"/>
            </a:lnSpc>
            <a:spcBef>
              <a:spcPct val="0"/>
            </a:spcBef>
            <a:spcAft>
              <a:spcPct val="35000"/>
            </a:spcAft>
            <a:buNone/>
          </a:pPr>
          <a:endParaRPr lang="en-US" sz="1400" kern="1200" dirty="0"/>
        </a:p>
      </dsp:txBody>
      <dsp:txXfrm>
        <a:off x="1539849" y="921029"/>
        <a:ext cx="482925" cy="374370"/>
      </dsp:txXfrm>
    </dsp:sp>
    <dsp:sp modelId="{CC2D1B76-278E-4E51-AB54-30378E739F6A}">
      <dsp:nvSpPr>
        <dsp:cNvPr id="0" name=""/>
        <dsp:cNvSpPr/>
      </dsp:nvSpPr>
      <dsp:spPr>
        <a:xfrm>
          <a:off x="1988576" y="541995"/>
          <a:ext cx="97414" cy="974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BA6B49-60C4-4881-A62C-A3FADBD02452}">
      <dsp:nvSpPr>
        <dsp:cNvPr id="0" name=""/>
        <dsp:cNvSpPr/>
      </dsp:nvSpPr>
      <dsp:spPr>
        <a:xfrm>
          <a:off x="2037283" y="590702"/>
          <a:ext cx="497433" cy="704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618" tIns="0" rIns="0" bIns="0" numCol="1" spcCol="1270" anchor="t" anchorCtr="0">
          <a:noAutofit/>
        </a:bodyPr>
        <a:lstStyle/>
        <a:p>
          <a:pPr marL="0" lvl="0" indent="0" algn="l" defTabSz="622300">
            <a:lnSpc>
              <a:spcPct val="90000"/>
            </a:lnSpc>
            <a:spcBef>
              <a:spcPct val="0"/>
            </a:spcBef>
            <a:spcAft>
              <a:spcPct val="35000"/>
            </a:spcAft>
            <a:buNone/>
          </a:pPr>
          <a:endParaRPr lang="en-US" sz="1400" kern="1200" dirty="0"/>
        </a:p>
      </dsp:txBody>
      <dsp:txXfrm>
        <a:off x="2037283" y="590702"/>
        <a:ext cx="497433" cy="704697"/>
      </dsp:txXfrm>
    </dsp:sp>
    <dsp:sp modelId="{2D758627-8411-4FC3-977C-B47248575B92}">
      <dsp:nvSpPr>
        <dsp:cNvPr id="0" name=""/>
        <dsp:cNvSpPr/>
      </dsp:nvSpPr>
      <dsp:spPr>
        <a:xfrm>
          <a:off x="2560624" y="327736"/>
          <a:ext cx="134721" cy="13472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87E512-9130-480E-B68B-58DB755307E7}">
      <dsp:nvSpPr>
        <dsp:cNvPr id="0" name=""/>
        <dsp:cNvSpPr/>
      </dsp:nvSpPr>
      <dsp:spPr>
        <a:xfrm>
          <a:off x="2627985" y="395096"/>
          <a:ext cx="497433" cy="900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386" tIns="0" rIns="0" bIns="0" numCol="1" spcCol="1270" anchor="t" anchorCtr="0">
          <a:noAutofit/>
        </a:bodyPr>
        <a:lstStyle/>
        <a:p>
          <a:pPr marL="0" lvl="0" indent="0" algn="l" defTabSz="622300">
            <a:lnSpc>
              <a:spcPct val="90000"/>
            </a:lnSpc>
            <a:spcBef>
              <a:spcPct val="0"/>
            </a:spcBef>
            <a:spcAft>
              <a:spcPct val="35000"/>
            </a:spcAft>
            <a:buNone/>
          </a:pPr>
          <a:endParaRPr lang="en-US" sz="1400" kern="1200" dirty="0"/>
        </a:p>
      </dsp:txBody>
      <dsp:txXfrm>
        <a:off x="2627985" y="395096"/>
        <a:ext cx="497433" cy="900303"/>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86AFA-56F5-4828-BD46-90CE969990BF}" type="datetimeFigureOut">
              <a:rPr lang="en-US" smtClean="0"/>
              <a:t>6/27/2023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EFBF71-3CC9-4B07-AC24-2A1366E22A12}" type="slidenum">
              <a:rPr lang="en-US" smtClean="0"/>
              <a:t>‹#›</a:t>
            </a:fld>
            <a:endParaRPr lang="en-US"/>
          </a:p>
        </p:txBody>
      </p:sp>
    </p:spTree>
    <p:extLst>
      <p:ext uri="{BB962C8B-B14F-4D97-AF65-F5344CB8AC3E}">
        <p14:creationId xmlns:p14="http://schemas.microsoft.com/office/powerpoint/2010/main" val="143095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67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Rectangle 7">
            <a:extLst>
              <a:ext uri="{FF2B5EF4-FFF2-40B4-BE49-F238E27FC236}">
                <a16:creationId xmlns:a16="http://schemas.microsoft.com/office/drawing/2014/main" id="{A7D5DBEE-00DE-C9DC-8426-D3784013E9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1AC41E-B5E3-4AE0-9F1E-F859A3F596F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9475" name="Rectangle 2">
            <a:extLst>
              <a:ext uri="{FF2B5EF4-FFF2-40B4-BE49-F238E27FC236}">
                <a16:creationId xmlns:a16="http://schemas.microsoft.com/office/drawing/2014/main" id="{BF01E983-3F27-BFF7-70D8-C5BDC84043F7}"/>
              </a:ext>
            </a:extLst>
          </p:cNvPr>
          <p:cNvSpPr>
            <a:spLocks noGrp="1" noRot="1" noChangeAspect="1" noChangeArrowheads="1" noTextEdit="1"/>
          </p:cNvSpPr>
          <p:nvPr>
            <p:ph type="sldImg"/>
          </p:nvPr>
        </p:nvSpPr>
        <p:spPr>
          <a:ln/>
        </p:spPr>
      </p:sp>
      <p:sp>
        <p:nvSpPr>
          <p:cNvPr id="1129476" name="Rectangle 3">
            <a:extLst>
              <a:ext uri="{FF2B5EF4-FFF2-40B4-BE49-F238E27FC236}">
                <a16:creationId xmlns:a16="http://schemas.microsoft.com/office/drawing/2014/main" id="{86FBA74D-FB7C-0792-C352-8EE7DD2328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1D8BE-ED54-4EAE-820B-B56D164D082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448706" name="Rectangle 2"/>
          <p:cNvSpPr>
            <a:spLocks noGrp="1" noRot="1" noChangeAspect="1" noChangeArrowheads="1" noTextEdit="1"/>
          </p:cNvSpPr>
          <p:nvPr>
            <p:ph type="sldImg"/>
          </p:nvPr>
        </p:nvSpPr>
        <p:spPr>
          <a:ln/>
        </p:spPr>
      </p:sp>
      <p:sp>
        <p:nvSpPr>
          <p:cNvPr id="5448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41D8BE-ED54-4EAE-820B-B56D164D082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48706" name="Rectangle 2"/>
          <p:cNvSpPr>
            <a:spLocks noGrp="1" noRot="1" noChangeAspect="1" noChangeArrowheads="1" noTextEdit="1"/>
          </p:cNvSpPr>
          <p:nvPr>
            <p:ph type="sldImg"/>
          </p:nvPr>
        </p:nvSpPr>
        <p:spPr>
          <a:ln/>
        </p:spPr>
      </p:sp>
      <p:sp>
        <p:nvSpPr>
          <p:cNvPr id="5448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592BB1-FCCA-44C5-8B50-E5CCA68F980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446786" name="Rectangle 2"/>
          <p:cNvSpPr>
            <a:spLocks noGrp="1" noRot="1" noChangeAspect="1" noChangeArrowheads="1" noTextEdit="1"/>
          </p:cNvSpPr>
          <p:nvPr>
            <p:ph type="sldImg"/>
          </p:nvPr>
        </p:nvSpPr>
        <p:spPr>
          <a:ln/>
        </p:spPr>
      </p:sp>
      <p:sp>
        <p:nvSpPr>
          <p:cNvPr id="3446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51E54CE-4542-F055-475E-1D04730BE5F4}"/>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D311BF-DA51-44DF-ABD8-F3C7559DC225}"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69475" name="Rectangle 2">
            <a:extLst>
              <a:ext uri="{FF2B5EF4-FFF2-40B4-BE49-F238E27FC236}">
                <a16:creationId xmlns:a16="http://schemas.microsoft.com/office/drawing/2014/main" id="{F320C8D2-5A3E-B4DB-DCD8-C9718513CE9E}"/>
              </a:ext>
            </a:extLst>
          </p:cNvPr>
          <p:cNvSpPr>
            <a:spLocks noGrp="1" noRot="1" noChangeAspect="1" noChangeArrowheads="1" noTextEdit="1"/>
          </p:cNvSpPr>
          <p:nvPr>
            <p:ph type="sldImg"/>
          </p:nvPr>
        </p:nvSpPr>
        <p:spPr>
          <a:ln/>
        </p:spPr>
      </p:sp>
      <p:sp>
        <p:nvSpPr>
          <p:cNvPr id="1769476" name="Rectangle 3">
            <a:extLst>
              <a:ext uri="{FF2B5EF4-FFF2-40B4-BE49-F238E27FC236}">
                <a16:creationId xmlns:a16="http://schemas.microsoft.com/office/drawing/2014/main" id="{68B6A734-5EC2-4DEF-FE6D-BE71FE8EE1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02" name="Rectangle 7">
            <a:extLst>
              <a:ext uri="{FF2B5EF4-FFF2-40B4-BE49-F238E27FC236}">
                <a16:creationId xmlns:a16="http://schemas.microsoft.com/office/drawing/2014/main" id="{B4012B94-0D7E-C396-DC5E-232B928BA3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F41DE9-1A9C-401C-9E4A-011750E08B4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6003" name="Rectangle 2">
            <a:extLst>
              <a:ext uri="{FF2B5EF4-FFF2-40B4-BE49-F238E27FC236}">
                <a16:creationId xmlns:a16="http://schemas.microsoft.com/office/drawing/2014/main" id="{F9428CEB-11BB-DF9E-228F-26B79F59C5DA}"/>
              </a:ext>
            </a:extLst>
          </p:cNvPr>
          <p:cNvSpPr>
            <a:spLocks noGrp="1" noRot="1" noChangeAspect="1" noChangeArrowheads="1" noTextEdit="1"/>
          </p:cNvSpPr>
          <p:nvPr>
            <p:ph type="sldImg"/>
          </p:nvPr>
        </p:nvSpPr>
        <p:spPr>
          <a:ln/>
        </p:spPr>
      </p:sp>
      <p:sp>
        <p:nvSpPr>
          <p:cNvPr id="1536004" name="Rectangle 3">
            <a:extLst>
              <a:ext uri="{FF2B5EF4-FFF2-40B4-BE49-F238E27FC236}">
                <a16:creationId xmlns:a16="http://schemas.microsoft.com/office/drawing/2014/main" id="{842B8609-9C6C-7D56-E5C4-7D1ED37FC0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26" name="Rectangle 7">
            <a:extLst>
              <a:ext uri="{FF2B5EF4-FFF2-40B4-BE49-F238E27FC236}">
                <a16:creationId xmlns:a16="http://schemas.microsoft.com/office/drawing/2014/main" id="{DD5E0861-5861-D538-0664-00029B016E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4AE103-E1E9-45D3-A8C8-78E34E1E01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7027" name="Rectangle 2">
            <a:extLst>
              <a:ext uri="{FF2B5EF4-FFF2-40B4-BE49-F238E27FC236}">
                <a16:creationId xmlns:a16="http://schemas.microsoft.com/office/drawing/2014/main" id="{10978045-E16C-B773-7DA9-6BEDB514D0E0}"/>
              </a:ext>
            </a:extLst>
          </p:cNvPr>
          <p:cNvSpPr>
            <a:spLocks noGrp="1" noRot="1" noChangeAspect="1" noChangeArrowheads="1" noTextEdit="1"/>
          </p:cNvSpPr>
          <p:nvPr>
            <p:ph type="sldImg"/>
          </p:nvPr>
        </p:nvSpPr>
        <p:spPr>
          <a:ln/>
        </p:spPr>
      </p:sp>
      <p:sp>
        <p:nvSpPr>
          <p:cNvPr id="1537028" name="Rectangle 3">
            <a:extLst>
              <a:ext uri="{FF2B5EF4-FFF2-40B4-BE49-F238E27FC236}">
                <a16:creationId xmlns:a16="http://schemas.microsoft.com/office/drawing/2014/main" id="{0F7F5F16-D49F-15D2-15E4-B80A2D6060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7">
            <a:extLst>
              <a:ext uri="{FF2B5EF4-FFF2-40B4-BE49-F238E27FC236}">
                <a16:creationId xmlns:a16="http://schemas.microsoft.com/office/drawing/2014/main" id="{92B67DD8-3380-4D62-57A1-CEE1FEEDE1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33B11B-7116-400E-B917-49961B2842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7667" name="Rectangle 2">
            <a:extLst>
              <a:ext uri="{FF2B5EF4-FFF2-40B4-BE49-F238E27FC236}">
                <a16:creationId xmlns:a16="http://schemas.microsoft.com/office/drawing/2014/main" id="{00D70115-DCAB-7B4D-3896-B9D59F3AA12E}"/>
              </a:ext>
            </a:extLst>
          </p:cNvPr>
          <p:cNvSpPr>
            <a:spLocks noGrp="1" noRot="1" noChangeAspect="1" noChangeArrowheads="1" noTextEdit="1"/>
          </p:cNvSpPr>
          <p:nvPr>
            <p:ph type="sldImg"/>
          </p:nvPr>
        </p:nvSpPr>
        <p:spPr>
          <a:ln/>
        </p:spPr>
      </p:sp>
      <p:sp>
        <p:nvSpPr>
          <p:cNvPr id="1137668" name="Rectangle 3">
            <a:extLst>
              <a:ext uri="{FF2B5EF4-FFF2-40B4-BE49-F238E27FC236}">
                <a16:creationId xmlns:a16="http://schemas.microsoft.com/office/drawing/2014/main" id="{9BFF623C-9E4A-2E74-A27A-0C516669F0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7">
            <a:extLst>
              <a:ext uri="{FF2B5EF4-FFF2-40B4-BE49-F238E27FC236}">
                <a16:creationId xmlns:a16="http://schemas.microsoft.com/office/drawing/2014/main" id="{F3BFFA82-C7F6-7272-8C6E-57B7A102E4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491DE9-67E8-4E42-BB8F-53B5E2963A8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0499" name="Rectangle 2">
            <a:extLst>
              <a:ext uri="{FF2B5EF4-FFF2-40B4-BE49-F238E27FC236}">
                <a16:creationId xmlns:a16="http://schemas.microsoft.com/office/drawing/2014/main" id="{801C622D-CF7A-14C7-83C2-A6867D845665}"/>
              </a:ext>
            </a:extLst>
          </p:cNvPr>
          <p:cNvSpPr>
            <a:spLocks noGrp="1" noRot="1" noChangeAspect="1" noChangeArrowheads="1" noTextEdit="1"/>
          </p:cNvSpPr>
          <p:nvPr>
            <p:ph type="sldImg"/>
          </p:nvPr>
        </p:nvSpPr>
        <p:spPr>
          <a:ln/>
        </p:spPr>
      </p:sp>
      <p:sp>
        <p:nvSpPr>
          <p:cNvPr id="1130500" name="Rectangle 3">
            <a:extLst>
              <a:ext uri="{FF2B5EF4-FFF2-40B4-BE49-F238E27FC236}">
                <a16:creationId xmlns:a16="http://schemas.microsoft.com/office/drawing/2014/main" id="{CC1DDABD-9501-BD3F-9C21-D52CE2BC1B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7">
            <a:extLst>
              <a:ext uri="{FF2B5EF4-FFF2-40B4-BE49-F238E27FC236}">
                <a16:creationId xmlns:a16="http://schemas.microsoft.com/office/drawing/2014/main" id="{A89AF64D-0F45-2DFF-6622-C6F67FD12B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76FAE5-D84F-4423-980E-05688CC59B8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31523" name="Rectangle 2">
            <a:extLst>
              <a:ext uri="{FF2B5EF4-FFF2-40B4-BE49-F238E27FC236}">
                <a16:creationId xmlns:a16="http://schemas.microsoft.com/office/drawing/2014/main" id="{6C6E3C20-EBF1-C869-817E-5B79B970087E}"/>
              </a:ext>
            </a:extLst>
          </p:cNvPr>
          <p:cNvSpPr>
            <a:spLocks noGrp="1" noRot="1" noChangeAspect="1" noChangeArrowheads="1" noTextEdit="1"/>
          </p:cNvSpPr>
          <p:nvPr>
            <p:ph type="sldImg"/>
          </p:nvPr>
        </p:nvSpPr>
        <p:spPr>
          <a:ln/>
        </p:spPr>
      </p:sp>
      <p:sp>
        <p:nvSpPr>
          <p:cNvPr id="1131524" name="Rectangle 3">
            <a:extLst>
              <a:ext uri="{FF2B5EF4-FFF2-40B4-BE49-F238E27FC236}">
                <a16:creationId xmlns:a16="http://schemas.microsoft.com/office/drawing/2014/main" id="{804521F4-B382-FA9B-CA20-165CBF9BBD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5026" name="Rectangle 7">
            <a:extLst>
              <a:ext uri="{FF2B5EF4-FFF2-40B4-BE49-F238E27FC236}">
                <a16:creationId xmlns:a16="http://schemas.microsoft.com/office/drawing/2014/main" id="{D8A4652C-7F6C-D3C3-C10C-E2E2D6E2F2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2E400D-F6F6-4DB8-A651-F98BA6EFE61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5027" name="Rectangle 2">
            <a:extLst>
              <a:ext uri="{FF2B5EF4-FFF2-40B4-BE49-F238E27FC236}">
                <a16:creationId xmlns:a16="http://schemas.microsoft.com/office/drawing/2014/main" id="{BAE76B7B-92F0-16D1-50BF-C76D68D7D61F}"/>
              </a:ext>
            </a:extLst>
          </p:cNvPr>
          <p:cNvSpPr>
            <a:spLocks noGrp="1" noRot="1" noChangeAspect="1" noChangeArrowheads="1" noTextEdit="1"/>
          </p:cNvSpPr>
          <p:nvPr>
            <p:ph type="sldImg"/>
          </p:nvPr>
        </p:nvSpPr>
        <p:spPr>
          <a:ln/>
        </p:spPr>
      </p:sp>
      <p:sp>
        <p:nvSpPr>
          <p:cNvPr id="1665028" name="Rectangle 3">
            <a:extLst>
              <a:ext uri="{FF2B5EF4-FFF2-40B4-BE49-F238E27FC236}">
                <a16:creationId xmlns:a16="http://schemas.microsoft.com/office/drawing/2014/main" id="{DEF65064-F216-D758-EE67-7AF53D7978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074" name="Rectangle 7">
            <a:extLst>
              <a:ext uri="{FF2B5EF4-FFF2-40B4-BE49-F238E27FC236}">
                <a16:creationId xmlns:a16="http://schemas.microsoft.com/office/drawing/2014/main" id="{5A1731ED-2D38-66DA-08E4-9698740A26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D1EAF1-572B-49F1-933F-CE8754B94E4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9075" name="Rectangle 2">
            <a:extLst>
              <a:ext uri="{FF2B5EF4-FFF2-40B4-BE49-F238E27FC236}">
                <a16:creationId xmlns:a16="http://schemas.microsoft.com/office/drawing/2014/main" id="{2B1DEC46-96E2-8782-E7EA-78FD4A7ED790}"/>
              </a:ext>
            </a:extLst>
          </p:cNvPr>
          <p:cNvSpPr>
            <a:spLocks noGrp="1" noRot="1" noChangeAspect="1" noChangeArrowheads="1" noTextEdit="1"/>
          </p:cNvSpPr>
          <p:nvPr>
            <p:ph type="sldImg"/>
          </p:nvPr>
        </p:nvSpPr>
        <p:spPr>
          <a:ln/>
        </p:spPr>
      </p:sp>
      <p:sp>
        <p:nvSpPr>
          <p:cNvPr id="1539076" name="Rectangle 3">
            <a:extLst>
              <a:ext uri="{FF2B5EF4-FFF2-40B4-BE49-F238E27FC236}">
                <a16:creationId xmlns:a16="http://schemas.microsoft.com/office/drawing/2014/main" id="{CB607ED3-0E1B-FB29-1F56-1C3EAF361A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098" name="Rectangle 7">
            <a:extLst>
              <a:ext uri="{FF2B5EF4-FFF2-40B4-BE49-F238E27FC236}">
                <a16:creationId xmlns:a16="http://schemas.microsoft.com/office/drawing/2014/main" id="{5483A05A-9A8F-A5A7-4E63-E1C955CD9F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3868E8-F356-4323-96A9-C241D4E65B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0099" name="Rectangle 2">
            <a:extLst>
              <a:ext uri="{FF2B5EF4-FFF2-40B4-BE49-F238E27FC236}">
                <a16:creationId xmlns:a16="http://schemas.microsoft.com/office/drawing/2014/main" id="{E09E03C9-0A97-C35A-786B-4720E9F19C73}"/>
              </a:ext>
            </a:extLst>
          </p:cNvPr>
          <p:cNvSpPr>
            <a:spLocks noGrp="1" noRot="1" noChangeAspect="1" noChangeArrowheads="1" noTextEdit="1"/>
          </p:cNvSpPr>
          <p:nvPr>
            <p:ph type="sldImg"/>
          </p:nvPr>
        </p:nvSpPr>
        <p:spPr>
          <a:ln/>
        </p:spPr>
      </p:sp>
      <p:sp>
        <p:nvSpPr>
          <p:cNvPr id="1540100" name="Rectangle 3">
            <a:extLst>
              <a:ext uri="{FF2B5EF4-FFF2-40B4-BE49-F238E27FC236}">
                <a16:creationId xmlns:a16="http://schemas.microsoft.com/office/drawing/2014/main" id="{83A37018-8CE0-E390-EFF6-5413281EC8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122" name="Rectangle 7">
            <a:extLst>
              <a:ext uri="{FF2B5EF4-FFF2-40B4-BE49-F238E27FC236}">
                <a16:creationId xmlns:a16="http://schemas.microsoft.com/office/drawing/2014/main" id="{3FEAEBCC-0B30-02AE-7912-7FA8D476F4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A93FB1-9339-40B6-85AB-1ABC717C61D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1123" name="Rectangle 2">
            <a:extLst>
              <a:ext uri="{FF2B5EF4-FFF2-40B4-BE49-F238E27FC236}">
                <a16:creationId xmlns:a16="http://schemas.microsoft.com/office/drawing/2014/main" id="{9939A5F4-BE3C-636D-D299-27941576C687}"/>
              </a:ext>
            </a:extLst>
          </p:cNvPr>
          <p:cNvSpPr>
            <a:spLocks noGrp="1" noRot="1" noChangeAspect="1" noChangeArrowheads="1" noTextEdit="1"/>
          </p:cNvSpPr>
          <p:nvPr>
            <p:ph type="sldImg"/>
          </p:nvPr>
        </p:nvSpPr>
        <p:spPr>
          <a:ln/>
        </p:spPr>
      </p:sp>
      <p:sp>
        <p:nvSpPr>
          <p:cNvPr id="1541124" name="Rectangle 3">
            <a:extLst>
              <a:ext uri="{FF2B5EF4-FFF2-40B4-BE49-F238E27FC236}">
                <a16:creationId xmlns:a16="http://schemas.microsoft.com/office/drawing/2014/main" id="{55D45830-B14C-C536-0002-587E6100A4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1954" name="Rectangle 7">
            <a:extLst>
              <a:ext uri="{FF2B5EF4-FFF2-40B4-BE49-F238E27FC236}">
                <a16:creationId xmlns:a16="http://schemas.microsoft.com/office/drawing/2014/main" id="{13A9E6EC-0D9C-37C7-FE7B-6065255D6A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B974F0-E8C3-47D3-BC94-3BC365F34D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1955" name="Rectangle 2">
            <a:extLst>
              <a:ext uri="{FF2B5EF4-FFF2-40B4-BE49-F238E27FC236}">
                <a16:creationId xmlns:a16="http://schemas.microsoft.com/office/drawing/2014/main" id="{6447D294-4564-A964-789C-107BBF82613A}"/>
              </a:ext>
            </a:extLst>
          </p:cNvPr>
          <p:cNvSpPr>
            <a:spLocks noGrp="1" noRot="1" noChangeAspect="1" noChangeArrowheads="1" noTextEdit="1"/>
          </p:cNvSpPr>
          <p:nvPr>
            <p:ph type="sldImg"/>
          </p:nvPr>
        </p:nvSpPr>
        <p:spPr>
          <a:ln/>
        </p:spPr>
      </p:sp>
      <p:sp>
        <p:nvSpPr>
          <p:cNvPr id="1661956" name="Rectangle 3">
            <a:extLst>
              <a:ext uri="{FF2B5EF4-FFF2-40B4-BE49-F238E27FC236}">
                <a16:creationId xmlns:a16="http://schemas.microsoft.com/office/drawing/2014/main" id="{5F05BE9F-3A71-D46C-FD9E-5AF1648E48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146" name="Rectangle 7">
            <a:extLst>
              <a:ext uri="{FF2B5EF4-FFF2-40B4-BE49-F238E27FC236}">
                <a16:creationId xmlns:a16="http://schemas.microsoft.com/office/drawing/2014/main" id="{72471D20-85A1-CA72-EF0E-56C220E8CE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FD6568-2C96-40B0-8E3C-7A34AF127B0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2147" name="Rectangle 2">
            <a:extLst>
              <a:ext uri="{FF2B5EF4-FFF2-40B4-BE49-F238E27FC236}">
                <a16:creationId xmlns:a16="http://schemas.microsoft.com/office/drawing/2014/main" id="{B2C2BACC-A395-E9AE-21A9-41AE2CB80498}"/>
              </a:ext>
            </a:extLst>
          </p:cNvPr>
          <p:cNvSpPr>
            <a:spLocks noGrp="1" noRot="1" noChangeAspect="1" noChangeArrowheads="1" noTextEdit="1"/>
          </p:cNvSpPr>
          <p:nvPr>
            <p:ph type="sldImg"/>
          </p:nvPr>
        </p:nvSpPr>
        <p:spPr>
          <a:ln/>
        </p:spPr>
      </p:sp>
      <p:sp>
        <p:nvSpPr>
          <p:cNvPr id="1542148" name="Rectangle 3">
            <a:extLst>
              <a:ext uri="{FF2B5EF4-FFF2-40B4-BE49-F238E27FC236}">
                <a16:creationId xmlns:a16="http://schemas.microsoft.com/office/drawing/2014/main" id="{C41E5D6A-7DC7-B5DA-1494-966D47EE08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3170" name="Rectangle 7">
            <a:extLst>
              <a:ext uri="{FF2B5EF4-FFF2-40B4-BE49-F238E27FC236}">
                <a16:creationId xmlns:a16="http://schemas.microsoft.com/office/drawing/2014/main" id="{3C425264-D285-38EF-6E0E-7951F11126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DCDCCC-C900-4B2D-9145-1778B7DA3C0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3171" name="Rectangle 2">
            <a:extLst>
              <a:ext uri="{FF2B5EF4-FFF2-40B4-BE49-F238E27FC236}">
                <a16:creationId xmlns:a16="http://schemas.microsoft.com/office/drawing/2014/main" id="{3723F04A-5353-AFBA-4F5F-0C46CFF68C3E}"/>
              </a:ext>
            </a:extLst>
          </p:cNvPr>
          <p:cNvSpPr>
            <a:spLocks noGrp="1" noRot="1" noChangeAspect="1" noChangeArrowheads="1" noTextEdit="1"/>
          </p:cNvSpPr>
          <p:nvPr>
            <p:ph type="sldImg"/>
          </p:nvPr>
        </p:nvSpPr>
        <p:spPr>
          <a:ln/>
        </p:spPr>
      </p:sp>
      <p:sp>
        <p:nvSpPr>
          <p:cNvPr id="1543172" name="Rectangle 3">
            <a:extLst>
              <a:ext uri="{FF2B5EF4-FFF2-40B4-BE49-F238E27FC236}">
                <a16:creationId xmlns:a16="http://schemas.microsoft.com/office/drawing/2014/main" id="{D27C5F41-4316-3848-2E35-853970A554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194" name="Rectangle 7">
            <a:extLst>
              <a:ext uri="{FF2B5EF4-FFF2-40B4-BE49-F238E27FC236}">
                <a16:creationId xmlns:a16="http://schemas.microsoft.com/office/drawing/2014/main" id="{FEEB0F78-A9F7-1611-2E25-8CE23F87FD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79873C-3434-4D9C-81C2-96D7C3C411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4195" name="Rectangle 2">
            <a:extLst>
              <a:ext uri="{FF2B5EF4-FFF2-40B4-BE49-F238E27FC236}">
                <a16:creationId xmlns:a16="http://schemas.microsoft.com/office/drawing/2014/main" id="{CCF2E145-8A4B-9A5C-0473-5CB5836B3B7E}"/>
              </a:ext>
            </a:extLst>
          </p:cNvPr>
          <p:cNvSpPr>
            <a:spLocks noGrp="1" noRot="1" noChangeAspect="1" noChangeArrowheads="1" noTextEdit="1"/>
          </p:cNvSpPr>
          <p:nvPr>
            <p:ph type="sldImg"/>
          </p:nvPr>
        </p:nvSpPr>
        <p:spPr>
          <a:ln/>
        </p:spPr>
      </p:sp>
      <p:sp>
        <p:nvSpPr>
          <p:cNvPr id="1544196" name="Rectangle 3">
            <a:extLst>
              <a:ext uri="{FF2B5EF4-FFF2-40B4-BE49-F238E27FC236}">
                <a16:creationId xmlns:a16="http://schemas.microsoft.com/office/drawing/2014/main" id="{DBD715A4-0A52-880E-5137-583E855E8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314" name="Rectangle 7">
            <a:extLst>
              <a:ext uri="{FF2B5EF4-FFF2-40B4-BE49-F238E27FC236}">
                <a16:creationId xmlns:a16="http://schemas.microsoft.com/office/drawing/2014/main" id="{32DD03B8-665F-F665-F193-96E2FF60CE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6E5C02-EFAD-4572-9879-E58D4C7F27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9315" name="Rectangle 2">
            <a:extLst>
              <a:ext uri="{FF2B5EF4-FFF2-40B4-BE49-F238E27FC236}">
                <a16:creationId xmlns:a16="http://schemas.microsoft.com/office/drawing/2014/main" id="{A35638F6-6BBA-BDAD-EFCF-07EA788250F3}"/>
              </a:ext>
            </a:extLst>
          </p:cNvPr>
          <p:cNvSpPr>
            <a:spLocks noGrp="1" noRot="1" noChangeAspect="1" noChangeArrowheads="1" noTextEdit="1"/>
          </p:cNvSpPr>
          <p:nvPr>
            <p:ph type="sldImg"/>
          </p:nvPr>
        </p:nvSpPr>
        <p:spPr>
          <a:ln/>
        </p:spPr>
      </p:sp>
      <p:sp>
        <p:nvSpPr>
          <p:cNvPr id="1549316" name="Rectangle 3">
            <a:extLst>
              <a:ext uri="{FF2B5EF4-FFF2-40B4-BE49-F238E27FC236}">
                <a16:creationId xmlns:a16="http://schemas.microsoft.com/office/drawing/2014/main" id="{B84813B6-4FB0-EFA8-51EC-6FB86B1B87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338" name="Rectangle 7">
            <a:extLst>
              <a:ext uri="{FF2B5EF4-FFF2-40B4-BE49-F238E27FC236}">
                <a16:creationId xmlns:a16="http://schemas.microsoft.com/office/drawing/2014/main" id="{D4CEC1E7-83DF-455F-8F94-DC1DE5EB48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5CB9B3-416E-4E02-B93C-C45AA27A90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50339" name="Rectangle 2">
            <a:extLst>
              <a:ext uri="{FF2B5EF4-FFF2-40B4-BE49-F238E27FC236}">
                <a16:creationId xmlns:a16="http://schemas.microsoft.com/office/drawing/2014/main" id="{3B118737-5140-90A3-8A4E-2B9805D29B5A}"/>
              </a:ext>
            </a:extLst>
          </p:cNvPr>
          <p:cNvSpPr>
            <a:spLocks noGrp="1" noRot="1" noChangeAspect="1" noChangeArrowheads="1" noTextEdit="1"/>
          </p:cNvSpPr>
          <p:nvPr>
            <p:ph type="sldImg"/>
          </p:nvPr>
        </p:nvSpPr>
        <p:spPr>
          <a:ln/>
        </p:spPr>
      </p:sp>
      <p:sp>
        <p:nvSpPr>
          <p:cNvPr id="1550340" name="Rectangle 3">
            <a:extLst>
              <a:ext uri="{FF2B5EF4-FFF2-40B4-BE49-F238E27FC236}">
                <a16:creationId xmlns:a16="http://schemas.microsoft.com/office/drawing/2014/main" id="{0C4F69F7-E447-58DE-5910-482679C8CC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218" name="Rectangle 7">
            <a:extLst>
              <a:ext uri="{FF2B5EF4-FFF2-40B4-BE49-F238E27FC236}">
                <a16:creationId xmlns:a16="http://schemas.microsoft.com/office/drawing/2014/main" id="{147D17B6-1857-FAC5-BF2D-FEDE2E3203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7D286D-0E71-4664-A879-43DBF8A06B8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5219" name="Rectangle 2">
            <a:extLst>
              <a:ext uri="{FF2B5EF4-FFF2-40B4-BE49-F238E27FC236}">
                <a16:creationId xmlns:a16="http://schemas.microsoft.com/office/drawing/2014/main" id="{DCC7D9AD-7D4B-051A-C1A8-2559860D3854}"/>
              </a:ext>
            </a:extLst>
          </p:cNvPr>
          <p:cNvSpPr>
            <a:spLocks noGrp="1" noRot="1" noChangeAspect="1" noChangeArrowheads="1" noTextEdit="1"/>
          </p:cNvSpPr>
          <p:nvPr>
            <p:ph type="sldImg"/>
          </p:nvPr>
        </p:nvSpPr>
        <p:spPr>
          <a:ln/>
        </p:spPr>
      </p:sp>
      <p:sp>
        <p:nvSpPr>
          <p:cNvPr id="1545220" name="Rectangle 3">
            <a:extLst>
              <a:ext uri="{FF2B5EF4-FFF2-40B4-BE49-F238E27FC236}">
                <a16:creationId xmlns:a16="http://schemas.microsoft.com/office/drawing/2014/main" id="{A2C605C6-58A9-F4FE-B850-63C11393D4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42" name="Rectangle 7">
            <a:extLst>
              <a:ext uri="{FF2B5EF4-FFF2-40B4-BE49-F238E27FC236}">
                <a16:creationId xmlns:a16="http://schemas.microsoft.com/office/drawing/2014/main" id="{CB17B7CD-AAE8-ECA3-275F-6C9D4048B5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DC794A-16C5-4200-AAAB-C2992B17F69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6243" name="Rectangle 2">
            <a:extLst>
              <a:ext uri="{FF2B5EF4-FFF2-40B4-BE49-F238E27FC236}">
                <a16:creationId xmlns:a16="http://schemas.microsoft.com/office/drawing/2014/main" id="{D17640DF-7CC5-F121-5AE2-215ABE15FE3A}"/>
              </a:ext>
            </a:extLst>
          </p:cNvPr>
          <p:cNvSpPr>
            <a:spLocks noGrp="1" noRot="1" noChangeAspect="1" noChangeArrowheads="1" noTextEdit="1"/>
          </p:cNvSpPr>
          <p:nvPr>
            <p:ph type="sldImg"/>
          </p:nvPr>
        </p:nvSpPr>
        <p:spPr>
          <a:ln/>
        </p:spPr>
      </p:sp>
      <p:sp>
        <p:nvSpPr>
          <p:cNvPr id="1546244" name="Rectangle 3">
            <a:extLst>
              <a:ext uri="{FF2B5EF4-FFF2-40B4-BE49-F238E27FC236}">
                <a16:creationId xmlns:a16="http://schemas.microsoft.com/office/drawing/2014/main" id="{459029A5-79F7-B037-954B-B7CB7D3FBE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7">
            <a:extLst>
              <a:ext uri="{FF2B5EF4-FFF2-40B4-BE49-F238E27FC236}">
                <a16:creationId xmlns:a16="http://schemas.microsoft.com/office/drawing/2014/main" id="{47EE1399-4F70-0AEC-139D-C49467A32A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0F50A1-1D2C-47BF-980A-65681E7777D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7267" name="Rectangle 2">
            <a:extLst>
              <a:ext uri="{FF2B5EF4-FFF2-40B4-BE49-F238E27FC236}">
                <a16:creationId xmlns:a16="http://schemas.microsoft.com/office/drawing/2014/main" id="{2510E8B6-6DB4-C486-2411-F6E4BF80C853}"/>
              </a:ext>
            </a:extLst>
          </p:cNvPr>
          <p:cNvSpPr>
            <a:spLocks noGrp="1" noRot="1" noChangeAspect="1" noChangeArrowheads="1" noTextEdit="1"/>
          </p:cNvSpPr>
          <p:nvPr>
            <p:ph type="sldImg"/>
          </p:nvPr>
        </p:nvSpPr>
        <p:spPr>
          <a:ln/>
        </p:spPr>
      </p:sp>
      <p:sp>
        <p:nvSpPr>
          <p:cNvPr id="1547268" name="Rectangle 3">
            <a:extLst>
              <a:ext uri="{FF2B5EF4-FFF2-40B4-BE49-F238E27FC236}">
                <a16:creationId xmlns:a16="http://schemas.microsoft.com/office/drawing/2014/main" id="{D97BED88-F14B-985C-9860-8B755D2CC9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290" name="Rectangle 7">
            <a:extLst>
              <a:ext uri="{FF2B5EF4-FFF2-40B4-BE49-F238E27FC236}">
                <a16:creationId xmlns:a16="http://schemas.microsoft.com/office/drawing/2014/main" id="{94296B32-C111-0E7C-E8C2-7A284939CA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AE8F6C-732A-417B-ADC5-BC3A64E0CFF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48291" name="Rectangle 2">
            <a:extLst>
              <a:ext uri="{FF2B5EF4-FFF2-40B4-BE49-F238E27FC236}">
                <a16:creationId xmlns:a16="http://schemas.microsoft.com/office/drawing/2014/main" id="{FB8B55A3-9A54-7C0C-FB5F-5BD720E4EF26}"/>
              </a:ext>
            </a:extLst>
          </p:cNvPr>
          <p:cNvSpPr>
            <a:spLocks noGrp="1" noRot="1" noChangeAspect="1" noChangeArrowheads="1" noTextEdit="1"/>
          </p:cNvSpPr>
          <p:nvPr>
            <p:ph type="sldImg"/>
          </p:nvPr>
        </p:nvSpPr>
        <p:spPr>
          <a:ln/>
        </p:spPr>
      </p:sp>
      <p:sp>
        <p:nvSpPr>
          <p:cNvPr id="1548292" name="Rectangle 3">
            <a:extLst>
              <a:ext uri="{FF2B5EF4-FFF2-40B4-BE49-F238E27FC236}">
                <a16:creationId xmlns:a16="http://schemas.microsoft.com/office/drawing/2014/main" id="{29B0B689-4EAC-11BB-E5C9-3B2CBDDE50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386" name="Rectangle 7">
            <a:extLst>
              <a:ext uri="{FF2B5EF4-FFF2-40B4-BE49-F238E27FC236}">
                <a16:creationId xmlns:a16="http://schemas.microsoft.com/office/drawing/2014/main" id="{CAC7DB54-B27F-CBA0-B586-77A5225D6B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9969E9-3CE3-4FF1-9B8A-49C30851A0A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52387" name="Rectangle 2">
            <a:extLst>
              <a:ext uri="{FF2B5EF4-FFF2-40B4-BE49-F238E27FC236}">
                <a16:creationId xmlns:a16="http://schemas.microsoft.com/office/drawing/2014/main" id="{83E4366B-AD8F-D3C7-ADF7-2F5C81BCEC26}"/>
              </a:ext>
            </a:extLst>
          </p:cNvPr>
          <p:cNvSpPr>
            <a:spLocks noGrp="1" noRot="1" noChangeAspect="1" noChangeArrowheads="1" noTextEdit="1"/>
          </p:cNvSpPr>
          <p:nvPr>
            <p:ph type="sldImg"/>
          </p:nvPr>
        </p:nvSpPr>
        <p:spPr>
          <a:ln/>
        </p:spPr>
      </p:sp>
      <p:sp>
        <p:nvSpPr>
          <p:cNvPr id="1552388" name="Rectangle 3">
            <a:extLst>
              <a:ext uri="{FF2B5EF4-FFF2-40B4-BE49-F238E27FC236}">
                <a16:creationId xmlns:a16="http://schemas.microsoft.com/office/drawing/2014/main" id="{31CB7E5F-EA6F-2041-A0D8-2854738A4C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2978" name="Rectangle 7">
            <a:extLst>
              <a:ext uri="{FF2B5EF4-FFF2-40B4-BE49-F238E27FC236}">
                <a16:creationId xmlns:a16="http://schemas.microsoft.com/office/drawing/2014/main" id="{B5D24D43-979E-3C89-7A58-38CBEE6CCE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4CBC58-9F21-48F4-B8E6-A9A7574971D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2979" name="Rectangle 2">
            <a:extLst>
              <a:ext uri="{FF2B5EF4-FFF2-40B4-BE49-F238E27FC236}">
                <a16:creationId xmlns:a16="http://schemas.microsoft.com/office/drawing/2014/main" id="{E1CEFA32-F90C-282D-4DF6-F7450F6362D9}"/>
              </a:ext>
            </a:extLst>
          </p:cNvPr>
          <p:cNvSpPr>
            <a:spLocks noGrp="1" noRot="1" noChangeAspect="1" noChangeArrowheads="1" noTextEdit="1"/>
          </p:cNvSpPr>
          <p:nvPr>
            <p:ph type="sldImg"/>
          </p:nvPr>
        </p:nvSpPr>
        <p:spPr>
          <a:ln/>
        </p:spPr>
      </p:sp>
      <p:sp>
        <p:nvSpPr>
          <p:cNvPr id="1662980" name="Rectangle 3">
            <a:extLst>
              <a:ext uri="{FF2B5EF4-FFF2-40B4-BE49-F238E27FC236}">
                <a16:creationId xmlns:a16="http://schemas.microsoft.com/office/drawing/2014/main" id="{2EE9D7BD-7C7A-CD1B-AE21-2DCE03F297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196519-3BDF-4052-B010-5DAE9BF1B9F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292291" name="Rectangle 2"/>
          <p:cNvSpPr>
            <a:spLocks noGrp="1" noRot="1" noChangeAspect="1" noChangeArrowheads="1" noTextEdit="1"/>
          </p:cNvSpPr>
          <p:nvPr>
            <p:ph type="sldImg"/>
          </p:nvPr>
        </p:nvSpPr>
        <p:spPr>
          <a:ln/>
        </p:spPr>
      </p:sp>
      <p:sp>
        <p:nvSpPr>
          <p:cNvPr id="1292292" name="Rectangle 3"/>
          <p:cNvSpPr>
            <a:spLocks noGrp="1" noChangeArrowheads="1"/>
          </p:cNvSpPr>
          <p:nvPr>
            <p:ph type="body" idx="1"/>
          </p:nvPr>
        </p:nvSpPr>
        <p:spPr>
          <a:noFill/>
          <a:ln/>
        </p:spPr>
        <p:txBody>
          <a:bodyPr/>
          <a:lstStyle/>
          <a:p>
            <a:pPr>
              <a:spcBef>
                <a:spcPct val="0"/>
              </a:spcBef>
            </a:pPr>
            <a:endParaRPr lang="en-US" sz="2400">
              <a:latin typeface="Arial" charset="0"/>
            </a:endParaRPr>
          </a:p>
        </p:txBody>
      </p:sp>
    </p:spTree>
    <p:extLst>
      <p:ext uri="{BB962C8B-B14F-4D97-AF65-F5344CB8AC3E}">
        <p14:creationId xmlns:p14="http://schemas.microsoft.com/office/powerpoint/2010/main" val="1386189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62" name="Rectangle 7">
            <a:extLst>
              <a:ext uri="{FF2B5EF4-FFF2-40B4-BE49-F238E27FC236}">
                <a16:creationId xmlns:a16="http://schemas.microsoft.com/office/drawing/2014/main" id="{14B1DCA3-0E1A-911F-E5A8-2B544D1350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DCF821C-0278-4EB8-A638-501925A2D92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79363" name="Rectangle 2">
            <a:extLst>
              <a:ext uri="{FF2B5EF4-FFF2-40B4-BE49-F238E27FC236}">
                <a16:creationId xmlns:a16="http://schemas.microsoft.com/office/drawing/2014/main" id="{45A7E69D-4595-7064-EF19-8779307EC256}"/>
              </a:ext>
            </a:extLst>
          </p:cNvPr>
          <p:cNvSpPr>
            <a:spLocks noGrp="1" noRot="1" noChangeAspect="1" noChangeArrowheads="1" noTextEdit="1"/>
          </p:cNvSpPr>
          <p:nvPr>
            <p:ph type="sldImg"/>
          </p:nvPr>
        </p:nvSpPr>
        <p:spPr>
          <a:ln/>
        </p:spPr>
      </p:sp>
      <p:sp>
        <p:nvSpPr>
          <p:cNvPr id="1679364" name="Rectangle 3">
            <a:extLst>
              <a:ext uri="{FF2B5EF4-FFF2-40B4-BE49-F238E27FC236}">
                <a16:creationId xmlns:a16="http://schemas.microsoft.com/office/drawing/2014/main" id="{0D77497F-BAB3-3568-A003-6A79A88458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202" name="Rectangle 7">
            <a:extLst>
              <a:ext uri="{FF2B5EF4-FFF2-40B4-BE49-F238E27FC236}">
                <a16:creationId xmlns:a16="http://schemas.microsoft.com/office/drawing/2014/main" id="{787E23D8-9026-B6D2-9B02-A4EAEAA357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880B5C-0396-4A4A-B7C3-8B84A3E30B2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03203" name="Rectangle 2">
            <a:extLst>
              <a:ext uri="{FF2B5EF4-FFF2-40B4-BE49-F238E27FC236}">
                <a16:creationId xmlns:a16="http://schemas.microsoft.com/office/drawing/2014/main" id="{6F0BB459-7DA5-B3D3-14E7-00D0B44B60BD}"/>
              </a:ext>
            </a:extLst>
          </p:cNvPr>
          <p:cNvSpPr>
            <a:spLocks noGrp="1" noRot="1" noChangeAspect="1" noChangeArrowheads="1" noTextEdit="1"/>
          </p:cNvSpPr>
          <p:nvPr>
            <p:ph type="sldImg"/>
          </p:nvPr>
        </p:nvSpPr>
        <p:spPr>
          <a:ln/>
        </p:spPr>
      </p:sp>
      <p:sp>
        <p:nvSpPr>
          <p:cNvPr id="1203204" name="Rectangle 3">
            <a:extLst>
              <a:ext uri="{FF2B5EF4-FFF2-40B4-BE49-F238E27FC236}">
                <a16:creationId xmlns:a16="http://schemas.microsoft.com/office/drawing/2014/main" id="{7EB356EF-D5F6-4AB2-7A02-32281860A2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7">
            <a:extLst>
              <a:ext uri="{FF2B5EF4-FFF2-40B4-BE49-F238E27FC236}">
                <a16:creationId xmlns:a16="http://schemas.microsoft.com/office/drawing/2014/main" id="{5F54A63A-0C65-8F85-77AA-8AEFF340D8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938174-D29D-4E47-9144-6B2E5B21692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02179" name="Rectangle 2">
            <a:extLst>
              <a:ext uri="{FF2B5EF4-FFF2-40B4-BE49-F238E27FC236}">
                <a16:creationId xmlns:a16="http://schemas.microsoft.com/office/drawing/2014/main" id="{E0FF20CD-2490-BD7D-9F72-7486E2C5E62B}"/>
              </a:ext>
            </a:extLst>
          </p:cNvPr>
          <p:cNvSpPr>
            <a:spLocks noGrp="1" noRot="1" noChangeAspect="1" noChangeArrowheads="1" noTextEdit="1"/>
          </p:cNvSpPr>
          <p:nvPr>
            <p:ph type="sldImg"/>
          </p:nvPr>
        </p:nvSpPr>
        <p:spPr>
          <a:ln/>
        </p:spPr>
      </p:sp>
      <p:sp>
        <p:nvSpPr>
          <p:cNvPr id="1202180" name="Rectangle 3">
            <a:extLst>
              <a:ext uri="{FF2B5EF4-FFF2-40B4-BE49-F238E27FC236}">
                <a16:creationId xmlns:a16="http://schemas.microsoft.com/office/drawing/2014/main" id="{7430B179-FB9B-4E6C-1550-C0CB7129BF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226" name="Rectangle 7">
            <a:extLst>
              <a:ext uri="{FF2B5EF4-FFF2-40B4-BE49-F238E27FC236}">
                <a16:creationId xmlns:a16="http://schemas.microsoft.com/office/drawing/2014/main" id="{D3D6273F-1C41-0800-7117-41DFD1A690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E5B71C-1928-47D0-BEB8-FF11B216562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04227" name="Rectangle 2">
            <a:extLst>
              <a:ext uri="{FF2B5EF4-FFF2-40B4-BE49-F238E27FC236}">
                <a16:creationId xmlns:a16="http://schemas.microsoft.com/office/drawing/2014/main" id="{6D347EB5-507B-E72D-0B1D-51F963035F49}"/>
              </a:ext>
            </a:extLst>
          </p:cNvPr>
          <p:cNvSpPr>
            <a:spLocks noGrp="1" noRot="1" noChangeAspect="1" noChangeArrowheads="1" noTextEdit="1"/>
          </p:cNvSpPr>
          <p:nvPr>
            <p:ph type="sldImg"/>
          </p:nvPr>
        </p:nvSpPr>
        <p:spPr>
          <a:ln/>
        </p:spPr>
      </p:sp>
      <p:sp>
        <p:nvSpPr>
          <p:cNvPr id="1204228" name="Rectangle 3">
            <a:extLst>
              <a:ext uri="{FF2B5EF4-FFF2-40B4-BE49-F238E27FC236}">
                <a16:creationId xmlns:a16="http://schemas.microsoft.com/office/drawing/2014/main" id="{734A482E-0793-8086-0E54-C0608D887B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250" name="Rectangle 7">
            <a:extLst>
              <a:ext uri="{FF2B5EF4-FFF2-40B4-BE49-F238E27FC236}">
                <a16:creationId xmlns:a16="http://schemas.microsoft.com/office/drawing/2014/main" id="{804A26F2-96DE-257B-EE95-767A8A6EA3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92C686-4B81-4F66-8320-5CB10796E4D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05251" name="Rectangle 2">
            <a:extLst>
              <a:ext uri="{FF2B5EF4-FFF2-40B4-BE49-F238E27FC236}">
                <a16:creationId xmlns:a16="http://schemas.microsoft.com/office/drawing/2014/main" id="{8BEC2947-530F-4D18-452A-23B549BC4956}"/>
              </a:ext>
            </a:extLst>
          </p:cNvPr>
          <p:cNvSpPr>
            <a:spLocks noGrp="1" noRot="1" noChangeAspect="1" noChangeArrowheads="1" noTextEdit="1"/>
          </p:cNvSpPr>
          <p:nvPr>
            <p:ph type="sldImg"/>
          </p:nvPr>
        </p:nvSpPr>
        <p:spPr>
          <a:ln/>
        </p:spPr>
      </p:sp>
      <p:sp>
        <p:nvSpPr>
          <p:cNvPr id="1205252" name="Rectangle 3">
            <a:extLst>
              <a:ext uri="{FF2B5EF4-FFF2-40B4-BE49-F238E27FC236}">
                <a16:creationId xmlns:a16="http://schemas.microsoft.com/office/drawing/2014/main" id="{FE690CDA-AC89-C1BD-3742-2BE684792F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6274" name="Rectangle 7">
            <a:extLst>
              <a:ext uri="{FF2B5EF4-FFF2-40B4-BE49-F238E27FC236}">
                <a16:creationId xmlns:a16="http://schemas.microsoft.com/office/drawing/2014/main" id="{3BAA9284-2E2C-7AAB-72B8-547C6A7769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F1532C-762A-46F5-84C4-45237EA123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06275" name="Rectangle 2">
            <a:extLst>
              <a:ext uri="{FF2B5EF4-FFF2-40B4-BE49-F238E27FC236}">
                <a16:creationId xmlns:a16="http://schemas.microsoft.com/office/drawing/2014/main" id="{A2EBBC90-A627-0D0D-6F77-DCCEC6727220}"/>
              </a:ext>
            </a:extLst>
          </p:cNvPr>
          <p:cNvSpPr>
            <a:spLocks noGrp="1" noRot="1" noChangeAspect="1" noChangeArrowheads="1" noTextEdit="1"/>
          </p:cNvSpPr>
          <p:nvPr>
            <p:ph type="sldImg"/>
          </p:nvPr>
        </p:nvSpPr>
        <p:spPr>
          <a:ln/>
        </p:spPr>
      </p:sp>
      <p:sp>
        <p:nvSpPr>
          <p:cNvPr id="1206276" name="Rectangle 3">
            <a:extLst>
              <a:ext uri="{FF2B5EF4-FFF2-40B4-BE49-F238E27FC236}">
                <a16:creationId xmlns:a16="http://schemas.microsoft.com/office/drawing/2014/main" id="{2F0F4D5E-382E-7C0E-109D-5978D0A219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858" name="Rectangle 7">
            <a:extLst>
              <a:ext uri="{FF2B5EF4-FFF2-40B4-BE49-F238E27FC236}">
                <a16:creationId xmlns:a16="http://schemas.microsoft.com/office/drawing/2014/main" id="{F36AC763-3B70-4E6F-1438-8C1F62E1DB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011268-F585-4220-A045-B30725FEEC7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29859" name="Rectangle 2">
            <a:extLst>
              <a:ext uri="{FF2B5EF4-FFF2-40B4-BE49-F238E27FC236}">
                <a16:creationId xmlns:a16="http://schemas.microsoft.com/office/drawing/2014/main" id="{27F65971-2213-C7A5-44E9-35542EDB417E}"/>
              </a:ext>
            </a:extLst>
          </p:cNvPr>
          <p:cNvSpPr>
            <a:spLocks noGrp="1" noRot="1" noChangeAspect="1" noChangeArrowheads="1" noTextEdit="1"/>
          </p:cNvSpPr>
          <p:nvPr>
            <p:ph type="sldImg"/>
          </p:nvPr>
        </p:nvSpPr>
        <p:spPr>
          <a:ln/>
        </p:spPr>
      </p:sp>
      <p:sp>
        <p:nvSpPr>
          <p:cNvPr id="1529860" name="Rectangle 3">
            <a:extLst>
              <a:ext uri="{FF2B5EF4-FFF2-40B4-BE49-F238E27FC236}">
                <a16:creationId xmlns:a16="http://schemas.microsoft.com/office/drawing/2014/main" id="{4B5B27FD-FEF9-2E44-2B14-E950601091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290" name="Rectangle 7">
            <a:extLst>
              <a:ext uri="{FF2B5EF4-FFF2-40B4-BE49-F238E27FC236}">
                <a16:creationId xmlns:a16="http://schemas.microsoft.com/office/drawing/2014/main" id="{5CC69406-BE42-B0B6-29C1-938F4BAA1A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C30C96-2D61-4F65-A100-75688D926BF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76291" name="Rectangle 2">
            <a:extLst>
              <a:ext uri="{FF2B5EF4-FFF2-40B4-BE49-F238E27FC236}">
                <a16:creationId xmlns:a16="http://schemas.microsoft.com/office/drawing/2014/main" id="{05E74DF1-0986-444A-72D5-FE88D96ACA90}"/>
              </a:ext>
            </a:extLst>
          </p:cNvPr>
          <p:cNvSpPr>
            <a:spLocks noGrp="1" noRot="1" noChangeAspect="1" noChangeArrowheads="1" noTextEdit="1"/>
          </p:cNvSpPr>
          <p:nvPr>
            <p:ph type="sldImg"/>
          </p:nvPr>
        </p:nvSpPr>
        <p:spPr>
          <a:ln/>
        </p:spPr>
      </p:sp>
      <p:sp>
        <p:nvSpPr>
          <p:cNvPr id="1676292" name="Rectangle 3">
            <a:extLst>
              <a:ext uri="{FF2B5EF4-FFF2-40B4-BE49-F238E27FC236}">
                <a16:creationId xmlns:a16="http://schemas.microsoft.com/office/drawing/2014/main" id="{9BAE00CD-B7E2-A5C5-6C6F-784D7F0667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96704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4002" name="Rectangle 7">
            <a:extLst>
              <a:ext uri="{FF2B5EF4-FFF2-40B4-BE49-F238E27FC236}">
                <a16:creationId xmlns:a16="http://schemas.microsoft.com/office/drawing/2014/main" id="{7D42C59D-9105-4FEA-D35B-C9023CDD53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7C46F7-2F8C-41C2-9A07-3C4D541AB9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64003" name="Rectangle 2">
            <a:extLst>
              <a:ext uri="{FF2B5EF4-FFF2-40B4-BE49-F238E27FC236}">
                <a16:creationId xmlns:a16="http://schemas.microsoft.com/office/drawing/2014/main" id="{77150D77-60EE-C190-8161-EAAAE7575BBF}"/>
              </a:ext>
            </a:extLst>
          </p:cNvPr>
          <p:cNvSpPr>
            <a:spLocks noGrp="1" noRot="1" noChangeAspect="1" noChangeArrowheads="1" noTextEdit="1"/>
          </p:cNvSpPr>
          <p:nvPr>
            <p:ph type="sldImg"/>
          </p:nvPr>
        </p:nvSpPr>
        <p:spPr>
          <a:ln/>
        </p:spPr>
      </p:sp>
      <p:sp>
        <p:nvSpPr>
          <p:cNvPr id="1664004" name="Rectangle 3">
            <a:extLst>
              <a:ext uri="{FF2B5EF4-FFF2-40B4-BE49-F238E27FC236}">
                <a16:creationId xmlns:a16="http://schemas.microsoft.com/office/drawing/2014/main" id="{492C1FC1-7CC2-F732-1C4B-C698D818A5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82" name="Rectangle 7">
            <a:extLst>
              <a:ext uri="{FF2B5EF4-FFF2-40B4-BE49-F238E27FC236}">
                <a16:creationId xmlns:a16="http://schemas.microsoft.com/office/drawing/2014/main" id="{00BF158B-3CE1-4E7B-A74B-68F0C6C58D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9FCAB0-DC32-42FB-8A0D-9E06EBF1729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5283" name="Rectangle 2">
            <a:extLst>
              <a:ext uri="{FF2B5EF4-FFF2-40B4-BE49-F238E27FC236}">
                <a16:creationId xmlns:a16="http://schemas.microsoft.com/office/drawing/2014/main" id="{3047453B-CA29-4094-8C5C-2FE724906A70}"/>
              </a:ext>
            </a:extLst>
          </p:cNvPr>
          <p:cNvSpPr>
            <a:spLocks noGrp="1" noRot="1" noChangeAspect="1" noChangeArrowheads="1" noTextEdit="1"/>
          </p:cNvSpPr>
          <p:nvPr>
            <p:ph type="sldImg"/>
          </p:nvPr>
        </p:nvSpPr>
        <p:spPr>
          <a:ln/>
        </p:spPr>
      </p:sp>
      <p:sp>
        <p:nvSpPr>
          <p:cNvPr id="1505284" name="Rectangle 3">
            <a:extLst>
              <a:ext uri="{FF2B5EF4-FFF2-40B4-BE49-F238E27FC236}">
                <a16:creationId xmlns:a16="http://schemas.microsoft.com/office/drawing/2014/main" id="{6AFD6746-87D6-435C-92AA-211A89BC51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6306" name="Rectangle 7">
            <a:extLst>
              <a:ext uri="{FF2B5EF4-FFF2-40B4-BE49-F238E27FC236}">
                <a16:creationId xmlns:a16="http://schemas.microsoft.com/office/drawing/2014/main" id="{2701925E-D739-4DB6-9766-AC3AF921C9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DFA9E4-E5FA-419C-BB66-9D037110BEB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6307" name="Rectangle 2">
            <a:extLst>
              <a:ext uri="{FF2B5EF4-FFF2-40B4-BE49-F238E27FC236}">
                <a16:creationId xmlns:a16="http://schemas.microsoft.com/office/drawing/2014/main" id="{A61974A1-7F1F-47A3-A6D9-6EBA6E0F9DC9}"/>
              </a:ext>
            </a:extLst>
          </p:cNvPr>
          <p:cNvSpPr>
            <a:spLocks noGrp="1" noRot="1" noChangeAspect="1" noChangeArrowheads="1" noTextEdit="1"/>
          </p:cNvSpPr>
          <p:nvPr>
            <p:ph type="sldImg"/>
          </p:nvPr>
        </p:nvSpPr>
        <p:spPr>
          <a:ln/>
        </p:spPr>
      </p:sp>
      <p:sp>
        <p:nvSpPr>
          <p:cNvPr id="1506308" name="Rectangle 3">
            <a:extLst>
              <a:ext uri="{FF2B5EF4-FFF2-40B4-BE49-F238E27FC236}">
                <a16:creationId xmlns:a16="http://schemas.microsoft.com/office/drawing/2014/main" id="{6F3F8271-DD45-4B34-9AD7-64EFBD87FF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330" name="Rectangle 7">
            <a:extLst>
              <a:ext uri="{FF2B5EF4-FFF2-40B4-BE49-F238E27FC236}">
                <a16:creationId xmlns:a16="http://schemas.microsoft.com/office/drawing/2014/main" id="{A2BF7012-0A42-4613-9B54-A17C45131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49BAAC-8B66-4B9F-9462-6B88721C465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7331" name="Rectangle 2">
            <a:extLst>
              <a:ext uri="{FF2B5EF4-FFF2-40B4-BE49-F238E27FC236}">
                <a16:creationId xmlns:a16="http://schemas.microsoft.com/office/drawing/2014/main" id="{44749911-2721-48E5-9783-9A1A753FDF69}"/>
              </a:ext>
            </a:extLst>
          </p:cNvPr>
          <p:cNvSpPr>
            <a:spLocks noGrp="1" noRot="1" noChangeAspect="1" noChangeArrowheads="1" noTextEdit="1"/>
          </p:cNvSpPr>
          <p:nvPr>
            <p:ph type="sldImg"/>
          </p:nvPr>
        </p:nvSpPr>
        <p:spPr>
          <a:ln/>
        </p:spPr>
      </p:sp>
      <p:sp>
        <p:nvSpPr>
          <p:cNvPr id="1507332" name="Rectangle 3">
            <a:extLst>
              <a:ext uri="{FF2B5EF4-FFF2-40B4-BE49-F238E27FC236}">
                <a16:creationId xmlns:a16="http://schemas.microsoft.com/office/drawing/2014/main" id="{D5DA3DFD-27D0-4238-A726-0D747399C1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354" name="Rectangle 7">
            <a:extLst>
              <a:ext uri="{FF2B5EF4-FFF2-40B4-BE49-F238E27FC236}">
                <a16:creationId xmlns:a16="http://schemas.microsoft.com/office/drawing/2014/main" id="{AF74DF65-D93F-493E-857B-2A0CEC3ADE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D3EFE4-2D41-46BD-A1C5-CA979C77348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8355" name="Rectangle 2">
            <a:extLst>
              <a:ext uri="{FF2B5EF4-FFF2-40B4-BE49-F238E27FC236}">
                <a16:creationId xmlns:a16="http://schemas.microsoft.com/office/drawing/2014/main" id="{8B3E3E19-EE0D-44C8-A096-B55B470418F2}"/>
              </a:ext>
            </a:extLst>
          </p:cNvPr>
          <p:cNvSpPr>
            <a:spLocks noGrp="1" noRot="1" noChangeAspect="1" noChangeArrowheads="1" noTextEdit="1"/>
          </p:cNvSpPr>
          <p:nvPr>
            <p:ph type="sldImg"/>
          </p:nvPr>
        </p:nvSpPr>
        <p:spPr>
          <a:ln/>
        </p:spPr>
      </p:sp>
      <p:sp>
        <p:nvSpPr>
          <p:cNvPr id="1508356" name="Rectangle 3">
            <a:extLst>
              <a:ext uri="{FF2B5EF4-FFF2-40B4-BE49-F238E27FC236}">
                <a16:creationId xmlns:a16="http://schemas.microsoft.com/office/drawing/2014/main" id="{F4E16D27-7DEC-4DB9-97B6-3C0BF71322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7">
            <a:extLst>
              <a:ext uri="{FF2B5EF4-FFF2-40B4-BE49-F238E27FC236}">
                <a16:creationId xmlns:a16="http://schemas.microsoft.com/office/drawing/2014/main" id="{8EE1FFEF-FBE6-4E7A-A509-88F064D397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FCBD69-99CB-4553-964C-72CE621FCB5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09379" name="Rectangle 2">
            <a:extLst>
              <a:ext uri="{FF2B5EF4-FFF2-40B4-BE49-F238E27FC236}">
                <a16:creationId xmlns:a16="http://schemas.microsoft.com/office/drawing/2014/main" id="{A1210675-C68C-4648-9D7A-F4AFC596FC8D}"/>
              </a:ext>
            </a:extLst>
          </p:cNvPr>
          <p:cNvSpPr>
            <a:spLocks noGrp="1" noRot="1" noChangeAspect="1" noChangeArrowheads="1" noTextEdit="1"/>
          </p:cNvSpPr>
          <p:nvPr>
            <p:ph type="sldImg"/>
          </p:nvPr>
        </p:nvSpPr>
        <p:spPr>
          <a:ln/>
        </p:spPr>
      </p:sp>
      <p:sp>
        <p:nvSpPr>
          <p:cNvPr id="1509380" name="Rectangle 3">
            <a:extLst>
              <a:ext uri="{FF2B5EF4-FFF2-40B4-BE49-F238E27FC236}">
                <a16:creationId xmlns:a16="http://schemas.microsoft.com/office/drawing/2014/main" id="{E26125BF-310F-4A82-8A4B-E0210CA23F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0402" name="Rectangle 7">
            <a:extLst>
              <a:ext uri="{FF2B5EF4-FFF2-40B4-BE49-F238E27FC236}">
                <a16:creationId xmlns:a16="http://schemas.microsoft.com/office/drawing/2014/main" id="{8CE6D712-EC58-4B10-B8F5-6FDCBF3909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BB8987-33A1-43B7-9DBE-CDB14F3BE20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0403" name="Rectangle 2">
            <a:extLst>
              <a:ext uri="{FF2B5EF4-FFF2-40B4-BE49-F238E27FC236}">
                <a16:creationId xmlns:a16="http://schemas.microsoft.com/office/drawing/2014/main" id="{41312792-737A-49B2-AA2B-D894DDC1D35B}"/>
              </a:ext>
            </a:extLst>
          </p:cNvPr>
          <p:cNvSpPr>
            <a:spLocks noGrp="1" noRot="1" noChangeAspect="1" noChangeArrowheads="1" noTextEdit="1"/>
          </p:cNvSpPr>
          <p:nvPr>
            <p:ph type="sldImg"/>
          </p:nvPr>
        </p:nvSpPr>
        <p:spPr>
          <a:ln/>
        </p:spPr>
      </p:sp>
      <p:sp>
        <p:nvSpPr>
          <p:cNvPr id="1510404" name="Rectangle 3">
            <a:extLst>
              <a:ext uri="{FF2B5EF4-FFF2-40B4-BE49-F238E27FC236}">
                <a16:creationId xmlns:a16="http://schemas.microsoft.com/office/drawing/2014/main" id="{39ADCD43-2BCE-44A8-9782-D45501FD4F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1426" name="Rectangle 7">
            <a:extLst>
              <a:ext uri="{FF2B5EF4-FFF2-40B4-BE49-F238E27FC236}">
                <a16:creationId xmlns:a16="http://schemas.microsoft.com/office/drawing/2014/main" id="{5171365E-A707-4558-81DB-364172EA30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C5D570-0A04-4FC1-98E7-EFB18E6914D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1427" name="Rectangle 2">
            <a:extLst>
              <a:ext uri="{FF2B5EF4-FFF2-40B4-BE49-F238E27FC236}">
                <a16:creationId xmlns:a16="http://schemas.microsoft.com/office/drawing/2014/main" id="{7EF7045B-39FE-4817-AA9A-244FA08E7590}"/>
              </a:ext>
            </a:extLst>
          </p:cNvPr>
          <p:cNvSpPr>
            <a:spLocks noGrp="1" noRot="1" noChangeAspect="1" noChangeArrowheads="1" noTextEdit="1"/>
          </p:cNvSpPr>
          <p:nvPr>
            <p:ph type="sldImg"/>
          </p:nvPr>
        </p:nvSpPr>
        <p:spPr>
          <a:ln/>
        </p:spPr>
      </p:sp>
      <p:sp>
        <p:nvSpPr>
          <p:cNvPr id="1511428" name="Rectangle 3">
            <a:extLst>
              <a:ext uri="{FF2B5EF4-FFF2-40B4-BE49-F238E27FC236}">
                <a16:creationId xmlns:a16="http://schemas.microsoft.com/office/drawing/2014/main" id="{7E55F56C-DC80-4725-87C6-22BD504611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450" name="Rectangle 7">
            <a:extLst>
              <a:ext uri="{FF2B5EF4-FFF2-40B4-BE49-F238E27FC236}">
                <a16:creationId xmlns:a16="http://schemas.microsoft.com/office/drawing/2014/main" id="{9B7A40F5-2618-4B98-8FF2-A737062283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7C412-CA50-4A5E-B4C7-BB786EFE116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2451" name="Rectangle 2">
            <a:extLst>
              <a:ext uri="{FF2B5EF4-FFF2-40B4-BE49-F238E27FC236}">
                <a16:creationId xmlns:a16="http://schemas.microsoft.com/office/drawing/2014/main" id="{97AD1D49-78C5-4768-845D-4E39D15E145F}"/>
              </a:ext>
            </a:extLst>
          </p:cNvPr>
          <p:cNvSpPr>
            <a:spLocks noGrp="1" noRot="1" noChangeAspect="1" noChangeArrowheads="1" noTextEdit="1"/>
          </p:cNvSpPr>
          <p:nvPr>
            <p:ph type="sldImg"/>
          </p:nvPr>
        </p:nvSpPr>
        <p:spPr>
          <a:ln/>
        </p:spPr>
      </p:sp>
      <p:sp>
        <p:nvSpPr>
          <p:cNvPr id="1512452" name="Rectangle 3">
            <a:extLst>
              <a:ext uri="{FF2B5EF4-FFF2-40B4-BE49-F238E27FC236}">
                <a16:creationId xmlns:a16="http://schemas.microsoft.com/office/drawing/2014/main" id="{147DF972-E281-45D5-8E68-D34D70F602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7">
            <a:extLst>
              <a:ext uri="{FF2B5EF4-FFF2-40B4-BE49-F238E27FC236}">
                <a16:creationId xmlns:a16="http://schemas.microsoft.com/office/drawing/2014/main" id="{F6D1C4E3-D3B0-4336-BD8C-92D970D6F1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FE3EA8-8290-4474-A97D-82834936270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3475" name="Rectangle 2">
            <a:extLst>
              <a:ext uri="{FF2B5EF4-FFF2-40B4-BE49-F238E27FC236}">
                <a16:creationId xmlns:a16="http://schemas.microsoft.com/office/drawing/2014/main" id="{B226BAE3-F962-4D75-B337-449918AD740B}"/>
              </a:ext>
            </a:extLst>
          </p:cNvPr>
          <p:cNvSpPr>
            <a:spLocks noGrp="1" noRot="1" noChangeAspect="1" noChangeArrowheads="1" noTextEdit="1"/>
          </p:cNvSpPr>
          <p:nvPr>
            <p:ph type="sldImg"/>
          </p:nvPr>
        </p:nvSpPr>
        <p:spPr>
          <a:ln/>
        </p:spPr>
      </p:sp>
      <p:sp>
        <p:nvSpPr>
          <p:cNvPr id="1513476" name="Rectangle 3">
            <a:extLst>
              <a:ext uri="{FF2B5EF4-FFF2-40B4-BE49-F238E27FC236}">
                <a16:creationId xmlns:a16="http://schemas.microsoft.com/office/drawing/2014/main" id="{0BE1F5E3-106B-4DB5-B91B-400348BEA8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4498" name="Rectangle 7">
            <a:extLst>
              <a:ext uri="{FF2B5EF4-FFF2-40B4-BE49-F238E27FC236}">
                <a16:creationId xmlns:a16="http://schemas.microsoft.com/office/drawing/2014/main" id="{3B393286-C1CA-4E36-9F8D-928FB74049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22B409-9DA3-4DE8-AC7D-05D26CD0DA7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14499" name="Rectangle 2">
            <a:extLst>
              <a:ext uri="{FF2B5EF4-FFF2-40B4-BE49-F238E27FC236}">
                <a16:creationId xmlns:a16="http://schemas.microsoft.com/office/drawing/2014/main" id="{E6A133FE-1325-4D8C-87FB-F815270D4653}"/>
              </a:ext>
            </a:extLst>
          </p:cNvPr>
          <p:cNvSpPr>
            <a:spLocks noGrp="1" noRot="1" noChangeAspect="1" noChangeArrowheads="1" noTextEdit="1"/>
          </p:cNvSpPr>
          <p:nvPr>
            <p:ph type="sldImg"/>
          </p:nvPr>
        </p:nvSpPr>
        <p:spPr>
          <a:ln/>
        </p:spPr>
      </p:sp>
      <p:sp>
        <p:nvSpPr>
          <p:cNvPr id="1514500" name="Rectangle 3">
            <a:extLst>
              <a:ext uri="{FF2B5EF4-FFF2-40B4-BE49-F238E27FC236}">
                <a16:creationId xmlns:a16="http://schemas.microsoft.com/office/drawing/2014/main" id="{C7C2B871-F2B9-41E4-8F3D-0756B32A69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C0D36-9654-4FE0-8E3D-85ED2BC8254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10162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8EA303B-C060-13A2-564B-24057406E76A}"/>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09DD62-DB62-49FA-88F7-75FA6FCA2C40}"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77667" name="Rectangle 2">
            <a:extLst>
              <a:ext uri="{FF2B5EF4-FFF2-40B4-BE49-F238E27FC236}">
                <a16:creationId xmlns:a16="http://schemas.microsoft.com/office/drawing/2014/main" id="{B98050A5-DEFE-2164-C1A9-0D9AC48F7825}"/>
              </a:ext>
            </a:extLst>
          </p:cNvPr>
          <p:cNvSpPr>
            <a:spLocks noGrp="1" noRot="1" noChangeAspect="1" noChangeArrowheads="1" noTextEdit="1"/>
          </p:cNvSpPr>
          <p:nvPr>
            <p:ph type="sldImg"/>
          </p:nvPr>
        </p:nvSpPr>
        <p:spPr>
          <a:ln/>
        </p:spPr>
      </p:sp>
      <p:sp>
        <p:nvSpPr>
          <p:cNvPr id="1777668" name="Rectangle 3">
            <a:extLst>
              <a:ext uri="{FF2B5EF4-FFF2-40B4-BE49-F238E27FC236}">
                <a16:creationId xmlns:a16="http://schemas.microsoft.com/office/drawing/2014/main" id="{26378B94-2CF7-08A4-1721-F5E279C0DB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93188A-DECE-427C-B371-692755E867AE}"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694924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E21BA7A-1DF7-5C2E-1A0B-335438F45E93}"/>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9E5208-A2E4-4C7A-9761-D6F5BCA979B4}"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81763" name="Rectangle 2">
            <a:extLst>
              <a:ext uri="{FF2B5EF4-FFF2-40B4-BE49-F238E27FC236}">
                <a16:creationId xmlns:a16="http://schemas.microsoft.com/office/drawing/2014/main" id="{64523BD6-DADE-7667-061B-3E1C18E6FF30}"/>
              </a:ext>
            </a:extLst>
          </p:cNvPr>
          <p:cNvSpPr>
            <a:spLocks noGrp="1" noRot="1" noChangeAspect="1" noChangeArrowheads="1" noTextEdit="1"/>
          </p:cNvSpPr>
          <p:nvPr>
            <p:ph type="sldImg"/>
          </p:nvPr>
        </p:nvSpPr>
        <p:spPr>
          <a:ln/>
        </p:spPr>
      </p:sp>
      <p:sp>
        <p:nvSpPr>
          <p:cNvPr id="1781764" name="Rectangle 3">
            <a:extLst>
              <a:ext uri="{FF2B5EF4-FFF2-40B4-BE49-F238E27FC236}">
                <a16:creationId xmlns:a16="http://schemas.microsoft.com/office/drawing/2014/main" id="{95D13ABF-58D2-1D01-A39D-B3A7B6D589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FA32004-0128-3571-1F77-7D4DC2A361EF}"/>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004507-5EDD-436E-AC95-A3486F28E93C}"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50019" name="Rectangle 2">
            <a:extLst>
              <a:ext uri="{FF2B5EF4-FFF2-40B4-BE49-F238E27FC236}">
                <a16:creationId xmlns:a16="http://schemas.microsoft.com/office/drawing/2014/main" id="{58A3A69F-E4EA-0D8E-4AC5-076D557762B7}"/>
              </a:ext>
            </a:extLst>
          </p:cNvPr>
          <p:cNvSpPr>
            <a:spLocks noGrp="1" noRot="1" noChangeAspect="1" noChangeArrowheads="1" noTextEdit="1"/>
          </p:cNvSpPr>
          <p:nvPr>
            <p:ph type="sldImg"/>
          </p:nvPr>
        </p:nvSpPr>
        <p:spPr>
          <a:xfrm>
            <a:off x="325438" y="698500"/>
            <a:ext cx="6208712" cy="3492500"/>
          </a:xfrm>
          <a:ln/>
        </p:spPr>
      </p:sp>
      <p:sp>
        <p:nvSpPr>
          <p:cNvPr id="1750020" name="Rectangle 3">
            <a:extLst>
              <a:ext uri="{FF2B5EF4-FFF2-40B4-BE49-F238E27FC236}">
                <a16:creationId xmlns:a16="http://schemas.microsoft.com/office/drawing/2014/main" id="{B355F20A-ABF0-673E-D68F-9BC47F86256F}"/>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2EF2696-F84B-D4F0-A068-4453E30218DB}"/>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DDC3CB-02C5-472F-8AD9-2A0B44BFC231}"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79715" name="Rectangle 2">
            <a:extLst>
              <a:ext uri="{FF2B5EF4-FFF2-40B4-BE49-F238E27FC236}">
                <a16:creationId xmlns:a16="http://schemas.microsoft.com/office/drawing/2014/main" id="{FB6EF484-629C-A394-542D-D776D715828F}"/>
              </a:ext>
            </a:extLst>
          </p:cNvPr>
          <p:cNvSpPr>
            <a:spLocks noGrp="1" noRot="1" noChangeAspect="1" noChangeArrowheads="1" noTextEdit="1"/>
          </p:cNvSpPr>
          <p:nvPr>
            <p:ph type="sldImg"/>
          </p:nvPr>
        </p:nvSpPr>
        <p:spPr>
          <a:xfrm>
            <a:off x="325438" y="698500"/>
            <a:ext cx="6208712" cy="3492500"/>
          </a:xfrm>
          <a:ln/>
        </p:spPr>
      </p:sp>
      <p:sp>
        <p:nvSpPr>
          <p:cNvPr id="1779716" name="Rectangle 3">
            <a:extLst>
              <a:ext uri="{FF2B5EF4-FFF2-40B4-BE49-F238E27FC236}">
                <a16:creationId xmlns:a16="http://schemas.microsoft.com/office/drawing/2014/main" id="{7268EA93-968F-1EA6-0FB1-0558D2E58565}"/>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EFBE60D-61F3-0BE0-C63E-55AE6D1AD43B}"/>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EDDE64-30C4-448A-A9BC-6C1F25402628}"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54115" name="Rectangle 2">
            <a:extLst>
              <a:ext uri="{FF2B5EF4-FFF2-40B4-BE49-F238E27FC236}">
                <a16:creationId xmlns:a16="http://schemas.microsoft.com/office/drawing/2014/main" id="{55E616D3-4BC6-7F57-EBDF-8BE264D09A1F}"/>
              </a:ext>
            </a:extLst>
          </p:cNvPr>
          <p:cNvSpPr>
            <a:spLocks noGrp="1" noRot="1" noChangeAspect="1" noChangeArrowheads="1" noTextEdit="1"/>
          </p:cNvSpPr>
          <p:nvPr>
            <p:ph type="sldImg"/>
          </p:nvPr>
        </p:nvSpPr>
        <p:spPr>
          <a:xfrm>
            <a:off x="325438" y="698500"/>
            <a:ext cx="6208712" cy="3492500"/>
          </a:xfrm>
          <a:ln/>
        </p:spPr>
      </p:sp>
      <p:sp>
        <p:nvSpPr>
          <p:cNvPr id="1754116" name="Rectangle 3">
            <a:extLst>
              <a:ext uri="{FF2B5EF4-FFF2-40B4-BE49-F238E27FC236}">
                <a16:creationId xmlns:a16="http://schemas.microsoft.com/office/drawing/2014/main" id="{89DAEE69-AB13-EFB4-3436-6C9DC97D804A}"/>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101082-36BF-B072-5EC6-B3861697E8C1}"/>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3A81E1-B6A5-4A0C-8C13-B4BD46FD8AE2}"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55139" name="Rectangle 2">
            <a:extLst>
              <a:ext uri="{FF2B5EF4-FFF2-40B4-BE49-F238E27FC236}">
                <a16:creationId xmlns:a16="http://schemas.microsoft.com/office/drawing/2014/main" id="{3B74B55C-71C6-426D-AAFB-328F2A0034B8}"/>
              </a:ext>
            </a:extLst>
          </p:cNvPr>
          <p:cNvSpPr>
            <a:spLocks noGrp="1" noRot="1" noChangeAspect="1" noChangeArrowheads="1" noTextEdit="1"/>
          </p:cNvSpPr>
          <p:nvPr>
            <p:ph type="sldImg"/>
          </p:nvPr>
        </p:nvSpPr>
        <p:spPr>
          <a:xfrm>
            <a:off x="325438" y="698500"/>
            <a:ext cx="6208712" cy="3492500"/>
          </a:xfrm>
          <a:ln/>
        </p:spPr>
      </p:sp>
      <p:sp>
        <p:nvSpPr>
          <p:cNvPr id="1755140" name="Rectangle 3">
            <a:extLst>
              <a:ext uri="{FF2B5EF4-FFF2-40B4-BE49-F238E27FC236}">
                <a16:creationId xmlns:a16="http://schemas.microsoft.com/office/drawing/2014/main" id="{7F379711-50A5-20EB-1E1B-7E76ECAF9583}"/>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35FF5F4-CE13-DDF2-5CD6-F499AFEDB656}"/>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82CE36-E038-4E30-8AC9-E85C319C897F}"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56163" name="Rectangle 2">
            <a:extLst>
              <a:ext uri="{FF2B5EF4-FFF2-40B4-BE49-F238E27FC236}">
                <a16:creationId xmlns:a16="http://schemas.microsoft.com/office/drawing/2014/main" id="{23ECFCC9-B5BF-EEDC-D8AC-DA599064E778}"/>
              </a:ext>
            </a:extLst>
          </p:cNvPr>
          <p:cNvSpPr>
            <a:spLocks noGrp="1" noRot="1" noChangeAspect="1" noChangeArrowheads="1" noTextEdit="1"/>
          </p:cNvSpPr>
          <p:nvPr>
            <p:ph type="sldImg"/>
          </p:nvPr>
        </p:nvSpPr>
        <p:spPr>
          <a:xfrm>
            <a:off x="325438" y="698500"/>
            <a:ext cx="6208712" cy="3492500"/>
          </a:xfrm>
          <a:ln/>
        </p:spPr>
      </p:sp>
      <p:sp>
        <p:nvSpPr>
          <p:cNvPr id="1756164" name="Rectangle 3">
            <a:extLst>
              <a:ext uri="{FF2B5EF4-FFF2-40B4-BE49-F238E27FC236}">
                <a16:creationId xmlns:a16="http://schemas.microsoft.com/office/drawing/2014/main" id="{403D25BC-D658-1860-BA60-FD68EDF17FFE}"/>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0497FFB-15D7-CE5B-EB57-E54D7324088E}"/>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3419BF-B674-44FC-BE56-C4B54AF3900B}"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48995" name="Rectangle 2">
            <a:extLst>
              <a:ext uri="{FF2B5EF4-FFF2-40B4-BE49-F238E27FC236}">
                <a16:creationId xmlns:a16="http://schemas.microsoft.com/office/drawing/2014/main" id="{F38CDCC6-7EE4-0E40-0217-9D477696CDEF}"/>
              </a:ext>
            </a:extLst>
          </p:cNvPr>
          <p:cNvSpPr>
            <a:spLocks noGrp="1" noRot="1" noChangeAspect="1" noChangeArrowheads="1" noTextEdit="1"/>
          </p:cNvSpPr>
          <p:nvPr>
            <p:ph type="sldImg"/>
          </p:nvPr>
        </p:nvSpPr>
        <p:spPr>
          <a:xfrm>
            <a:off x="325438" y="698500"/>
            <a:ext cx="6208712" cy="3492500"/>
          </a:xfrm>
          <a:ln/>
        </p:spPr>
      </p:sp>
      <p:sp>
        <p:nvSpPr>
          <p:cNvPr id="1748996" name="Rectangle 3">
            <a:extLst>
              <a:ext uri="{FF2B5EF4-FFF2-40B4-BE49-F238E27FC236}">
                <a16:creationId xmlns:a16="http://schemas.microsoft.com/office/drawing/2014/main" id="{E79BD21B-7831-5B55-DBD4-A3129B7D63DF}"/>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A272F5B-DBFD-8C90-57CC-67A806E3FC30}"/>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0DBC7B-2CFB-4575-9ED8-FE907874E0E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51043" name="Rectangle 2">
            <a:extLst>
              <a:ext uri="{FF2B5EF4-FFF2-40B4-BE49-F238E27FC236}">
                <a16:creationId xmlns:a16="http://schemas.microsoft.com/office/drawing/2014/main" id="{9E37A73A-787F-F36C-8248-FC4289A50BB3}"/>
              </a:ext>
            </a:extLst>
          </p:cNvPr>
          <p:cNvSpPr>
            <a:spLocks noGrp="1" noRot="1" noChangeAspect="1" noChangeArrowheads="1" noTextEdit="1"/>
          </p:cNvSpPr>
          <p:nvPr>
            <p:ph type="sldImg"/>
          </p:nvPr>
        </p:nvSpPr>
        <p:spPr>
          <a:xfrm>
            <a:off x="325438" y="698500"/>
            <a:ext cx="6208712" cy="3492500"/>
          </a:xfrm>
          <a:ln/>
        </p:spPr>
      </p:sp>
      <p:sp>
        <p:nvSpPr>
          <p:cNvPr id="1751044" name="Rectangle 3">
            <a:extLst>
              <a:ext uri="{FF2B5EF4-FFF2-40B4-BE49-F238E27FC236}">
                <a16:creationId xmlns:a16="http://schemas.microsoft.com/office/drawing/2014/main" id="{9CA9F4D1-DA7D-1F81-5543-3859FCA1559D}"/>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6" name="Rectangle 7">
            <a:extLst>
              <a:ext uri="{FF2B5EF4-FFF2-40B4-BE49-F238E27FC236}">
                <a16:creationId xmlns:a16="http://schemas.microsoft.com/office/drawing/2014/main" id="{0D970318-D9FA-EBC0-065F-186643D61D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91B77E-61B7-444B-9CA4-3EA27876E70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2307" name="Rectangle 2">
            <a:extLst>
              <a:ext uri="{FF2B5EF4-FFF2-40B4-BE49-F238E27FC236}">
                <a16:creationId xmlns:a16="http://schemas.microsoft.com/office/drawing/2014/main" id="{8F588CD4-1B8D-C4AE-8B8B-8AC5CAE06683}"/>
              </a:ext>
            </a:extLst>
          </p:cNvPr>
          <p:cNvSpPr>
            <a:spLocks noGrp="1" noRot="1" noChangeAspect="1" noChangeArrowheads="1" noTextEdit="1"/>
          </p:cNvSpPr>
          <p:nvPr>
            <p:ph type="sldImg"/>
          </p:nvPr>
        </p:nvSpPr>
        <p:spPr>
          <a:solidFill>
            <a:srgbClr val="FFFFFF"/>
          </a:solidFill>
          <a:ln/>
        </p:spPr>
      </p:sp>
      <p:sp>
        <p:nvSpPr>
          <p:cNvPr id="1122308" name="Rectangle 3">
            <a:extLst>
              <a:ext uri="{FF2B5EF4-FFF2-40B4-BE49-F238E27FC236}">
                <a16:creationId xmlns:a16="http://schemas.microsoft.com/office/drawing/2014/main" id="{34D97D4F-31ED-FAB2-7075-F0F4E5FAC9C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7235D5F-B684-B141-AB99-F5415C15C84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9B016D-F285-4CFF-9528-39273DB43B98}"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52067" name="Rectangle 2">
            <a:extLst>
              <a:ext uri="{FF2B5EF4-FFF2-40B4-BE49-F238E27FC236}">
                <a16:creationId xmlns:a16="http://schemas.microsoft.com/office/drawing/2014/main" id="{09E210FE-E35E-9E80-7A17-E1E493D4AA9E}"/>
              </a:ext>
            </a:extLst>
          </p:cNvPr>
          <p:cNvSpPr>
            <a:spLocks noGrp="1" noRot="1" noChangeAspect="1" noChangeArrowheads="1" noTextEdit="1"/>
          </p:cNvSpPr>
          <p:nvPr>
            <p:ph type="sldImg"/>
          </p:nvPr>
        </p:nvSpPr>
        <p:spPr>
          <a:xfrm>
            <a:off x="325438" y="698500"/>
            <a:ext cx="6208712" cy="3492500"/>
          </a:xfrm>
          <a:ln/>
        </p:spPr>
      </p:sp>
      <p:sp>
        <p:nvSpPr>
          <p:cNvPr id="1752068" name="Rectangle 3">
            <a:extLst>
              <a:ext uri="{FF2B5EF4-FFF2-40B4-BE49-F238E27FC236}">
                <a16:creationId xmlns:a16="http://schemas.microsoft.com/office/drawing/2014/main" id="{8E46F136-F48B-12D9-BFEE-A16E110F2204}"/>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0BEA28B-09E1-9D0C-23BD-F92739662BFA}"/>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7F5F31-8624-4740-82C5-BE7FFC9ECE51}"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53091" name="Rectangle 2">
            <a:extLst>
              <a:ext uri="{FF2B5EF4-FFF2-40B4-BE49-F238E27FC236}">
                <a16:creationId xmlns:a16="http://schemas.microsoft.com/office/drawing/2014/main" id="{CA3BBC81-138C-531B-5AD8-EC576BD89059}"/>
              </a:ext>
            </a:extLst>
          </p:cNvPr>
          <p:cNvSpPr>
            <a:spLocks noGrp="1" noRot="1" noChangeAspect="1" noChangeArrowheads="1" noTextEdit="1"/>
          </p:cNvSpPr>
          <p:nvPr>
            <p:ph type="sldImg"/>
          </p:nvPr>
        </p:nvSpPr>
        <p:spPr>
          <a:xfrm>
            <a:off x="325438" y="698500"/>
            <a:ext cx="6208712" cy="3492500"/>
          </a:xfrm>
          <a:ln/>
        </p:spPr>
      </p:sp>
      <p:sp>
        <p:nvSpPr>
          <p:cNvPr id="1753092" name="Rectangle 3">
            <a:extLst>
              <a:ext uri="{FF2B5EF4-FFF2-40B4-BE49-F238E27FC236}">
                <a16:creationId xmlns:a16="http://schemas.microsoft.com/office/drawing/2014/main" id="{D07F04D8-8860-17AA-A037-415991AD5859}"/>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196519-3BDF-4052-B010-5DAE9BF1B9F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292291" name="Rectangle 2"/>
          <p:cNvSpPr>
            <a:spLocks noGrp="1" noRot="1" noChangeAspect="1" noChangeArrowheads="1" noTextEdit="1"/>
          </p:cNvSpPr>
          <p:nvPr>
            <p:ph type="sldImg"/>
          </p:nvPr>
        </p:nvSpPr>
        <p:spPr>
          <a:ln/>
        </p:spPr>
      </p:sp>
      <p:sp>
        <p:nvSpPr>
          <p:cNvPr id="1292292" name="Rectangle 3"/>
          <p:cNvSpPr>
            <a:spLocks noGrp="1" noChangeArrowheads="1"/>
          </p:cNvSpPr>
          <p:nvPr>
            <p:ph type="body" idx="1"/>
          </p:nvPr>
        </p:nvSpPr>
        <p:spPr>
          <a:noFill/>
          <a:ln/>
        </p:spPr>
        <p:txBody>
          <a:bodyPr/>
          <a:lstStyle/>
          <a:p>
            <a:pPr>
              <a:spcBef>
                <a:spcPct val="0"/>
              </a:spcBef>
            </a:pPr>
            <a:endParaRPr lang="en-US" sz="2400">
              <a:latin typeface="Arial" charset="0"/>
            </a:endParaRPr>
          </a:p>
        </p:txBody>
      </p:sp>
    </p:spTree>
    <p:extLst>
      <p:ext uri="{BB962C8B-B14F-4D97-AF65-F5344CB8AC3E}">
        <p14:creationId xmlns:p14="http://schemas.microsoft.com/office/powerpoint/2010/main" val="39708582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A7EEC62-7D27-83D5-E1DC-52D18142D50D}"/>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3BFBB5-2F3E-4F1A-A183-FC5C58420742}"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57187" name="Rectangle 2">
            <a:extLst>
              <a:ext uri="{FF2B5EF4-FFF2-40B4-BE49-F238E27FC236}">
                <a16:creationId xmlns:a16="http://schemas.microsoft.com/office/drawing/2014/main" id="{EEDCC6AA-C9C5-D453-C683-056FEEE38B3C}"/>
              </a:ext>
            </a:extLst>
          </p:cNvPr>
          <p:cNvSpPr>
            <a:spLocks noGrp="1" noRot="1" noChangeAspect="1" noChangeArrowheads="1" noTextEdit="1"/>
          </p:cNvSpPr>
          <p:nvPr>
            <p:ph type="sldImg"/>
          </p:nvPr>
        </p:nvSpPr>
        <p:spPr>
          <a:xfrm>
            <a:off x="325438" y="698500"/>
            <a:ext cx="6208712" cy="3492500"/>
          </a:xfrm>
          <a:ln/>
        </p:spPr>
      </p:sp>
      <p:sp>
        <p:nvSpPr>
          <p:cNvPr id="1757188" name="Rectangle 3">
            <a:extLst>
              <a:ext uri="{FF2B5EF4-FFF2-40B4-BE49-F238E27FC236}">
                <a16:creationId xmlns:a16="http://schemas.microsoft.com/office/drawing/2014/main" id="{B68D2999-07C3-E54C-CCD1-2C1B001CA3D8}"/>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70FBEEE-3F3B-20F9-4C5D-D6C520BD5865}"/>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1B952F-0704-4615-84ED-A5B5DC0B55C4}"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58211" name="Rectangle 2">
            <a:extLst>
              <a:ext uri="{FF2B5EF4-FFF2-40B4-BE49-F238E27FC236}">
                <a16:creationId xmlns:a16="http://schemas.microsoft.com/office/drawing/2014/main" id="{F914E9DA-F9B4-C377-5AF1-99B9110FBCFD}"/>
              </a:ext>
            </a:extLst>
          </p:cNvPr>
          <p:cNvSpPr>
            <a:spLocks noGrp="1" noRot="1" noChangeAspect="1" noChangeArrowheads="1" noTextEdit="1"/>
          </p:cNvSpPr>
          <p:nvPr>
            <p:ph type="sldImg"/>
          </p:nvPr>
        </p:nvSpPr>
        <p:spPr>
          <a:xfrm>
            <a:off x="325438" y="698500"/>
            <a:ext cx="6208712" cy="3492500"/>
          </a:xfrm>
          <a:ln/>
        </p:spPr>
      </p:sp>
      <p:sp>
        <p:nvSpPr>
          <p:cNvPr id="1758212" name="Rectangle 3">
            <a:extLst>
              <a:ext uri="{FF2B5EF4-FFF2-40B4-BE49-F238E27FC236}">
                <a16:creationId xmlns:a16="http://schemas.microsoft.com/office/drawing/2014/main" id="{EAD2EF4C-C860-215E-B545-D5A668364FD8}"/>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4916C6-5477-3E59-0D46-FF2B8AD4BFD1}"/>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788281-167E-4C5A-A23D-EA9DF3A92A8C}"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59235" name="Rectangle 2">
            <a:extLst>
              <a:ext uri="{FF2B5EF4-FFF2-40B4-BE49-F238E27FC236}">
                <a16:creationId xmlns:a16="http://schemas.microsoft.com/office/drawing/2014/main" id="{FB748A0A-BDAC-6F2D-97A1-62DF39078975}"/>
              </a:ext>
            </a:extLst>
          </p:cNvPr>
          <p:cNvSpPr>
            <a:spLocks noGrp="1" noRot="1" noChangeAspect="1" noChangeArrowheads="1" noTextEdit="1"/>
          </p:cNvSpPr>
          <p:nvPr>
            <p:ph type="sldImg"/>
          </p:nvPr>
        </p:nvSpPr>
        <p:spPr>
          <a:xfrm>
            <a:off x="325438" y="698500"/>
            <a:ext cx="6208712" cy="3492500"/>
          </a:xfrm>
          <a:ln/>
        </p:spPr>
      </p:sp>
      <p:sp>
        <p:nvSpPr>
          <p:cNvPr id="1759236" name="Rectangle 3">
            <a:extLst>
              <a:ext uri="{FF2B5EF4-FFF2-40B4-BE49-F238E27FC236}">
                <a16:creationId xmlns:a16="http://schemas.microsoft.com/office/drawing/2014/main" id="{27EF732D-E3C2-FB41-63B5-39EB5A23178A}"/>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AF95D90-B741-03C0-AA10-16D55EFA89DF}"/>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A86E19-3A6D-40E7-B51A-9A1018845DE1}"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60259" name="Rectangle 2">
            <a:extLst>
              <a:ext uri="{FF2B5EF4-FFF2-40B4-BE49-F238E27FC236}">
                <a16:creationId xmlns:a16="http://schemas.microsoft.com/office/drawing/2014/main" id="{66975284-630E-E692-41A7-D97A3B447E28}"/>
              </a:ext>
            </a:extLst>
          </p:cNvPr>
          <p:cNvSpPr>
            <a:spLocks noGrp="1" noRot="1" noChangeAspect="1" noChangeArrowheads="1" noTextEdit="1"/>
          </p:cNvSpPr>
          <p:nvPr>
            <p:ph type="sldImg"/>
          </p:nvPr>
        </p:nvSpPr>
        <p:spPr>
          <a:xfrm>
            <a:off x="325438" y="698500"/>
            <a:ext cx="6208712" cy="3492500"/>
          </a:xfrm>
          <a:ln/>
        </p:spPr>
      </p:sp>
      <p:sp>
        <p:nvSpPr>
          <p:cNvPr id="1760260" name="Rectangle 3">
            <a:extLst>
              <a:ext uri="{FF2B5EF4-FFF2-40B4-BE49-F238E27FC236}">
                <a16:creationId xmlns:a16="http://schemas.microsoft.com/office/drawing/2014/main" id="{2DD72FE3-7A07-4AEA-3127-251857751008}"/>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6678D6B-0AB3-F44D-12C2-E00FE962B787}"/>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75CBE1-1B3A-437C-92BF-C4339153754F}"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61283" name="Rectangle 2">
            <a:extLst>
              <a:ext uri="{FF2B5EF4-FFF2-40B4-BE49-F238E27FC236}">
                <a16:creationId xmlns:a16="http://schemas.microsoft.com/office/drawing/2014/main" id="{ECC68369-74AF-88E7-8C6E-A223E4C3B103}"/>
              </a:ext>
            </a:extLst>
          </p:cNvPr>
          <p:cNvSpPr>
            <a:spLocks noGrp="1" noRot="1" noChangeAspect="1" noChangeArrowheads="1" noTextEdit="1"/>
          </p:cNvSpPr>
          <p:nvPr>
            <p:ph type="sldImg"/>
          </p:nvPr>
        </p:nvSpPr>
        <p:spPr>
          <a:xfrm>
            <a:off x="325438" y="698500"/>
            <a:ext cx="6208712" cy="3492500"/>
          </a:xfrm>
          <a:ln/>
        </p:spPr>
      </p:sp>
      <p:sp>
        <p:nvSpPr>
          <p:cNvPr id="1761284" name="Rectangle 3">
            <a:extLst>
              <a:ext uri="{FF2B5EF4-FFF2-40B4-BE49-F238E27FC236}">
                <a16:creationId xmlns:a16="http://schemas.microsoft.com/office/drawing/2014/main" id="{E17E773C-1AB7-93E5-3D04-5A673B728E93}"/>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4F70A2E-4DF8-453C-6271-0B817D52C197}"/>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AC7924-7E2E-4850-9FE0-BF98AF36A841}"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62307" name="Rectangle 2">
            <a:extLst>
              <a:ext uri="{FF2B5EF4-FFF2-40B4-BE49-F238E27FC236}">
                <a16:creationId xmlns:a16="http://schemas.microsoft.com/office/drawing/2014/main" id="{96E0C8FA-303B-4D85-1C7F-E84BB6919F8C}"/>
              </a:ext>
            </a:extLst>
          </p:cNvPr>
          <p:cNvSpPr>
            <a:spLocks noGrp="1" noRot="1" noChangeAspect="1" noChangeArrowheads="1" noTextEdit="1"/>
          </p:cNvSpPr>
          <p:nvPr>
            <p:ph type="sldImg"/>
          </p:nvPr>
        </p:nvSpPr>
        <p:spPr>
          <a:xfrm>
            <a:off x="325438" y="698500"/>
            <a:ext cx="6208712" cy="3492500"/>
          </a:xfrm>
          <a:ln/>
        </p:spPr>
      </p:sp>
      <p:sp>
        <p:nvSpPr>
          <p:cNvPr id="1762308" name="Rectangle 3">
            <a:extLst>
              <a:ext uri="{FF2B5EF4-FFF2-40B4-BE49-F238E27FC236}">
                <a16:creationId xmlns:a16="http://schemas.microsoft.com/office/drawing/2014/main" id="{BC23DEC0-3BCF-AB5E-44B0-C5197C5D535E}"/>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A6D67FE-9D20-CFF5-C49D-45BA7B89742D}"/>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229FEA-70D0-400C-97B3-BD984B9854E7}"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65379" name="Rectangle 2">
            <a:extLst>
              <a:ext uri="{FF2B5EF4-FFF2-40B4-BE49-F238E27FC236}">
                <a16:creationId xmlns:a16="http://schemas.microsoft.com/office/drawing/2014/main" id="{276C7004-6F24-D0D5-DD02-CD0356078244}"/>
              </a:ext>
            </a:extLst>
          </p:cNvPr>
          <p:cNvSpPr>
            <a:spLocks noGrp="1" noRot="1" noChangeAspect="1" noChangeArrowheads="1" noTextEdit="1"/>
          </p:cNvSpPr>
          <p:nvPr>
            <p:ph type="sldImg"/>
          </p:nvPr>
        </p:nvSpPr>
        <p:spPr>
          <a:xfrm>
            <a:off x="325438" y="698500"/>
            <a:ext cx="6208712" cy="3492500"/>
          </a:xfrm>
          <a:ln/>
        </p:spPr>
      </p:sp>
      <p:sp>
        <p:nvSpPr>
          <p:cNvPr id="1765380" name="Rectangle 3">
            <a:extLst>
              <a:ext uri="{FF2B5EF4-FFF2-40B4-BE49-F238E27FC236}">
                <a16:creationId xmlns:a16="http://schemas.microsoft.com/office/drawing/2014/main" id="{A4BC2747-0476-0C44-1126-501C569A6DAD}"/>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30" name="Rectangle 7">
            <a:extLst>
              <a:ext uri="{FF2B5EF4-FFF2-40B4-BE49-F238E27FC236}">
                <a16:creationId xmlns:a16="http://schemas.microsoft.com/office/drawing/2014/main" id="{7DCA8273-2FA9-A686-9059-6070263786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9CE2A7-3096-422A-82C1-9BD77C729B0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3331" name="Rectangle 2">
            <a:extLst>
              <a:ext uri="{FF2B5EF4-FFF2-40B4-BE49-F238E27FC236}">
                <a16:creationId xmlns:a16="http://schemas.microsoft.com/office/drawing/2014/main" id="{105C651A-985D-2743-5022-F2F9A8FF2F48}"/>
              </a:ext>
            </a:extLst>
          </p:cNvPr>
          <p:cNvSpPr>
            <a:spLocks noGrp="1" noRot="1" noChangeAspect="1" noChangeArrowheads="1" noTextEdit="1"/>
          </p:cNvSpPr>
          <p:nvPr>
            <p:ph type="sldImg"/>
          </p:nvPr>
        </p:nvSpPr>
        <p:spPr>
          <a:solidFill>
            <a:srgbClr val="FFFFFF"/>
          </a:solidFill>
          <a:ln/>
        </p:spPr>
      </p:sp>
      <p:sp>
        <p:nvSpPr>
          <p:cNvPr id="1123332" name="Rectangle 3">
            <a:extLst>
              <a:ext uri="{FF2B5EF4-FFF2-40B4-BE49-F238E27FC236}">
                <a16:creationId xmlns:a16="http://schemas.microsoft.com/office/drawing/2014/main" id="{806D2E2D-6919-CC98-C621-BC1D36D5690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9B3FB50-903B-3BAC-BCD3-CA9C3A3C8517}"/>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1B314D-F96B-4905-B745-01BD9D32670B}"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64355" name="Rectangle 2">
            <a:extLst>
              <a:ext uri="{FF2B5EF4-FFF2-40B4-BE49-F238E27FC236}">
                <a16:creationId xmlns:a16="http://schemas.microsoft.com/office/drawing/2014/main" id="{3B0C115B-DC1C-B9D2-90E9-11C3C38B5F02}"/>
              </a:ext>
            </a:extLst>
          </p:cNvPr>
          <p:cNvSpPr>
            <a:spLocks noGrp="1" noRot="1" noChangeAspect="1" noChangeArrowheads="1" noTextEdit="1"/>
          </p:cNvSpPr>
          <p:nvPr>
            <p:ph type="sldImg"/>
          </p:nvPr>
        </p:nvSpPr>
        <p:spPr>
          <a:ln/>
        </p:spPr>
      </p:sp>
      <p:sp>
        <p:nvSpPr>
          <p:cNvPr id="1764356" name="Rectangle 3">
            <a:extLst>
              <a:ext uri="{FF2B5EF4-FFF2-40B4-BE49-F238E27FC236}">
                <a16:creationId xmlns:a16="http://schemas.microsoft.com/office/drawing/2014/main" id="{92211E82-4278-4DE4-8CAB-5B808CF693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AE2CA83-8BA6-4DC0-EF5B-C3F6F78E1CD8}"/>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0FAC4A-F7DE-4D89-83AA-EE1BB290CD47}"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88931" name="Rectangle 2">
            <a:extLst>
              <a:ext uri="{FF2B5EF4-FFF2-40B4-BE49-F238E27FC236}">
                <a16:creationId xmlns:a16="http://schemas.microsoft.com/office/drawing/2014/main" id="{86312992-B136-E4B1-A2DD-027B4B1E4BEB}"/>
              </a:ext>
            </a:extLst>
          </p:cNvPr>
          <p:cNvSpPr>
            <a:spLocks noGrp="1" noRot="1" noChangeAspect="1" noChangeArrowheads="1" noTextEdit="1"/>
          </p:cNvSpPr>
          <p:nvPr>
            <p:ph type="sldImg"/>
          </p:nvPr>
        </p:nvSpPr>
        <p:spPr>
          <a:ln/>
        </p:spPr>
      </p:sp>
      <p:sp>
        <p:nvSpPr>
          <p:cNvPr id="1788932" name="Rectangle 3">
            <a:extLst>
              <a:ext uri="{FF2B5EF4-FFF2-40B4-BE49-F238E27FC236}">
                <a16:creationId xmlns:a16="http://schemas.microsoft.com/office/drawing/2014/main" id="{1C572657-4B9F-03CC-AE04-3AECBF4E13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EFBC91-956D-49D4-A239-3889BAB8BD5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38083" name="Rectangle 2"/>
          <p:cNvSpPr>
            <a:spLocks noGrp="1" noRot="1" noChangeAspect="1" noChangeArrowheads="1" noTextEdit="1"/>
          </p:cNvSpPr>
          <p:nvPr>
            <p:ph type="sldImg"/>
          </p:nvPr>
        </p:nvSpPr>
        <p:spPr>
          <a:ln/>
        </p:spPr>
      </p:sp>
      <p:sp>
        <p:nvSpPr>
          <p:cNvPr id="1838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0663489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0032C0-FDA6-4942-826B-71C51AA1909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16227" name="Rectangle 2"/>
          <p:cNvSpPr>
            <a:spLocks noGrp="1" noRot="1" noChangeAspect="1" noChangeArrowheads="1" noTextEdit="1"/>
          </p:cNvSpPr>
          <p:nvPr>
            <p:ph type="sldImg"/>
          </p:nvPr>
        </p:nvSpPr>
        <p:spPr>
          <a:ln/>
        </p:spPr>
      </p:sp>
      <p:sp>
        <p:nvSpPr>
          <p:cNvPr id="1716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583168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DF8B89-312E-42F4-BF70-48DD2348960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58563" name="Rectangle 2"/>
          <p:cNvSpPr>
            <a:spLocks noGrp="1" noRot="1" noChangeAspect="1" noChangeArrowheads="1" noTextEdit="1"/>
          </p:cNvSpPr>
          <p:nvPr>
            <p:ph type="sldImg"/>
          </p:nvPr>
        </p:nvSpPr>
        <p:spPr>
          <a:ln/>
        </p:spPr>
      </p:sp>
      <p:sp>
        <p:nvSpPr>
          <p:cNvPr id="1858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2091520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83E851-E0AA-495F-AC24-CC1CF2EF3BE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61635" name="Rectangle 2"/>
          <p:cNvSpPr>
            <a:spLocks noGrp="1" noRot="1" noChangeAspect="1" noChangeArrowheads="1" noTextEdit="1"/>
          </p:cNvSpPr>
          <p:nvPr>
            <p:ph type="sldImg"/>
          </p:nvPr>
        </p:nvSpPr>
        <p:spPr>
          <a:ln/>
        </p:spPr>
      </p:sp>
      <p:sp>
        <p:nvSpPr>
          <p:cNvPr id="1861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5415073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840F21-3B9A-4E7E-9DEF-183D8AA5631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98531" name="Rectangle 2"/>
          <p:cNvSpPr>
            <a:spLocks noGrp="1" noRot="1" noChangeAspect="1" noChangeArrowheads="1" noTextEdit="1"/>
          </p:cNvSpPr>
          <p:nvPr>
            <p:ph type="sldImg"/>
          </p:nvPr>
        </p:nvSpPr>
        <p:spPr>
          <a:xfrm>
            <a:off x="382588" y="685800"/>
            <a:ext cx="6094412" cy="3429000"/>
          </a:xfrm>
          <a:ln/>
        </p:spPr>
      </p:sp>
      <p:sp>
        <p:nvSpPr>
          <p:cNvPr id="2198532" name="Rectangle 3"/>
          <p:cNvSpPr>
            <a:spLocks noGrp="1" noChangeArrowheads="1"/>
          </p:cNvSpPr>
          <p:nvPr>
            <p:ph type="body" idx="1"/>
          </p:nvPr>
        </p:nvSpPr>
        <p:spPr>
          <a:xfrm>
            <a:off x="914400" y="4343673"/>
            <a:ext cx="5029200" cy="41145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z="2400">
              <a:ea typeface="MS PGothic" pitchFamily="34" charset="-128"/>
            </a:endParaRPr>
          </a:p>
        </p:txBody>
      </p:sp>
    </p:spTree>
    <p:extLst>
      <p:ext uri="{BB962C8B-B14F-4D97-AF65-F5344CB8AC3E}">
        <p14:creationId xmlns:p14="http://schemas.microsoft.com/office/powerpoint/2010/main" val="35488283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B0AF664-E4FA-9622-60FF-6573F4902649}"/>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6215E4-CD82-4CB8-8499-97F95DF5F78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19619" name="Rectangle 2">
            <a:extLst>
              <a:ext uri="{FF2B5EF4-FFF2-40B4-BE49-F238E27FC236}">
                <a16:creationId xmlns:a16="http://schemas.microsoft.com/office/drawing/2014/main" id="{F594B3C7-1F11-5ACE-6E6E-D0F7665BF768}"/>
              </a:ext>
            </a:extLst>
          </p:cNvPr>
          <p:cNvSpPr>
            <a:spLocks noGrp="1" noRot="1" noChangeAspect="1" noChangeArrowheads="1" noTextEdit="1"/>
          </p:cNvSpPr>
          <p:nvPr>
            <p:ph type="sldImg"/>
          </p:nvPr>
        </p:nvSpPr>
        <p:spPr>
          <a:ln/>
        </p:spPr>
      </p:sp>
      <p:sp>
        <p:nvSpPr>
          <p:cNvPr id="1519620" name="Rectangle 3">
            <a:extLst>
              <a:ext uri="{FF2B5EF4-FFF2-40B4-BE49-F238E27FC236}">
                <a16:creationId xmlns:a16="http://schemas.microsoft.com/office/drawing/2014/main" id="{FA0BC4C0-7150-6597-39D1-CAD80AFD30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195F972-D03B-0869-0E95-CE60FAF98AC7}"/>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12C809-18AA-40F2-B5C0-36F6DCAEA049}"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855491" name="Rectangle 2">
            <a:extLst>
              <a:ext uri="{FF2B5EF4-FFF2-40B4-BE49-F238E27FC236}">
                <a16:creationId xmlns:a16="http://schemas.microsoft.com/office/drawing/2014/main" id="{0940D1B8-19E8-A8FA-013D-81810AF6E1A5}"/>
              </a:ext>
            </a:extLst>
          </p:cNvPr>
          <p:cNvSpPr>
            <a:spLocks noGrp="1" noRot="1" noChangeAspect="1" noChangeArrowheads="1" noTextEdit="1"/>
          </p:cNvSpPr>
          <p:nvPr>
            <p:ph type="sldImg"/>
          </p:nvPr>
        </p:nvSpPr>
        <p:spPr>
          <a:xfrm>
            <a:off x="325438" y="698500"/>
            <a:ext cx="6208712" cy="3492500"/>
          </a:xfrm>
          <a:ln/>
        </p:spPr>
      </p:sp>
      <p:sp>
        <p:nvSpPr>
          <p:cNvPr id="1855492" name="Rectangle 3">
            <a:extLst>
              <a:ext uri="{FF2B5EF4-FFF2-40B4-BE49-F238E27FC236}">
                <a16:creationId xmlns:a16="http://schemas.microsoft.com/office/drawing/2014/main" id="{9C72C162-CF7E-2CA0-D7E8-32D5E23F8B74}"/>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FAEECE-9F4E-398B-FE76-32A913219F17}"/>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BCD291-E349-4D71-9960-6FD7629C789D}"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95075" name="Rectangle 2">
            <a:extLst>
              <a:ext uri="{FF2B5EF4-FFF2-40B4-BE49-F238E27FC236}">
                <a16:creationId xmlns:a16="http://schemas.microsoft.com/office/drawing/2014/main" id="{A4B76D2E-736A-BF28-2E12-96EBAC4ACFFF}"/>
              </a:ext>
            </a:extLst>
          </p:cNvPr>
          <p:cNvSpPr>
            <a:spLocks noGrp="1" noRot="1" noChangeAspect="1" noChangeArrowheads="1" noTextEdit="1"/>
          </p:cNvSpPr>
          <p:nvPr>
            <p:ph type="sldImg"/>
          </p:nvPr>
        </p:nvSpPr>
        <p:spPr>
          <a:ln/>
        </p:spPr>
      </p:sp>
      <p:sp>
        <p:nvSpPr>
          <p:cNvPr id="1795076" name="Rectangle 3">
            <a:extLst>
              <a:ext uri="{FF2B5EF4-FFF2-40B4-BE49-F238E27FC236}">
                <a16:creationId xmlns:a16="http://schemas.microsoft.com/office/drawing/2014/main" id="{570AB604-90E2-FC42-7183-309E5FBBA5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6" name="Rectangle 7">
            <a:extLst>
              <a:ext uri="{FF2B5EF4-FFF2-40B4-BE49-F238E27FC236}">
                <a16:creationId xmlns:a16="http://schemas.microsoft.com/office/drawing/2014/main" id="{0B2240C5-B019-90BE-4EF5-6EC47F38A4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4369FF-B899-42D8-8934-82FDBE54B9F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7427" name="Rectangle 2">
            <a:extLst>
              <a:ext uri="{FF2B5EF4-FFF2-40B4-BE49-F238E27FC236}">
                <a16:creationId xmlns:a16="http://schemas.microsoft.com/office/drawing/2014/main" id="{91EE9C5F-CBE6-2F78-1F1C-299036D5D3A9}"/>
              </a:ext>
            </a:extLst>
          </p:cNvPr>
          <p:cNvSpPr>
            <a:spLocks noGrp="1" noRot="1" noChangeAspect="1" noChangeArrowheads="1" noTextEdit="1"/>
          </p:cNvSpPr>
          <p:nvPr>
            <p:ph type="sldImg"/>
          </p:nvPr>
        </p:nvSpPr>
        <p:spPr>
          <a:ln/>
        </p:spPr>
      </p:sp>
      <p:sp>
        <p:nvSpPr>
          <p:cNvPr id="1127428" name="Rectangle 3">
            <a:extLst>
              <a:ext uri="{FF2B5EF4-FFF2-40B4-BE49-F238E27FC236}">
                <a16:creationId xmlns:a16="http://schemas.microsoft.com/office/drawing/2014/main" id="{40748B0F-3F01-6409-3F6F-D41EDF0B8C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D91A56-DF26-2C25-8549-A2F721DFFAF1}"/>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BA91A0-8A8D-4A57-9030-756B23AB1BE3}"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47971" name="Rectangle 2">
            <a:extLst>
              <a:ext uri="{FF2B5EF4-FFF2-40B4-BE49-F238E27FC236}">
                <a16:creationId xmlns:a16="http://schemas.microsoft.com/office/drawing/2014/main" id="{FE2A4756-4FBF-CD03-89D9-597767230254}"/>
              </a:ext>
            </a:extLst>
          </p:cNvPr>
          <p:cNvSpPr>
            <a:spLocks noGrp="1" noRot="1" noChangeAspect="1" noChangeArrowheads="1" noTextEdit="1"/>
          </p:cNvSpPr>
          <p:nvPr>
            <p:ph type="sldImg"/>
          </p:nvPr>
        </p:nvSpPr>
        <p:spPr>
          <a:xfrm>
            <a:off x="325438" y="698500"/>
            <a:ext cx="6208712" cy="3492500"/>
          </a:xfrm>
          <a:ln/>
        </p:spPr>
      </p:sp>
      <p:sp>
        <p:nvSpPr>
          <p:cNvPr id="1747972" name="Rectangle 3">
            <a:extLst>
              <a:ext uri="{FF2B5EF4-FFF2-40B4-BE49-F238E27FC236}">
                <a16:creationId xmlns:a16="http://schemas.microsoft.com/office/drawing/2014/main" id="{A31F3AB0-645C-5E2E-BD96-E8744410B72C}"/>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C18E7F5-6FAF-E0C2-2CCE-F7FA573E2724}"/>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52369E-5B5F-4DE1-A046-39B46A38A61A}"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803267" name="Rectangle 2">
            <a:extLst>
              <a:ext uri="{FF2B5EF4-FFF2-40B4-BE49-F238E27FC236}">
                <a16:creationId xmlns:a16="http://schemas.microsoft.com/office/drawing/2014/main" id="{7677DC72-07F3-A349-8D62-D8E7B5A521E8}"/>
              </a:ext>
            </a:extLst>
          </p:cNvPr>
          <p:cNvSpPr>
            <a:spLocks noGrp="1" noRot="1" noChangeAspect="1" noChangeArrowheads="1" noTextEdit="1"/>
          </p:cNvSpPr>
          <p:nvPr>
            <p:ph type="sldImg"/>
          </p:nvPr>
        </p:nvSpPr>
        <p:spPr>
          <a:ln/>
        </p:spPr>
      </p:sp>
      <p:sp>
        <p:nvSpPr>
          <p:cNvPr id="1803268" name="Rectangle 3">
            <a:extLst>
              <a:ext uri="{FF2B5EF4-FFF2-40B4-BE49-F238E27FC236}">
                <a16:creationId xmlns:a16="http://schemas.microsoft.com/office/drawing/2014/main" id="{5EB5F5E6-34D7-AE0A-F7F8-3CDB2ECA12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F1B0D-46C2-4DF5-858E-C7E1E991CFB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25123" name="Rectangle 2"/>
          <p:cNvSpPr>
            <a:spLocks noGrp="1" noRot="1" noChangeAspect="1" noChangeArrowheads="1" noTextEdit="1"/>
          </p:cNvSpPr>
          <p:nvPr>
            <p:ph type="sldImg"/>
          </p:nvPr>
        </p:nvSpPr>
        <p:spPr>
          <a:xfrm>
            <a:off x="382588" y="685800"/>
            <a:ext cx="6094412" cy="3429000"/>
          </a:xfrm>
          <a:ln/>
        </p:spPr>
      </p:sp>
      <p:sp>
        <p:nvSpPr>
          <p:cNvPr id="1925124" name="Rectangle 3"/>
          <p:cNvSpPr>
            <a:spLocks noGrp="1" noChangeArrowheads="1"/>
          </p:cNvSpPr>
          <p:nvPr>
            <p:ph type="body" idx="1"/>
          </p:nvPr>
        </p:nvSpPr>
        <p:spPr>
          <a:xfrm>
            <a:off x="685800" y="4343673"/>
            <a:ext cx="5486400" cy="41145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4731870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F552B00-F370-484E-9B82-C78DD157763F}"/>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2542D8-CFD9-4B43-BF7C-80C9B24E4619}"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83811" name="Rectangle 2">
            <a:extLst>
              <a:ext uri="{FF2B5EF4-FFF2-40B4-BE49-F238E27FC236}">
                <a16:creationId xmlns:a16="http://schemas.microsoft.com/office/drawing/2014/main" id="{31E468E1-664F-4E35-9670-D8AF6D6ABF7B}"/>
              </a:ext>
            </a:extLst>
          </p:cNvPr>
          <p:cNvSpPr>
            <a:spLocks noGrp="1" noRot="1" noChangeAspect="1" noChangeArrowheads="1" noTextEdit="1"/>
          </p:cNvSpPr>
          <p:nvPr>
            <p:ph type="sldImg"/>
          </p:nvPr>
        </p:nvSpPr>
        <p:spPr>
          <a:xfrm>
            <a:off x="325438" y="698500"/>
            <a:ext cx="6208712" cy="3492500"/>
          </a:xfrm>
          <a:ln/>
        </p:spPr>
      </p:sp>
      <p:sp>
        <p:nvSpPr>
          <p:cNvPr id="1783812" name="Rectangle 3">
            <a:extLst>
              <a:ext uri="{FF2B5EF4-FFF2-40B4-BE49-F238E27FC236}">
                <a16:creationId xmlns:a16="http://schemas.microsoft.com/office/drawing/2014/main" id="{9ADBF26A-3C34-4501-86FF-17B53C191BEA}"/>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1945765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ED7F419-BE1D-A89A-810D-0A3C7EBC97B3}"/>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2D6046-5F4A-4F3C-A610-06399BD4320C}"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18595" name="Rectangle 2">
            <a:extLst>
              <a:ext uri="{FF2B5EF4-FFF2-40B4-BE49-F238E27FC236}">
                <a16:creationId xmlns:a16="http://schemas.microsoft.com/office/drawing/2014/main" id="{62D3A9CF-422E-3DB5-A706-88009AF8E7A6}"/>
              </a:ext>
            </a:extLst>
          </p:cNvPr>
          <p:cNvSpPr>
            <a:spLocks noGrp="1" noRot="1" noChangeAspect="1" noChangeArrowheads="1" noTextEdit="1"/>
          </p:cNvSpPr>
          <p:nvPr>
            <p:ph type="sldImg"/>
          </p:nvPr>
        </p:nvSpPr>
        <p:spPr>
          <a:xfrm>
            <a:off x="325438" y="698500"/>
            <a:ext cx="6208712" cy="3492500"/>
          </a:xfrm>
          <a:ln/>
        </p:spPr>
      </p:sp>
      <p:sp>
        <p:nvSpPr>
          <p:cNvPr id="1518596" name="Rectangle 3">
            <a:extLst>
              <a:ext uri="{FF2B5EF4-FFF2-40B4-BE49-F238E27FC236}">
                <a16:creationId xmlns:a16="http://schemas.microsoft.com/office/drawing/2014/main" id="{35FA4266-A3F5-EC39-209D-74211C8F9C26}"/>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34633-983F-4CF9-80D4-A8AEFC31CED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00738" name="Rectangle 2"/>
          <p:cNvSpPr>
            <a:spLocks noGrp="1" noRot="1" noChangeAspect="1" noChangeArrowheads="1" noTextEdit="1"/>
          </p:cNvSpPr>
          <p:nvPr>
            <p:ph type="sldImg"/>
          </p:nvPr>
        </p:nvSpPr>
        <p:spPr>
          <a:ln/>
        </p:spPr>
      </p:sp>
      <p:sp>
        <p:nvSpPr>
          <p:cNvPr id="3700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BFF278-1EEC-4300-86F5-B6CF25A14A2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909634" name="Rectangle 2"/>
          <p:cNvSpPr>
            <a:spLocks noGrp="1" noRot="1" noChangeAspect="1" noChangeArrowheads="1" noTextEdit="1"/>
          </p:cNvSpPr>
          <p:nvPr>
            <p:ph type="sldImg"/>
          </p:nvPr>
        </p:nvSpPr>
        <p:spPr>
          <a:ln/>
        </p:spPr>
      </p:sp>
      <p:sp>
        <p:nvSpPr>
          <p:cNvPr id="390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F798C35-6183-48D2-9D21-3E66DD37E54D}"/>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044D92-B742-4BBF-9378-F913FFA5DBA4}"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885187" name="Rectangle 2">
            <a:extLst>
              <a:ext uri="{FF2B5EF4-FFF2-40B4-BE49-F238E27FC236}">
                <a16:creationId xmlns:a16="http://schemas.microsoft.com/office/drawing/2014/main" id="{F77B4785-4C4C-A4B5-1A79-8618C193A80A}"/>
              </a:ext>
            </a:extLst>
          </p:cNvPr>
          <p:cNvSpPr>
            <a:spLocks noGrp="1" noRot="1" noChangeAspect="1" noChangeArrowheads="1" noTextEdit="1"/>
          </p:cNvSpPr>
          <p:nvPr>
            <p:ph type="sldImg"/>
          </p:nvPr>
        </p:nvSpPr>
        <p:spPr>
          <a:ln/>
        </p:spPr>
      </p:sp>
      <p:sp>
        <p:nvSpPr>
          <p:cNvPr id="1885188" name="Rectangle 3">
            <a:extLst>
              <a:ext uri="{FF2B5EF4-FFF2-40B4-BE49-F238E27FC236}">
                <a16:creationId xmlns:a16="http://schemas.microsoft.com/office/drawing/2014/main" id="{DF6AD035-BE8B-B3E2-470C-887F14CC3D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415A81B-34A4-4042-BF4D-7ABAD8B62646}"/>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6A9D2E-36F0-48A3-B0F9-294BA38650D9}"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894403" name="Rectangle 2">
            <a:extLst>
              <a:ext uri="{FF2B5EF4-FFF2-40B4-BE49-F238E27FC236}">
                <a16:creationId xmlns:a16="http://schemas.microsoft.com/office/drawing/2014/main" id="{5A74EA4C-93B5-45FA-BDD0-2ADFF7F2D527}"/>
              </a:ext>
            </a:extLst>
          </p:cNvPr>
          <p:cNvSpPr>
            <a:spLocks noGrp="1" noRot="1" noChangeAspect="1" noChangeArrowheads="1" noTextEdit="1"/>
          </p:cNvSpPr>
          <p:nvPr>
            <p:ph type="sldImg"/>
          </p:nvPr>
        </p:nvSpPr>
        <p:spPr>
          <a:xfrm>
            <a:off x="325438" y="698500"/>
            <a:ext cx="6208712" cy="3492500"/>
          </a:xfrm>
          <a:ln/>
        </p:spPr>
      </p:sp>
      <p:sp>
        <p:nvSpPr>
          <p:cNvPr id="1894404" name="Rectangle 3">
            <a:extLst>
              <a:ext uri="{FF2B5EF4-FFF2-40B4-BE49-F238E27FC236}">
                <a16:creationId xmlns:a16="http://schemas.microsoft.com/office/drawing/2014/main" id="{0A0C6FDD-FE42-47A2-AE8F-FA071BD35C98}"/>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z="2400">
              <a:ea typeface="MS PGothic" panose="020B0600070205080204" pitchFamily="34" charset="-128"/>
            </a:endParaRPr>
          </a:p>
        </p:txBody>
      </p:sp>
    </p:spTree>
    <p:extLst>
      <p:ext uri="{BB962C8B-B14F-4D97-AF65-F5344CB8AC3E}">
        <p14:creationId xmlns:p14="http://schemas.microsoft.com/office/powerpoint/2010/main" val="305770473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46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6072C-FB1C-40C1-ADF1-1DA3F8D8128B}" type="slidenum">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42467" name="Rectangle 2"/>
          <p:cNvSpPr>
            <a:spLocks noGrp="1" noRot="1" noChangeAspect="1" noChangeArrowheads="1" noTextEdit="1"/>
          </p:cNvSpPr>
          <p:nvPr>
            <p:ph type="sldImg"/>
          </p:nvPr>
        </p:nvSpPr>
        <p:spPr>
          <a:xfrm>
            <a:off x="381000" y="685800"/>
            <a:ext cx="6096000" cy="3429000"/>
          </a:xfrm>
          <a:ln/>
        </p:spPr>
      </p:sp>
      <p:sp>
        <p:nvSpPr>
          <p:cNvPr id="1342468"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032325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7">
            <a:extLst>
              <a:ext uri="{FF2B5EF4-FFF2-40B4-BE49-F238E27FC236}">
                <a16:creationId xmlns:a16="http://schemas.microsoft.com/office/drawing/2014/main" id="{C1F24125-B335-1E88-E58D-FC2491B3E0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7D42A2-52DD-453C-91CD-B5628B129B2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8451" name="Rectangle 2">
            <a:extLst>
              <a:ext uri="{FF2B5EF4-FFF2-40B4-BE49-F238E27FC236}">
                <a16:creationId xmlns:a16="http://schemas.microsoft.com/office/drawing/2014/main" id="{1DDD9878-47E4-901D-EE01-143C8EFFF6DE}"/>
              </a:ext>
            </a:extLst>
          </p:cNvPr>
          <p:cNvSpPr>
            <a:spLocks noGrp="1" noRot="1" noChangeAspect="1" noChangeArrowheads="1" noTextEdit="1"/>
          </p:cNvSpPr>
          <p:nvPr>
            <p:ph type="sldImg"/>
          </p:nvPr>
        </p:nvSpPr>
        <p:spPr>
          <a:ln/>
        </p:spPr>
      </p:sp>
      <p:sp>
        <p:nvSpPr>
          <p:cNvPr id="1128452" name="Rectangle 3">
            <a:extLst>
              <a:ext uri="{FF2B5EF4-FFF2-40B4-BE49-F238E27FC236}">
                <a16:creationId xmlns:a16="http://schemas.microsoft.com/office/drawing/2014/main" id="{BCA8F77D-A24E-15D5-3CAC-E0E6B02B82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E6089-24AC-42BE-AC00-5F490CC128B8}"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348611" name="Rectangle 2"/>
          <p:cNvSpPr>
            <a:spLocks noGrp="1" noRot="1" noChangeAspect="1" noChangeArrowheads="1" noTextEdit="1"/>
          </p:cNvSpPr>
          <p:nvPr>
            <p:ph type="sldImg"/>
          </p:nvPr>
        </p:nvSpPr>
        <p:spPr>
          <a:xfrm>
            <a:off x="381000" y="685800"/>
            <a:ext cx="6096000" cy="3429000"/>
          </a:xfrm>
          <a:ln/>
        </p:spPr>
      </p:sp>
      <p:sp>
        <p:nvSpPr>
          <p:cNvPr id="1348612" name="Rectangle 3"/>
          <p:cNvSpPr>
            <a:spLocks noGrp="1" noChangeArrowheads="1"/>
          </p:cNvSpPr>
          <p:nvPr>
            <p:ph type="body" idx="1"/>
          </p:nvPr>
        </p:nvSpPr>
        <p:spPr>
          <a:noFill/>
          <a:ln/>
        </p:spPr>
        <p:txBody>
          <a:bodyPr/>
          <a:lstStyle/>
          <a:p>
            <a:pPr>
              <a:spcBef>
                <a:spcPct val="0"/>
              </a:spcBef>
            </a:pPr>
            <a:endParaRPr lang="en-US" sz="2400">
              <a:latin typeface="Arial" pitchFamily="34" charset="0"/>
            </a:endParaRPr>
          </a:p>
        </p:txBody>
      </p:sp>
    </p:spTree>
    <p:extLst>
      <p:ext uri="{BB962C8B-B14F-4D97-AF65-F5344CB8AC3E}">
        <p14:creationId xmlns:p14="http://schemas.microsoft.com/office/powerpoint/2010/main" val="24684164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758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17D53E-E996-48AF-88E5-C69B3C785C11}"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347587" name="Rectangle 2"/>
          <p:cNvSpPr>
            <a:spLocks noGrp="1" noRot="1" noChangeAspect="1" noChangeArrowheads="1" noTextEdit="1"/>
          </p:cNvSpPr>
          <p:nvPr>
            <p:ph type="sldImg"/>
          </p:nvPr>
        </p:nvSpPr>
        <p:spPr>
          <a:xfrm>
            <a:off x="381000" y="685800"/>
            <a:ext cx="6096000" cy="3429000"/>
          </a:xfrm>
          <a:ln/>
        </p:spPr>
      </p:sp>
      <p:sp>
        <p:nvSpPr>
          <p:cNvPr id="1347588" name="Rectangle 3"/>
          <p:cNvSpPr>
            <a:spLocks noGrp="1" noChangeArrowheads="1"/>
          </p:cNvSpPr>
          <p:nvPr>
            <p:ph type="body" idx="1"/>
          </p:nvPr>
        </p:nvSpPr>
        <p:spPr>
          <a:noFill/>
          <a:ln/>
        </p:spPr>
        <p:txBody>
          <a:bodyPr/>
          <a:lstStyle/>
          <a:p>
            <a:pPr>
              <a:spcBef>
                <a:spcPct val="0"/>
              </a:spcBef>
            </a:pPr>
            <a:endParaRPr lang="en-US" sz="2400">
              <a:latin typeface="Arial" pitchFamily="34" charset="0"/>
            </a:endParaRPr>
          </a:p>
        </p:txBody>
      </p:sp>
    </p:spTree>
    <p:extLst>
      <p:ext uri="{BB962C8B-B14F-4D97-AF65-F5344CB8AC3E}">
        <p14:creationId xmlns:p14="http://schemas.microsoft.com/office/powerpoint/2010/main" val="21362086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8E429D-37D4-1220-5542-778D8A897D6B}"/>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10A5FF-4CA7-4B52-9F73-90AEC375F360}"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820675" name="Rectangle 2">
            <a:extLst>
              <a:ext uri="{FF2B5EF4-FFF2-40B4-BE49-F238E27FC236}">
                <a16:creationId xmlns:a16="http://schemas.microsoft.com/office/drawing/2014/main" id="{31F125AF-BF8D-3680-35F8-519DDC03934E}"/>
              </a:ext>
            </a:extLst>
          </p:cNvPr>
          <p:cNvSpPr>
            <a:spLocks noGrp="1" noRot="1" noChangeAspect="1" noChangeArrowheads="1" noTextEdit="1"/>
          </p:cNvSpPr>
          <p:nvPr>
            <p:ph type="sldImg"/>
          </p:nvPr>
        </p:nvSpPr>
        <p:spPr>
          <a:xfrm>
            <a:off x="325438" y="698500"/>
            <a:ext cx="6208712" cy="3492500"/>
          </a:xfrm>
          <a:ln/>
        </p:spPr>
      </p:sp>
      <p:sp>
        <p:nvSpPr>
          <p:cNvPr id="1820676" name="Rectangle 3">
            <a:extLst>
              <a:ext uri="{FF2B5EF4-FFF2-40B4-BE49-F238E27FC236}">
                <a16:creationId xmlns:a16="http://schemas.microsoft.com/office/drawing/2014/main" id="{F8F835A5-FDC9-0287-0F08-F2191436E402}"/>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z="2400">
              <a:ea typeface="MS PGothic" panose="020B0600070205080204" pitchFamily="34"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BB97904-236C-430D-909B-AC188350278B}"/>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5E95B0-87C8-405A-AC54-62FDC327B1AC}"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28835" name="Rectangle 2">
            <a:extLst>
              <a:ext uri="{FF2B5EF4-FFF2-40B4-BE49-F238E27FC236}">
                <a16:creationId xmlns:a16="http://schemas.microsoft.com/office/drawing/2014/main" id="{C1BE3D6D-BA18-48B0-9A43-D0F2DFB04BDA}"/>
              </a:ext>
            </a:extLst>
          </p:cNvPr>
          <p:cNvSpPr>
            <a:spLocks noGrp="1" noRot="1" noChangeAspect="1" noChangeArrowheads="1" noTextEdit="1"/>
          </p:cNvSpPr>
          <p:nvPr>
            <p:ph type="sldImg"/>
          </p:nvPr>
        </p:nvSpPr>
        <p:spPr>
          <a:ln/>
        </p:spPr>
      </p:sp>
      <p:sp>
        <p:nvSpPr>
          <p:cNvPr id="1528836" name="Rectangle 3">
            <a:extLst>
              <a:ext uri="{FF2B5EF4-FFF2-40B4-BE49-F238E27FC236}">
                <a16:creationId xmlns:a16="http://schemas.microsoft.com/office/drawing/2014/main" id="{AF49AB3B-7136-4D00-BCE2-D4A9A051B0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1801626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2E4F98-1A82-4BA6-9164-CC3ACD27686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448783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713A000-E71C-9151-9753-2CBABE6680A1}"/>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92A4FF-5AB1-44E1-9034-68E1A2A3EBFB}"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84835" name="Rectangle 2">
            <a:extLst>
              <a:ext uri="{FF2B5EF4-FFF2-40B4-BE49-F238E27FC236}">
                <a16:creationId xmlns:a16="http://schemas.microsoft.com/office/drawing/2014/main" id="{A0E9AB3A-0401-42F4-F615-B1E2A3DCB922}"/>
              </a:ext>
            </a:extLst>
          </p:cNvPr>
          <p:cNvSpPr>
            <a:spLocks noGrp="1" noRot="1" noChangeAspect="1" noChangeArrowheads="1" noTextEdit="1"/>
          </p:cNvSpPr>
          <p:nvPr>
            <p:ph type="sldImg"/>
          </p:nvPr>
        </p:nvSpPr>
        <p:spPr>
          <a:ln/>
        </p:spPr>
      </p:sp>
      <p:sp>
        <p:nvSpPr>
          <p:cNvPr id="1784836" name="Rectangle 3">
            <a:extLst>
              <a:ext uri="{FF2B5EF4-FFF2-40B4-BE49-F238E27FC236}">
                <a16:creationId xmlns:a16="http://schemas.microsoft.com/office/drawing/2014/main" id="{B77A2C22-CAF4-D938-523C-2B5BF3DFAF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2AC237-A587-686C-E2F8-D16A34B02A8D}"/>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1989D-43D7-487D-A901-911C7259C224}"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821699" name="Rectangle 2">
            <a:extLst>
              <a:ext uri="{FF2B5EF4-FFF2-40B4-BE49-F238E27FC236}">
                <a16:creationId xmlns:a16="http://schemas.microsoft.com/office/drawing/2014/main" id="{A04D3431-1ABA-CE8C-5A41-2D2072FE3254}"/>
              </a:ext>
            </a:extLst>
          </p:cNvPr>
          <p:cNvSpPr>
            <a:spLocks noGrp="1" noRot="1" noChangeAspect="1" noChangeArrowheads="1" noTextEdit="1"/>
          </p:cNvSpPr>
          <p:nvPr>
            <p:ph type="sldImg"/>
          </p:nvPr>
        </p:nvSpPr>
        <p:spPr>
          <a:xfrm>
            <a:off x="325438" y="698500"/>
            <a:ext cx="6208712" cy="3492500"/>
          </a:xfrm>
          <a:ln/>
        </p:spPr>
      </p:sp>
      <p:sp>
        <p:nvSpPr>
          <p:cNvPr id="1821700" name="Rectangle 3">
            <a:extLst>
              <a:ext uri="{FF2B5EF4-FFF2-40B4-BE49-F238E27FC236}">
                <a16:creationId xmlns:a16="http://schemas.microsoft.com/office/drawing/2014/main" id="{21042297-3D07-21DD-B752-5103226F50E0}"/>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FA7702-ED7F-4A57-3532-7931AC845D5A}"/>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F59A30-A29C-4392-823F-9DDD5B848812}"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98147" name="Rectangle 2">
            <a:extLst>
              <a:ext uri="{FF2B5EF4-FFF2-40B4-BE49-F238E27FC236}">
                <a16:creationId xmlns:a16="http://schemas.microsoft.com/office/drawing/2014/main" id="{C3C3DD73-1417-0DA9-3546-97A6D2726CE1}"/>
              </a:ext>
            </a:extLst>
          </p:cNvPr>
          <p:cNvSpPr>
            <a:spLocks noGrp="1" noRot="1" noChangeAspect="1" noChangeArrowheads="1" noTextEdit="1"/>
          </p:cNvSpPr>
          <p:nvPr>
            <p:ph type="sldImg"/>
          </p:nvPr>
        </p:nvSpPr>
        <p:spPr>
          <a:ln/>
        </p:spPr>
      </p:sp>
      <p:sp>
        <p:nvSpPr>
          <p:cNvPr id="1798148" name="Rectangle 3">
            <a:extLst>
              <a:ext uri="{FF2B5EF4-FFF2-40B4-BE49-F238E27FC236}">
                <a16:creationId xmlns:a16="http://schemas.microsoft.com/office/drawing/2014/main" id="{BCAA8402-03D0-6F65-8133-B1DAC848B7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7939CAB-8285-40CB-A080-7E291C59DF49}"/>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EABC75-6AD8-4656-B6B1-B93E349F5F9D}"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802243" name="Rectangle 2">
            <a:extLst>
              <a:ext uri="{FF2B5EF4-FFF2-40B4-BE49-F238E27FC236}">
                <a16:creationId xmlns:a16="http://schemas.microsoft.com/office/drawing/2014/main" id="{7E9590D8-7B99-44B3-B052-2BA7DB4964E5}"/>
              </a:ext>
            </a:extLst>
          </p:cNvPr>
          <p:cNvSpPr>
            <a:spLocks noGrp="1" noRot="1" noChangeAspect="1" noChangeArrowheads="1" noTextEdit="1"/>
          </p:cNvSpPr>
          <p:nvPr>
            <p:ph type="sldImg"/>
          </p:nvPr>
        </p:nvSpPr>
        <p:spPr>
          <a:xfrm>
            <a:off x="325438" y="698500"/>
            <a:ext cx="6208712" cy="3492500"/>
          </a:xfrm>
          <a:ln/>
        </p:spPr>
      </p:sp>
      <p:sp>
        <p:nvSpPr>
          <p:cNvPr id="1802244" name="Rectangle 3">
            <a:extLst>
              <a:ext uri="{FF2B5EF4-FFF2-40B4-BE49-F238E27FC236}">
                <a16:creationId xmlns:a16="http://schemas.microsoft.com/office/drawing/2014/main" id="{9958B5AF-8099-406E-8550-8ADAB05AAA8D}"/>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3027523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DD8C54F-A3FD-8CD7-0410-E3CC0E5B3B8F}"/>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D1CDD0-213C-467C-ACD8-A56D07B9E0B7}"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766403" name="Rectangle 2">
            <a:extLst>
              <a:ext uri="{FF2B5EF4-FFF2-40B4-BE49-F238E27FC236}">
                <a16:creationId xmlns:a16="http://schemas.microsoft.com/office/drawing/2014/main" id="{C2A9B522-B8CB-255C-8089-900FEFC0E798}"/>
              </a:ext>
            </a:extLst>
          </p:cNvPr>
          <p:cNvSpPr>
            <a:spLocks noGrp="1" noRot="1" noChangeAspect="1" noChangeArrowheads="1" noTextEdit="1"/>
          </p:cNvSpPr>
          <p:nvPr>
            <p:ph type="sldImg"/>
          </p:nvPr>
        </p:nvSpPr>
        <p:spPr>
          <a:ln/>
        </p:spPr>
      </p:sp>
      <p:sp>
        <p:nvSpPr>
          <p:cNvPr id="1766404" name="Rectangle 3">
            <a:extLst>
              <a:ext uri="{FF2B5EF4-FFF2-40B4-BE49-F238E27FC236}">
                <a16:creationId xmlns:a16="http://schemas.microsoft.com/office/drawing/2014/main" id="{E4B3B0D4-E4C6-B954-3BB6-2CEF62C531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3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3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3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4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4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4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4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4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4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5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5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5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5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5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5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5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5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6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6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6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64.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6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66.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6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68.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69.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7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72.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73.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audio" Target="../media/audio1.wav"/></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21.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22.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23.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24.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25.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26.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27.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28.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29.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31.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2.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53.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54.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55.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56.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57.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58.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59.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61.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62.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63.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64.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65.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66.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67.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68.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69.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audio" Target="../media/audio1.wav"/></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63541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C58ACD8-2925-46B3-7407-D54C6E1D87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F2CEC1-A238-1536-2CC3-8C3695771A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5843100-B298-79F7-7E3B-5C0DA70B6782}"/>
              </a:ext>
            </a:extLst>
          </p:cNvPr>
          <p:cNvSpPr>
            <a:spLocks noGrp="1" noChangeArrowheads="1"/>
          </p:cNvSpPr>
          <p:nvPr>
            <p:ph type="sldNum" sz="quarter" idx="12"/>
          </p:nvPr>
        </p:nvSpPr>
        <p:spPr>
          <a:ln/>
        </p:spPr>
        <p:txBody>
          <a:bodyPr/>
          <a:lstStyle>
            <a:lvl1pPr>
              <a:defRPr/>
            </a:lvl1pPr>
          </a:lstStyle>
          <a:p>
            <a:fld id="{48A53334-C51F-4306-94DC-2B7E4B3E3932}" type="slidenum">
              <a:rPr lang="en-US" altLang="en-US"/>
              <a:pPr/>
              <a:t>‹#›</a:t>
            </a:fld>
            <a:endParaRPr lang="en-US" altLang="en-US"/>
          </a:p>
        </p:txBody>
      </p:sp>
    </p:spTree>
    <p:extLst>
      <p:ext uri="{BB962C8B-B14F-4D97-AF65-F5344CB8AC3E}">
        <p14:creationId xmlns:p14="http://schemas.microsoft.com/office/powerpoint/2010/main" val="14703013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16377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9805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98392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71453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11466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11990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72458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85420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07413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6755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188F731-C705-B9F4-59B0-F014472722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A41B2A-A20A-3A9B-9366-F709C29AC7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81BD8AE-2F3B-95E8-DF60-B500589FF88B}"/>
              </a:ext>
            </a:extLst>
          </p:cNvPr>
          <p:cNvSpPr>
            <a:spLocks noGrp="1" noChangeArrowheads="1"/>
          </p:cNvSpPr>
          <p:nvPr>
            <p:ph type="sldNum" sz="quarter" idx="12"/>
          </p:nvPr>
        </p:nvSpPr>
        <p:spPr>
          <a:ln/>
        </p:spPr>
        <p:txBody>
          <a:bodyPr/>
          <a:lstStyle>
            <a:lvl1pPr>
              <a:defRPr/>
            </a:lvl1pPr>
          </a:lstStyle>
          <a:p>
            <a:fld id="{D33FCEF2-03DD-4665-81AA-16FF4ACE0A02}" type="slidenum">
              <a:rPr lang="en-US" altLang="en-US"/>
              <a:pPr/>
              <a:t>‹#›</a:t>
            </a:fld>
            <a:endParaRPr lang="en-US" altLang="en-US"/>
          </a:p>
        </p:txBody>
      </p:sp>
    </p:spTree>
    <p:extLst>
      <p:ext uri="{BB962C8B-B14F-4D97-AF65-F5344CB8AC3E}">
        <p14:creationId xmlns:p14="http://schemas.microsoft.com/office/powerpoint/2010/main" val="19494861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85716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24802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88389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28756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98128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61117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98573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34167432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37563690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2887614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0F8EED-360C-6B9B-0B6A-43BC9490B9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2759AE-E216-C081-856E-9DDE9A1094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6416C9-7C38-3E84-CBC0-B52C5869CEE6}"/>
              </a:ext>
            </a:extLst>
          </p:cNvPr>
          <p:cNvSpPr>
            <a:spLocks noGrp="1" noChangeArrowheads="1"/>
          </p:cNvSpPr>
          <p:nvPr>
            <p:ph type="sldNum" sz="quarter" idx="12"/>
          </p:nvPr>
        </p:nvSpPr>
        <p:spPr>
          <a:ln/>
        </p:spPr>
        <p:txBody>
          <a:bodyPr/>
          <a:lstStyle>
            <a:lvl1pPr>
              <a:defRPr/>
            </a:lvl1pPr>
          </a:lstStyle>
          <a:p>
            <a:fld id="{1F821EDD-999F-40B7-AC14-37E2CA0B4048}" type="slidenum">
              <a:rPr lang="en-US" altLang="en-US"/>
              <a:pPr/>
              <a:t>‹#›</a:t>
            </a:fld>
            <a:endParaRPr lang="en-US" altLang="en-US"/>
          </a:p>
        </p:txBody>
      </p:sp>
    </p:spTree>
    <p:extLst>
      <p:ext uri="{BB962C8B-B14F-4D97-AF65-F5344CB8AC3E}">
        <p14:creationId xmlns:p14="http://schemas.microsoft.com/office/powerpoint/2010/main" val="41974930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910631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16107722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1784674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12512098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30537785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11090559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34975460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12773711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28448922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1658889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A1EE96-DF3D-2C7C-9CF9-AD34BDD01B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AD7D31-DD73-A2E2-19AB-EF5B32EB4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7ED086-6E67-CFFF-5378-B23F136FD52C}"/>
              </a:ext>
            </a:extLst>
          </p:cNvPr>
          <p:cNvSpPr>
            <a:spLocks noGrp="1" noChangeArrowheads="1"/>
          </p:cNvSpPr>
          <p:nvPr>
            <p:ph type="sldNum" sz="quarter" idx="12"/>
          </p:nvPr>
        </p:nvSpPr>
        <p:spPr>
          <a:ln/>
        </p:spPr>
        <p:txBody>
          <a:bodyPr/>
          <a:lstStyle>
            <a:lvl1pPr>
              <a:defRPr/>
            </a:lvl1pPr>
          </a:lstStyle>
          <a:p>
            <a:fld id="{A5F937F4-210F-4446-B343-CBA3FA64AEF1}" type="slidenum">
              <a:rPr lang="en-US" altLang="en-US"/>
              <a:pPr/>
              <a:t>‹#›</a:t>
            </a:fld>
            <a:endParaRPr lang="en-US" altLang="en-US"/>
          </a:p>
        </p:txBody>
      </p:sp>
    </p:spTree>
    <p:extLst>
      <p:ext uri="{BB962C8B-B14F-4D97-AF65-F5344CB8AC3E}">
        <p14:creationId xmlns:p14="http://schemas.microsoft.com/office/powerpoint/2010/main" val="10327101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26951316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34800196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6905973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40826600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6344562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10857340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20266421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15823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55090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1512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94D228A0-FB72-8EA3-0799-B813110F57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D4FC0E-B0F1-C0A8-8FE1-BE5DBFED01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0097EC-D6A0-BD7F-3752-2ED2508FA7ED}"/>
              </a:ext>
            </a:extLst>
          </p:cNvPr>
          <p:cNvSpPr>
            <a:spLocks noGrp="1" noChangeArrowheads="1"/>
          </p:cNvSpPr>
          <p:nvPr>
            <p:ph type="sldNum" sz="quarter" idx="12"/>
          </p:nvPr>
        </p:nvSpPr>
        <p:spPr>
          <a:ln/>
        </p:spPr>
        <p:txBody>
          <a:bodyPr/>
          <a:lstStyle>
            <a:lvl1pPr>
              <a:defRPr/>
            </a:lvl1pPr>
          </a:lstStyle>
          <a:p>
            <a:fld id="{C4A9F218-4063-4B74-BCC0-1086017BA63C}" type="slidenum">
              <a:rPr lang="en-US" altLang="en-US"/>
              <a:pPr/>
              <a:t>‹#›</a:t>
            </a:fld>
            <a:endParaRPr lang="en-US" altLang="en-US"/>
          </a:p>
        </p:txBody>
      </p:sp>
    </p:spTree>
    <p:extLst>
      <p:ext uri="{BB962C8B-B14F-4D97-AF65-F5344CB8AC3E}">
        <p14:creationId xmlns:p14="http://schemas.microsoft.com/office/powerpoint/2010/main" val="14607282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70427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70208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02817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32855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11820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650213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98743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334174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064418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8202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528C9DB-3B76-A87B-70C7-2C1E751EBE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2D381C-B814-D85F-FDE5-06436EFAA2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64E549-7B4F-8CF8-848A-C37065473862}"/>
              </a:ext>
            </a:extLst>
          </p:cNvPr>
          <p:cNvSpPr>
            <a:spLocks noGrp="1" noChangeArrowheads="1"/>
          </p:cNvSpPr>
          <p:nvPr>
            <p:ph type="sldNum" sz="quarter" idx="12"/>
          </p:nvPr>
        </p:nvSpPr>
        <p:spPr>
          <a:ln/>
        </p:spPr>
        <p:txBody>
          <a:bodyPr/>
          <a:lstStyle>
            <a:lvl1pPr>
              <a:defRPr/>
            </a:lvl1pPr>
          </a:lstStyle>
          <a:p>
            <a:fld id="{34A09AB7-0AD8-4873-8E2A-0E45F5937745}" type="slidenum">
              <a:rPr lang="en-US" altLang="en-US"/>
              <a:pPr/>
              <a:t>‹#›</a:t>
            </a:fld>
            <a:endParaRPr lang="en-US" altLang="en-US"/>
          </a:p>
        </p:txBody>
      </p:sp>
    </p:spTree>
    <p:extLst>
      <p:ext uri="{BB962C8B-B14F-4D97-AF65-F5344CB8AC3E}">
        <p14:creationId xmlns:p14="http://schemas.microsoft.com/office/powerpoint/2010/main" val="28320410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94069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28602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10227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53069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38562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77015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7871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53D2DF0-D9F0-484F-923D-9642872FFF24}" type="slidenum">
              <a:rPr lang="en-US"/>
              <a:pPr>
                <a:defRPr/>
              </a:pPr>
              <a:t>‹#›</a:t>
            </a:fld>
            <a:endParaRPr lang="en-US"/>
          </a:p>
        </p:txBody>
      </p:sp>
    </p:spTree>
    <p:extLst>
      <p:ext uri="{BB962C8B-B14F-4D97-AF65-F5344CB8AC3E}">
        <p14:creationId xmlns:p14="http://schemas.microsoft.com/office/powerpoint/2010/main" val="3991164404"/>
      </p:ext>
    </p:extLst>
  </p:cSld>
  <p:clrMapOvr>
    <a:masterClrMapping/>
  </p:clrMapOvr>
  <p:transition>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3615928-8E82-4EC3-8DE2-1EB608101A3E}" type="slidenum">
              <a:rPr lang="en-US"/>
              <a:pPr>
                <a:defRPr/>
              </a:pPr>
              <a:t>‹#›</a:t>
            </a:fld>
            <a:endParaRPr lang="en-US"/>
          </a:p>
        </p:txBody>
      </p:sp>
    </p:spTree>
    <p:extLst>
      <p:ext uri="{BB962C8B-B14F-4D97-AF65-F5344CB8AC3E}">
        <p14:creationId xmlns:p14="http://schemas.microsoft.com/office/powerpoint/2010/main" val="3577273438"/>
      </p:ext>
    </p:extLst>
  </p:cSld>
  <p:clrMapOvr>
    <a:masterClrMapping/>
  </p:clrMapOvr>
  <p:transition>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DCEC039-5ED5-4FA2-A5B8-CC8519EF7A7D}" type="slidenum">
              <a:rPr lang="en-US"/>
              <a:pPr>
                <a:defRPr/>
              </a:pPr>
              <a:t>‹#›</a:t>
            </a:fld>
            <a:endParaRPr lang="en-US"/>
          </a:p>
        </p:txBody>
      </p:sp>
    </p:spTree>
    <p:extLst>
      <p:ext uri="{BB962C8B-B14F-4D97-AF65-F5344CB8AC3E}">
        <p14:creationId xmlns:p14="http://schemas.microsoft.com/office/powerpoint/2010/main" val="4256901852"/>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7F83AB6-AB65-3D5B-8E02-60BD123A7A1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3B6EF605-F92D-CE37-2CA1-2E8CAEF5D9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0B30B5C-620A-1569-70B1-3AEE0C0BE309}"/>
              </a:ext>
            </a:extLst>
          </p:cNvPr>
          <p:cNvSpPr>
            <a:spLocks noGrp="1" noChangeArrowheads="1"/>
          </p:cNvSpPr>
          <p:nvPr>
            <p:ph type="sldNum" sz="quarter" idx="12"/>
          </p:nvPr>
        </p:nvSpPr>
        <p:spPr>
          <a:ln/>
        </p:spPr>
        <p:txBody>
          <a:bodyPr/>
          <a:lstStyle>
            <a:lvl1pPr>
              <a:defRPr/>
            </a:lvl1pPr>
          </a:lstStyle>
          <a:p>
            <a:fld id="{DA4A783D-8590-45FD-B530-4B71108A2938}" type="slidenum">
              <a:rPr lang="en-US" altLang="en-US"/>
              <a:pPr/>
              <a:t>‹#›</a:t>
            </a:fld>
            <a:endParaRPr lang="en-US" altLang="en-US"/>
          </a:p>
        </p:txBody>
      </p:sp>
    </p:spTree>
    <p:extLst>
      <p:ext uri="{BB962C8B-B14F-4D97-AF65-F5344CB8AC3E}">
        <p14:creationId xmlns:p14="http://schemas.microsoft.com/office/powerpoint/2010/main" val="15569300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A7118A1-319F-4A88-861D-59386DD5CC0B}" type="slidenum">
              <a:rPr lang="en-US"/>
              <a:pPr>
                <a:defRPr/>
              </a:pPr>
              <a:t>‹#›</a:t>
            </a:fld>
            <a:endParaRPr lang="en-US"/>
          </a:p>
        </p:txBody>
      </p:sp>
    </p:spTree>
    <p:extLst>
      <p:ext uri="{BB962C8B-B14F-4D97-AF65-F5344CB8AC3E}">
        <p14:creationId xmlns:p14="http://schemas.microsoft.com/office/powerpoint/2010/main" val="2539423216"/>
      </p:ext>
    </p:extLst>
  </p:cSld>
  <p:clrMapOvr>
    <a:masterClrMapping/>
  </p:clrMapOvr>
  <p:transition>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03C7800E-54DE-4810-B999-670C255B47B8}" type="slidenum">
              <a:rPr lang="en-US"/>
              <a:pPr>
                <a:defRPr/>
              </a:pPr>
              <a:t>‹#›</a:t>
            </a:fld>
            <a:endParaRPr lang="en-US"/>
          </a:p>
        </p:txBody>
      </p:sp>
    </p:spTree>
    <p:extLst>
      <p:ext uri="{BB962C8B-B14F-4D97-AF65-F5344CB8AC3E}">
        <p14:creationId xmlns:p14="http://schemas.microsoft.com/office/powerpoint/2010/main" val="1237197904"/>
      </p:ext>
    </p:extLst>
  </p:cSld>
  <p:clrMapOvr>
    <a:masterClrMapping/>
  </p:clrMapOvr>
  <p:transition>
    <p:rand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8C5966F2-79F2-4A7E-9C77-D7895206CBD0}" type="slidenum">
              <a:rPr lang="en-US"/>
              <a:pPr>
                <a:defRPr/>
              </a:pPr>
              <a:t>‹#›</a:t>
            </a:fld>
            <a:endParaRPr lang="en-US"/>
          </a:p>
        </p:txBody>
      </p:sp>
    </p:spTree>
    <p:extLst>
      <p:ext uri="{BB962C8B-B14F-4D97-AF65-F5344CB8AC3E}">
        <p14:creationId xmlns:p14="http://schemas.microsoft.com/office/powerpoint/2010/main" val="2795744894"/>
      </p:ext>
    </p:extLst>
  </p:cSld>
  <p:clrMapOvr>
    <a:masterClrMapping/>
  </p:clrMapOvr>
  <p:transition>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775E52BE-2D31-413C-A276-0784CEFA49B8}" type="slidenum">
              <a:rPr lang="en-US"/>
              <a:pPr>
                <a:defRPr/>
              </a:pPr>
              <a:t>‹#›</a:t>
            </a:fld>
            <a:endParaRPr lang="en-US"/>
          </a:p>
        </p:txBody>
      </p:sp>
    </p:spTree>
    <p:extLst>
      <p:ext uri="{BB962C8B-B14F-4D97-AF65-F5344CB8AC3E}">
        <p14:creationId xmlns:p14="http://schemas.microsoft.com/office/powerpoint/2010/main" val="1156591082"/>
      </p:ext>
    </p:extLst>
  </p:cSld>
  <p:clrMapOvr>
    <a:masterClrMapping/>
  </p:clrMapOvr>
  <p:transition>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174BE60-87FF-4CDD-8CF0-06D75C02287D}" type="slidenum">
              <a:rPr lang="en-US"/>
              <a:pPr>
                <a:defRPr/>
              </a:pPr>
              <a:t>‹#›</a:t>
            </a:fld>
            <a:endParaRPr lang="en-US"/>
          </a:p>
        </p:txBody>
      </p:sp>
    </p:spTree>
    <p:extLst>
      <p:ext uri="{BB962C8B-B14F-4D97-AF65-F5344CB8AC3E}">
        <p14:creationId xmlns:p14="http://schemas.microsoft.com/office/powerpoint/2010/main" val="1279321732"/>
      </p:ext>
    </p:extLst>
  </p:cSld>
  <p:clrMapOvr>
    <a:masterClrMapping/>
  </p:clrMapOvr>
  <p:transition>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3506A85-CF07-4A47-B793-00BFA4349DA8}" type="slidenum">
              <a:rPr lang="en-US"/>
              <a:pPr>
                <a:defRPr/>
              </a:pPr>
              <a:t>‹#›</a:t>
            </a:fld>
            <a:endParaRPr lang="en-US"/>
          </a:p>
        </p:txBody>
      </p:sp>
    </p:spTree>
    <p:extLst>
      <p:ext uri="{BB962C8B-B14F-4D97-AF65-F5344CB8AC3E}">
        <p14:creationId xmlns:p14="http://schemas.microsoft.com/office/powerpoint/2010/main" val="77149071"/>
      </p:ext>
    </p:extLst>
  </p:cSld>
  <p:clrMapOvr>
    <a:masterClrMapping/>
  </p:clrMapOvr>
  <p:transition>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12F80C9-6BF0-4BFC-85AA-296976973107}" type="slidenum">
              <a:rPr lang="en-US"/>
              <a:pPr>
                <a:defRPr/>
              </a:pPr>
              <a:t>‹#›</a:t>
            </a:fld>
            <a:endParaRPr lang="en-US"/>
          </a:p>
        </p:txBody>
      </p:sp>
    </p:spTree>
    <p:extLst>
      <p:ext uri="{BB962C8B-B14F-4D97-AF65-F5344CB8AC3E}">
        <p14:creationId xmlns:p14="http://schemas.microsoft.com/office/powerpoint/2010/main" val="2550275531"/>
      </p:ext>
    </p:extLst>
  </p:cSld>
  <p:clrMapOvr>
    <a:masterClrMapping/>
  </p:clrMapOvr>
  <p:transition>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F2E7253-29B8-46A6-B07B-FE57775DC8BD}" type="slidenum">
              <a:rPr lang="en-US"/>
              <a:pPr>
                <a:defRPr/>
              </a:pPr>
              <a:t>‹#›</a:t>
            </a:fld>
            <a:endParaRPr lang="en-US"/>
          </a:p>
        </p:txBody>
      </p:sp>
    </p:spTree>
    <p:extLst>
      <p:ext uri="{BB962C8B-B14F-4D97-AF65-F5344CB8AC3E}">
        <p14:creationId xmlns:p14="http://schemas.microsoft.com/office/powerpoint/2010/main" val="2426485287"/>
      </p:ext>
    </p:extLst>
  </p:cSld>
  <p:clrMapOvr>
    <a:masterClrMapping/>
  </p:clrMapOvr>
  <p:transition>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4EB1D8B8-ADDF-498B-8BED-F211C7A1565D}" type="slidenum">
              <a:rPr lang="en-US"/>
              <a:pPr>
                <a:defRPr/>
              </a:pPr>
              <a:t>‹#›</a:t>
            </a:fld>
            <a:endParaRPr lang="en-US"/>
          </a:p>
        </p:txBody>
      </p:sp>
    </p:spTree>
    <p:extLst>
      <p:ext uri="{BB962C8B-B14F-4D97-AF65-F5344CB8AC3E}">
        <p14:creationId xmlns:p14="http://schemas.microsoft.com/office/powerpoint/2010/main" val="169461298"/>
      </p:ext>
    </p:extLst>
  </p:cSld>
  <p:clrMapOvr>
    <a:masterClrMapping/>
  </p:clrMapOvr>
  <p:transition>
    <p:rand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E2F326D-42BA-4DD3-8132-EBF93BB30039}" type="slidenum">
              <a:rPr lang="en-US"/>
              <a:pPr>
                <a:defRPr/>
              </a:pPr>
              <a:t>‹#›</a:t>
            </a:fld>
            <a:endParaRPr lang="en-US"/>
          </a:p>
        </p:txBody>
      </p:sp>
    </p:spTree>
    <p:extLst>
      <p:ext uri="{BB962C8B-B14F-4D97-AF65-F5344CB8AC3E}">
        <p14:creationId xmlns:p14="http://schemas.microsoft.com/office/powerpoint/2010/main" val="126384154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193CFE2A-D9BE-FFC5-CFD6-D820AA129F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7A58C8-14CD-6F09-A216-55CFA52883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76D358-64F3-559C-4B0F-B42CE1FFDE3D}"/>
              </a:ext>
            </a:extLst>
          </p:cNvPr>
          <p:cNvSpPr>
            <a:spLocks noGrp="1" noChangeArrowheads="1"/>
          </p:cNvSpPr>
          <p:nvPr>
            <p:ph type="sldNum" sz="quarter" idx="12"/>
          </p:nvPr>
        </p:nvSpPr>
        <p:spPr>
          <a:ln/>
        </p:spPr>
        <p:txBody>
          <a:bodyPr/>
          <a:lstStyle>
            <a:lvl1pPr>
              <a:defRPr/>
            </a:lvl1pPr>
          </a:lstStyle>
          <a:p>
            <a:fld id="{E398CD89-854C-43C3-9017-139B5077B900}" type="slidenum">
              <a:rPr lang="en-US" altLang="en-US"/>
              <a:pPr/>
              <a:t>‹#›</a:t>
            </a:fld>
            <a:endParaRPr lang="en-US" altLang="en-US"/>
          </a:p>
        </p:txBody>
      </p:sp>
    </p:spTree>
    <p:extLst>
      <p:ext uri="{BB962C8B-B14F-4D97-AF65-F5344CB8AC3E}">
        <p14:creationId xmlns:p14="http://schemas.microsoft.com/office/powerpoint/2010/main" val="362101608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936525D-B155-4EED-A29A-79EECDA36891}" type="slidenum">
              <a:rPr lang="en-US"/>
              <a:pPr>
                <a:defRPr/>
              </a:pPr>
              <a:t>‹#›</a:t>
            </a:fld>
            <a:endParaRPr lang="en-US"/>
          </a:p>
        </p:txBody>
      </p:sp>
    </p:spTree>
    <p:extLst>
      <p:ext uri="{BB962C8B-B14F-4D97-AF65-F5344CB8AC3E}">
        <p14:creationId xmlns:p14="http://schemas.microsoft.com/office/powerpoint/2010/main" val="1014700895"/>
      </p:ext>
    </p:extLst>
  </p:cSld>
  <p:clrMapOvr>
    <a:masterClrMapping/>
  </p:clrMapOvr>
  <p:transition>
    <p:rand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F1C0AC4F-A857-490C-9450-2E598EA2D0FA}" type="slidenum">
              <a:rPr lang="en-US"/>
              <a:pPr>
                <a:defRPr/>
              </a:pPr>
              <a:t>‹#›</a:t>
            </a:fld>
            <a:endParaRPr lang="en-US"/>
          </a:p>
        </p:txBody>
      </p:sp>
    </p:spTree>
    <p:extLst>
      <p:ext uri="{BB962C8B-B14F-4D97-AF65-F5344CB8AC3E}">
        <p14:creationId xmlns:p14="http://schemas.microsoft.com/office/powerpoint/2010/main" val="1309250659"/>
      </p:ext>
    </p:extLst>
  </p:cSld>
  <p:clrMapOvr>
    <a:masterClrMapping/>
  </p:clrMapOvr>
  <p:transition>
    <p:rand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E90A73F-471A-446A-B0B6-D6BF4F43C11E}" type="slidenum">
              <a:rPr lang="en-US"/>
              <a:pPr>
                <a:defRPr/>
              </a:pPr>
              <a:t>‹#›</a:t>
            </a:fld>
            <a:endParaRPr lang="en-US"/>
          </a:p>
        </p:txBody>
      </p:sp>
    </p:spTree>
    <p:extLst>
      <p:ext uri="{BB962C8B-B14F-4D97-AF65-F5344CB8AC3E}">
        <p14:creationId xmlns:p14="http://schemas.microsoft.com/office/powerpoint/2010/main" val="3331055693"/>
      </p:ext>
    </p:extLst>
  </p:cSld>
  <p:clrMapOvr>
    <a:masterClrMapping/>
  </p:clrMapOvr>
  <p:transition>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763188E2-A778-4F4F-9737-206CA783639D}" type="slidenum">
              <a:rPr lang="en-US"/>
              <a:pPr>
                <a:defRPr/>
              </a:pPr>
              <a:t>‹#›</a:t>
            </a:fld>
            <a:endParaRPr lang="en-US"/>
          </a:p>
        </p:txBody>
      </p:sp>
    </p:spTree>
    <p:extLst>
      <p:ext uri="{BB962C8B-B14F-4D97-AF65-F5344CB8AC3E}">
        <p14:creationId xmlns:p14="http://schemas.microsoft.com/office/powerpoint/2010/main" val="4109298833"/>
      </p:ext>
    </p:extLst>
  </p:cSld>
  <p:clrMapOvr>
    <a:masterClrMapping/>
  </p:clrMapOvr>
  <p:transition>
    <p:rand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35F2EBC0-4A1E-4047-A32F-45620A946A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8221926"/>
      </p:ext>
    </p:extLst>
  </p:cSld>
  <p:clrMapOvr>
    <a:masterClrMapping/>
  </p:clrMapOvr>
  <p:transition>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EF82E7F-C886-4963-9F3C-AA06D03BEE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896757"/>
      </p:ext>
    </p:extLst>
  </p:cSld>
  <p:clrMapOvr>
    <a:masterClrMapping/>
  </p:clrMapOvr>
  <p:transition>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A01BB19C-9F61-4B04-AB25-5AF715EB23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2511765"/>
      </p:ext>
    </p:extLst>
  </p:cSld>
  <p:clrMapOvr>
    <a:masterClrMapping/>
  </p:clrMapOvr>
  <p:transition>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40FDF9CB-066B-4DB6-8783-3A0EC940E5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817983"/>
      </p:ext>
    </p:extLst>
  </p:cSld>
  <p:clrMapOvr>
    <a:masterClrMapping/>
  </p:clrMapOvr>
  <p:transition>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48303567-8F1A-4599-8220-3DC1B179B6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0661425"/>
      </p:ext>
    </p:extLst>
  </p:cSld>
  <p:clrMapOvr>
    <a:masterClrMapping/>
  </p:clrMapOvr>
  <p:transition>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65332806-1854-4FF7-90A2-4A8C17E790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9044171"/>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6F2A1B9-BC2C-20C1-2294-FA7379E11EF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3387465-79D4-6771-DDEB-7E8894228C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67DA087-8166-2DF7-DE60-DB580B8424CF}"/>
              </a:ext>
            </a:extLst>
          </p:cNvPr>
          <p:cNvSpPr>
            <a:spLocks noGrp="1" noChangeArrowheads="1"/>
          </p:cNvSpPr>
          <p:nvPr>
            <p:ph type="sldNum" sz="quarter" idx="12"/>
          </p:nvPr>
        </p:nvSpPr>
        <p:spPr>
          <a:ln/>
        </p:spPr>
        <p:txBody>
          <a:bodyPr/>
          <a:lstStyle>
            <a:lvl1pPr>
              <a:defRPr/>
            </a:lvl1pPr>
          </a:lstStyle>
          <a:p>
            <a:fld id="{1F9173CA-779A-412D-85A3-43B205602EFD}" type="slidenum">
              <a:rPr lang="en-US" altLang="en-US"/>
              <a:pPr/>
              <a:t>‹#›</a:t>
            </a:fld>
            <a:endParaRPr lang="en-US" altLang="en-US"/>
          </a:p>
        </p:txBody>
      </p:sp>
    </p:spTree>
    <p:extLst>
      <p:ext uri="{BB962C8B-B14F-4D97-AF65-F5344CB8AC3E}">
        <p14:creationId xmlns:p14="http://schemas.microsoft.com/office/powerpoint/2010/main" val="14294803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9D47580C-0831-4934-80BF-E0E7C13FD3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6101024"/>
      </p:ext>
    </p:extLst>
  </p:cSld>
  <p:clrMapOvr>
    <a:masterClrMapping/>
  </p:clrMapOvr>
  <p:transition>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4E7794F6-C9EE-4186-91BE-2EAB79101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159958"/>
      </p:ext>
    </p:extLst>
  </p:cSld>
  <p:clrMapOvr>
    <a:masterClrMapping/>
  </p:clrMapOvr>
  <p:transition>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B25F817-75A6-4805-9955-B176486F72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1049266"/>
      </p:ext>
    </p:extLst>
  </p:cSld>
  <p:clrMapOvr>
    <a:masterClrMapping/>
  </p:clrMapOvr>
  <p:transition>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58B8326-B3C4-40C5-A9B0-3ED5296CC3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4004774"/>
      </p:ext>
    </p:extLst>
  </p:cSld>
  <p:clrMapOvr>
    <a:masterClrMapping/>
  </p:clrMapOvr>
  <p:transition>
    <p:rand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214EFC6B-1AF8-4DDC-89CE-394AE439FC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2186094"/>
      </p:ext>
    </p:extLst>
  </p:cSld>
  <p:clrMapOvr>
    <a:masterClrMapping/>
  </p:clrMapOvr>
  <p:transition>
    <p:rand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4D82332-63BE-4F23-A722-BD3169B4AD1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55AAAA2-E096-4F36-B04D-207BC32BC0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A6F511-6C61-449E-9CFF-A250D0A6D14D}"/>
              </a:ext>
            </a:extLst>
          </p:cNvPr>
          <p:cNvSpPr>
            <a:spLocks noGrp="1" noChangeArrowheads="1"/>
          </p:cNvSpPr>
          <p:nvPr>
            <p:ph type="sldNum" sz="quarter" idx="12"/>
          </p:nvPr>
        </p:nvSpPr>
        <p:spPr>
          <a:ln/>
        </p:spPr>
        <p:txBody>
          <a:bodyPr/>
          <a:lstStyle>
            <a:lvl1pPr>
              <a:defRPr/>
            </a:lvl1pPr>
          </a:lstStyle>
          <a:p>
            <a:fld id="{8A7707E9-1D42-43DC-A8C2-DEDA9A82E562}" type="slidenum">
              <a:rPr lang="en-US" altLang="en-US"/>
              <a:pPr/>
              <a:t>‹#›</a:t>
            </a:fld>
            <a:endParaRPr lang="en-US" altLang="en-US"/>
          </a:p>
        </p:txBody>
      </p:sp>
    </p:spTree>
    <p:extLst>
      <p:ext uri="{BB962C8B-B14F-4D97-AF65-F5344CB8AC3E}">
        <p14:creationId xmlns:p14="http://schemas.microsoft.com/office/powerpoint/2010/main" val="33041622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C87A22-A3DB-47ED-B24E-56E4BA4C32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FE657F-12EE-49F7-84F5-11D306B7CA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EFE5B7-738A-48BF-865B-CC2BF12C9350}"/>
              </a:ext>
            </a:extLst>
          </p:cNvPr>
          <p:cNvSpPr>
            <a:spLocks noGrp="1" noChangeArrowheads="1"/>
          </p:cNvSpPr>
          <p:nvPr>
            <p:ph type="sldNum" sz="quarter" idx="12"/>
          </p:nvPr>
        </p:nvSpPr>
        <p:spPr>
          <a:ln/>
        </p:spPr>
        <p:txBody>
          <a:bodyPr/>
          <a:lstStyle>
            <a:lvl1pPr>
              <a:defRPr/>
            </a:lvl1pPr>
          </a:lstStyle>
          <a:p>
            <a:fld id="{44F92295-6514-4BFF-87C2-7D772A816124}" type="slidenum">
              <a:rPr lang="en-US" altLang="en-US"/>
              <a:pPr/>
              <a:t>‹#›</a:t>
            </a:fld>
            <a:endParaRPr lang="en-US" altLang="en-US"/>
          </a:p>
        </p:txBody>
      </p:sp>
    </p:spTree>
    <p:extLst>
      <p:ext uri="{BB962C8B-B14F-4D97-AF65-F5344CB8AC3E}">
        <p14:creationId xmlns:p14="http://schemas.microsoft.com/office/powerpoint/2010/main" val="255064165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F816FC9-9279-404E-826F-C77A947EF2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60D5FB-2AF0-4CBE-ABD8-B07E04E63E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CC3A8F-1B7E-4156-A326-162DF1A90169}"/>
              </a:ext>
            </a:extLst>
          </p:cNvPr>
          <p:cNvSpPr>
            <a:spLocks noGrp="1" noChangeArrowheads="1"/>
          </p:cNvSpPr>
          <p:nvPr>
            <p:ph type="sldNum" sz="quarter" idx="12"/>
          </p:nvPr>
        </p:nvSpPr>
        <p:spPr>
          <a:ln/>
        </p:spPr>
        <p:txBody>
          <a:bodyPr/>
          <a:lstStyle>
            <a:lvl1pPr>
              <a:defRPr/>
            </a:lvl1pPr>
          </a:lstStyle>
          <a:p>
            <a:fld id="{99211804-82EC-489E-AE49-D192FCE262CF}" type="slidenum">
              <a:rPr lang="en-US" altLang="en-US"/>
              <a:pPr/>
              <a:t>‹#›</a:t>
            </a:fld>
            <a:endParaRPr lang="en-US" altLang="en-US"/>
          </a:p>
        </p:txBody>
      </p:sp>
    </p:spTree>
    <p:extLst>
      <p:ext uri="{BB962C8B-B14F-4D97-AF65-F5344CB8AC3E}">
        <p14:creationId xmlns:p14="http://schemas.microsoft.com/office/powerpoint/2010/main" val="41477513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4319339-30E7-4ED6-B634-AC2AEEC97D6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38F03B-40D0-4968-A969-3936FD0144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43D4393-95D9-4DD6-B1F0-88147C9A14F5}"/>
              </a:ext>
            </a:extLst>
          </p:cNvPr>
          <p:cNvSpPr>
            <a:spLocks noGrp="1" noChangeArrowheads="1"/>
          </p:cNvSpPr>
          <p:nvPr>
            <p:ph type="sldNum" sz="quarter" idx="12"/>
          </p:nvPr>
        </p:nvSpPr>
        <p:spPr>
          <a:ln/>
        </p:spPr>
        <p:txBody>
          <a:bodyPr/>
          <a:lstStyle>
            <a:lvl1pPr>
              <a:defRPr/>
            </a:lvl1pPr>
          </a:lstStyle>
          <a:p>
            <a:fld id="{ED2900B1-6D63-46C3-BF3D-B2F81046ED9D}" type="slidenum">
              <a:rPr lang="en-US" altLang="en-US"/>
              <a:pPr/>
              <a:t>‹#›</a:t>
            </a:fld>
            <a:endParaRPr lang="en-US" altLang="en-US"/>
          </a:p>
        </p:txBody>
      </p:sp>
    </p:spTree>
    <p:extLst>
      <p:ext uri="{BB962C8B-B14F-4D97-AF65-F5344CB8AC3E}">
        <p14:creationId xmlns:p14="http://schemas.microsoft.com/office/powerpoint/2010/main" val="67302908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89D9FE4-97CD-4D4C-AF04-4D1FF26D72C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868CB40-7EFC-4575-A9F2-1EFBF1A3EB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B22E493-3D03-45D2-8C0F-A1FB621933DD}"/>
              </a:ext>
            </a:extLst>
          </p:cNvPr>
          <p:cNvSpPr>
            <a:spLocks noGrp="1" noChangeArrowheads="1"/>
          </p:cNvSpPr>
          <p:nvPr>
            <p:ph type="sldNum" sz="quarter" idx="12"/>
          </p:nvPr>
        </p:nvSpPr>
        <p:spPr>
          <a:ln/>
        </p:spPr>
        <p:txBody>
          <a:bodyPr/>
          <a:lstStyle>
            <a:lvl1pPr>
              <a:defRPr/>
            </a:lvl1pPr>
          </a:lstStyle>
          <a:p>
            <a:fld id="{0DB2681A-78BB-407C-AF30-C36AB49BE4A5}" type="slidenum">
              <a:rPr lang="en-US" altLang="en-US"/>
              <a:pPr/>
              <a:t>‹#›</a:t>
            </a:fld>
            <a:endParaRPr lang="en-US" altLang="en-US"/>
          </a:p>
        </p:txBody>
      </p:sp>
    </p:spTree>
    <p:extLst>
      <p:ext uri="{BB962C8B-B14F-4D97-AF65-F5344CB8AC3E}">
        <p14:creationId xmlns:p14="http://schemas.microsoft.com/office/powerpoint/2010/main" val="4131332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8C06DE2-71C0-5F57-8C9F-7F5C1ADDC4C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A220577-C426-90F7-69FE-6C3D70E3C6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90E5AC1-3B79-69BE-6B69-2940F8FEB06B}"/>
              </a:ext>
            </a:extLst>
          </p:cNvPr>
          <p:cNvSpPr>
            <a:spLocks noGrp="1" noChangeArrowheads="1"/>
          </p:cNvSpPr>
          <p:nvPr>
            <p:ph type="sldNum" sz="quarter" idx="12"/>
          </p:nvPr>
        </p:nvSpPr>
        <p:spPr>
          <a:ln/>
        </p:spPr>
        <p:txBody>
          <a:bodyPr/>
          <a:lstStyle>
            <a:lvl1pPr>
              <a:defRPr/>
            </a:lvl1pPr>
          </a:lstStyle>
          <a:p>
            <a:fld id="{05BCECA6-F485-4EB0-ABDC-B785AF1BF0D3}" type="slidenum">
              <a:rPr lang="en-US" altLang="en-US"/>
              <a:pPr/>
              <a:t>‹#›</a:t>
            </a:fld>
            <a:endParaRPr lang="en-US" altLang="en-US"/>
          </a:p>
        </p:txBody>
      </p:sp>
    </p:spTree>
    <p:extLst>
      <p:ext uri="{BB962C8B-B14F-4D97-AF65-F5344CB8AC3E}">
        <p14:creationId xmlns:p14="http://schemas.microsoft.com/office/powerpoint/2010/main" val="317203083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AA3D88A-5D85-41B3-A75B-C916BA4352A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E331F51-AE3C-4C16-8E8E-9796E39BEF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D7B247E-1654-41D2-A01C-C9941C2FCB83}"/>
              </a:ext>
            </a:extLst>
          </p:cNvPr>
          <p:cNvSpPr>
            <a:spLocks noGrp="1" noChangeArrowheads="1"/>
          </p:cNvSpPr>
          <p:nvPr>
            <p:ph type="sldNum" sz="quarter" idx="12"/>
          </p:nvPr>
        </p:nvSpPr>
        <p:spPr>
          <a:ln/>
        </p:spPr>
        <p:txBody>
          <a:bodyPr/>
          <a:lstStyle>
            <a:lvl1pPr>
              <a:defRPr/>
            </a:lvl1pPr>
          </a:lstStyle>
          <a:p>
            <a:fld id="{B2FBF6B1-061A-44F7-8DA2-1F51DFFBD4BE}" type="slidenum">
              <a:rPr lang="en-US" altLang="en-US"/>
              <a:pPr/>
              <a:t>‹#›</a:t>
            </a:fld>
            <a:endParaRPr lang="en-US" altLang="en-US"/>
          </a:p>
        </p:txBody>
      </p:sp>
    </p:spTree>
    <p:extLst>
      <p:ext uri="{BB962C8B-B14F-4D97-AF65-F5344CB8AC3E}">
        <p14:creationId xmlns:p14="http://schemas.microsoft.com/office/powerpoint/2010/main" val="313786301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2CE7A6-71C1-473C-B064-0B1B94FADAC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4E73BAF-4A2E-4C77-BB28-6DE409A94F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18ADCAF-2937-42D1-8EC8-C62A2D05A81D}"/>
              </a:ext>
            </a:extLst>
          </p:cNvPr>
          <p:cNvSpPr>
            <a:spLocks noGrp="1" noChangeArrowheads="1"/>
          </p:cNvSpPr>
          <p:nvPr>
            <p:ph type="sldNum" sz="quarter" idx="12"/>
          </p:nvPr>
        </p:nvSpPr>
        <p:spPr>
          <a:ln/>
        </p:spPr>
        <p:txBody>
          <a:bodyPr/>
          <a:lstStyle>
            <a:lvl1pPr>
              <a:defRPr/>
            </a:lvl1pPr>
          </a:lstStyle>
          <a:p>
            <a:fld id="{9146C57B-6AC6-4570-ABFE-4F856B211DC7}" type="slidenum">
              <a:rPr lang="en-US" altLang="en-US"/>
              <a:pPr/>
              <a:t>‹#›</a:t>
            </a:fld>
            <a:endParaRPr lang="en-US" altLang="en-US"/>
          </a:p>
        </p:txBody>
      </p:sp>
    </p:spTree>
    <p:extLst>
      <p:ext uri="{BB962C8B-B14F-4D97-AF65-F5344CB8AC3E}">
        <p14:creationId xmlns:p14="http://schemas.microsoft.com/office/powerpoint/2010/main" val="29056056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A547D25-1B62-4B76-B964-FB81A34727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EF25DCF-0B80-44BD-B7C8-0422D876FE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A04F257-B900-4127-9FF8-8CABB6CFA5D1}"/>
              </a:ext>
            </a:extLst>
          </p:cNvPr>
          <p:cNvSpPr>
            <a:spLocks noGrp="1" noChangeArrowheads="1"/>
          </p:cNvSpPr>
          <p:nvPr>
            <p:ph type="sldNum" sz="quarter" idx="12"/>
          </p:nvPr>
        </p:nvSpPr>
        <p:spPr>
          <a:ln/>
        </p:spPr>
        <p:txBody>
          <a:bodyPr/>
          <a:lstStyle>
            <a:lvl1pPr>
              <a:defRPr/>
            </a:lvl1pPr>
          </a:lstStyle>
          <a:p>
            <a:fld id="{7CBCFE22-C65C-4863-A5DA-F1DF96088B01}" type="slidenum">
              <a:rPr lang="en-US" altLang="en-US"/>
              <a:pPr/>
              <a:t>‹#›</a:t>
            </a:fld>
            <a:endParaRPr lang="en-US" altLang="en-US"/>
          </a:p>
        </p:txBody>
      </p:sp>
    </p:spTree>
    <p:extLst>
      <p:ext uri="{BB962C8B-B14F-4D97-AF65-F5344CB8AC3E}">
        <p14:creationId xmlns:p14="http://schemas.microsoft.com/office/powerpoint/2010/main" val="24648605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18C5530-EDCA-45DB-853C-28F1F518E2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09F242-52FF-4C19-8A2A-1BA3D01E5C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454FA78-913B-4367-8C94-78CB009183C4}"/>
              </a:ext>
            </a:extLst>
          </p:cNvPr>
          <p:cNvSpPr>
            <a:spLocks noGrp="1" noChangeArrowheads="1"/>
          </p:cNvSpPr>
          <p:nvPr>
            <p:ph type="sldNum" sz="quarter" idx="12"/>
          </p:nvPr>
        </p:nvSpPr>
        <p:spPr>
          <a:ln/>
        </p:spPr>
        <p:txBody>
          <a:bodyPr/>
          <a:lstStyle>
            <a:lvl1pPr>
              <a:defRPr/>
            </a:lvl1pPr>
          </a:lstStyle>
          <a:p>
            <a:fld id="{18159EA0-1699-4907-90A8-093FBD6EED45}" type="slidenum">
              <a:rPr lang="en-US" altLang="en-US"/>
              <a:pPr/>
              <a:t>‹#›</a:t>
            </a:fld>
            <a:endParaRPr lang="en-US" altLang="en-US"/>
          </a:p>
        </p:txBody>
      </p:sp>
    </p:spTree>
    <p:extLst>
      <p:ext uri="{BB962C8B-B14F-4D97-AF65-F5344CB8AC3E}">
        <p14:creationId xmlns:p14="http://schemas.microsoft.com/office/powerpoint/2010/main" val="26906582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BB06996-23A5-4E2A-A3A5-56F22917CB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828D08-1759-4633-8F74-905CC1945B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3D6CAE-88A9-4A82-AD3D-6A7F264B0E3A}"/>
              </a:ext>
            </a:extLst>
          </p:cNvPr>
          <p:cNvSpPr>
            <a:spLocks noGrp="1" noChangeArrowheads="1"/>
          </p:cNvSpPr>
          <p:nvPr>
            <p:ph type="sldNum" sz="quarter" idx="12"/>
          </p:nvPr>
        </p:nvSpPr>
        <p:spPr>
          <a:ln/>
        </p:spPr>
        <p:txBody>
          <a:bodyPr/>
          <a:lstStyle>
            <a:lvl1pPr>
              <a:defRPr/>
            </a:lvl1pPr>
          </a:lstStyle>
          <a:p>
            <a:fld id="{8F45776D-E109-4720-9F25-A3D77300EDF8}" type="slidenum">
              <a:rPr lang="en-US" altLang="en-US"/>
              <a:pPr/>
              <a:t>‹#›</a:t>
            </a:fld>
            <a:endParaRPr lang="en-US" altLang="en-US"/>
          </a:p>
        </p:txBody>
      </p:sp>
    </p:spTree>
    <p:extLst>
      <p:ext uri="{BB962C8B-B14F-4D97-AF65-F5344CB8AC3E}">
        <p14:creationId xmlns:p14="http://schemas.microsoft.com/office/powerpoint/2010/main" val="42425131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ECBF1D9-1DEF-44A3-8D5B-A4A8E227A8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33D2D9-E854-4F3E-BD89-A30AEF0420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777CDF-9E25-412B-B3B6-B87A2F2F5498}"/>
              </a:ext>
            </a:extLst>
          </p:cNvPr>
          <p:cNvSpPr>
            <a:spLocks noGrp="1" noChangeArrowheads="1"/>
          </p:cNvSpPr>
          <p:nvPr>
            <p:ph type="sldNum" sz="quarter" idx="12"/>
          </p:nvPr>
        </p:nvSpPr>
        <p:spPr>
          <a:ln/>
        </p:spPr>
        <p:txBody>
          <a:bodyPr/>
          <a:lstStyle>
            <a:lvl1pPr>
              <a:defRPr/>
            </a:lvl1pPr>
          </a:lstStyle>
          <a:p>
            <a:fld id="{F928552A-076E-4337-B270-DB7E70B4BCCB}" type="slidenum">
              <a:rPr lang="en-US" altLang="en-US"/>
              <a:pPr/>
              <a:t>‹#›</a:t>
            </a:fld>
            <a:endParaRPr lang="en-US" altLang="en-US"/>
          </a:p>
        </p:txBody>
      </p:sp>
    </p:spTree>
    <p:extLst>
      <p:ext uri="{BB962C8B-B14F-4D97-AF65-F5344CB8AC3E}">
        <p14:creationId xmlns:p14="http://schemas.microsoft.com/office/powerpoint/2010/main" val="83415085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51B2BA7D-4AC6-4290-8B1B-17D7F93DDB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506684-120B-449B-AD8B-16E63D3B27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3BC204-983B-4FBE-9C2A-9C4840262CE2}"/>
              </a:ext>
            </a:extLst>
          </p:cNvPr>
          <p:cNvSpPr>
            <a:spLocks noGrp="1" noChangeArrowheads="1"/>
          </p:cNvSpPr>
          <p:nvPr>
            <p:ph type="sldNum" sz="quarter" idx="12"/>
          </p:nvPr>
        </p:nvSpPr>
        <p:spPr>
          <a:ln/>
        </p:spPr>
        <p:txBody>
          <a:bodyPr/>
          <a:lstStyle>
            <a:lvl1pPr>
              <a:defRPr/>
            </a:lvl1pPr>
          </a:lstStyle>
          <a:p>
            <a:fld id="{C18DEC1C-3E8B-4311-89AF-681ED600647F}" type="slidenum">
              <a:rPr lang="en-US" altLang="en-US"/>
              <a:pPr/>
              <a:t>‹#›</a:t>
            </a:fld>
            <a:endParaRPr lang="en-US" altLang="en-US"/>
          </a:p>
        </p:txBody>
      </p:sp>
    </p:spTree>
    <p:extLst>
      <p:ext uri="{BB962C8B-B14F-4D97-AF65-F5344CB8AC3E}">
        <p14:creationId xmlns:p14="http://schemas.microsoft.com/office/powerpoint/2010/main" val="173879871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623322-1FF3-440A-B427-2D92B59EBA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52ADF6-2B8D-4609-A644-C1DE132BAF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19506DD-3200-4AA4-934B-F708A61BC5B0}"/>
              </a:ext>
            </a:extLst>
          </p:cNvPr>
          <p:cNvSpPr>
            <a:spLocks noGrp="1" noChangeArrowheads="1"/>
          </p:cNvSpPr>
          <p:nvPr>
            <p:ph type="sldNum" sz="quarter" idx="12"/>
          </p:nvPr>
        </p:nvSpPr>
        <p:spPr>
          <a:ln/>
        </p:spPr>
        <p:txBody>
          <a:bodyPr/>
          <a:lstStyle>
            <a:lvl1pPr>
              <a:defRPr/>
            </a:lvl1pPr>
          </a:lstStyle>
          <a:p>
            <a:fld id="{52D18FF6-9B77-4DA9-9A04-7BCC24442B98}" type="slidenum">
              <a:rPr lang="en-US" altLang="en-US"/>
              <a:pPr/>
              <a:t>‹#›</a:t>
            </a:fld>
            <a:endParaRPr lang="en-US" altLang="en-US"/>
          </a:p>
        </p:txBody>
      </p:sp>
    </p:spTree>
    <p:extLst>
      <p:ext uri="{BB962C8B-B14F-4D97-AF65-F5344CB8AC3E}">
        <p14:creationId xmlns:p14="http://schemas.microsoft.com/office/powerpoint/2010/main" val="177314497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EA91138-D968-4FDD-9860-08EAF4129F3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430BF957-EAF0-467B-B12F-C0CF758720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2E1C0E3-76DE-461A-94C6-6185D831C7D6}"/>
              </a:ext>
            </a:extLst>
          </p:cNvPr>
          <p:cNvSpPr>
            <a:spLocks noGrp="1" noChangeArrowheads="1"/>
          </p:cNvSpPr>
          <p:nvPr>
            <p:ph type="sldNum" sz="quarter" idx="12"/>
          </p:nvPr>
        </p:nvSpPr>
        <p:spPr>
          <a:ln/>
        </p:spPr>
        <p:txBody>
          <a:bodyPr/>
          <a:lstStyle>
            <a:lvl1pPr>
              <a:defRPr/>
            </a:lvl1pPr>
          </a:lstStyle>
          <a:p>
            <a:fld id="{87212EA3-9776-4FE9-A84D-D3449189FC07}" type="slidenum">
              <a:rPr lang="en-US" altLang="en-US"/>
              <a:pPr/>
              <a:t>‹#›</a:t>
            </a:fld>
            <a:endParaRPr lang="en-US" altLang="en-US"/>
          </a:p>
        </p:txBody>
      </p:sp>
    </p:spTree>
    <p:extLst>
      <p:ext uri="{BB962C8B-B14F-4D97-AF65-F5344CB8AC3E}">
        <p14:creationId xmlns:p14="http://schemas.microsoft.com/office/powerpoint/2010/main" val="358667472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D3060E66-35B8-4F43-A1E9-F6984F200BF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C2A2AD6-FA7D-4636-A93A-C179E86E51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BBA183-B40A-467E-8950-26E6D0563F13}"/>
              </a:ext>
            </a:extLst>
          </p:cNvPr>
          <p:cNvSpPr>
            <a:spLocks noGrp="1" noChangeArrowheads="1"/>
          </p:cNvSpPr>
          <p:nvPr>
            <p:ph type="sldNum" sz="quarter" idx="12"/>
          </p:nvPr>
        </p:nvSpPr>
        <p:spPr>
          <a:ln/>
        </p:spPr>
        <p:txBody>
          <a:bodyPr/>
          <a:lstStyle>
            <a:lvl1pPr>
              <a:defRPr/>
            </a:lvl1pPr>
          </a:lstStyle>
          <a:p>
            <a:fld id="{ED1FA8A5-0764-44A9-B0E6-F977981F82A0}" type="slidenum">
              <a:rPr lang="en-US" altLang="en-US"/>
              <a:pPr/>
              <a:t>‹#›</a:t>
            </a:fld>
            <a:endParaRPr lang="en-US" altLang="en-US"/>
          </a:p>
        </p:txBody>
      </p:sp>
    </p:spTree>
    <p:extLst>
      <p:ext uri="{BB962C8B-B14F-4D97-AF65-F5344CB8AC3E}">
        <p14:creationId xmlns:p14="http://schemas.microsoft.com/office/powerpoint/2010/main" val="3351924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402286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F8A107-705D-B5F8-4328-4A95A61CC9A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632F653-9C40-FC98-B518-2DA6B19E53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CAEDC1-3969-8FE0-9F0E-B20E82D334CD}"/>
              </a:ext>
            </a:extLst>
          </p:cNvPr>
          <p:cNvSpPr>
            <a:spLocks noGrp="1" noChangeArrowheads="1"/>
          </p:cNvSpPr>
          <p:nvPr>
            <p:ph type="sldNum" sz="quarter" idx="12"/>
          </p:nvPr>
        </p:nvSpPr>
        <p:spPr>
          <a:ln/>
        </p:spPr>
        <p:txBody>
          <a:bodyPr/>
          <a:lstStyle>
            <a:lvl1pPr>
              <a:defRPr/>
            </a:lvl1pPr>
          </a:lstStyle>
          <a:p>
            <a:fld id="{95CF2023-C655-4A1C-AF38-3D401481C38A}" type="slidenum">
              <a:rPr lang="en-US" altLang="en-US"/>
              <a:pPr/>
              <a:t>‹#›</a:t>
            </a:fld>
            <a:endParaRPr lang="en-US" altLang="en-US"/>
          </a:p>
        </p:txBody>
      </p:sp>
    </p:spTree>
    <p:extLst>
      <p:ext uri="{BB962C8B-B14F-4D97-AF65-F5344CB8AC3E}">
        <p14:creationId xmlns:p14="http://schemas.microsoft.com/office/powerpoint/2010/main" val="204940263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92F209F-829D-41D0-8EB6-024EAFB8395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2807BA5-316E-456D-99B7-68A6312A3A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94A6362-3985-428C-A16F-1C613B241A31}"/>
              </a:ext>
            </a:extLst>
          </p:cNvPr>
          <p:cNvSpPr>
            <a:spLocks noGrp="1" noChangeArrowheads="1"/>
          </p:cNvSpPr>
          <p:nvPr>
            <p:ph type="sldNum" sz="quarter" idx="12"/>
          </p:nvPr>
        </p:nvSpPr>
        <p:spPr>
          <a:ln/>
        </p:spPr>
        <p:txBody>
          <a:bodyPr/>
          <a:lstStyle>
            <a:lvl1pPr>
              <a:defRPr/>
            </a:lvl1pPr>
          </a:lstStyle>
          <a:p>
            <a:fld id="{3B8E355D-815B-4FF4-ADD7-303686272CE7}" type="slidenum">
              <a:rPr lang="en-US" altLang="en-US"/>
              <a:pPr/>
              <a:t>‹#›</a:t>
            </a:fld>
            <a:endParaRPr lang="en-US" altLang="en-US"/>
          </a:p>
        </p:txBody>
      </p:sp>
    </p:spTree>
    <p:extLst>
      <p:ext uri="{BB962C8B-B14F-4D97-AF65-F5344CB8AC3E}">
        <p14:creationId xmlns:p14="http://schemas.microsoft.com/office/powerpoint/2010/main" val="423515277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0EB8FEA-B08A-4DD3-9711-0C5AD0241D2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27E8437-1CA0-44A6-91A1-FB6AC3AE04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02C84BB-139F-4A56-AD15-3DD35573E91E}"/>
              </a:ext>
            </a:extLst>
          </p:cNvPr>
          <p:cNvSpPr>
            <a:spLocks noGrp="1" noChangeArrowheads="1"/>
          </p:cNvSpPr>
          <p:nvPr>
            <p:ph type="sldNum" sz="quarter" idx="12"/>
          </p:nvPr>
        </p:nvSpPr>
        <p:spPr>
          <a:ln/>
        </p:spPr>
        <p:txBody>
          <a:bodyPr/>
          <a:lstStyle>
            <a:lvl1pPr>
              <a:defRPr/>
            </a:lvl1pPr>
          </a:lstStyle>
          <a:p>
            <a:fld id="{1E79D842-16ED-483C-BF0A-1B9472B0A2AB}" type="slidenum">
              <a:rPr lang="en-US" altLang="en-US"/>
              <a:pPr/>
              <a:t>‹#›</a:t>
            </a:fld>
            <a:endParaRPr lang="en-US" altLang="en-US"/>
          </a:p>
        </p:txBody>
      </p:sp>
    </p:spTree>
    <p:extLst>
      <p:ext uri="{BB962C8B-B14F-4D97-AF65-F5344CB8AC3E}">
        <p14:creationId xmlns:p14="http://schemas.microsoft.com/office/powerpoint/2010/main" val="106060417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49D1ED7-0028-4A08-A170-07D7253D00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1AD39A-F0EF-42BD-80C2-49741BED37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00BB74-E820-4A41-8D5C-3503FF11627F}"/>
              </a:ext>
            </a:extLst>
          </p:cNvPr>
          <p:cNvSpPr>
            <a:spLocks noGrp="1" noChangeArrowheads="1"/>
          </p:cNvSpPr>
          <p:nvPr>
            <p:ph type="sldNum" sz="quarter" idx="12"/>
          </p:nvPr>
        </p:nvSpPr>
        <p:spPr>
          <a:ln/>
        </p:spPr>
        <p:txBody>
          <a:bodyPr/>
          <a:lstStyle>
            <a:lvl1pPr>
              <a:defRPr/>
            </a:lvl1pPr>
          </a:lstStyle>
          <a:p>
            <a:fld id="{FFE5CF50-A39E-4CAA-93E9-A50AAC4F05D4}" type="slidenum">
              <a:rPr lang="en-US" altLang="en-US"/>
              <a:pPr/>
              <a:t>‹#›</a:t>
            </a:fld>
            <a:endParaRPr lang="en-US" altLang="en-US"/>
          </a:p>
        </p:txBody>
      </p:sp>
    </p:spTree>
    <p:extLst>
      <p:ext uri="{BB962C8B-B14F-4D97-AF65-F5344CB8AC3E}">
        <p14:creationId xmlns:p14="http://schemas.microsoft.com/office/powerpoint/2010/main" val="145211717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67DF9D3-A36D-494E-ABEA-5BA7A289AF6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1A16AB-C11F-46CF-A144-1FA668F12D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C3B0281-4930-4F6C-9ED6-A12F2BBB8B91}"/>
              </a:ext>
            </a:extLst>
          </p:cNvPr>
          <p:cNvSpPr>
            <a:spLocks noGrp="1" noChangeArrowheads="1"/>
          </p:cNvSpPr>
          <p:nvPr>
            <p:ph type="sldNum" sz="quarter" idx="12"/>
          </p:nvPr>
        </p:nvSpPr>
        <p:spPr>
          <a:ln/>
        </p:spPr>
        <p:txBody>
          <a:bodyPr/>
          <a:lstStyle>
            <a:lvl1pPr>
              <a:defRPr/>
            </a:lvl1pPr>
          </a:lstStyle>
          <a:p>
            <a:fld id="{7B757B0C-8B3B-447A-9519-732000B0D4C0}" type="slidenum">
              <a:rPr lang="en-US" altLang="en-US"/>
              <a:pPr/>
              <a:t>‹#›</a:t>
            </a:fld>
            <a:endParaRPr lang="en-US" altLang="en-US"/>
          </a:p>
        </p:txBody>
      </p:sp>
    </p:spTree>
    <p:extLst>
      <p:ext uri="{BB962C8B-B14F-4D97-AF65-F5344CB8AC3E}">
        <p14:creationId xmlns:p14="http://schemas.microsoft.com/office/powerpoint/2010/main" val="129859864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B9FDA2-5B1C-4DF3-A3BA-8DB1A69099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8B53DB-7C09-4736-81B4-30EF833711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1C67200-E9FD-48FA-85E4-292AE99553B6}"/>
              </a:ext>
            </a:extLst>
          </p:cNvPr>
          <p:cNvSpPr>
            <a:spLocks noGrp="1" noChangeArrowheads="1"/>
          </p:cNvSpPr>
          <p:nvPr>
            <p:ph type="sldNum" sz="quarter" idx="12"/>
          </p:nvPr>
        </p:nvSpPr>
        <p:spPr>
          <a:ln/>
        </p:spPr>
        <p:txBody>
          <a:bodyPr/>
          <a:lstStyle>
            <a:lvl1pPr>
              <a:defRPr/>
            </a:lvl1pPr>
          </a:lstStyle>
          <a:p>
            <a:fld id="{B75BD362-35FC-4B8A-B284-A30566D2A5AC}" type="slidenum">
              <a:rPr lang="en-US" altLang="en-US"/>
              <a:pPr/>
              <a:t>‹#›</a:t>
            </a:fld>
            <a:endParaRPr lang="en-US" altLang="en-US"/>
          </a:p>
        </p:txBody>
      </p:sp>
    </p:spTree>
    <p:extLst>
      <p:ext uri="{BB962C8B-B14F-4D97-AF65-F5344CB8AC3E}">
        <p14:creationId xmlns:p14="http://schemas.microsoft.com/office/powerpoint/2010/main" val="397785617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9304BC-9A7B-4129-ACF6-FA35441B8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341738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E5451-3841-43DB-875E-102C83D52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635891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27DB0-F220-432E-BCA8-583E44401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77862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DC3E37-D3CC-4F5B-8550-D850010F8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715326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0832FC-DA1F-478D-8128-6634C9AEB9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4119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C16B0AC-7AF1-4730-D8A3-7708AD46D9A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6C62DF-66AE-F520-E2D1-2F67EB394B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09CA0EF-A5C3-8A18-3B2B-0704A3402EEA}"/>
              </a:ext>
            </a:extLst>
          </p:cNvPr>
          <p:cNvSpPr>
            <a:spLocks noGrp="1" noChangeArrowheads="1"/>
          </p:cNvSpPr>
          <p:nvPr>
            <p:ph type="sldNum" sz="quarter" idx="12"/>
          </p:nvPr>
        </p:nvSpPr>
        <p:spPr>
          <a:ln/>
        </p:spPr>
        <p:txBody>
          <a:bodyPr/>
          <a:lstStyle>
            <a:lvl1pPr>
              <a:defRPr/>
            </a:lvl1pPr>
          </a:lstStyle>
          <a:p>
            <a:fld id="{7D773DC3-C20E-464F-92EA-5538D380DAB7}" type="slidenum">
              <a:rPr lang="en-US" altLang="en-US"/>
              <a:pPr/>
              <a:t>‹#›</a:t>
            </a:fld>
            <a:endParaRPr lang="en-US" altLang="en-US"/>
          </a:p>
        </p:txBody>
      </p:sp>
    </p:spTree>
    <p:extLst>
      <p:ext uri="{BB962C8B-B14F-4D97-AF65-F5344CB8AC3E}">
        <p14:creationId xmlns:p14="http://schemas.microsoft.com/office/powerpoint/2010/main" val="289729691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60B78A-48E4-4E96-A487-F6D529A7DD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33498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3AA585-E971-44AB-A98C-FCCDA9423D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142823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E91645-36F7-4E96-881B-9218E8E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99105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FB8FE5-2084-4C29-A4C5-A53019CBBE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6395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6ADD47-4C74-4E49-B323-38DABAD2D9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251133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04F35C-3FA3-43A0-8099-ACAE306B86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227774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43B365-2E1F-49C9-B82A-699B34948A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531404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27E2B6-616B-4A49-8BF7-BCB4B53A18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084801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BF9AB40-D9CA-4071-9E3E-324C89BCFD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076503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408E2-9641-4062-9734-1209BC689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1576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879A967-25FC-7650-C6D9-0A6BF543FE8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614BDC-117B-E99E-ADC8-40BCF8E5A4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E7A64FF-80A3-82FA-BBB4-266CB5C5988B}"/>
              </a:ext>
            </a:extLst>
          </p:cNvPr>
          <p:cNvSpPr>
            <a:spLocks noGrp="1" noChangeArrowheads="1"/>
          </p:cNvSpPr>
          <p:nvPr>
            <p:ph type="sldNum" sz="quarter" idx="12"/>
          </p:nvPr>
        </p:nvSpPr>
        <p:spPr>
          <a:ln/>
        </p:spPr>
        <p:txBody>
          <a:bodyPr/>
          <a:lstStyle>
            <a:lvl1pPr>
              <a:defRPr/>
            </a:lvl1pPr>
          </a:lstStyle>
          <a:p>
            <a:fld id="{FEF1F675-2FD2-40EF-9108-5DB797083F82}" type="slidenum">
              <a:rPr lang="en-US" altLang="en-US"/>
              <a:pPr/>
              <a:t>‹#›</a:t>
            </a:fld>
            <a:endParaRPr lang="en-US" altLang="en-US"/>
          </a:p>
        </p:txBody>
      </p:sp>
    </p:spTree>
    <p:extLst>
      <p:ext uri="{BB962C8B-B14F-4D97-AF65-F5344CB8AC3E}">
        <p14:creationId xmlns:p14="http://schemas.microsoft.com/office/powerpoint/2010/main" val="420737629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C6E88A-B563-4F28-B1F6-B55F0A9B5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064513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021189C-8D1D-4367-A7FF-A3A033BC92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988959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90ADBF-526D-4AD5-BA0E-D2CD3FEA1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672974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8FA7D8-ADA1-4CB1-8796-B7183C0DF9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035827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9FC7F8-257B-4C03-98BA-23DEFA407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19535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D799-77CC-4D6D-BC26-F511A1528C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F7D38D-604F-40AD-8768-6E7D0F12E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F062B-B85D-44ED-92C3-5F6ED5BBB797}"/>
              </a:ext>
            </a:extLst>
          </p:cNvPr>
          <p:cNvSpPr>
            <a:spLocks noGrp="1"/>
          </p:cNvSpPr>
          <p:nvPr>
            <p:ph type="dt" sz="half" idx="10"/>
          </p:nvPr>
        </p:nvSpPr>
        <p:spPr/>
        <p:txBody>
          <a:bodyPr/>
          <a:lstStyle/>
          <a:p>
            <a:fld id="{71563D4E-BA2A-4946-84BC-FE2F4DD8E517}" type="datetimeFigureOut">
              <a:rPr lang="en-US" smtClean="0"/>
              <a:t>6/27/2023</a:t>
            </a:fld>
            <a:endParaRPr lang="en-US"/>
          </a:p>
        </p:txBody>
      </p:sp>
      <p:sp>
        <p:nvSpPr>
          <p:cNvPr id="5" name="Footer Placeholder 4">
            <a:extLst>
              <a:ext uri="{FF2B5EF4-FFF2-40B4-BE49-F238E27FC236}">
                <a16:creationId xmlns:a16="http://schemas.microsoft.com/office/drawing/2014/main" id="{4331A21F-D420-4031-8EA7-AA926DD71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D6495-38E2-469B-871A-4FB72F176C35}"/>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7569916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F7E8-5C8D-41F9-B5E1-60D4B96BC9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10EA2-DBE2-42F4-A311-AB9E5D76D8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0BE70-AF9E-44A8-A035-2D3808A0F937}"/>
              </a:ext>
            </a:extLst>
          </p:cNvPr>
          <p:cNvSpPr>
            <a:spLocks noGrp="1"/>
          </p:cNvSpPr>
          <p:nvPr>
            <p:ph type="dt" sz="half" idx="10"/>
          </p:nvPr>
        </p:nvSpPr>
        <p:spPr/>
        <p:txBody>
          <a:bodyPr/>
          <a:lstStyle/>
          <a:p>
            <a:fld id="{71563D4E-BA2A-4946-84BC-FE2F4DD8E517}" type="datetimeFigureOut">
              <a:rPr lang="en-US" smtClean="0"/>
              <a:t>6/27/2023</a:t>
            </a:fld>
            <a:endParaRPr lang="en-US"/>
          </a:p>
        </p:txBody>
      </p:sp>
      <p:sp>
        <p:nvSpPr>
          <p:cNvPr id="5" name="Footer Placeholder 4">
            <a:extLst>
              <a:ext uri="{FF2B5EF4-FFF2-40B4-BE49-F238E27FC236}">
                <a16:creationId xmlns:a16="http://schemas.microsoft.com/office/drawing/2014/main" id="{95B7E2FF-DAF8-4900-AD0F-5E6037A87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89040-9A6D-4803-8101-E66B2FB6B742}"/>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416391878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D928-60C2-4007-BBF0-405E8711F6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C572A4-5DEB-4354-883D-CDF0C7E8A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8C7199-A688-40DA-992F-8E52907FF68F}"/>
              </a:ext>
            </a:extLst>
          </p:cNvPr>
          <p:cNvSpPr>
            <a:spLocks noGrp="1"/>
          </p:cNvSpPr>
          <p:nvPr>
            <p:ph type="dt" sz="half" idx="10"/>
          </p:nvPr>
        </p:nvSpPr>
        <p:spPr/>
        <p:txBody>
          <a:bodyPr/>
          <a:lstStyle/>
          <a:p>
            <a:fld id="{71563D4E-BA2A-4946-84BC-FE2F4DD8E517}" type="datetimeFigureOut">
              <a:rPr lang="en-US" smtClean="0"/>
              <a:t>6/27/2023</a:t>
            </a:fld>
            <a:endParaRPr lang="en-US"/>
          </a:p>
        </p:txBody>
      </p:sp>
      <p:sp>
        <p:nvSpPr>
          <p:cNvPr id="5" name="Footer Placeholder 4">
            <a:extLst>
              <a:ext uri="{FF2B5EF4-FFF2-40B4-BE49-F238E27FC236}">
                <a16:creationId xmlns:a16="http://schemas.microsoft.com/office/drawing/2014/main" id="{BE281AB6-2D45-427B-9E8A-CD2A8F730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88CB9-160C-4418-A39A-D6CE1CC081A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20894367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F316-DCD8-4F03-AC33-8D00EEADC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2F6E8-5CB4-4F0B-9542-3CC9FC3FD9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98FD4-816D-4185-B53D-C9858D7060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B30AC5-5B7D-47A8-9256-E35E3773666B}"/>
              </a:ext>
            </a:extLst>
          </p:cNvPr>
          <p:cNvSpPr>
            <a:spLocks noGrp="1"/>
          </p:cNvSpPr>
          <p:nvPr>
            <p:ph type="dt" sz="half" idx="10"/>
          </p:nvPr>
        </p:nvSpPr>
        <p:spPr/>
        <p:txBody>
          <a:bodyPr/>
          <a:lstStyle/>
          <a:p>
            <a:fld id="{71563D4E-BA2A-4946-84BC-FE2F4DD8E517}" type="datetimeFigureOut">
              <a:rPr lang="en-US" smtClean="0"/>
              <a:t>6/27/2023</a:t>
            </a:fld>
            <a:endParaRPr lang="en-US"/>
          </a:p>
        </p:txBody>
      </p:sp>
      <p:sp>
        <p:nvSpPr>
          <p:cNvPr id="6" name="Footer Placeholder 5">
            <a:extLst>
              <a:ext uri="{FF2B5EF4-FFF2-40B4-BE49-F238E27FC236}">
                <a16:creationId xmlns:a16="http://schemas.microsoft.com/office/drawing/2014/main" id="{AF72C15C-08A6-4399-ADEA-D87670932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B1C65-1F27-435A-87B6-A1737009BF77}"/>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42777712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0AFC-15DE-48F2-A393-42C962E1BA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E54AC3-354A-426C-ACD0-DD3144D487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23B3D5-0B2F-452F-A802-CB747E5E21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06A49-308D-4E71-BAC0-D683B2CA5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D8596D3-3AC1-4119-8B77-9875C0CDCE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1A0E4-C271-4C4A-9F67-68C6EB67B226}"/>
              </a:ext>
            </a:extLst>
          </p:cNvPr>
          <p:cNvSpPr>
            <a:spLocks noGrp="1"/>
          </p:cNvSpPr>
          <p:nvPr>
            <p:ph type="dt" sz="half" idx="10"/>
          </p:nvPr>
        </p:nvSpPr>
        <p:spPr/>
        <p:txBody>
          <a:bodyPr/>
          <a:lstStyle/>
          <a:p>
            <a:fld id="{71563D4E-BA2A-4946-84BC-FE2F4DD8E517}" type="datetimeFigureOut">
              <a:rPr lang="en-US" smtClean="0"/>
              <a:t>6/27/2023</a:t>
            </a:fld>
            <a:endParaRPr lang="en-US"/>
          </a:p>
        </p:txBody>
      </p:sp>
      <p:sp>
        <p:nvSpPr>
          <p:cNvPr id="8" name="Footer Placeholder 7">
            <a:extLst>
              <a:ext uri="{FF2B5EF4-FFF2-40B4-BE49-F238E27FC236}">
                <a16:creationId xmlns:a16="http://schemas.microsoft.com/office/drawing/2014/main" id="{0C947122-DFD2-44AC-9DB9-1C02763DF1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0813EE-E503-4CEE-9F22-31A8721866CB}"/>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394735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6BE9D9B-3644-A343-F54A-3684D5802F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21F62E-736A-71AE-ACBD-A513526B6C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CF2AC8-BA43-14CB-F6E0-7F99D6C1666E}"/>
              </a:ext>
            </a:extLst>
          </p:cNvPr>
          <p:cNvSpPr>
            <a:spLocks noGrp="1" noChangeArrowheads="1"/>
          </p:cNvSpPr>
          <p:nvPr>
            <p:ph type="sldNum" sz="quarter" idx="12"/>
          </p:nvPr>
        </p:nvSpPr>
        <p:spPr>
          <a:ln/>
        </p:spPr>
        <p:txBody>
          <a:bodyPr/>
          <a:lstStyle>
            <a:lvl1pPr>
              <a:defRPr/>
            </a:lvl1pPr>
          </a:lstStyle>
          <a:p>
            <a:fld id="{492169A9-483B-4654-A591-09F723BB5A22}" type="slidenum">
              <a:rPr lang="en-US" altLang="en-US"/>
              <a:pPr/>
              <a:t>‹#›</a:t>
            </a:fld>
            <a:endParaRPr lang="en-US" altLang="en-US"/>
          </a:p>
        </p:txBody>
      </p:sp>
    </p:spTree>
    <p:extLst>
      <p:ext uri="{BB962C8B-B14F-4D97-AF65-F5344CB8AC3E}">
        <p14:creationId xmlns:p14="http://schemas.microsoft.com/office/powerpoint/2010/main" val="1611430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E822-FDFD-41E3-8C32-AC45FAC61D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536AF-25A2-405C-BAE0-DEBE81606F89}"/>
              </a:ext>
            </a:extLst>
          </p:cNvPr>
          <p:cNvSpPr>
            <a:spLocks noGrp="1"/>
          </p:cNvSpPr>
          <p:nvPr>
            <p:ph type="dt" sz="half" idx="10"/>
          </p:nvPr>
        </p:nvSpPr>
        <p:spPr/>
        <p:txBody>
          <a:bodyPr/>
          <a:lstStyle/>
          <a:p>
            <a:fld id="{71563D4E-BA2A-4946-84BC-FE2F4DD8E517}" type="datetimeFigureOut">
              <a:rPr lang="en-US" smtClean="0"/>
              <a:t>6/27/2023</a:t>
            </a:fld>
            <a:endParaRPr lang="en-US"/>
          </a:p>
        </p:txBody>
      </p:sp>
      <p:sp>
        <p:nvSpPr>
          <p:cNvPr id="4" name="Footer Placeholder 3">
            <a:extLst>
              <a:ext uri="{FF2B5EF4-FFF2-40B4-BE49-F238E27FC236}">
                <a16:creationId xmlns:a16="http://schemas.microsoft.com/office/drawing/2014/main" id="{DCA6E52B-F48D-4412-AC99-B21FC5FC0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1CE3C0-1353-42DC-92C0-8B87C2E72F0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53450563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6FFBC-71B9-4F1D-9846-CA84AC28FA3C}"/>
              </a:ext>
            </a:extLst>
          </p:cNvPr>
          <p:cNvSpPr>
            <a:spLocks noGrp="1"/>
          </p:cNvSpPr>
          <p:nvPr>
            <p:ph type="dt" sz="half" idx="10"/>
          </p:nvPr>
        </p:nvSpPr>
        <p:spPr/>
        <p:txBody>
          <a:bodyPr/>
          <a:lstStyle/>
          <a:p>
            <a:fld id="{71563D4E-BA2A-4946-84BC-FE2F4DD8E517}" type="datetimeFigureOut">
              <a:rPr lang="en-US" smtClean="0"/>
              <a:t>6/27/2023</a:t>
            </a:fld>
            <a:endParaRPr lang="en-US"/>
          </a:p>
        </p:txBody>
      </p:sp>
      <p:sp>
        <p:nvSpPr>
          <p:cNvPr id="3" name="Footer Placeholder 2">
            <a:extLst>
              <a:ext uri="{FF2B5EF4-FFF2-40B4-BE49-F238E27FC236}">
                <a16:creationId xmlns:a16="http://schemas.microsoft.com/office/drawing/2014/main" id="{6ACFC541-0F34-4B12-BA77-D0C0016303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CA7E3-8E10-46C9-8587-ABC7CD8AFF38}"/>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58403693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48E6-1996-4E97-A993-166404638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640124-3D4E-48BE-8928-DD2009426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FB1BCF-63D0-49C3-9767-06B6877DB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C1EDC1-A2D3-4CC9-B8F5-A38B9D0CBD38}"/>
              </a:ext>
            </a:extLst>
          </p:cNvPr>
          <p:cNvSpPr>
            <a:spLocks noGrp="1"/>
          </p:cNvSpPr>
          <p:nvPr>
            <p:ph type="dt" sz="half" idx="10"/>
          </p:nvPr>
        </p:nvSpPr>
        <p:spPr/>
        <p:txBody>
          <a:bodyPr/>
          <a:lstStyle/>
          <a:p>
            <a:fld id="{71563D4E-BA2A-4946-84BC-FE2F4DD8E517}" type="datetimeFigureOut">
              <a:rPr lang="en-US" smtClean="0"/>
              <a:t>6/27/2023</a:t>
            </a:fld>
            <a:endParaRPr lang="en-US"/>
          </a:p>
        </p:txBody>
      </p:sp>
      <p:sp>
        <p:nvSpPr>
          <p:cNvPr id="6" name="Footer Placeholder 5">
            <a:extLst>
              <a:ext uri="{FF2B5EF4-FFF2-40B4-BE49-F238E27FC236}">
                <a16:creationId xmlns:a16="http://schemas.microsoft.com/office/drawing/2014/main" id="{BC353AD8-83CB-4A4A-8654-108490881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84EE7-D519-4515-9BC3-E613B3C4B0F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65439738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8525-DD00-48FB-992E-B52A9BC6D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E129BB-A1CF-4102-9106-3F8EA5F56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E83BB8-A1A3-4877-BEC9-52C21462E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DBD498-CFAF-49F3-8245-726B6B65385C}"/>
              </a:ext>
            </a:extLst>
          </p:cNvPr>
          <p:cNvSpPr>
            <a:spLocks noGrp="1"/>
          </p:cNvSpPr>
          <p:nvPr>
            <p:ph type="dt" sz="half" idx="10"/>
          </p:nvPr>
        </p:nvSpPr>
        <p:spPr/>
        <p:txBody>
          <a:bodyPr/>
          <a:lstStyle/>
          <a:p>
            <a:fld id="{71563D4E-BA2A-4946-84BC-FE2F4DD8E517}" type="datetimeFigureOut">
              <a:rPr lang="en-US" smtClean="0"/>
              <a:t>6/27/2023</a:t>
            </a:fld>
            <a:endParaRPr lang="en-US"/>
          </a:p>
        </p:txBody>
      </p:sp>
      <p:sp>
        <p:nvSpPr>
          <p:cNvPr id="6" name="Footer Placeholder 5">
            <a:extLst>
              <a:ext uri="{FF2B5EF4-FFF2-40B4-BE49-F238E27FC236}">
                <a16:creationId xmlns:a16="http://schemas.microsoft.com/office/drawing/2014/main" id="{CF0B8BF4-107B-422A-9E82-BE027735D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36A86-CE20-4924-BB4B-1CEFBD43F4BF}"/>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02586470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5764-7363-4000-BE14-15321DE118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D88FA1-47AB-4CD9-BAFD-3947DD3FFB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99557-0F16-45B1-A92F-97A59D0D8392}"/>
              </a:ext>
            </a:extLst>
          </p:cNvPr>
          <p:cNvSpPr>
            <a:spLocks noGrp="1"/>
          </p:cNvSpPr>
          <p:nvPr>
            <p:ph type="dt" sz="half" idx="10"/>
          </p:nvPr>
        </p:nvSpPr>
        <p:spPr/>
        <p:txBody>
          <a:bodyPr/>
          <a:lstStyle/>
          <a:p>
            <a:fld id="{71563D4E-BA2A-4946-84BC-FE2F4DD8E517}" type="datetimeFigureOut">
              <a:rPr lang="en-US" smtClean="0"/>
              <a:t>6/27/2023</a:t>
            </a:fld>
            <a:endParaRPr lang="en-US"/>
          </a:p>
        </p:txBody>
      </p:sp>
      <p:sp>
        <p:nvSpPr>
          <p:cNvPr id="5" name="Footer Placeholder 4">
            <a:extLst>
              <a:ext uri="{FF2B5EF4-FFF2-40B4-BE49-F238E27FC236}">
                <a16:creationId xmlns:a16="http://schemas.microsoft.com/office/drawing/2014/main" id="{8C7CC5E0-3880-43BE-B2A9-74E8CEEDB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AABAB-C2A6-4C2D-BBEA-4D8F74438814}"/>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5626247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335CD-39A0-445F-B964-9A54E7492B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6B2CEC-C976-464D-B584-6A4607376A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BF37A-AA1D-4A75-9DB9-8200DAED640A}"/>
              </a:ext>
            </a:extLst>
          </p:cNvPr>
          <p:cNvSpPr>
            <a:spLocks noGrp="1"/>
          </p:cNvSpPr>
          <p:nvPr>
            <p:ph type="dt" sz="half" idx="10"/>
          </p:nvPr>
        </p:nvSpPr>
        <p:spPr/>
        <p:txBody>
          <a:bodyPr/>
          <a:lstStyle/>
          <a:p>
            <a:fld id="{71563D4E-BA2A-4946-84BC-FE2F4DD8E517}" type="datetimeFigureOut">
              <a:rPr lang="en-US" smtClean="0"/>
              <a:t>6/27/2023</a:t>
            </a:fld>
            <a:endParaRPr lang="en-US"/>
          </a:p>
        </p:txBody>
      </p:sp>
      <p:sp>
        <p:nvSpPr>
          <p:cNvPr id="5" name="Footer Placeholder 4">
            <a:extLst>
              <a:ext uri="{FF2B5EF4-FFF2-40B4-BE49-F238E27FC236}">
                <a16:creationId xmlns:a16="http://schemas.microsoft.com/office/drawing/2014/main" id="{D8E239C3-2B4B-45A9-A2C5-8FEFDE3C4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7A812-2AFF-404B-951A-42778A3892B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45259808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259C886E-815D-4F56-8270-B3C34726D6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D65F22-318F-40C2-827B-08F36BDA9B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8B7763-6DCB-4B6B-8F8A-4B8549704D27}"/>
              </a:ext>
            </a:extLst>
          </p:cNvPr>
          <p:cNvSpPr>
            <a:spLocks noGrp="1" noChangeArrowheads="1"/>
          </p:cNvSpPr>
          <p:nvPr>
            <p:ph type="sldNum" sz="quarter" idx="12"/>
          </p:nvPr>
        </p:nvSpPr>
        <p:spPr>
          <a:ln/>
        </p:spPr>
        <p:txBody>
          <a:bodyPr/>
          <a:lstStyle>
            <a:lvl1pPr>
              <a:defRPr/>
            </a:lvl1pPr>
          </a:lstStyle>
          <a:p>
            <a:fld id="{978670D1-B35D-46B9-91CF-3836D8AF3CCC}" type="slidenum">
              <a:rPr lang="en-US" altLang="en-US"/>
              <a:pPr/>
              <a:t>‹#›</a:t>
            </a:fld>
            <a:endParaRPr lang="en-US" altLang="en-US"/>
          </a:p>
        </p:txBody>
      </p:sp>
    </p:spTree>
    <p:extLst>
      <p:ext uri="{BB962C8B-B14F-4D97-AF65-F5344CB8AC3E}">
        <p14:creationId xmlns:p14="http://schemas.microsoft.com/office/powerpoint/2010/main" val="1602889328"/>
      </p:ext>
    </p:extLst>
  </p:cSld>
  <p:clrMapOvr>
    <a:masterClrMapping/>
  </p:clrMapOvr>
  <p:transition spd="slow" advTm="16000">
    <p:random/>
    <p:sndAc>
      <p:stSnd>
        <p:snd r:embed="rId1" name="projctor.wav"/>
      </p:stSnd>
    </p:sndAc>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593FE5-A1C5-4311-8649-818CC965EC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1E35A0-688A-4B8B-8ED0-37840A61CE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540A4A-158F-43B5-9336-427E8D7227B1}"/>
              </a:ext>
            </a:extLst>
          </p:cNvPr>
          <p:cNvSpPr>
            <a:spLocks noGrp="1" noChangeArrowheads="1"/>
          </p:cNvSpPr>
          <p:nvPr>
            <p:ph type="sldNum" sz="quarter" idx="12"/>
          </p:nvPr>
        </p:nvSpPr>
        <p:spPr>
          <a:ln/>
        </p:spPr>
        <p:txBody>
          <a:bodyPr/>
          <a:lstStyle>
            <a:lvl1pPr>
              <a:defRPr/>
            </a:lvl1pPr>
          </a:lstStyle>
          <a:p>
            <a:fld id="{554DA540-6403-498A-B201-5A7F65690529}" type="slidenum">
              <a:rPr lang="en-US" altLang="en-US"/>
              <a:pPr/>
              <a:t>‹#›</a:t>
            </a:fld>
            <a:endParaRPr lang="en-US" altLang="en-US"/>
          </a:p>
        </p:txBody>
      </p:sp>
    </p:spTree>
    <p:extLst>
      <p:ext uri="{BB962C8B-B14F-4D97-AF65-F5344CB8AC3E}">
        <p14:creationId xmlns:p14="http://schemas.microsoft.com/office/powerpoint/2010/main" val="3583183189"/>
      </p:ext>
    </p:extLst>
  </p:cSld>
  <p:clrMapOvr>
    <a:masterClrMapping/>
  </p:clrMapOvr>
  <p:transition spd="slow" advTm="16000">
    <p:random/>
    <p:sndAc>
      <p:stSnd>
        <p:snd r:embed="rId1" name="projctor.wav"/>
      </p:stSnd>
    </p:sndAc>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FE72B33-726A-4A57-B025-F7209F500F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6C11EA-4214-4DEC-BD80-7E0DB36A78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F148D5-2CFB-410B-AB29-81838B3F60F8}"/>
              </a:ext>
            </a:extLst>
          </p:cNvPr>
          <p:cNvSpPr>
            <a:spLocks noGrp="1" noChangeArrowheads="1"/>
          </p:cNvSpPr>
          <p:nvPr>
            <p:ph type="sldNum" sz="quarter" idx="12"/>
          </p:nvPr>
        </p:nvSpPr>
        <p:spPr>
          <a:ln/>
        </p:spPr>
        <p:txBody>
          <a:bodyPr/>
          <a:lstStyle>
            <a:lvl1pPr>
              <a:defRPr/>
            </a:lvl1pPr>
          </a:lstStyle>
          <a:p>
            <a:fld id="{0A8ACC98-6470-47A8-ABBB-1DA8D489AF73}" type="slidenum">
              <a:rPr lang="en-US" altLang="en-US"/>
              <a:pPr/>
              <a:t>‹#›</a:t>
            </a:fld>
            <a:endParaRPr lang="en-US" altLang="en-US"/>
          </a:p>
        </p:txBody>
      </p:sp>
    </p:spTree>
    <p:extLst>
      <p:ext uri="{BB962C8B-B14F-4D97-AF65-F5344CB8AC3E}">
        <p14:creationId xmlns:p14="http://schemas.microsoft.com/office/powerpoint/2010/main" val="2955609546"/>
      </p:ext>
    </p:extLst>
  </p:cSld>
  <p:clrMapOvr>
    <a:masterClrMapping/>
  </p:clrMapOvr>
  <p:transition spd="slow" advTm="16000">
    <p:random/>
    <p:sndAc>
      <p:stSnd>
        <p:snd r:embed="rId1" name="projctor.wav"/>
      </p:stSnd>
    </p:sndAc>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B525268-7CDE-4CB1-8F95-10CDADB583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8F4FEF-CB43-4176-8E0C-E0150B0EA7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7CAEB8E-0559-444A-8C30-AD57CAFD1362}"/>
              </a:ext>
            </a:extLst>
          </p:cNvPr>
          <p:cNvSpPr>
            <a:spLocks noGrp="1" noChangeArrowheads="1"/>
          </p:cNvSpPr>
          <p:nvPr>
            <p:ph type="sldNum" sz="quarter" idx="12"/>
          </p:nvPr>
        </p:nvSpPr>
        <p:spPr>
          <a:ln/>
        </p:spPr>
        <p:txBody>
          <a:bodyPr/>
          <a:lstStyle>
            <a:lvl1pPr>
              <a:defRPr/>
            </a:lvl1pPr>
          </a:lstStyle>
          <a:p>
            <a:fld id="{0A75712A-0686-42AC-B619-90176C9FD6EC}" type="slidenum">
              <a:rPr lang="en-US" altLang="en-US"/>
              <a:pPr/>
              <a:t>‹#›</a:t>
            </a:fld>
            <a:endParaRPr lang="en-US" altLang="en-US"/>
          </a:p>
        </p:txBody>
      </p:sp>
    </p:spTree>
    <p:extLst>
      <p:ext uri="{BB962C8B-B14F-4D97-AF65-F5344CB8AC3E}">
        <p14:creationId xmlns:p14="http://schemas.microsoft.com/office/powerpoint/2010/main" val="4225553625"/>
      </p:ext>
    </p:extLst>
  </p:cSld>
  <p:clrMapOvr>
    <a:masterClrMapping/>
  </p:clrMapOvr>
  <p:transition spd="slow" advTm="16000">
    <p:random/>
    <p:sndAc>
      <p:stSnd>
        <p:snd r:embed="rId1" name="projctor.wav"/>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D03F92-DE41-077B-CAAA-9288B725F3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B78A43-9156-45BC-5157-4760E92D85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93E99B-390D-32DA-376E-88296A6B7EC9}"/>
              </a:ext>
            </a:extLst>
          </p:cNvPr>
          <p:cNvSpPr>
            <a:spLocks noGrp="1" noChangeArrowheads="1"/>
          </p:cNvSpPr>
          <p:nvPr>
            <p:ph type="sldNum" sz="quarter" idx="12"/>
          </p:nvPr>
        </p:nvSpPr>
        <p:spPr>
          <a:ln/>
        </p:spPr>
        <p:txBody>
          <a:bodyPr/>
          <a:lstStyle>
            <a:lvl1pPr>
              <a:defRPr/>
            </a:lvl1pPr>
          </a:lstStyle>
          <a:p>
            <a:fld id="{1536DD62-8348-4116-A659-FEB645416EB2}" type="slidenum">
              <a:rPr lang="en-US" altLang="en-US"/>
              <a:pPr/>
              <a:t>‹#›</a:t>
            </a:fld>
            <a:endParaRPr lang="en-US" altLang="en-US"/>
          </a:p>
        </p:txBody>
      </p:sp>
    </p:spTree>
    <p:extLst>
      <p:ext uri="{BB962C8B-B14F-4D97-AF65-F5344CB8AC3E}">
        <p14:creationId xmlns:p14="http://schemas.microsoft.com/office/powerpoint/2010/main" val="385659109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A07C766-AEBB-4205-B300-ED828570948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27E5FC1-C85C-48F7-99E3-4BE422E2D9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0FBDB1E-D2BA-4312-A93D-045168EA4B9F}"/>
              </a:ext>
            </a:extLst>
          </p:cNvPr>
          <p:cNvSpPr>
            <a:spLocks noGrp="1" noChangeArrowheads="1"/>
          </p:cNvSpPr>
          <p:nvPr>
            <p:ph type="sldNum" sz="quarter" idx="12"/>
          </p:nvPr>
        </p:nvSpPr>
        <p:spPr>
          <a:ln/>
        </p:spPr>
        <p:txBody>
          <a:bodyPr/>
          <a:lstStyle>
            <a:lvl1pPr>
              <a:defRPr/>
            </a:lvl1pPr>
          </a:lstStyle>
          <a:p>
            <a:fld id="{B7326FF8-4C78-4D6B-A3F6-AA9CEA73E4AF}" type="slidenum">
              <a:rPr lang="en-US" altLang="en-US"/>
              <a:pPr/>
              <a:t>‹#›</a:t>
            </a:fld>
            <a:endParaRPr lang="en-US" altLang="en-US"/>
          </a:p>
        </p:txBody>
      </p:sp>
    </p:spTree>
    <p:extLst>
      <p:ext uri="{BB962C8B-B14F-4D97-AF65-F5344CB8AC3E}">
        <p14:creationId xmlns:p14="http://schemas.microsoft.com/office/powerpoint/2010/main" val="789382045"/>
      </p:ext>
    </p:extLst>
  </p:cSld>
  <p:clrMapOvr>
    <a:masterClrMapping/>
  </p:clrMapOvr>
  <p:transition spd="slow" advTm="16000">
    <p:random/>
    <p:sndAc>
      <p:stSnd>
        <p:snd r:embed="rId1" name="projctor.wav"/>
      </p:stSnd>
    </p:sndAc>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884389C-A334-4B13-80A9-BCC759EF94C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52D6586-96B4-4322-B8FF-89B8B96A18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D44D903-9039-46F5-89B7-D8306C71D101}"/>
              </a:ext>
            </a:extLst>
          </p:cNvPr>
          <p:cNvSpPr>
            <a:spLocks noGrp="1" noChangeArrowheads="1"/>
          </p:cNvSpPr>
          <p:nvPr>
            <p:ph type="sldNum" sz="quarter" idx="12"/>
          </p:nvPr>
        </p:nvSpPr>
        <p:spPr>
          <a:ln/>
        </p:spPr>
        <p:txBody>
          <a:bodyPr/>
          <a:lstStyle>
            <a:lvl1pPr>
              <a:defRPr/>
            </a:lvl1pPr>
          </a:lstStyle>
          <a:p>
            <a:fld id="{FBBD3486-3A65-49F9-9FF5-02B7EAD925A6}" type="slidenum">
              <a:rPr lang="en-US" altLang="en-US"/>
              <a:pPr/>
              <a:t>‹#›</a:t>
            </a:fld>
            <a:endParaRPr lang="en-US" altLang="en-US"/>
          </a:p>
        </p:txBody>
      </p:sp>
    </p:spTree>
    <p:extLst>
      <p:ext uri="{BB962C8B-B14F-4D97-AF65-F5344CB8AC3E}">
        <p14:creationId xmlns:p14="http://schemas.microsoft.com/office/powerpoint/2010/main" val="3311694564"/>
      </p:ext>
    </p:extLst>
  </p:cSld>
  <p:clrMapOvr>
    <a:masterClrMapping/>
  </p:clrMapOvr>
  <p:transition spd="slow" advTm="16000">
    <p:random/>
    <p:sndAc>
      <p:stSnd>
        <p:snd r:embed="rId1" name="projctor.wav"/>
      </p:stSnd>
    </p:sndAc>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56C44CF-D918-4702-9DE0-37253534B43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3517942-739A-48DD-8C89-951CF3D85E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9AD382F-F564-44DE-82C2-A905C8FE6502}"/>
              </a:ext>
            </a:extLst>
          </p:cNvPr>
          <p:cNvSpPr>
            <a:spLocks noGrp="1" noChangeArrowheads="1"/>
          </p:cNvSpPr>
          <p:nvPr>
            <p:ph type="sldNum" sz="quarter" idx="12"/>
          </p:nvPr>
        </p:nvSpPr>
        <p:spPr>
          <a:ln/>
        </p:spPr>
        <p:txBody>
          <a:bodyPr/>
          <a:lstStyle>
            <a:lvl1pPr>
              <a:defRPr/>
            </a:lvl1pPr>
          </a:lstStyle>
          <a:p>
            <a:fld id="{50BF666B-8E9A-4B4E-9F5E-3CFDCDDFE167}" type="slidenum">
              <a:rPr lang="en-US" altLang="en-US"/>
              <a:pPr/>
              <a:t>‹#›</a:t>
            </a:fld>
            <a:endParaRPr lang="en-US" altLang="en-US"/>
          </a:p>
        </p:txBody>
      </p:sp>
    </p:spTree>
    <p:extLst>
      <p:ext uri="{BB962C8B-B14F-4D97-AF65-F5344CB8AC3E}">
        <p14:creationId xmlns:p14="http://schemas.microsoft.com/office/powerpoint/2010/main" val="1419459360"/>
      </p:ext>
    </p:extLst>
  </p:cSld>
  <p:clrMapOvr>
    <a:masterClrMapping/>
  </p:clrMapOvr>
  <p:transition spd="slow" advTm="16000">
    <p:random/>
    <p:sndAc>
      <p:stSnd>
        <p:snd r:embed="rId1" name="projctor.wav"/>
      </p:stSnd>
    </p:sndAc>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00FBBB5-4F26-4B7A-86AD-9330204FEB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E29D08C-AB55-4999-91EA-8C856E8E1B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F98EEC0-E9DE-4D69-B1BF-6FF612767E83}"/>
              </a:ext>
            </a:extLst>
          </p:cNvPr>
          <p:cNvSpPr>
            <a:spLocks noGrp="1" noChangeArrowheads="1"/>
          </p:cNvSpPr>
          <p:nvPr>
            <p:ph type="sldNum" sz="quarter" idx="12"/>
          </p:nvPr>
        </p:nvSpPr>
        <p:spPr>
          <a:ln/>
        </p:spPr>
        <p:txBody>
          <a:bodyPr/>
          <a:lstStyle>
            <a:lvl1pPr>
              <a:defRPr/>
            </a:lvl1pPr>
          </a:lstStyle>
          <a:p>
            <a:fld id="{DAE9B424-38DF-4ECA-924A-91FF12504D29}" type="slidenum">
              <a:rPr lang="en-US" altLang="en-US"/>
              <a:pPr/>
              <a:t>‹#›</a:t>
            </a:fld>
            <a:endParaRPr lang="en-US" altLang="en-US"/>
          </a:p>
        </p:txBody>
      </p:sp>
    </p:spTree>
    <p:extLst>
      <p:ext uri="{BB962C8B-B14F-4D97-AF65-F5344CB8AC3E}">
        <p14:creationId xmlns:p14="http://schemas.microsoft.com/office/powerpoint/2010/main" val="1388956622"/>
      </p:ext>
    </p:extLst>
  </p:cSld>
  <p:clrMapOvr>
    <a:masterClrMapping/>
  </p:clrMapOvr>
  <p:transition spd="slow" advTm="16000">
    <p:random/>
    <p:sndAc>
      <p:stSnd>
        <p:snd r:embed="rId1" name="projctor.wav"/>
      </p:stSnd>
    </p:sndAc>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58310D8-056D-4F5F-822F-8CF7054B81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56CA5B-0CCC-454B-BC38-FDBB25B03B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F19E0F9-6A3E-4F30-8543-B1DBF36412AF}"/>
              </a:ext>
            </a:extLst>
          </p:cNvPr>
          <p:cNvSpPr>
            <a:spLocks noGrp="1" noChangeArrowheads="1"/>
          </p:cNvSpPr>
          <p:nvPr>
            <p:ph type="sldNum" sz="quarter" idx="12"/>
          </p:nvPr>
        </p:nvSpPr>
        <p:spPr>
          <a:ln/>
        </p:spPr>
        <p:txBody>
          <a:bodyPr/>
          <a:lstStyle>
            <a:lvl1pPr>
              <a:defRPr/>
            </a:lvl1pPr>
          </a:lstStyle>
          <a:p>
            <a:fld id="{1B4DFFAD-BA21-4E54-BF79-EA0126F9A644}" type="slidenum">
              <a:rPr lang="en-US" altLang="en-US"/>
              <a:pPr/>
              <a:t>‹#›</a:t>
            </a:fld>
            <a:endParaRPr lang="en-US" altLang="en-US"/>
          </a:p>
        </p:txBody>
      </p:sp>
    </p:spTree>
    <p:extLst>
      <p:ext uri="{BB962C8B-B14F-4D97-AF65-F5344CB8AC3E}">
        <p14:creationId xmlns:p14="http://schemas.microsoft.com/office/powerpoint/2010/main" val="454943107"/>
      </p:ext>
    </p:extLst>
  </p:cSld>
  <p:clrMapOvr>
    <a:masterClrMapping/>
  </p:clrMapOvr>
  <p:transition spd="slow" advTm="16000">
    <p:random/>
    <p:sndAc>
      <p:stSnd>
        <p:snd r:embed="rId1" name="projctor.wav"/>
      </p:stSnd>
    </p:sndAc>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349A32-ADB7-4AD5-9C6F-9299ACDEA3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7F662E-E6F2-4FA7-AD7B-2612A3602F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132E4C-E3FD-48E0-8319-20F71B7B04B8}"/>
              </a:ext>
            </a:extLst>
          </p:cNvPr>
          <p:cNvSpPr>
            <a:spLocks noGrp="1" noChangeArrowheads="1"/>
          </p:cNvSpPr>
          <p:nvPr>
            <p:ph type="sldNum" sz="quarter" idx="12"/>
          </p:nvPr>
        </p:nvSpPr>
        <p:spPr>
          <a:ln/>
        </p:spPr>
        <p:txBody>
          <a:bodyPr/>
          <a:lstStyle>
            <a:lvl1pPr>
              <a:defRPr/>
            </a:lvl1pPr>
          </a:lstStyle>
          <a:p>
            <a:fld id="{C4EC800A-AF0F-4D1C-B10C-2CCC466D251F}" type="slidenum">
              <a:rPr lang="en-US" altLang="en-US"/>
              <a:pPr/>
              <a:t>‹#›</a:t>
            </a:fld>
            <a:endParaRPr lang="en-US" altLang="en-US"/>
          </a:p>
        </p:txBody>
      </p:sp>
    </p:spTree>
    <p:extLst>
      <p:ext uri="{BB962C8B-B14F-4D97-AF65-F5344CB8AC3E}">
        <p14:creationId xmlns:p14="http://schemas.microsoft.com/office/powerpoint/2010/main" val="2948842915"/>
      </p:ext>
    </p:extLst>
  </p:cSld>
  <p:clrMapOvr>
    <a:masterClrMapping/>
  </p:clrMapOvr>
  <p:transition spd="slow" advTm="16000">
    <p:random/>
    <p:sndAc>
      <p:stSnd>
        <p:snd r:embed="rId1" name="projctor.wav"/>
      </p:stSnd>
    </p:sndAc>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3C4EE2-A60F-48EC-94CA-4380C7070E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A818B9-6398-4F19-8DC3-B1855EF6CF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56B77A-73B6-46E4-BBE1-B3B6533D4612}"/>
              </a:ext>
            </a:extLst>
          </p:cNvPr>
          <p:cNvSpPr>
            <a:spLocks noGrp="1" noChangeArrowheads="1"/>
          </p:cNvSpPr>
          <p:nvPr>
            <p:ph type="sldNum" sz="quarter" idx="12"/>
          </p:nvPr>
        </p:nvSpPr>
        <p:spPr>
          <a:ln/>
        </p:spPr>
        <p:txBody>
          <a:bodyPr/>
          <a:lstStyle>
            <a:lvl1pPr>
              <a:defRPr/>
            </a:lvl1pPr>
          </a:lstStyle>
          <a:p>
            <a:fld id="{0AC6A98A-9879-4BF9-B659-4B8E93ACDBC5}" type="slidenum">
              <a:rPr lang="en-US" altLang="en-US"/>
              <a:pPr/>
              <a:t>‹#›</a:t>
            </a:fld>
            <a:endParaRPr lang="en-US" altLang="en-US"/>
          </a:p>
        </p:txBody>
      </p:sp>
    </p:spTree>
    <p:extLst>
      <p:ext uri="{BB962C8B-B14F-4D97-AF65-F5344CB8AC3E}">
        <p14:creationId xmlns:p14="http://schemas.microsoft.com/office/powerpoint/2010/main" val="1537410310"/>
      </p:ext>
    </p:extLst>
  </p:cSld>
  <p:clrMapOvr>
    <a:masterClrMapping/>
  </p:clrMapOvr>
  <p:transition spd="slow" advTm="16000">
    <p:random/>
    <p:sndAc>
      <p:stSnd>
        <p:snd r:embed="rId1" name="projctor.wav"/>
      </p:stSnd>
    </p:sndAc>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DD74BEA1-D2AC-4612-9F97-071E9797BF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8C5394-3AED-4A76-8B23-C65C8A31AE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46D68C-AE51-41C8-93D6-47DF33AB14DE}"/>
              </a:ext>
            </a:extLst>
          </p:cNvPr>
          <p:cNvSpPr>
            <a:spLocks noGrp="1" noChangeArrowheads="1"/>
          </p:cNvSpPr>
          <p:nvPr>
            <p:ph type="sldNum" sz="quarter" idx="12"/>
          </p:nvPr>
        </p:nvSpPr>
        <p:spPr>
          <a:ln/>
        </p:spPr>
        <p:txBody>
          <a:bodyPr/>
          <a:lstStyle>
            <a:lvl1pPr>
              <a:defRPr/>
            </a:lvl1pPr>
          </a:lstStyle>
          <a:p>
            <a:fld id="{8056A4B9-6FF0-41F1-9AE9-33FF12C902A1}" type="slidenum">
              <a:rPr lang="en-US" altLang="en-US"/>
              <a:pPr/>
              <a:t>‹#›</a:t>
            </a:fld>
            <a:endParaRPr lang="en-US" altLang="en-US"/>
          </a:p>
        </p:txBody>
      </p:sp>
    </p:spTree>
    <p:extLst>
      <p:ext uri="{BB962C8B-B14F-4D97-AF65-F5344CB8AC3E}">
        <p14:creationId xmlns:p14="http://schemas.microsoft.com/office/powerpoint/2010/main" val="1039477346"/>
      </p:ext>
    </p:extLst>
  </p:cSld>
  <p:clrMapOvr>
    <a:masterClrMapping/>
  </p:clrMapOvr>
  <p:transition spd="slow" advTm="16000">
    <p:random/>
    <p:sndAc>
      <p:stSnd>
        <p:snd r:embed="rId1" name="projctor.wav"/>
      </p:stSnd>
    </p:sndAc>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9E7AD92-F8B3-41CA-878D-30F93A29826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E780530-B658-42D3-B7DC-14E3280ADC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808BC29-F56C-484E-956F-193F66A6CD47}"/>
              </a:ext>
            </a:extLst>
          </p:cNvPr>
          <p:cNvSpPr>
            <a:spLocks noGrp="1" noChangeArrowheads="1"/>
          </p:cNvSpPr>
          <p:nvPr>
            <p:ph type="sldNum" sz="quarter" idx="12"/>
          </p:nvPr>
        </p:nvSpPr>
        <p:spPr>
          <a:ln/>
        </p:spPr>
        <p:txBody>
          <a:bodyPr/>
          <a:lstStyle>
            <a:lvl1pPr>
              <a:defRPr/>
            </a:lvl1pPr>
          </a:lstStyle>
          <a:p>
            <a:fld id="{7EC88B65-DC43-4337-9043-BE4244E61B5A}" type="slidenum">
              <a:rPr lang="en-US" altLang="en-US"/>
              <a:pPr/>
              <a:t>‹#›</a:t>
            </a:fld>
            <a:endParaRPr lang="en-US" altLang="en-US"/>
          </a:p>
        </p:txBody>
      </p:sp>
    </p:spTree>
    <p:extLst>
      <p:ext uri="{BB962C8B-B14F-4D97-AF65-F5344CB8AC3E}">
        <p14:creationId xmlns:p14="http://schemas.microsoft.com/office/powerpoint/2010/main" val="1144837228"/>
      </p:ext>
    </p:extLst>
  </p:cSld>
  <p:clrMapOvr>
    <a:masterClrMapping/>
  </p:clrMapOvr>
  <p:transition spd="slow" advTm="16000">
    <p:random/>
    <p:sndAc>
      <p:stSnd>
        <p:snd r:embed="rId1" name="projctor.wav"/>
      </p:stSnd>
    </p:sndAc>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EB1AC7C3-FCDE-49EF-8B90-A50070BEAA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5B535A5-9903-4CC9-89DE-7162E0B59A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52D874-0476-4190-97C7-1D69EAB9BA25}"/>
              </a:ext>
            </a:extLst>
          </p:cNvPr>
          <p:cNvSpPr>
            <a:spLocks noGrp="1" noChangeArrowheads="1"/>
          </p:cNvSpPr>
          <p:nvPr>
            <p:ph type="sldNum" sz="quarter" idx="12"/>
          </p:nvPr>
        </p:nvSpPr>
        <p:spPr>
          <a:ln/>
        </p:spPr>
        <p:txBody>
          <a:bodyPr/>
          <a:lstStyle>
            <a:lvl1pPr>
              <a:defRPr/>
            </a:lvl1pPr>
          </a:lstStyle>
          <a:p>
            <a:fld id="{DCD1746B-FC27-457B-909A-683755FB0514}" type="slidenum">
              <a:rPr lang="en-US" altLang="en-US"/>
              <a:pPr/>
              <a:t>‹#›</a:t>
            </a:fld>
            <a:endParaRPr lang="en-US" altLang="en-US"/>
          </a:p>
        </p:txBody>
      </p:sp>
    </p:spTree>
    <p:extLst>
      <p:ext uri="{BB962C8B-B14F-4D97-AF65-F5344CB8AC3E}">
        <p14:creationId xmlns:p14="http://schemas.microsoft.com/office/powerpoint/2010/main" val="2966122390"/>
      </p:ext>
    </p:extLst>
  </p:cSld>
  <p:clrMapOvr>
    <a:masterClrMapping/>
  </p:clrMapOvr>
  <p:transition spd="slow" advTm="16000">
    <p:random/>
    <p:sndAc>
      <p:stSnd>
        <p:snd r:embed="rId1" name="projctor.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596301F-9831-4F0B-D776-262A518024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DA586E-2918-11EA-91F5-BB2A49B0C9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11DC52-0804-4691-3425-66C257291550}"/>
              </a:ext>
            </a:extLst>
          </p:cNvPr>
          <p:cNvSpPr>
            <a:spLocks noGrp="1" noChangeArrowheads="1"/>
          </p:cNvSpPr>
          <p:nvPr>
            <p:ph type="sldNum" sz="quarter" idx="12"/>
          </p:nvPr>
        </p:nvSpPr>
        <p:spPr>
          <a:ln/>
        </p:spPr>
        <p:txBody>
          <a:bodyPr/>
          <a:lstStyle>
            <a:lvl1pPr>
              <a:defRPr/>
            </a:lvl1pPr>
          </a:lstStyle>
          <a:p>
            <a:fld id="{E138CA62-D02C-4143-A553-45CD205155B5}" type="slidenum">
              <a:rPr lang="en-US" altLang="en-US"/>
              <a:pPr/>
              <a:t>‹#›</a:t>
            </a:fld>
            <a:endParaRPr lang="en-US" altLang="en-US"/>
          </a:p>
        </p:txBody>
      </p:sp>
    </p:spTree>
    <p:extLst>
      <p:ext uri="{BB962C8B-B14F-4D97-AF65-F5344CB8AC3E}">
        <p14:creationId xmlns:p14="http://schemas.microsoft.com/office/powerpoint/2010/main" val="88137509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5686760-DC78-4B36-BA46-CD800BA6CA5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B3901B8-8328-4911-8385-C0D70D79CA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A1D3B87-3969-4C29-8AA4-714B5EF35DB1}"/>
              </a:ext>
            </a:extLst>
          </p:cNvPr>
          <p:cNvSpPr>
            <a:spLocks noGrp="1" noChangeArrowheads="1"/>
          </p:cNvSpPr>
          <p:nvPr>
            <p:ph type="sldNum" sz="quarter" idx="12"/>
          </p:nvPr>
        </p:nvSpPr>
        <p:spPr>
          <a:ln/>
        </p:spPr>
        <p:txBody>
          <a:bodyPr/>
          <a:lstStyle>
            <a:lvl1pPr>
              <a:defRPr/>
            </a:lvl1pPr>
          </a:lstStyle>
          <a:p>
            <a:fld id="{CC1A8D0C-54A8-4BF8-91FA-6C0109EF7140}" type="slidenum">
              <a:rPr lang="en-US" altLang="en-US"/>
              <a:pPr/>
              <a:t>‹#›</a:t>
            </a:fld>
            <a:endParaRPr lang="en-US" altLang="en-US"/>
          </a:p>
        </p:txBody>
      </p:sp>
    </p:spTree>
    <p:extLst>
      <p:ext uri="{BB962C8B-B14F-4D97-AF65-F5344CB8AC3E}">
        <p14:creationId xmlns:p14="http://schemas.microsoft.com/office/powerpoint/2010/main" val="2447909344"/>
      </p:ext>
    </p:extLst>
  </p:cSld>
  <p:clrMapOvr>
    <a:masterClrMapping/>
  </p:clrMapOvr>
  <p:transition spd="slow" advTm="16000">
    <p:random/>
    <p:sndAc>
      <p:stSnd>
        <p:snd r:embed="rId1" name="projctor.wav"/>
      </p:stSnd>
    </p:sndAc>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C5C6AEB-44C5-43EF-8988-D43E5D5249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A1D48F-0BCD-4784-A879-AC82C16E2C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8C2474-452F-462F-9715-09DE5E0F05AA}"/>
              </a:ext>
            </a:extLst>
          </p:cNvPr>
          <p:cNvSpPr>
            <a:spLocks noGrp="1" noChangeArrowheads="1"/>
          </p:cNvSpPr>
          <p:nvPr>
            <p:ph type="sldNum" sz="quarter" idx="12"/>
          </p:nvPr>
        </p:nvSpPr>
        <p:spPr>
          <a:ln/>
        </p:spPr>
        <p:txBody>
          <a:bodyPr/>
          <a:lstStyle>
            <a:lvl1pPr>
              <a:defRPr/>
            </a:lvl1pPr>
          </a:lstStyle>
          <a:p>
            <a:fld id="{D99B3E63-E6B8-4F46-ABFF-DD506B533811}" type="slidenum">
              <a:rPr lang="en-US" altLang="en-US"/>
              <a:pPr/>
              <a:t>‹#›</a:t>
            </a:fld>
            <a:endParaRPr lang="en-US" altLang="en-US"/>
          </a:p>
        </p:txBody>
      </p:sp>
    </p:spTree>
    <p:extLst>
      <p:ext uri="{BB962C8B-B14F-4D97-AF65-F5344CB8AC3E}">
        <p14:creationId xmlns:p14="http://schemas.microsoft.com/office/powerpoint/2010/main" val="2310145761"/>
      </p:ext>
    </p:extLst>
  </p:cSld>
  <p:clrMapOvr>
    <a:masterClrMapping/>
  </p:clrMapOvr>
  <p:transition spd="slow" advTm="16000">
    <p:random/>
    <p:sndAc>
      <p:stSnd>
        <p:snd r:embed="rId1" name="projctor.wav"/>
      </p:stSnd>
    </p:sndAc>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E7CD680-7E18-48E3-A4AA-FA7D25C727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DC82E1-9F2C-45A3-82DB-7CC835F4FA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1E03EFA-204C-4D4F-8777-60E5B302C431}"/>
              </a:ext>
            </a:extLst>
          </p:cNvPr>
          <p:cNvSpPr>
            <a:spLocks noGrp="1" noChangeArrowheads="1"/>
          </p:cNvSpPr>
          <p:nvPr>
            <p:ph type="sldNum" sz="quarter" idx="12"/>
          </p:nvPr>
        </p:nvSpPr>
        <p:spPr>
          <a:ln/>
        </p:spPr>
        <p:txBody>
          <a:bodyPr/>
          <a:lstStyle>
            <a:lvl1pPr>
              <a:defRPr/>
            </a:lvl1pPr>
          </a:lstStyle>
          <a:p>
            <a:fld id="{EBB8672F-EDD0-46F1-97F0-875119764E1F}" type="slidenum">
              <a:rPr lang="en-US" altLang="en-US"/>
              <a:pPr/>
              <a:t>‹#›</a:t>
            </a:fld>
            <a:endParaRPr lang="en-US" altLang="en-US"/>
          </a:p>
        </p:txBody>
      </p:sp>
    </p:spTree>
    <p:extLst>
      <p:ext uri="{BB962C8B-B14F-4D97-AF65-F5344CB8AC3E}">
        <p14:creationId xmlns:p14="http://schemas.microsoft.com/office/powerpoint/2010/main" val="1133949124"/>
      </p:ext>
    </p:extLst>
  </p:cSld>
  <p:clrMapOvr>
    <a:masterClrMapping/>
  </p:clrMapOvr>
  <p:transition spd="slow" advTm="16000">
    <p:random/>
    <p:sndAc>
      <p:stSnd>
        <p:snd r:embed="rId1" name="projctor.wav"/>
      </p:stSnd>
    </p:sndAc>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FB00D443-0035-42EF-87ED-571CBDB634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4807AC3-CE80-431C-AB7C-C1D2545155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880FF8C-26AB-43EB-A658-5A2E4706EEB4}"/>
              </a:ext>
            </a:extLst>
          </p:cNvPr>
          <p:cNvSpPr>
            <a:spLocks noGrp="1" noChangeArrowheads="1"/>
          </p:cNvSpPr>
          <p:nvPr>
            <p:ph type="sldNum" sz="quarter" idx="12"/>
          </p:nvPr>
        </p:nvSpPr>
        <p:spPr>
          <a:ln/>
        </p:spPr>
        <p:txBody>
          <a:bodyPr/>
          <a:lstStyle>
            <a:lvl1pPr>
              <a:defRPr/>
            </a:lvl1pPr>
          </a:lstStyle>
          <a:p>
            <a:fld id="{CA1046C1-A5D7-44BB-992B-FDFD4BBB968C}" type="slidenum">
              <a:rPr lang="en-US" altLang="en-US"/>
              <a:pPr/>
              <a:t>‹#›</a:t>
            </a:fld>
            <a:endParaRPr lang="en-US" altLang="en-US"/>
          </a:p>
        </p:txBody>
      </p:sp>
    </p:spTree>
    <p:extLst>
      <p:ext uri="{BB962C8B-B14F-4D97-AF65-F5344CB8AC3E}">
        <p14:creationId xmlns:p14="http://schemas.microsoft.com/office/powerpoint/2010/main" val="1338559089"/>
      </p:ext>
    </p:extLst>
  </p:cSld>
  <p:clrMapOvr>
    <a:masterClrMapping/>
  </p:clrMapOvr>
  <p:transition spd="slow" advTm="16000">
    <p:random/>
    <p:sndAc>
      <p:stSnd>
        <p:snd r:embed="rId1" name="projctor.wav"/>
      </p:stSnd>
    </p:sndAc>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552E331-832F-404D-8B69-968D460EF3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4B20A8-AACC-4621-A88F-EC8F57E9D6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FFA62CA-B982-4661-B12A-6966A3975243}"/>
              </a:ext>
            </a:extLst>
          </p:cNvPr>
          <p:cNvSpPr>
            <a:spLocks noGrp="1" noChangeArrowheads="1"/>
          </p:cNvSpPr>
          <p:nvPr>
            <p:ph type="sldNum" sz="quarter" idx="12"/>
          </p:nvPr>
        </p:nvSpPr>
        <p:spPr>
          <a:ln/>
        </p:spPr>
        <p:txBody>
          <a:bodyPr/>
          <a:lstStyle>
            <a:lvl1pPr>
              <a:defRPr/>
            </a:lvl1pPr>
          </a:lstStyle>
          <a:p>
            <a:fld id="{67591783-1824-4EA7-A602-18D3F5163053}" type="slidenum">
              <a:rPr lang="en-US" altLang="en-US"/>
              <a:pPr/>
              <a:t>‹#›</a:t>
            </a:fld>
            <a:endParaRPr lang="en-US" altLang="en-US"/>
          </a:p>
        </p:txBody>
      </p:sp>
    </p:spTree>
    <p:extLst>
      <p:ext uri="{BB962C8B-B14F-4D97-AF65-F5344CB8AC3E}">
        <p14:creationId xmlns:p14="http://schemas.microsoft.com/office/powerpoint/2010/main" val="3911162304"/>
      </p:ext>
    </p:extLst>
  </p:cSld>
  <p:clrMapOvr>
    <a:masterClrMapping/>
  </p:clrMapOvr>
  <p:transition spd="slow" advTm="16000">
    <p:random/>
    <p:sndAc>
      <p:stSnd>
        <p:snd r:embed="rId1" name="projctor.wav"/>
      </p:stSnd>
    </p:sndAc>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9147C1-FDD0-4640-A362-B2BEE5D9AC3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8304692"/>
      </p:ext>
    </p:extLst>
  </p:cSld>
  <p:clrMapOvr>
    <a:masterClrMapping/>
  </p:clrMapOvr>
  <p:transition spd="slow" advTm="16000">
    <p:random/>
    <p:sndAc>
      <p:stSnd>
        <p:snd r:embed="rId1" name="projctor.wav"/>
      </p:stSnd>
    </p:sndAc>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5CD607-3386-4EA4-9488-3AECC9AEBF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6916401"/>
      </p:ext>
    </p:extLst>
  </p:cSld>
  <p:clrMapOvr>
    <a:masterClrMapping/>
  </p:clrMapOvr>
  <p:transition spd="slow" advTm="16000">
    <p:random/>
    <p:sndAc>
      <p:stSnd>
        <p:snd r:embed="rId1" name="projctor.wav"/>
      </p:stSnd>
    </p:sndAc>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F6FF46-DAD9-4053-9920-29C58347BA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1690275"/>
      </p:ext>
    </p:extLst>
  </p:cSld>
  <p:clrMapOvr>
    <a:masterClrMapping/>
  </p:clrMapOvr>
  <p:transition spd="slow" advTm="16000">
    <p:random/>
    <p:sndAc>
      <p:stSnd>
        <p:snd r:embed="rId1" name="projctor.wav"/>
      </p:stSnd>
    </p:sndAc>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F36EC2-5481-43BA-9774-425119D815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9309582"/>
      </p:ext>
    </p:extLst>
  </p:cSld>
  <p:clrMapOvr>
    <a:masterClrMapping/>
  </p:clrMapOvr>
  <p:transition spd="slow" advTm="16000">
    <p:random/>
    <p:sndAc>
      <p:stSnd>
        <p:snd r:embed="rId1" name="projctor.wav"/>
      </p:stSnd>
    </p:sndAc>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E9DE72C-C0C8-4201-ACB5-A21C49FE6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945420"/>
      </p:ext>
    </p:extLst>
  </p:cSld>
  <p:clrMapOvr>
    <a:masterClrMapping/>
  </p:clrMapOvr>
  <p:transition spd="slow" advTm="16000">
    <p:random/>
    <p:sndAc>
      <p:stSnd>
        <p:snd r:embed="rId1" name="projctor.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851FBF8-35A4-CD6A-6EAC-567FE9470A2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8C7EDE1-F70F-6E0F-1196-AECAF23A5A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77C94B-3498-B4C8-7D76-687B910C5C87}"/>
              </a:ext>
            </a:extLst>
          </p:cNvPr>
          <p:cNvSpPr>
            <a:spLocks noGrp="1" noChangeArrowheads="1"/>
          </p:cNvSpPr>
          <p:nvPr>
            <p:ph type="sldNum" sz="quarter" idx="12"/>
          </p:nvPr>
        </p:nvSpPr>
        <p:spPr>
          <a:ln/>
        </p:spPr>
        <p:txBody>
          <a:bodyPr/>
          <a:lstStyle>
            <a:lvl1pPr>
              <a:defRPr/>
            </a:lvl1pPr>
          </a:lstStyle>
          <a:p>
            <a:fld id="{48CEFF96-03AA-48FF-B02B-E7D6B1B361CC}" type="slidenum">
              <a:rPr lang="en-US" altLang="en-US"/>
              <a:pPr/>
              <a:t>‹#›</a:t>
            </a:fld>
            <a:endParaRPr lang="en-US" altLang="en-US"/>
          </a:p>
        </p:txBody>
      </p:sp>
    </p:spTree>
    <p:extLst>
      <p:ext uri="{BB962C8B-B14F-4D97-AF65-F5344CB8AC3E}">
        <p14:creationId xmlns:p14="http://schemas.microsoft.com/office/powerpoint/2010/main" val="112473025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E07E851-29C3-43E7-89B6-CCBD2E759B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8154116"/>
      </p:ext>
    </p:extLst>
  </p:cSld>
  <p:clrMapOvr>
    <a:masterClrMapping/>
  </p:clrMapOvr>
  <p:transition spd="slow" advTm="16000">
    <p:random/>
    <p:sndAc>
      <p:stSnd>
        <p:snd r:embed="rId1" name="projctor.wav"/>
      </p:stSnd>
    </p:sndAc>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0C78036-3AB6-4108-840C-9570AB3634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9048351"/>
      </p:ext>
    </p:extLst>
  </p:cSld>
  <p:clrMapOvr>
    <a:masterClrMapping/>
  </p:clrMapOvr>
  <p:transition spd="slow" advTm="16000">
    <p:random/>
    <p:sndAc>
      <p:stSnd>
        <p:snd r:embed="rId1" name="projctor.wav"/>
      </p:stSnd>
    </p:sndAc>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5FF1E0-EF1B-4529-B3E5-963C1C71C3C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4128900"/>
      </p:ext>
    </p:extLst>
  </p:cSld>
  <p:clrMapOvr>
    <a:masterClrMapping/>
  </p:clrMapOvr>
  <p:transition spd="slow" advTm="16000">
    <p:random/>
    <p:sndAc>
      <p:stSnd>
        <p:snd r:embed="rId1" name="projctor.wav"/>
      </p:stSnd>
    </p:sndAc>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BD5386-3B17-4D45-91E0-CBBF3FB598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1164667"/>
      </p:ext>
    </p:extLst>
  </p:cSld>
  <p:clrMapOvr>
    <a:masterClrMapping/>
  </p:clrMapOvr>
  <p:transition spd="slow" advTm="16000">
    <p:random/>
    <p:sndAc>
      <p:stSnd>
        <p:snd r:embed="rId1" name="projctor.wav"/>
      </p:stSnd>
    </p:sndAc>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CC9899-B75E-4002-A763-930A3CEBB8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0300873"/>
      </p:ext>
    </p:extLst>
  </p:cSld>
  <p:clrMapOvr>
    <a:masterClrMapping/>
  </p:clrMapOvr>
  <p:transition spd="slow" advTm="16000">
    <p:random/>
    <p:sndAc>
      <p:stSnd>
        <p:snd r:embed="rId1" name="projctor.wav"/>
      </p:stSnd>
    </p:sndAc>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5002BF-B4BE-43B5-A199-BCD5C21718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2897088"/>
      </p:ext>
    </p:extLst>
  </p:cSld>
  <p:clrMapOvr>
    <a:masterClrMapping/>
  </p:clrMapOvr>
  <p:transition spd="slow" advTm="16000">
    <p:random/>
    <p:sndAc>
      <p:stSnd>
        <p:snd r:embed="rId1" name="projctor.wav"/>
      </p:stSnd>
    </p:sndAc>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CD44EE-678E-4B7A-83DF-D9CBA9E97A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0920059"/>
      </p:ext>
    </p:extLst>
  </p:cSld>
  <p:clrMapOvr>
    <a:masterClrMapping/>
  </p:clrMapOvr>
  <p:transition spd="slow" advTm="16000">
    <p:random/>
    <p:sndAc>
      <p:stSnd>
        <p:snd r:embed="rId1" name="projctor.wav"/>
      </p:stSnd>
    </p:sndAc>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9E92118-70CE-4222-A938-2ACCD05F94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9123436"/>
      </p:ext>
    </p:extLst>
  </p:cSld>
  <p:clrMapOvr>
    <a:masterClrMapping/>
  </p:clrMapOvr>
  <p:transition spd="slow" advTm="16000">
    <p:random/>
    <p:sndAc>
      <p:stSnd>
        <p:snd r:embed="rId1" name="projctor.wav"/>
      </p:stSnd>
    </p:sndAc>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1AE12F-ED21-41A5-B2E1-5853BEB2A4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3447523"/>
      </p:ext>
    </p:extLst>
  </p:cSld>
  <p:clrMapOvr>
    <a:masterClrMapping/>
  </p:clrMapOvr>
  <p:transition spd="slow" advTm="16000">
    <p:random/>
    <p:sndAc>
      <p:stSnd>
        <p:snd r:embed="rId1" name="projctor.wav"/>
      </p:stSnd>
    </p:sndAc>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C32965C-A654-4A01-8F69-005388CB68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4578755"/>
      </p:ext>
    </p:extLst>
  </p:cSld>
  <p:clrMapOvr>
    <a:masterClrMapping/>
  </p:clrMapOvr>
  <p:transition spd="slow" advTm="16000">
    <p:random/>
    <p:sndAc>
      <p:stSnd>
        <p:snd r:embed="rId1" name="projctor.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2A091EE-9954-D0BC-B353-E1A03313FB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0D39607-B1B8-4315-D161-4775939268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DD3E08B-0E3B-05C6-C2FF-1820B6B564C1}"/>
              </a:ext>
            </a:extLst>
          </p:cNvPr>
          <p:cNvSpPr>
            <a:spLocks noGrp="1" noChangeArrowheads="1"/>
          </p:cNvSpPr>
          <p:nvPr>
            <p:ph type="sldNum" sz="quarter" idx="12"/>
          </p:nvPr>
        </p:nvSpPr>
        <p:spPr>
          <a:ln/>
        </p:spPr>
        <p:txBody>
          <a:bodyPr/>
          <a:lstStyle>
            <a:lvl1pPr>
              <a:defRPr/>
            </a:lvl1pPr>
          </a:lstStyle>
          <a:p>
            <a:fld id="{560DAC92-1E6B-4C94-9E05-BE786760932E}" type="slidenum">
              <a:rPr lang="en-US" altLang="en-US"/>
              <a:pPr/>
              <a:t>‹#›</a:t>
            </a:fld>
            <a:endParaRPr lang="en-US" altLang="en-US"/>
          </a:p>
        </p:txBody>
      </p:sp>
    </p:spTree>
    <p:extLst>
      <p:ext uri="{BB962C8B-B14F-4D97-AF65-F5344CB8AC3E}">
        <p14:creationId xmlns:p14="http://schemas.microsoft.com/office/powerpoint/2010/main" val="55564302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05D069-52B0-4C07-AA68-5F792046C7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2627902"/>
      </p:ext>
    </p:extLst>
  </p:cSld>
  <p:clrMapOvr>
    <a:masterClrMapping/>
  </p:clrMapOvr>
  <p:transition spd="slow" advTm="16000">
    <p:random/>
    <p:sndAc>
      <p:stSnd>
        <p:snd r:embed="rId1" name="projctor.wav"/>
      </p:stSnd>
    </p:sndAc>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CC3FFD-552C-460B-99A2-6BB0E4DF27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5227128"/>
      </p:ext>
    </p:extLst>
  </p:cSld>
  <p:clrMapOvr>
    <a:masterClrMapping/>
  </p:clrMapOvr>
  <p:transition spd="slow" advTm="16000">
    <p:random/>
    <p:sndAc>
      <p:stSnd>
        <p:snd r:embed="rId1" name="projctor.wav"/>
      </p:stSnd>
    </p:sndAc>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040C2A-BB65-49A7-9560-4E1EE4A52E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2032846"/>
      </p:ext>
    </p:extLst>
  </p:cSld>
  <p:clrMapOvr>
    <a:masterClrMapping/>
  </p:clrMapOvr>
  <p:transition spd="slow" advTm="16000">
    <p:random/>
    <p:sndAc>
      <p:stSnd>
        <p:snd r:embed="rId1" name="projctor.wav"/>
      </p:stSnd>
    </p:sndAc>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1E832E-EA43-4C96-B0BC-4595762D23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3228104"/>
      </p:ext>
    </p:extLst>
  </p:cSld>
  <p:clrMapOvr>
    <a:masterClrMapping/>
  </p:clrMapOvr>
  <p:transition spd="slow" advTm="16000">
    <p:random/>
    <p:sndAc>
      <p:stSnd>
        <p:snd r:embed="rId1" name="projctor.wav"/>
      </p:stSnd>
    </p:sndAc>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A5DE537-CCEA-4A55-BEFE-9CEBFB6365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4652099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FF9BAC60-97EA-450B-BA81-F34257D06C2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3924856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72B2105-4633-4DE2-A0D8-FA091B31CE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8453751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B9197B84-4B12-4C8E-8A71-A80324AF2C7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3114070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3FAFA55B-64C0-4D26-BBEA-B3222516F8B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1277861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1B65758-7535-4EAA-836D-9E87612500D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256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042BA54-ED9A-CF16-C6DB-9BCD373A5AF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5C536AD-F60B-43BE-534B-17DB2AFD8B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F2C3804-2A62-725F-3189-5C8EEC2FF34C}"/>
              </a:ext>
            </a:extLst>
          </p:cNvPr>
          <p:cNvSpPr>
            <a:spLocks noGrp="1" noChangeArrowheads="1"/>
          </p:cNvSpPr>
          <p:nvPr>
            <p:ph type="sldNum" sz="quarter" idx="12"/>
          </p:nvPr>
        </p:nvSpPr>
        <p:spPr>
          <a:ln/>
        </p:spPr>
        <p:txBody>
          <a:bodyPr/>
          <a:lstStyle>
            <a:lvl1pPr>
              <a:defRPr/>
            </a:lvl1pPr>
          </a:lstStyle>
          <a:p>
            <a:fld id="{F666288F-8C6F-4AA2-AF27-D88FBEB6D160}" type="slidenum">
              <a:rPr lang="en-US" altLang="en-US"/>
              <a:pPr/>
              <a:t>‹#›</a:t>
            </a:fld>
            <a:endParaRPr lang="en-US" altLang="en-US"/>
          </a:p>
        </p:txBody>
      </p:sp>
    </p:spTree>
    <p:extLst>
      <p:ext uri="{BB962C8B-B14F-4D97-AF65-F5344CB8AC3E}">
        <p14:creationId xmlns:p14="http://schemas.microsoft.com/office/powerpoint/2010/main" val="279181628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9E093ACD-FBE4-4FEF-A9FF-6A75C403618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60834630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C59D720B-7536-4586-94CD-E3878CEACE3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3573262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9887CB8C-E3A4-4932-AB3D-3B1654301A5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2631624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76387C0-F740-4849-952A-FFD84B538FC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36795979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2D9BA61-48BC-431F-8CF9-DB0E7A5330E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42213554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49012C5-F206-40AA-8A51-D61696CB178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8167503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E895B-1F1F-4329-A299-AF8AA5D6F3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2933283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C629216-2499-4C9C-AA03-5EBB059AAA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1076590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A6B672B-A638-4AC0-BCDE-4CD409B4C3E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077188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647F646-4C10-49D7-8E6A-407F05EF0A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136415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5BC4A65-50A4-D84B-264C-9BE7C15D9A7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F721FCB-5828-BAC0-B162-05890D30B1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77098BC-863B-4F27-21D8-F8D0AE535C03}"/>
              </a:ext>
            </a:extLst>
          </p:cNvPr>
          <p:cNvSpPr>
            <a:spLocks noGrp="1" noChangeArrowheads="1"/>
          </p:cNvSpPr>
          <p:nvPr>
            <p:ph type="sldNum" sz="quarter" idx="12"/>
          </p:nvPr>
        </p:nvSpPr>
        <p:spPr>
          <a:ln/>
        </p:spPr>
        <p:txBody>
          <a:bodyPr/>
          <a:lstStyle>
            <a:lvl1pPr>
              <a:defRPr/>
            </a:lvl1pPr>
          </a:lstStyle>
          <a:p>
            <a:fld id="{76F3167C-EFB6-41C7-981C-E62B91967601}" type="slidenum">
              <a:rPr lang="en-US" altLang="en-US"/>
              <a:pPr/>
              <a:t>‹#›</a:t>
            </a:fld>
            <a:endParaRPr lang="en-US" altLang="en-US"/>
          </a:p>
        </p:txBody>
      </p:sp>
    </p:spTree>
    <p:extLst>
      <p:ext uri="{BB962C8B-B14F-4D97-AF65-F5344CB8AC3E}">
        <p14:creationId xmlns:p14="http://schemas.microsoft.com/office/powerpoint/2010/main" val="144855699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86B73B8-1713-4962-B147-373190DA886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3115719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EA83883-D48A-48FB-8217-8BF1FDBCCFF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1084789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9B41850-4012-483C-ADDE-26CF85EFFE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4524610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81B1543-8586-4F12-89F8-A356F63A586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021677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696C35A-9C75-44FA-80B4-13A4EFD852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32859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47883F-B0D5-4CF4-B101-7D172F6CD1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53849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72BA4A-C64B-4E00-9F37-B94D1A79B7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016903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D8FC030-5657-4C35-AD75-F06AF049D0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00732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982B3A1-FB3E-46EC-AB58-56C4044BD1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64708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2B3F3D0-5258-4DD6-B019-FB84300D54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3818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5629AAD-4253-1F53-F811-1C94DC85E8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4ADAC0-5F63-2B85-0694-0E7E05A72A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0B5A98-3D93-4BB3-80BE-1DC262237A45}"/>
              </a:ext>
            </a:extLst>
          </p:cNvPr>
          <p:cNvSpPr>
            <a:spLocks noGrp="1" noChangeArrowheads="1"/>
          </p:cNvSpPr>
          <p:nvPr>
            <p:ph type="sldNum" sz="quarter" idx="12"/>
          </p:nvPr>
        </p:nvSpPr>
        <p:spPr>
          <a:ln/>
        </p:spPr>
        <p:txBody>
          <a:bodyPr/>
          <a:lstStyle>
            <a:lvl1pPr>
              <a:defRPr/>
            </a:lvl1pPr>
          </a:lstStyle>
          <a:p>
            <a:fld id="{6D00FA15-7965-4B41-B977-3A817400353B}" type="slidenum">
              <a:rPr lang="en-US" altLang="en-US"/>
              <a:pPr/>
              <a:t>‹#›</a:t>
            </a:fld>
            <a:endParaRPr lang="en-US" altLang="en-US"/>
          </a:p>
        </p:txBody>
      </p:sp>
    </p:spTree>
    <p:extLst>
      <p:ext uri="{BB962C8B-B14F-4D97-AF65-F5344CB8AC3E}">
        <p14:creationId xmlns:p14="http://schemas.microsoft.com/office/powerpoint/2010/main" val="3101817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4E350F2-C662-EB50-A026-C7CC1F73E4E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0643408-5E5A-15FD-DD9E-FF9AA85872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701448-D100-E74A-3FE6-0C7E73CA0921}"/>
              </a:ext>
            </a:extLst>
          </p:cNvPr>
          <p:cNvSpPr>
            <a:spLocks noGrp="1" noChangeArrowheads="1"/>
          </p:cNvSpPr>
          <p:nvPr>
            <p:ph type="sldNum" sz="quarter" idx="12"/>
          </p:nvPr>
        </p:nvSpPr>
        <p:spPr>
          <a:ln/>
        </p:spPr>
        <p:txBody>
          <a:bodyPr/>
          <a:lstStyle>
            <a:lvl1pPr>
              <a:defRPr/>
            </a:lvl1pPr>
          </a:lstStyle>
          <a:p>
            <a:fld id="{7D6C403A-F08A-4AAA-BBC8-F3BF38C232F1}" type="slidenum">
              <a:rPr lang="en-US" altLang="en-US"/>
              <a:pPr/>
              <a:t>‹#›</a:t>
            </a:fld>
            <a:endParaRPr lang="en-US" altLang="en-US"/>
          </a:p>
        </p:txBody>
      </p:sp>
    </p:spTree>
    <p:extLst>
      <p:ext uri="{BB962C8B-B14F-4D97-AF65-F5344CB8AC3E}">
        <p14:creationId xmlns:p14="http://schemas.microsoft.com/office/powerpoint/2010/main" val="350606202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18A608C-436D-4F0E-BFEF-77FDB6FC33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846654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2BF4058-D984-4064-8DC0-ECF4B92595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831156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9098CAD-D3F2-4BF8-B6EB-0BF98C30A8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971424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154BD08-2DA6-4B3A-AF01-DFC24CE38C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593127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0EDD7EB-951C-46BB-84FC-3693FA3D5C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526525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Intro 1-1">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5D5F5A74-372F-4F1B-A8D6-C19F24AC942C}"/>
              </a:ext>
            </a:extLst>
          </p:cNvPr>
          <p:cNvSpPr>
            <a:spLocks noGrp="1"/>
          </p:cNvSpPr>
          <p:nvPr>
            <p:ph type="title"/>
          </p:nvPr>
        </p:nvSpPr>
        <p:spPr>
          <a:xfrm>
            <a:off x="1178889" y="2873650"/>
            <a:ext cx="5494867" cy="612648"/>
          </a:xfrm>
          <a:prstGeom prst="rect">
            <a:avLst/>
          </a:prstGeom>
          <a:effectLst>
            <a:outerShdw blurRad="50800" dist="38100" dir="5400000" algn="t" rotWithShape="0">
              <a:prstClr val="black"/>
            </a:outerShdw>
          </a:effectLst>
          <a:scene3d>
            <a:camera prst="orthographicFront">
              <a:rot lat="600000" lon="20399999" rev="21180000"/>
            </a:camera>
            <a:lightRig rig="threePt" dir="t"/>
          </a:scene3d>
        </p:spPr>
        <p:txBody>
          <a:bodyPr/>
          <a:lstStyle>
            <a:lvl1pPr algn="ct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995348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Intro 1-2">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5D5F5A74-372F-4F1B-A8D6-C19F24AC942C}"/>
              </a:ext>
            </a:extLst>
          </p:cNvPr>
          <p:cNvSpPr>
            <a:spLocks noGrp="1"/>
          </p:cNvSpPr>
          <p:nvPr>
            <p:ph type="title"/>
          </p:nvPr>
        </p:nvSpPr>
        <p:spPr>
          <a:xfrm>
            <a:off x="1331177" y="3023292"/>
            <a:ext cx="5495544" cy="612648"/>
          </a:xfrm>
          <a:prstGeom prst="rect">
            <a:avLst/>
          </a:prstGeom>
          <a:effectLst>
            <a:outerShdw blurRad="50800" dist="38100" dir="5400000" algn="t" rotWithShape="0">
              <a:prstClr val="black"/>
            </a:outerShdw>
          </a:effectLst>
          <a:scene3d>
            <a:camera prst="orthographicFront">
              <a:rot lat="0" lon="1799953" rev="0"/>
            </a:camera>
            <a:lightRig rig="threePt" dir="t"/>
          </a:scene3d>
        </p:spPr>
        <p:txBody>
          <a:bodyPr/>
          <a:lstStyle>
            <a:lvl1pPr algn="ct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2020716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Intro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0041C-B704-4753-8B6B-6FB28159DD30}"/>
              </a:ext>
            </a:extLst>
          </p:cNvPr>
          <p:cNvSpPr>
            <a:spLocks noGrp="1"/>
          </p:cNvSpPr>
          <p:nvPr>
            <p:ph type="title"/>
          </p:nvPr>
        </p:nvSpPr>
        <p:spPr>
          <a:xfrm>
            <a:off x="533402" y="2869409"/>
            <a:ext cx="10515600" cy="1325563"/>
          </a:xfrm>
          <a:prstGeom prst="rect">
            <a:avLst/>
          </a:prstGeom>
          <a:effectLst>
            <a:outerShdw blurRad="50800" dist="38100" dir="5400000" algn="t" rotWithShape="0">
              <a:prstClr val="black"/>
            </a:outerShdw>
          </a:effectLst>
          <a:scene3d>
            <a:camera prst="orthographicFront">
              <a:rot lat="21000000" lon="600000" rev="0"/>
            </a:camera>
            <a:lightRig rig="threePt" dir="t"/>
          </a:scene3d>
        </p:spPr>
        <p:txBody>
          <a:bodyPr anchor="ctr"/>
          <a:lstStyle>
            <a:lvl1pPr algn="ctr">
              <a:defRPr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027032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Intro 2-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0041C-B704-4753-8B6B-6FB28159DD30}"/>
              </a:ext>
            </a:extLst>
          </p:cNvPr>
          <p:cNvSpPr>
            <a:spLocks noGrp="1"/>
          </p:cNvSpPr>
          <p:nvPr>
            <p:ph type="title"/>
          </p:nvPr>
        </p:nvSpPr>
        <p:spPr>
          <a:xfrm>
            <a:off x="389023" y="2997744"/>
            <a:ext cx="10515600" cy="1325563"/>
          </a:xfrm>
          <a:prstGeom prst="rect">
            <a:avLst/>
          </a:prstGeom>
          <a:effectLst>
            <a:outerShdw blurRad="50800" dist="38100" dir="5400000" algn="t" rotWithShape="0">
              <a:prstClr val="black"/>
            </a:outerShdw>
          </a:effectLst>
          <a:scene3d>
            <a:camera prst="orthographicFront">
              <a:rot lat="0" lon="21000000" rev="0"/>
            </a:camera>
            <a:lightRig rig="threePt" dir="t"/>
          </a:scene3d>
        </p:spPr>
        <p:txBody>
          <a:bodyPr anchor="ctr"/>
          <a:lstStyle>
            <a:lvl1pPr algn="ct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6397200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E7299CF-B3A9-4FD5-BCC3-0AFFC34AF247}" type="datetimeFigureOut">
              <a:rPr lang="en-GB" smtClean="0"/>
              <a:t>27/06/2023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1673467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E90A2E7-8F8E-9D16-48B7-754711F8CE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441DD9-515E-18FC-4FC5-1F5923B14C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D154FA-3E3D-A291-9E8D-6749A3390938}"/>
              </a:ext>
            </a:extLst>
          </p:cNvPr>
          <p:cNvSpPr>
            <a:spLocks noGrp="1" noChangeArrowheads="1"/>
          </p:cNvSpPr>
          <p:nvPr>
            <p:ph type="sldNum" sz="quarter" idx="12"/>
          </p:nvPr>
        </p:nvSpPr>
        <p:spPr>
          <a:ln/>
        </p:spPr>
        <p:txBody>
          <a:bodyPr/>
          <a:lstStyle>
            <a:lvl1pPr>
              <a:defRPr/>
            </a:lvl1pPr>
          </a:lstStyle>
          <a:p>
            <a:fld id="{83528547-2AF1-467B-9AD4-140E79776509}" type="slidenum">
              <a:rPr lang="en-US" altLang="en-US"/>
              <a:pPr/>
              <a:t>‹#›</a:t>
            </a:fld>
            <a:endParaRPr lang="en-US" altLang="en-US"/>
          </a:p>
        </p:txBody>
      </p:sp>
    </p:spTree>
    <p:extLst>
      <p:ext uri="{BB962C8B-B14F-4D97-AF65-F5344CB8AC3E}">
        <p14:creationId xmlns:p14="http://schemas.microsoft.com/office/powerpoint/2010/main" val="410995258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7299CF-B3A9-4FD5-BCC3-0AFFC34AF247}" type="datetimeFigureOut">
              <a:rPr lang="en-GB" smtClean="0"/>
              <a:t>27/06/2023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284693051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7299CF-B3A9-4FD5-BCC3-0AFFC34AF247}" type="datetimeFigureOut">
              <a:rPr lang="en-GB" smtClean="0"/>
              <a:t>27/06/2023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290735744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E7299CF-B3A9-4FD5-BCC3-0AFFC34AF247}" type="datetimeFigureOut">
              <a:rPr lang="en-GB" smtClean="0"/>
              <a:t>27/06/2023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371657434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E7299CF-B3A9-4FD5-BCC3-0AFFC34AF247}" type="datetimeFigureOut">
              <a:rPr lang="en-GB" smtClean="0"/>
              <a:t>27/06/2023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121517245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E7299CF-B3A9-4FD5-BCC3-0AFFC34AF247}" type="datetimeFigureOut">
              <a:rPr lang="en-GB" smtClean="0"/>
              <a:t>27/06/2023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301012291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7299CF-B3A9-4FD5-BCC3-0AFFC34AF247}" type="datetimeFigureOut">
              <a:rPr lang="en-GB" smtClean="0"/>
              <a:t>27/06/2023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337389379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7299CF-B3A9-4FD5-BCC3-0AFFC34AF247}" type="datetimeFigureOut">
              <a:rPr lang="en-GB" smtClean="0"/>
              <a:t>27/06/2023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230103217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7299CF-B3A9-4FD5-BCC3-0AFFC34AF247}" type="datetimeFigureOut">
              <a:rPr lang="en-GB" smtClean="0"/>
              <a:t>27/06/2023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346070508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7299CF-B3A9-4FD5-BCC3-0AFFC34AF247}" type="datetimeFigureOut">
              <a:rPr lang="en-GB" smtClean="0"/>
              <a:t>27/06/2023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323580047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E7299CF-B3A9-4FD5-BCC3-0AFFC34AF247}" type="datetimeFigureOut">
              <a:rPr lang="en-GB" smtClean="0"/>
              <a:t>27/06/2023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2318EB3-6337-4DE7-8CA4-58DBBF791E8F}" type="slidenum">
              <a:rPr lang="en-GB" smtClean="0"/>
              <a:t>‹#›</a:t>
            </a:fld>
            <a:endParaRPr lang="en-GB"/>
          </a:p>
        </p:txBody>
      </p:sp>
    </p:spTree>
    <p:extLst>
      <p:ext uri="{BB962C8B-B14F-4D97-AF65-F5344CB8AC3E}">
        <p14:creationId xmlns:p14="http://schemas.microsoft.com/office/powerpoint/2010/main" val="3318554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B90603-B6B3-3840-E638-B6B06D3C86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7B7DF6-4BE7-3739-9E10-AB5AA6FD7B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E2869DC-139A-40C8-C0D3-0060F5632D74}"/>
              </a:ext>
            </a:extLst>
          </p:cNvPr>
          <p:cNvSpPr>
            <a:spLocks noGrp="1" noChangeArrowheads="1"/>
          </p:cNvSpPr>
          <p:nvPr>
            <p:ph type="sldNum" sz="quarter" idx="12"/>
          </p:nvPr>
        </p:nvSpPr>
        <p:spPr>
          <a:ln/>
        </p:spPr>
        <p:txBody>
          <a:bodyPr/>
          <a:lstStyle>
            <a:lvl1pPr>
              <a:defRPr/>
            </a:lvl1pPr>
          </a:lstStyle>
          <a:p>
            <a:fld id="{87B73058-19F1-4916-92E1-B206F3032273}" type="slidenum">
              <a:rPr lang="en-US" altLang="en-US"/>
              <a:pPr/>
              <a:t>‹#›</a:t>
            </a:fld>
            <a:endParaRPr lang="en-US" altLang="en-US"/>
          </a:p>
        </p:txBody>
      </p:sp>
    </p:spTree>
    <p:extLst>
      <p:ext uri="{BB962C8B-B14F-4D97-AF65-F5344CB8AC3E}">
        <p14:creationId xmlns:p14="http://schemas.microsoft.com/office/powerpoint/2010/main" val="400787271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556000" y="2286000"/>
            <a:ext cx="7721600" cy="1981200"/>
          </a:xfrm>
        </p:spPr>
        <p:txBody>
          <a:bodyPr/>
          <a:lstStyle>
            <a:lvl1pPr algn="ctr">
              <a:defRPr/>
            </a:lvl1pPr>
          </a:lstStyle>
          <a:p>
            <a:r>
              <a:rPr lang="en-US"/>
              <a:t>Click to edit Master title style</a:t>
            </a:r>
          </a:p>
        </p:txBody>
      </p:sp>
      <p:sp>
        <p:nvSpPr>
          <p:cNvPr id="6147" name="Rectangle 3"/>
          <p:cNvSpPr>
            <a:spLocks noGrp="1" noChangeArrowheads="1"/>
          </p:cNvSpPr>
          <p:nvPr>
            <p:ph type="subTitle" idx="1"/>
          </p:nvPr>
        </p:nvSpPr>
        <p:spPr>
          <a:xfrm>
            <a:off x="3556000" y="4419600"/>
            <a:ext cx="7721600" cy="1295400"/>
          </a:xfrm>
        </p:spPr>
        <p:txBody>
          <a:bodyPr/>
          <a:lstStyle>
            <a:lvl1pPr marL="0" indent="0" algn="ctr">
              <a:buFont typeface="Monotype Sorts" pitchFamily="2" charset="2"/>
              <a:buNone/>
              <a:defRPr sz="2800"/>
            </a:lvl1pPr>
          </a:lstStyle>
          <a:p>
            <a:r>
              <a:rPr lang="en-US"/>
              <a:t>Click to edit Master subtitle style</a:t>
            </a:r>
          </a:p>
        </p:txBody>
      </p:sp>
      <p:sp>
        <p:nvSpPr>
          <p:cNvPr id="2" name="Rectangle 4">
            <a:extLst>
              <a:ext uri="{FF2B5EF4-FFF2-40B4-BE49-F238E27FC236}">
                <a16:creationId xmlns:a16="http://schemas.microsoft.com/office/drawing/2014/main" id="{C7C680A7-DA45-4CB4-E75D-AAECEDA51E69}"/>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035A264-4D92-F780-A177-84121FAEC541}"/>
              </a:ext>
            </a:extLst>
          </p:cNvPr>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76F6430-2BA6-2D88-247F-40C2E3FE14CF}"/>
              </a:ext>
            </a:extLst>
          </p:cNvPr>
          <p:cNvSpPr>
            <a:spLocks noGrp="1" noChangeArrowheads="1"/>
          </p:cNvSpPr>
          <p:nvPr>
            <p:ph type="sldNum" sz="quarter" idx="12"/>
          </p:nvPr>
        </p:nvSpPr>
        <p:spPr>
          <a:xfrm>
            <a:off x="8737600" y="6248400"/>
            <a:ext cx="2540000" cy="457200"/>
          </a:xfrm>
        </p:spPr>
        <p:txBody>
          <a:bodyPr/>
          <a:lstStyle>
            <a:lvl1pPr>
              <a:defRPr/>
            </a:lvl1pPr>
          </a:lstStyle>
          <a:p>
            <a:fld id="{84634C24-323C-41A2-B704-A2E0E0A12F3E}" type="slidenum">
              <a:rPr lang="en-US" altLang="en-US"/>
              <a:pPr/>
              <a:t>‹#›</a:t>
            </a:fld>
            <a:endParaRPr lang="en-US" altLang="en-US"/>
          </a:p>
        </p:txBody>
      </p:sp>
    </p:spTree>
    <p:extLst>
      <p:ext uri="{BB962C8B-B14F-4D97-AF65-F5344CB8AC3E}">
        <p14:creationId xmlns:p14="http://schemas.microsoft.com/office/powerpoint/2010/main" val="3342525493"/>
      </p:ext>
    </p:extLst>
  </p:cSld>
  <p:clrMapOvr>
    <a:masterClrMapping/>
  </p:clrMapOvr>
  <p:transition spd="slow" advTm="16000">
    <p:random/>
    <p:sndAc>
      <p:stSnd>
        <p:snd r:embed="rId1" name="projctor.wav"/>
      </p:stSnd>
    </p:sndAc>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2BD6A8-B932-0C1D-132B-1DF3E60BE2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FD24AD-360E-35AD-6A65-9C1C4E69B3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6867CA-F1A4-0B97-E271-E53B08142B31}"/>
              </a:ext>
            </a:extLst>
          </p:cNvPr>
          <p:cNvSpPr>
            <a:spLocks noGrp="1" noChangeArrowheads="1"/>
          </p:cNvSpPr>
          <p:nvPr>
            <p:ph type="sldNum" sz="quarter" idx="12"/>
          </p:nvPr>
        </p:nvSpPr>
        <p:spPr>
          <a:ln/>
        </p:spPr>
        <p:txBody>
          <a:bodyPr/>
          <a:lstStyle>
            <a:lvl1pPr>
              <a:defRPr/>
            </a:lvl1pPr>
          </a:lstStyle>
          <a:p>
            <a:fld id="{C1924B34-66BD-480D-8036-7E77B57B74D0}" type="slidenum">
              <a:rPr lang="en-US" altLang="en-US"/>
              <a:pPr/>
              <a:t>‹#›</a:t>
            </a:fld>
            <a:endParaRPr lang="en-US" altLang="en-US"/>
          </a:p>
        </p:txBody>
      </p:sp>
    </p:spTree>
    <p:extLst>
      <p:ext uri="{BB962C8B-B14F-4D97-AF65-F5344CB8AC3E}">
        <p14:creationId xmlns:p14="http://schemas.microsoft.com/office/powerpoint/2010/main" val="3034412877"/>
      </p:ext>
    </p:extLst>
  </p:cSld>
  <p:clrMapOvr>
    <a:masterClrMapping/>
  </p:clrMapOvr>
  <p:transition spd="slow" advTm="16000">
    <p:random/>
    <p:sndAc>
      <p:stSnd>
        <p:snd r:embed="rId1" name="projctor.wav"/>
      </p:stSnd>
    </p:sndAc>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E1744CB-B8BE-FA09-4F18-0807F9B65B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65B9F8-5499-83EE-07F7-9041812655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209A91-D369-2D5E-D4B0-3429282D8316}"/>
              </a:ext>
            </a:extLst>
          </p:cNvPr>
          <p:cNvSpPr>
            <a:spLocks noGrp="1" noChangeArrowheads="1"/>
          </p:cNvSpPr>
          <p:nvPr>
            <p:ph type="sldNum" sz="quarter" idx="12"/>
          </p:nvPr>
        </p:nvSpPr>
        <p:spPr>
          <a:ln/>
        </p:spPr>
        <p:txBody>
          <a:bodyPr/>
          <a:lstStyle>
            <a:lvl1pPr>
              <a:defRPr/>
            </a:lvl1pPr>
          </a:lstStyle>
          <a:p>
            <a:fld id="{30D56939-DE9F-4591-A794-AA9B68AF6CED}" type="slidenum">
              <a:rPr lang="en-US" altLang="en-US"/>
              <a:pPr/>
              <a:t>‹#›</a:t>
            </a:fld>
            <a:endParaRPr lang="en-US" altLang="en-US"/>
          </a:p>
        </p:txBody>
      </p:sp>
    </p:spTree>
    <p:extLst>
      <p:ext uri="{BB962C8B-B14F-4D97-AF65-F5344CB8AC3E}">
        <p14:creationId xmlns:p14="http://schemas.microsoft.com/office/powerpoint/2010/main" val="578282418"/>
      </p:ext>
    </p:extLst>
  </p:cSld>
  <p:clrMapOvr>
    <a:masterClrMapping/>
  </p:clrMapOvr>
  <p:transition spd="slow" advTm="16000">
    <p:random/>
    <p:sndAc>
      <p:stSnd>
        <p:snd r:embed="rId1" name="projctor.wav"/>
      </p:stSnd>
    </p:sndAc>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0" y="19812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16800" y="19812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DA17720-D48B-D161-C82D-FF339A3795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6DEC00-FF43-3464-11D8-BECE985B7D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440B188-3954-7C46-E08B-9A0F52A906EE}"/>
              </a:ext>
            </a:extLst>
          </p:cNvPr>
          <p:cNvSpPr>
            <a:spLocks noGrp="1" noChangeArrowheads="1"/>
          </p:cNvSpPr>
          <p:nvPr>
            <p:ph type="sldNum" sz="quarter" idx="12"/>
          </p:nvPr>
        </p:nvSpPr>
        <p:spPr>
          <a:ln/>
        </p:spPr>
        <p:txBody>
          <a:bodyPr/>
          <a:lstStyle>
            <a:lvl1pPr>
              <a:defRPr/>
            </a:lvl1pPr>
          </a:lstStyle>
          <a:p>
            <a:fld id="{2398BF6F-77C9-464D-9FE5-C60C122B9AC9}" type="slidenum">
              <a:rPr lang="en-US" altLang="en-US"/>
              <a:pPr/>
              <a:t>‹#›</a:t>
            </a:fld>
            <a:endParaRPr lang="en-US" altLang="en-US"/>
          </a:p>
        </p:txBody>
      </p:sp>
    </p:spTree>
    <p:extLst>
      <p:ext uri="{BB962C8B-B14F-4D97-AF65-F5344CB8AC3E}">
        <p14:creationId xmlns:p14="http://schemas.microsoft.com/office/powerpoint/2010/main" val="2447701164"/>
      </p:ext>
    </p:extLst>
  </p:cSld>
  <p:clrMapOvr>
    <a:masterClrMapping/>
  </p:clrMapOvr>
  <p:transition spd="slow" advTm="16000">
    <p:random/>
    <p:sndAc>
      <p:stSnd>
        <p:snd r:embed="rId1" name="projctor.wav"/>
      </p:stSnd>
    </p:sndAc>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5898514-61A2-DBF7-96D3-159D21D58BF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41F03A3-55EC-6674-5E92-EB2F43544F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0EACEE8-6113-D45A-A0F1-58FAC3E49252}"/>
              </a:ext>
            </a:extLst>
          </p:cNvPr>
          <p:cNvSpPr>
            <a:spLocks noGrp="1" noChangeArrowheads="1"/>
          </p:cNvSpPr>
          <p:nvPr>
            <p:ph type="sldNum" sz="quarter" idx="12"/>
          </p:nvPr>
        </p:nvSpPr>
        <p:spPr>
          <a:ln/>
        </p:spPr>
        <p:txBody>
          <a:bodyPr/>
          <a:lstStyle>
            <a:lvl1pPr>
              <a:defRPr/>
            </a:lvl1pPr>
          </a:lstStyle>
          <a:p>
            <a:fld id="{A321B054-E73C-45C5-B844-B34EF3BE9906}" type="slidenum">
              <a:rPr lang="en-US" altLang="en-US"/>
              <a:pPr/>
              <a:t>‹#›</a:t>
            </a:fld>
            <a:endParaRPr lang="en-US" altLang="en-US"/>
          </a:p>
        </p:txBody>
      </p:sp>
    </p:spTree>
    <p:extLst>
      <p:ext uri="{BB962C8B-B14F-4D97-AF65-F5344CB8AC3E}">
        <p14:creationId xmlns:p14="http://schemas.microsoft.com/office/powerpoint/2010/main" val="2754620233"/>
      </p:ext>
    </p:extLst>
  </p:cSld>
  <p:clrMapOvr>
    <a:masterClrMapping/>
  </p:clrMapOvr>
  <p:transition spd="slow" advTm="16000">
    <p:random/>
    <p:sndAc>
      <p:stSnd>
        <p:snd r:embed="rId1" name="projctor.wav"/>
      </p:stSnd>
    </p:sndAc>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AAD1CF4-F008-16C6-AB1A-94D74CAB7C4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D131E53-7206-4767-4CFB-0F7BEFD6E0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A9DBBD7-2D27-F7FE-1421-B2751909B2F7}"/>
              </a:ext>
            </a:extLst>
          </p:cNvPr>
          <p:cNvSpPr>
            <a:spLocks noGrp="1" noChangeArrowheads="1"/>
          </p:cNvSpPr>
          <p:nvPr>
            <p:ph type="sldNum" sz="quarter" idx="12"/>
          </p:nvPr>
        </p:nvSpPr>
        <p:spPr>
          <a:ln/>
        </p:spPr>
        <p:txBody>
          <a:bodyPr/>
          <a:lstStyle>
            <a:lvl1pPr>
              <a:defRPr/>
            </a:lvl1pPr>
          </a:lstStyle>
          <a:p>
            <a:fld id="{894B7B3F-08C3-4761-B09C-616581B2095D}" type="slidenum">
              <a:rPr lang="en-US" altLang="en-US"/>
              <a:pPr/>
              <a:t>‹#›</a:t>
            </a:fld>
            <a:endParaRPr lang="en-US" altLang="en-US"/>
          </a:p>
        </p:txBody>
      </p:sp>
    </p:spTree>
    <p:extLst>
      <p:ext uri="{BB962C8B-B14F-4D97-AF65-F5344CB8AC3E}">
        <p14:creationId xmlns:p14="http://schemas.microsoft.com/office/powerpoint/2010/main" val="2806703145"/>
      </p:ext>
    </p:extLst>
  </p:cSld>
  <p:clrMapOvr>
    <a:masterClrMapping/>
  </p:clrMapOvr>
  <p:transition spd="slow" advTm="16000">
    <p:random/>
    <p:sndAc>
      <p:stSnd>
        <p:snd r:embed="rId1" name="projctor.wav"/>
      </p:stSnd>
    </p:sndAc>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E83BA39-D962-D887-9B6A-D83DFC8887E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89476D3-ABF2-29C6-49AB-A2FFCE8304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F67CD9D-20ED-7D42-E8B7-E221E5FD656C}"/>
              </a:ext>
            </a:extLst>
          </p:cNvPr>
          <p:cNvSpPr>
            <a:spLocks noGrp="1" noChangeArrowheads="1"/>
          </p:cNvSpPr>
          <p:nvPr>
            <p:ph type="sldNum" sz="quarter" idx="12"/>
          </p:nvPr>
        </p:nvSpPr>
        <p:spPr>
          <a:ln/>
        </p:spPr>
        <p:txBody>
          <a:bodyPr/>
          <a:lstStyle>
            <a:lvl1pPr>
              <a:defRPr/>
            </a:lvl1pPr>
          </a:lstStyle>
          <a:p>
            <a:fld id="{03E3D1D7-8EDE-46F7-9E7D-15A9DECD6639}" type="slidenum">
              <a:rPr lang="en-US" altLang="en-US"/>
              <a:pPr/>
              <a:t>‹#›</a:t>
            </a:fld>
            <a:endParaRPr lang="en-US" altLang="en-US"/>
          </a:p>
        </p:txBody>
      </p:sp>
    </p:spTree>
    <p:extLst>
      <p:ext uri="{BB962C8B-B14F-4D97-AF65-F5344CB8AC3E}">
        <p14:creationId xmlns:p14="http://schemas.microsoft.com/office/powerpoint/2010/main" val="1791420234"/>
      </p:ext>
    </p:extLst>
  </p:cSld>
  <p:clrMapOvr>
    <a:masterClrMapping/>
  </p:clrMapOvr>
  <p:transition spd="slow" advTm="16000">
    <p:random/>
    <p:sndAc>
      <p:stSnd>
        <p:snd r:embed="rId1" name="projctor.wav"/>
      </p:stSnd>
    </p:sndAc>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C3532E6-46AC-DB24-AC40-BE9003500D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1E38EB9-1551-2626-FD3E-6928790D0A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91DDACE-697B-4971-872B-09F2611702A8}"/>
              </a:ext>
            </a:extLst>
          </p:cNvPr>
          <p:cNvSpPr>
            <a:spLocks noGrp="1" noChangeArrowheads="1"/>
          </p:cNvSpPr>
          <p:nvPr>
            <p:ph type="sldNum" sz="quarter" idx="12"/>
          </p:nvPr>
        </p:nvSpPr>
        <p:spPr>
          <a:ln/>
        </p:spPr>
        <p:txBody>
          <a:bodyPr/>
          <a:lstStyle>
            <a:lvl1pPr>
              <a:defRPr/>
            </a:lvl1pPr>
          </a:lstStyle>
          <a:p>
            <a:fld id="{D8DD9620-0F1A-488E-9A8A-CF8F3893D1E6}" type="slidenum">
              <a:rPr lang="en-US" altLang="en-US"/>
              <a:pPr/>
              <a:t>‹#›</a:t>
            </a:fld>
            <a:endParaRPr lang="en-US" altLang="en-US"/>
          </a:p>
        </p:txBody>
      </p:sp>
    </p:spTree>
    <p:extLst>
      <p:ext uri="{BB962C8B-B14F-4D97-AF65-F5344CB8AC3E}">
        <p14:creationId xmlns:p14="http://schemas.microsoft.com/office/powerpoint/2010/main" val="2282690768"/>
      </p:ext>
    </p:extLst>
  </p:cSld>
  <p:clrMapOvr>
    <a:masterClrMapping/>
  </p:clrMapOvr>
  <p:transition spd="slow" advTm="16000">
    <p:random/>
    <p:sndAc>
      <p:stSnd>
        <p:snd r:embed="rId1" name="projctor.wav"/>
      </p:stSnd>
    </p:sndAc>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75DBEAC-ED8A-48D0-0A0F-11BC8FB64C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3B7E2C-F501-2556-44B5-1300EFA30C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E2F05F-91C0-59EE-E49F-87EDBF5194BA}"/>
              </a:ext>
            </a:extLst>
          </p:cNvPr>
          <p:cNvSpPr>
            <a:spLocks noGrp="1" noChangeArrowheads="1"/>
          </p:cNvSpPr>
          <p:nvPr>
            <p:ph type="sldNum" sz="quarter" idx="12"/>
          </p:nvPr>
        </p:nvSpPr>
        <p:spPr>
          <a:ln/>
        </p:spPr>
        <p:txBody>
          <a:bodyPr/>
          <a:lstStyle>
            <a:lvl1pPr>
              <a:defRPr/>
            </a:lvl1pPr>
          </a:lstStyle>
          <a:p>
            <a:fld id="{A70F5FC2-2666-4AF8-A070-93C4E36AEC4A}" type="slidenum">
              <a:rPr lang="en-US" altLang="en-US"/>
              <a:pPr/>
              <a:t>‹#›</a:t>
            </a:fld>
            <a:endParaRPr lang="en-US" altLang="en-US"/>
          </a:p>
        </p:txBody>
      </p:sp>
    </p:spTree>
    <p:extLst>
      <p:ext uri="{BB962C8B-B14F-4D97-AF65-F5344CB8AC3E}">
        <p14:creationId xmlns:p14="http://schemas.microsoft.com/office/powerpoint/2010/main" val="1536803367"/>
      </p:ext>
    </p:extLst>
  </p:cSld>
  <p:clrMapOvr>
    <a:masterClrMapping/>
  </p:clrMapOvr>
  <p:transition spd="slow" advTm="16000">
    <p:random/>
    <p:sndAc>
      <p:stSnd>
        <p:snd r:embed="rId1" name="projctor.wav"/>
      </p:stSnd>
    </p:sndAc>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034F3B-2394-9AFD-C371-F2D9674BEB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DEF5FC-1081-6CE4-3234-393332FC1D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DED1BE-961A-0DA0-98DA-8AB1D2B59DCC}"/>
              </a:ext>
            </a:extLst>
          </p:cNvPr>
          <p:cNvSpPr>
            <a:spLocks noGrp="1" noChangeArrowheads="1"/>
          </p:cNvSpPr>
          <p:nvPr>
            <p:ph type="sldNum" sz="quarter" idx="12"/>
          </p:nvPr>
        </p:nvSpPr>
        <p:spPr>
          <a:ln/>
        </p:spPr>
        <p:txBody>
          <a:bodyPr/>
          <a:lstStyle>
            <a:lvl1pPr>
              <a:defRPr/>
            </a:lvl1pPr>
          </a:lstStyle>
          <a:p>
            <a:fld id="{9F7C126F-BF7F-469D-A32F-CA29353B60ED}" type="slidenum">
              <a:rPr lang="en-US" altLang="en-US"/>
              <a:pPr/>
              <a:t>‹#›</a:t>
            </a:fld>
            <a:endParaRPr lang="en-US" altLang="en-US"/>
          </a:p>
        </p:txBody>
      </p:sp>
    </p:spTree>
    <p:extLst>
      <p:ext uri="{BB962C8B-B14F-4D97-AF65-F5344CB8AC3E}">
        <p14:creationId xmlns:p14="http://schemas.microsoft.com/office/powerpoint/2010/main" val="3132921366"/>
      </p:ext>
    </p:extLst>
  </p:cSld>
  <p:clrMapOvr>
    <a:masterClrMapping/>
  </p:clrMapOvr>
  <p:transition spd="slow" advTm="16000">
    <p:random/>
    <p:sndAc>
      <p:stSnd>
        <p:snd r:embed="rId1" name="projctor.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ACD88D-C6F7-8FD7-E7D6-E26932D477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52AF9B-D587-E1EB-FF1E-BA8D292214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34BE85-CB97-835B-AB19-FCC640C2895A}"/>
              </a:ext>
            </a:extLst>
          </p:cNvPr>
          <p:cNvSpPr>
            <a:spLocks noGrp="1" noChangeArrowheads="1"/>
          </p:cNvSpPr>
          <p:nvPr>
            <p:ph type="sldNum" sz="quarter" idx="12"/>
          </p:nvPr>
        </p:nvSpPr>
        <p:spPr>
          <a:ln/>
        </p:spPr>
        <p:txBody>
          <a:bodyPr/>
          <a:lstStyle>
            <a:lvl1pPr>
              <a:defRPr/>
            </a:lvl1pPr>
          </a:lstStyle>
          <a:p>
            <a:fld id="{6CDD08CD-4EC6-439C-9308-613DC9F9B7CE}" type="slidenum">
              <a:rPr lang="en-US" altLang="en-US"/>
              <a:pPr/>
              <a:t>‹#›</a:t>
            </a:fld>
            <a:endParaRPr lang="en-US" altLang="en-US"/>
          </a:p>
        </p:txBody>
      </p:sp>
    </p:spTree>
    <p:extLst>
      <p:ext uri="{BB962C8B-B14F-4D97-AF65-F5344CB8AC3E}">
        <p14:creationId xmlns:p14="http://schemas.microsoft.com/office/powerpoint/2010/main" val="79039551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9400" y="609600"/>
            <a:ext cx="2413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0" y="609600"/>
            <a:ext cx="70358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99D806-113E-01C4-D908-E06B17081A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448FD5-7FDC-693F-1ECB-94B00668FF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B59E06-1D8E-7210-398E-4A1402C4BBCC}"/>
              </a:ext>
            </a:extLst>
          </p:cNvPr>
          <p:cNvSpPr>
            <a:spLocks noGrp="1" noChangeArrowheads="1"/>
          </p:cNvSpPr>
          <p:nvPr>
            <p:ph type="sldNum" sz="quarter" idx="12"/>
          </p:nvPr>
        </p:nvSpPr>
        <p:spPr>
          <a:ln/>
        </p:spPr>
        <p:txBody>
          <a:bodyPr/>
          <a:lstStyle>
            <a:lvl1pPr>
              <a:defRPr/>
            </a:lvl1pPr>
          </a:lstStyle>
          <a:p>
            <a:fld id="{9CDF6024-0863-43C3-8CF9-A2979929C774}" type="slidenum">
              <a:rPr lang="en-US" altLang="en-US"/>
              <a:pPr/>
              <a:t>‹#›</a:t>
            </a:fld>
            <a:endParaRPr lang="en-US" altLang="en-US"/>
          </a:p>
        </p:txBody>
      </p:sp>
    </p:spTree>
    <p:extLst>
      <p:ext uri="{BB962C8B-B14F-4D97-AF65-F5344CB8AC3E}">
        <p14:creationId xmlns:p14="http://schemas.microsoft.com/office/powerpoint/2010/main" val="637750443"/>
      </p:ext>
    </p:extLst>
  </p:cSld>
  <p:clrMapOvr>
    <a:masterClrMapping/>
  </p:clrMapOvr>
  <p:transition spd="slow" advTm="16000">
    <p:random/>
    <p:sndAc>
      <p:stSnd>
        <p:snd r:embed="rId1" name="projctor.wav"/>
      </p:stSnd>
    </p:sndAc>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652000" cy="1143000"/>
          </a:xfrm>
        </p:spPr>
        <p:txBody>
          <a:bodyPr/>
          <a:lstStyle/>
          <a:p>
            <a:r>
              <a:rPr lang="en-US"/>
              <a:t>Click to edit Master title style</a:t>
            </a:r>
          </a:p>
        </p:txBody>
      </p:sp>
      <p:sp>
        <p:nvSpPr>
          <p:cNvPr id="3" name="Table Placeholder 2"/>
          <p:cNvSpPr>
            <a:spLocks noGrp="1"/>
          </p:cNvSpPr>
          <p:nvPr>
            <p:ph type="tbl" idx="1"/>
          </p:nvPr>
        </p:nvSpPr>
        <p:spPr>
          <a:xfrm>
            <a:off x="3048000" y="1981200"/>
            <a:ext cx="8534400" cy="4114800"/>
          </a:xfrm>
        </p:spPr>
        <p:txBody>
          <a:bodyPr/>
          <a:lstStyle/>
          <a:p>
            <a:pPr lvl="0"/>
            <a:endParaRPr lang="en-US" noProof="0"/>
          </a:p>
        </p:txBody>
      </p:sp>
      <p:sp>
        <p:nvSpPr>
          <p:cNvPr id="4" name="Rectangle 4">
            <a:extLst>
              <a:ext uri="{FF2B5EF4-FFF2-40B4-BE49-F238E27FC236}">
                <a16:creationId xmlns:a16="http://schemas.microsoft.com/office/drawing/2014/main" id="{F22B4AD9-40F5-7C31-262D-B5E2BB18E1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C96CD0-0101-A1EA-7BDD-299602CB26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355A4A-D761-0830-46FC-4C54C2766A67}"/>
              </a:ext>
            </a:extLst>
          </p:cNvPr>
          <p:cNvSpPr>
            <a:spLocks noGrp="1" noChangeArrowheads="1"/>
          </p:cNvSpPr>
          <p:nvPr>
            <p:ph type="sldNum" sz="quarter" idx="12"/>
          </p:nvPr>
        </p:nvSpPr>
        <p:spPr>
          <a:ln/>
        </p:spPr>
        <p:txBody>
          <a:bodyPr/>
          <a:lstStyle>
            <a:lvl1pPr>
              <a:defRPr/>
            </a:lvl1pPr>
          </a:lstStyle>
          <a:p>
            <a:fld id="{D068B0E5-D222-4FA3-8559-B84A74DEC057}" type="slidenum">
              <a:rPr lang="en-US" altLang="en-US"/>
              <a:pPr/>
              <a:t>‹#›</a:t>
            </a:fld>
            <a:endParaRPr lang="en-US" altLang="en-US"/>
          </a:p>
        </p:txBody>
      </p:sp>
    </p:spTree>
    <p:extLst>
      <p:ext uri="{BB962C8B-B14F-4D97-AF65-F5344CB8AC3E}">
        <p14:creationId xmlns:p14="http://schemas.microsoft.com/office/powerpoint/2010/main" val="405091453"/>
      </p:ext>
    </p:extLst>
  </p:cSld>
  <p:clrMapOvr>
    <a:masterClrMapping/>
  </p:clrMapOvr>
  <p:transition spd="slow" advTm="16000">
    <p:random/>
    <p:sndAc>
      <p:stSnd>
        <p:snd r:embed="rId1" name="projctor.wav"/>
      </p:stSnd>
    </p:sndAc>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2"/>
          <p:cNvSpPr>
            <a:spLocks noChangeArrowheads="1"/>
          </p:cNvSpPr>
          <p:nvPr/>
        </p:nvSpPr>
        <p:spPr bwMode="gray">
          <a:xfrm>
            <a:off x="0" y="0"/>
            <a:ext cx="12192000" cy="5791200"/>
          </a:xfrm>
          <a:prstGeom prst="rect">
            <a:avLst/>
          </a:prstGeom>
          <a:solidFill>
            <a:schemeClr val="accent1"/>
          </a:solidFill>
          <a:ln w="0" algn="ctr">
            <a:noFill/>
            <a:miter lim="800000"/>
            <a:headEnd/>
            <a:tailEnd/>
          </a:ln>
          <a:effectLst/>
        </p:spPr>
        <p:txBody>
          <a:bodyPr wrap="none" anchor="ctr"/>
          <a:lstStyle/>
          <a:p>
            <a:pPr>
              <a:defRPr/>
            </a:pPr>
            <a:endParaRPr lang="en-US" sz="1800">
              <a:cs typeface="+mn-cs"/>
            </a:endParaRPr>
          </a:p>
        </p:txBody>
      </p:sp>
      <p:sp>
        <p:nvSpPr>
          <p:cNvPr id="5" name="Rectangle 64"/>
          <p:cNvSpPr>
            <a:spLocks noChangeArrowheads="1"/>
          </p:cNvSpPr>
          <p:nvPr/>
        </p:nvSpPr>
        <p:spPr bwMode="gray">
          <a:xfrm>
            <a:off x="1682751" y="0"/>
            <a:ext cx="3132667" cy="4648200"/>
          </a:xfrm>
          <a:prstGeom prst="rect">
            <a:avLst/>
          </a:prstGeom>
          <a:gradFill rotWithShape="1">
            <a:gsLst>
              <a:gs pos="0">
                <a:schemeClr val="accent1"/>
              </a:gs>
              <a:gs pos="100000">
                <a:schemeClr val="accent1">
                  <a:gamma/>
                  <a:shade val="72549"/>
                  <a:invGamma/>
                </a:schemeClr>
              </a:gs>
            </a:gsLst>
            <a:lin ang="5400000" scaled="1"/>
          </a:gradFill>
          <a:ln w="9525">
            <a:noFill/>
            <a:miter lim="800000"/>
            <a:headEnd/>
            <a:tailEnd/>
          </a:ln>
          <a:effectLst/>
        </p:spPr>
        <p:txBody>
          <a:bodyPr wrap="none" anchor="ctr"/>
          <a:lstStyle/>
          <a:p>
            <a:pPr>
              <a:defRPr/>
            </a:pPr>
            <a:endParaRPr lang="en-US" sz="1800">
              <a:cs typeface="+mn-cs"/>
            </a:endParaRPr>
          </a:p>
        </p:txBody>
      </p:sp>
      <p:sp>
        <p:nvSpPr>
          <p:cNvPr id="6" name="Rectangle 65"/>
          <p:cNvSpPr>
            <a:spLocks noChangeArrowheads="1"/>
          </p:cNvSpPr>
          <p:nvPr/>
        </p:nvSpPr>
        <p:spPr bwMode="gray">
          <a:xfrm>
            <a:off x="406400" y="1828800"/>
            <a:ext cx="11277600" cy="1104900"/>
          </a:xfrm>
          <a:prstGeom prst="rect">
            <a:avLst/>
          </a:prstGeom>
          <a:gradFill rotWithShape="1">
            <a:gsLst>
              <a:gs pos="0">
                <a:schemeClr val="tx1"/>
              </a:gs>
              <a:gs pos="100000">
                <a:schemeClr val="accent1"/>
              </a:gs>
            </a:gsLst>
            <a:lin ang="0" scaled="1"/>
          </a:gradFill>
          <a:ln w="9525">
            <a:noFill/>
            <a:miter lim="800000"/>
            <a:headEnd/>
            <a:tailEnd/>
          </a:ln>
          <a:effectLst/>
        </p:spPr>
        <p:txBody>
          <a:bodyPr wrap="none" anchor="ctr"/>
          <a:lstStyle/>
          <a:p>
            <a:pPr>
              <a:defRPr/>
            </a:pPr>
            <a:endParaRPr lang="en-US" sz="1800">
              <a:cs typeface="+mn-cs"/>
            </a:endParaRPr>
          </a:p>
        </p:txBody>
      </p:sp>
      <p:sp>
        <p:nvSpPr>
          <p:cNvPr id="7" name="Rectangle 63"/>
          <p:cNvSpPr>
            <a:spLocks noChangeArrowheads="1"/>
          </p:cNvSpPr>
          <p:nvPr/>
        </p:nvSpPr>
        <p:spPr bwMode="gray">
          <a:xfrm>
            <a:off x="0" y="5715000"/>
            <a:ext cx="12192000" cy="76200"/>
          </a:xfrm>
          <a:prstGeom prst="rect">
            <a:avLst/>
          </a:prstGeom>
          <a:solidFill>
            <a:schemeClr val="folHlink"/>
          </a:solidFill>
          <a:ln w="9525">
            <a:noFill/>
            <a:miter lim="800000"/>
            <a:headEnd/>
            <a:tailEnd/>
          </a:ln>
          <a:effectLst/>
        </p:spPr>
        <p:txBody>
          <a:bodyPr wrap="none" anchor="ctr"/>
          <a:lstStyle/>
          <a:p>
            <a:pPr>
              <a:defRPr/>
            </a:pPr>
            <a:endParaRPr lang="en-US" sz="1800">
              <a:cs typeface="+mn-cs"/>
            </a:endParaRPr>
          </a:p>
        </p:txBody>
      </p:sp>
      <p:pic>
        <p:nvPicPr>
          <p:cNvPr id="8" name="Picture 62"/>
          <p:cNvPicPr>
            <a:picLocks noChangeAspect="1" noChangeArrowheads="1"/>
          </p:cNvPicPr>
          <p:nvPr/>
        </p:nvPicPr>
        <p:blipFill>
          <a:blip r:embed="rId2">
            <a:lum bright="10000"/>
          </a:blip>
          <a:stretch>
            <a:fillRect/>
          </a:stretch>
        </p:blipFill>
        <p:spPr bwMode="gray">
          <a:xfrm>
            <a:off x="1486227" y="3886201"/>
            <a:ext cx="3492173" cy="1893797"/>
          </a:xfrm>
          <a:prstGeom prst="rect">
            <a:avLst/>
          </a:prstGeom>
          <a:ln>
            <a:noFill/>
          </a:ln>
          <a:effectLst>
            <a:softEdge rad="112500"/>
          </a:effectLst>
        </p:spPr>
      </p:pic>
      <p:sp>
        <p:nvSpPr>
          <p:cNvPr id="3074" name="Rectangle 2"/>
          <p:cNvSpPr>
            <a:spLocks noGrp="1" noChangeArrowheads="1"/>
          </p:cNvSpPr>
          <p:nvPr>
            <p:ph type="ctrTitle"/>
          </p:nvPr>
        </p:nvSpPr>
        <p:spPr>
          <a:xfrm>
            <a:off x="609600" y="2019300"/>
            <a:ext cx="10972800" cy="685800"/>
          </a:xfrm>
        </p:spPr>
        <p:txBody>
          <a:bodyPr/>
          <a:lstStyle>
            <a:lvl1pPr>
              <a:defRPr sz="4800" b="1" cap="none"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defRPr>
            </a:lvl1pPr>
          </a:lstStyle>
          <a:p>
            <a:r>
              <a:rPr lang="en-US" dirty="0"/>
              <a:t>Click to edit Master title style</a:t>
            </a:r>
          </a:p>
        </p:txBody>
      </p:sp>
      <p:sp>
        <p:nvSpPr>
          <p:cNvPr id="3075" name="Rectangle 3"/>
          <p:cNvSpPr>
            <a:spLocks noGrp="1" noChangeArrowheads="1"/>
          </p:cNvSpPr>
          <p:nvPr>
            <p:ph type="subTitle" idx="1"/>
          </p:nvPr>
        </p:nvSpPr>
        <p:spPr>
          <a:xfrm>
            <a:off x="5486400" y="3429000"/>
            <a:ext cx="6096000" cy="609600"/>
          </a:xfrm>
        </p:spPr>
        <p:txBody>
          <a:bodyPr/>
          <a:lstStyle>
            <a:lvl1pPr marL="0" indent="0" algn="ctr">
              <a:buFont typeface="Wingdings" pitchFamily="2" charset="2"/>
              <a:buNone/>
              <a:defRPr b="1">
                <a:solidFill>
                  <a:schemeClr val="bg1"/>
                </a:solidFill>
              </a:defRPr>
            </a:lvl1pPr>
          </a:lstStyle>
          <a:p>
            <a:r>
              <a:rPr lang="en-US"/>
              <a:t>Click to edit Master subtitle style</a:t>
            </a:r>
            <a:endParaRPr lang="en-US" dirty="0"/>
          </a:p>
        </p:txBody>
      </p:sp>
      <p:sp>
        <p:nvSpPr>
          <p:cNvPr id="9" name="Rectangle 4"/>
          <p:cNvSpPr>
            <a:spLocks noGrp="1" noChangeArrowheads="1"/>
          </p:cNvSpPr>
          <p:nvPr>
            <p:ph type="dt" sz="half" idx="10"/>
          </p:nvPr>
        </p:nvSpPr>
        <p:spPr bwMode="auto">
          <a:xfrm>
            <a:off x="609600" y="6400801"/>
            <a:ext cx="2844800" cy="320675"/>
          </a:xfrm>
        </p:spPr>
        <p:txBody>
          <a:bodyPr/>
          <a:lstStyle>
            <a:lvl1pPr>
              <a:defRPr>
                <a:solidFill>
                  <a:schemeClr val="tx1"/>
                </a:solidFill>
              </a:defRPr>
            </a:lvl1pPr>
          </a:lstStyle>
          <a:p>
            <a:pPr>
              <a:defRPr/>
            </a:pPr>
            <a:endParaRPr lang="en-US"/>
          </a:p>
        </p:txBody>
      </p:sp>
      <p:sp>
        <p:nvSpPr>
          <p:cNvPr id="10" name="Rectangle 5"/>
          <p:cNvSpPr>
            <a:spLocks noGrp="1" noChangeArrowheads="1"/>
          </p:cNvSpPr>
          <p:nvPr>
            <p:ph type="ftr" sz="quarter" idx="11"/>
          </p:nvPr>
        </p:nvSpPr>
        <p:spPr bwMode="auto">
          <a:xfrm>
            <a:off x="4165600" y="6400801"/>
            <a:ext cx="3860800" cy="320675"/>
          </a:xfrm>
        </p:spPr>
        <p:txBody>
          <a:bodyPr/>
          <a:lstStyle>
            <a:lvl1pPr>
              <a:defRPr smtClean="0">
                <a:solidFill>
                  <a:schemeClr val="tx1"/>
                </a:solidFill>
              </a:defRPr>
            </a:lvl1pPr>
          </a:lstStyle>
          <a:p>
            <a:pPr>
              <a:defRPr/>
            </a:pPr>
            <a:r>
              <a:rPr lang="en-US"/>
              <a:t>Biblical Studies Foundation</a:t>
            </a:r>
          </a:p>
        </p:txBody>
      </p:sp>
      <p:sp>
        <p:nvSpPr>
          <p:cNvPr id="11" name="Rectangle 6"/>
          <p:cNvSpPr>
            <a:spLocks noGrp="1" noChangeArrowheads="1"/>
          </p:cNvSpPr>
          <p:nvPr>
            <p:ph type="sldNum" sz="quarter" idx="12"/>
          </p:nvPr>
        </p:nvSpPr>
        <p:spPr bwMode="auto">
          <a:xfrm>
            <a:off x="8737600" y="6400801"/>
            <a:ext cx="2844800" cy="320675"/>
          </a:xfrm>
        </p:spPr>
        <p:txBody>
          <a:bodyPr/>
          <a:lstStyle>
            <a:lvl1pPr>
              <a:defRPr>
                <a:solidFill>
                  <a:schemeClr val="tx1"/>
                </a:solidFill>
              </a:defRPr>
            </a:lvl1pPr>
          </a:lstStyle>
          <a:p>
            <a:pPr>
              <a:defRPr/>
            </a:pPr>
            <a:fld id="{A3519C94-8FB3-4E5A-9D31-65CF960798A4}" type="slidenum">
              <a:rPr lang="en-US"/>
              <a:pPr>
                <a:defRPr/>
              </a:pPr>
              <a:t>‹#›</a:t>
            </a:fld>
            <a:endParaRPr lang="en-US"/>
          </a:p>
        </p:txBody>
      </p:sp>
    </p:spTree>
    <p:extLst>
      <p:ext uri="{BB962C8B-B14F-4D97-AF65-F5344CB8AC3E}">
        <p14:creationId xmlns:p14="http://schemas.microsoft.com/office/powerpoint/2010/main" val="265972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 _______  ______  _________</a:t>
            </a:r>
          </a:p>
        </p:txBody>
      </p:sp>
      <p:sp>
        <p:nvSpPr>
          <p:cNvPr id="6" name="Rectangle 5"/>
          <p:cNvSpPr>
            <a:spLocks noGrp="1" noChangeArrowheads="1"/>
          </p:cNvSpPr>
          <p:nvPr>
            <p:ph type="ftr" sz="quarter" idx="12"/>
          </p:nvPr>
        </p:nvSpPr>
        <p:spPr>
          <a:ln/>
        </p:spPr>
        <p:txBody>
          <a:bodyPr/>
          <a:lstStyle>
            <a:lvl1pPr>
              <a:defRPr/>
            </a:lvl1pPr>
          </a:lstStyle>
          <a:p>
            <a:pPr>
              <a:defRPr/>
            </a:pPr>
            <a:r>
              <a:rPr lang="en-US"/>
              <a:t>Biblical Studies Foundation</a:t>
            </a:r>
          </a:p>
        </p:txBody>
      </p:sp>
      <p:sp>
        <p:nvSpPr>
          <p:cNvPr id="7" name="Rectangle 6"/>
          <p:cNvSpPr>
            <a:spLocks noGrp="1" noChangeArrowheads="1"/>
          </p:cNvSpPr>
          <p:nvPr>
            <p:ph type="sldNum" sz="quarter" idx="13"/>
          </p:nvPr>
        </p:nvSpPr>
        <p:spPr>
          <a:ln/>
        </p:spPr>
        <p:txBody>
          <a:bodyPr/>
          <a:lstStyle>
            <a:lvl1pPr>
              <a:defRPr/>
            </a:lvl1pPr>
          </a:lstStyle>
          <a:p>
            <a:pPr>
              <a:defRPr/>
            </a:pPr>
            <a:fld id="{7DBB061C-33DC-452B-A359-D08EB66E1473}" type="slidenum">
              <a:rPr lang="en-US"/>
              <a:pPr>
                <a:defRPr/>
              </a:pPr>
              <a:t>‹#›</a:t>
            </a:fld>
            <a:endParaRPr lang="en-US"/>
          </a:p>
        </p:txBody>
      </p:sp>
    </p:spTree>
    <p:extLst>
      <p:ext uri="{BB962C8B-B14F-4D97-AF65-F5344CB8AC3E}">
        <p14:creationId xmlns:p14="http://schemas.microsoft.com/office/powerpoint/2010/main" val="25046996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none"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 _______  ______  _________</a:t>
            </a:r>
          </a:p>
        </p:txBody>
      </p:sp>
      <p:sp>
        <p:nvSpPr>
          <p:cNvPr id="6" name="Rectangle 5"/>
          <p:cNvSpPr>
            <a:spLocks noGrp="1" noChangeArrowheads="1"/>
          </p:cNvSpPr>
          <p:nvPr>
            <p:ph type="ftr" sz="quarter" idx="12"/>
          </p:nvPr>
        </p:nvSpPr>
        <p:spPr>
          <a:ln/>
        </p:spPr>
        <p:txBody>
          <a:bodyPr/>
          <a:lstStyle>
            <a:lvl1pPr>
              <a:defRPr/>
            </a:lvl1pPr>
          </a:lstStyle>
          <a:p>
            <a:pPr>
              <a:defRPr/>
            </a:pPr>
            <a:r>
              <a:rPr lang="en-US"/>
              <a:t>Biblical Studies Foundation</a:t>
            </a:r>
          </a:p>
        </p:txBody>
      </p:sp>
      <p:sp>
        <p:nvSpPr>
          <p:cNvPr id="7" name="Rectangle 6"/>
          <p:cNvSpPr>
            <a:spLocks noGrp="1" noChangeArrowheads="1"/>
          </p:cNvSpPr>
          <p:nvPr>
            <p:ph type="sldNum" sz="quarter" idx="13"/>
          </p:nvPr>
        </p:nvSpPr>
        <p:spPr>
          <a:ln/>
        </p:spPr>
        <p:txBody>
          <a:bodyPr/>
          <a:lstStyle>
            <a:lvl1pPr>
              <a:defRPr/>
            </a:lvl1pPr>
          </a:lstStyle>
          <a:p>
            <a:pPr>
              <a:defRPr/>
            </a:pPr>
            <a:fld id="{C256FEA9-1D6D-409C-9E31-E557E1F9077E}" type="slidenum">
              <a:rPr lang="en-US"/>
              <a:pPr>
                <a:defRPr/>
              </a:pPr>
              <a:t>‹#›</a:t>
            </a:fld>
            <a:endParaRPr lang="en-US"/>
          </a:p>
        </p:txBody>
      </p:sp>
    </p:spTree>
    <p:extLst>
      <p:ext uri="{BB962C8B-B14F-4D97-AF65-F5344CB8AC3E}">
        <p14:creationId xmlns:p14="http://schemas.microsoft.com/office/powerpoint/2010/main" val="397676278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371601"/>
            <a:ext cx="5384800" cy="5026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1601"/>
            <a:ext cx="5384800" cy="5026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 _______  ______  _________</a:t>
            </a:r>
          </a:p>
        </p:txBody>
      </p:sp>
      <p:sp>
        <p:nvSpPr>
          <p:cNvPr id="7" name="Rectangle 5"/>
          <p:cNvSpPr>
            <a:spLocks noGrp="1" noChangeArrowheads="1"/>
          </p:cNvSpPr>
          <p:nvPr>
            <p:ph type="ftr" sz="quarter" idx="12"/>
          </p:nvPr>
        </p:nvSpPr>
        <p:spPr>
          <a:ln/>
        </p:spPr>
        <p:txBody>
          <a:bodyPr/>
          <a:lstStyle>
            <a:lvl1pPr>
              <a:defRPr/>
            </a:lvl1pPr>
          </a:lstStyle>
          <a:p>
            <a:pPr>
              <a:defRPr/>
            </a:pPr>
            <a:r>
              <a:rPr lang="en-US"/>
              <a:t>Biblical Studies Foundation</a:t>
            </a:r>
          </a:p>
        </p:txBody>
      </p:sp>
      <p:sp>
        <p:nvSpPr>
          <p:cNvPr id="8" name="Rectangle 6"/>
          <p:cNvSpPr>
            <a:spLocks noGrp="1" noChangeArrowheads="1"/>
          </p:cNvSpPr>
          <p:nvPr>
            <p:ph type="sldNum" sz="quarter" idx="13"/>
          </p:nvPr>
        </p:nvSpPr>
        <p:spPr>
          <a:ln/>
        </p:spPr>
        <p:txBody>
          <a:bodyPr/>
          <a:lstStyle>
            <a:lvl1pPr>
              <a:defRPr/>
            </a:lvl1pPr>
          </a:lstStyle>
          <a:p>
            <a:pPr>
              <a:defRPr/>
            </a:pPr>
            <a:fld id="{FC6042DA-53AF-463D-AB57-8654F900248B}" type="slidenum">
              <a:rPr lang="en-US"/>
              <a:pPr>
                <a:defRPr/>
              </a:pPr>
              <a:t>‹#›</a:t>
            </a:fld>
            <a:endParaRPr lang="en-US"/>
          </a:p>
        </p:txBody>
      </p:sp>
    </p:spTree>
    <p:extLst>
      <p:ext uri="{BB962C8B-B14F-4D97-AF65-F5344CB8AC3E}">
        <p14:creationId xmlns:p14="http://schemas.microsoft.com/office/powerpoint/2010/main" val="22744435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1930400" y="206375"/>
            <a:ext cx="9144000" cy="533400"/>
          </a:xfrm>
        </p:spPr>
        <p:txBody>
          <a:bodyPr/>
          <a:lstStyle/>
          <a:p>
            <a:r>
              <a:rPr lang="en-US"/>
              <a:t>Click to edit Master title style</a:t>
            </a:r>
            <a:endParaRPr lang="en-US" dirty="0"/>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 _______  ______  _________</a:t>
            </a:r>
          </a:p>
        </p:txBody>
      </p:sp>
      <p:sp>
        <p:nvSpPr>
          <p:cNvPr id="9" name="Rectangle 5"/>
          <p:cNvSpPr>
            <a:spLocks noGrp="1" noChangeArrowheads="1"/>
          </p:cNvSpPr>
          <p:nvPr>
            <p:ph type="ftr" sz="quarter" idx="12"/>
          </p:nvPr>
        </p:nvSpPr>
        <p:spPr>
          <a:ln/>
        </p:spPr>
        <p:txBody>
          <a:bodyPr/>
          <a:lstStyle>
            <a:lvl1pPr>
              <a:defRPr/>
            </a:lvl1pPr>
          </a:lstStyle>
          <a:p>
            <a:pPr>
              <a:defRPr/>
            </a:pPr>
            <a:r>
              <a:rPr lang="en-US"/>
              <a:t>Biblical Studies Foundation</a:t>
            </a:r>
          </a:p>
        </p:txBody>
      </p:sp>
      <p:sp>
        <p:nvSpPr>
          <p:cNvPr id="11" name="Rectangle 6"/>
          <p:cNvSpPr>
            <a:spLocks noGrp="1" noChangeArrowheads="1"/>
          </p:cNvSpPr>
          <p:nvPr>
            <p:ph type="sldNum" sz="quarter" idx="13"/>
          </p:nvPr>
        </p:nvSpPr>
        <p:spPr>
          <a:ln/>
        </p:spPr>
        <p:txBody>
          <a:bodyPr/>
          <a:lstStyle>
            <a:lvl1pPr>
              <a:defRPr/>
            </a:lvl1pPr>
          </a:lstStyle>
          <a:p>
            <a:pPr>
              <a:defRPr/>
            </a:pPr>
            <a:fld id="{95B36F46-C046-43C2-A56F-CAF6499AC0AC}" type="slidenum">
              <a:rPr lang="en-US"/>
              <a:pPr>
                <a:defRPr/>
              </a:pPr>
              <a:t>‹#›</a:t>
            </a:fld>
            <a:endParaRPr lang="en-US"/>
          </a:p>
        </p:txBody>
      </p:sp>
    </p:spTree>
    <p:extLst>
      <p:ext uri="{BB962C8B-B14F-4D97-AF65-F5344CB8AC3E}">
        <p14:creationId xmlns:p14="http://schemas.microsoft.com/office/powerpoint/2010/main" val="278216577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0">
                <a:effectLst/>
              </a:defRPr>
            </a:lvl1pPr>
          </a:lstStyle>
          <a:p>
            <a:r>
              <a:rPr lang="en-US"/>
              <a:t>Click to edit Master title style</a:t>
            </a:r>
            <a:endParaRPr lang="en-US" dirty="0"/>
          </a:p>
        </p:txBody>
      </p:sp>
      <p:sp>
        <p:nvSpPr>
          <p:cNvPr id="3" name="Content Placeholder 2"/>
          <p:cNvSpPr>
            <a:spLocks noGrp="1"/>
          </p:cNvSpPr>
          <p:nvPr>
            <p:ph idx="1"/>
          </p:nvPr>
        </p:nvSpPr>
        <p:spPr>
          <a:xfrm>
            <a:off x="4766733" y="273051"/>
            <a:ext cx="7018867" cy="5853113"/>
          </a:xfrm>
        </p:spPr>
        <p:txBody>
          <a:bodyPr/>
          <a:lstStyle>
            <a:lvl1pPr>
              <a:buFont typeface="Wingdings" pitchFamily="2" charset="2"/>
              <a:buChar char="v"/>
              <a:defRPr sz="2800">
                <a:solidFill>
                  <a:schemeClr val="bg1"/>
                </a:solidFill>
              </a:defRPr>
            </a:lvl1pPr>
            <a:lvl2pPr>
              <a:lnSpc>
                <a:spcPct val="150000"/>
              </a:lnSpc>
              <a:buFont typeface="Wingdings" pitchFamily="2" charset="2"/>
              <a:buChar char="v"/>
              <a:defRPr sz="2800"/>
            </a:lvl2pPr>
            <a:lvl3pPr>
              <a:buFont typeface="Wingdings" pitchFamily="2" charset="2"/>
              <a:buChar char="v"/>
              <a:defRPr sz="2400"/>
            </a:lvl3pPr>
            <a:lvl4pPr>
              <a:buFont typeface="Wingdings" pitchFamily="2" charset="2"/>
              <a:buChar char="v"/>
              <a:defRPr sz="2000"/>
            </a:lvl4pPr>
            <a:lvl5pPr>
              <a:buFont typeface="Wingdings" pitchFamily="2" charset="2"/>
              <a:buChar char="v"/>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 _______  ______  _________</a:t>
            </a:r>
          </a:p>
        </p:txBody>
      </p:sp>
      <p:sp>
        <p:nvSpPr>
          <p:cNvPr id="7" name="Rectangle 5"/>
          <p:cNvSpPr>
            <a:spLocks noGrp="1" noChangeArrowheads="1"/>
          </p:cNvSpPr>
          <p:nvPr>
            <p:ph type="ftr" sz="quarter" idx="12"/>
          </p:nvPr>
        </p:nvSpPr>
        <p:spPr>
          <a:ln/>
        </p:spPr>
        <p:txBody>
          <a:bodyPr/>
          <a:lstStyle>
            <a:lvl1pPr>
              <a:defRPr/>
            </a:lvl1pPr>
          </a:lstStyle>
          <a:p>
            <a:pPr>
              <a:defRPr/>
            </a:pPr>
            <a:r>
              <a:rPr lang="en-US"/>
              <a:t>Biblical Studies Foundation</a:t>
            </a:r>
          </a:p>
        </p:txBody>
      </p:sp>
      <p:sp>
        <p:nvSpPr>
          <p:cNvPr id="8" name="Rectangle 6"/>
          <p:cNvSpPr>
            <a:spLocks noGrp="1" noChangeArrowheads="1"/>
          </p:cNvSpPr>
          <p:nvPr>
            <p:ph type="sldNum" sz="quarter" idx="13"/>
          </p:nvPr>
        </p:nvSpPr>
        <p:spPr>
          <a:ln/>
        </p:spPr>
        <p:txBody>
          <a:bodyPr/>
          <a:lstStyle>
            <a:lvl1pPr>
              <a:defRPr/>
            </a:lvl1pPr>
          </a:lstStyle>
          <a:p>
            <a:pPr>
              <a:defRPr/>
            </a:pPr>
            <a:fld id="{0D00E882-4B9C-46C3-AD64-445CEB572395}" type="slidenum">
              <a:rPr lang="en-US"/>
              <a:pPr>
                <a:defRPr/>
              </a:pPr>
              <a:t>‹#›</a:t>
            </a:fld>
            <a:endParaRPr lang="en-US"/>
          </a:p>
        </p:txBody>
      </p:sp>
    </p:spTree>
    <p:extLst>
      <p:ext uri="{BB962C8B-B14F-4D97-AF65-F5344CB8AC3E}">
        <p14:creationId xmlns:p14="http://schemas.microsoft.com/office/powerpoint/2010/main" val="22854914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30400" y="206375"/>
            <a:ext cx="9144000" cy="533400"/>
          </a:xfrm>
        </p:spPr>
        <p:txBody>
          <a:bodyPr/>
          <a:lstStyle/>
          <a:p>
            <a:r>
              <a:rPr lang="en-US"/>
              <a:t>Click to edit Master title style</a:t>
            </a:r>
          </a:p>
        </p:txBody>
      </p:sp>
      <p:sp>
        <p:nvSpPr>
          <p:cNvPr id="3" name="Table Placeholder 2"/>
          <p:cNvSpPr>
            <a:spLocks noGrp="1"/>
          </p:cNvSpPr>
          <p:nvPr>
            <p:ph type="tbl" idx="1"/>
          </p:nvPr>
        </p:nvSpPr>
        <p:spPr>
          <a:xfrm>
            <a:off x="609600" y="1371601"/>
            <a:ext cx="10972800" cy="5026025"/>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 _______  ______  _________</a:t>
            </a:r>
          </a:p>
        </p:txBody>
      </p:sp>
      <p:sp>
        <p:nvSpPr>
          <p:cNvPr id="6" name="Rectangle 5"/>
          <p:cNvSpPr>
            <a:spLocks noGrp="1" noChangeArrowheads="1"/>
          </p:cNvSpPr>
          <p:nvPr>
            <p:ph type="ftr" sz="quarter" idx="12"/>
          </p:nvPr>
        </p:nvSpPr>
        <p:spPr>
          <a:ln/>
        </p:spPr>
        <p:txBody>
          <a:bodyPr/>
          <a:lstStyle>
            <a:lvl1pPr>
              <a:defRPr/>
            </a:lvl1pPr>
          </a:lstStyle>
          <a:p>
            <a:pPr>
              <a:defRPr/>
            </a:pPr>
            <a:r>
              <a:rPr lang="en-US"/>
              <a:t>Biblical Studies Foundation</a:t>
            </a:r>
          </a:p>
        </p:txBody>
      </p:sp>
      <p:sp>
        <p:nvSpPr>
          <p:cNvPr id="7" name="Rectangle 6"/>
          <p:cNvSpPr>
            <a:spLocks noGrp="1" noChangeArrowheads="1"/>
          </p:cNvSpPr>
          <p:nvPr>
            <p:ph type="sldNum" sz="quarter" idx="13"/>
          </p:nvPr>
        </p:nvSpPr>
        <p:spPr>
          <a:ln/>
        </p:spPr>
        <p:txBody>
          <a:bodyPr/>
          <a:lstStyle>
            <a:lvl1pPr>
              <a:defRPr/>
            </a:lvl1pPr>
          </a:lstStyle>
          <a:p>
            <a:pPr>
              <a:defRPr/>
            </a:pPr>
            <a:fld id="{92FBC9F2-BBAB-49FF-ADEB-81F561CB2EB6}" type="slidenum">
              <a:rPr lang="en-US"/>
              <a:pPr>
                <a:defRPr/>
              </a:pPr>
              <a:t>‹#›</a:t>
            </a:fld>
            <a:endParaRPr lang="en-US"/>
          </a:p>
        </p:txBody>
      </p:sp>
    </p:spTree>
    <p:extLst>
      <p:ext uri="{BB962C8B-B14F-4D97-AF65-F5344CB8AC3E}">
        <p14:creationId xmlns:p14="http://schemas.microsoft.com/office/powerpoint/2010/main" val="133583389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Sil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 _______  ______  _________</a:t>
            </a:r>
          </a:p>
        </p:txBody>
      </p:sp>
      <p:sp>
        <p:nvSpPr>
          <p:cNvPr id="5" name="Rectangle 5"/>
          <p:cNvSpPr>
            <a:spLocks noGrp="1" noChangeArrowheads="1"/>
          </p:cNvSpPr>
          <p:nvPr>
            <p:ph type="ftr" sz="quarter" idx="12"/>
          </p:nvPr>
        </p:nvSpPr>
        <p:spPr>
          <a:ln/>
        </p:spPr>
        <p:txBody>
          <a:bodyPr/>
          <a:lstStyle>
            <a:lvl1pPr>
              <a:defRPr/>
            </a:lvl1pPr>
          </a:lstStyle>
          <a:p>
            <a:pPr>
              <a:defRPr/>
            </a:pPr>
            <a:r>
              <a:rPr lang="en-US"/>
              <a:t>Biblical Studies Foundation</a:t>
            </a:r>
          </a:p>
        </p:txBody>
      </p:sp>
      <p:sp>
        <p:nvSpPr>
          <p:cNvPr id="6" name="Rectangle 6"/>
          <p:cNvSpPr>
            <a:spLocks noGrp="1" noChangeArrowheads="1"/>
          </p:cNvSpPr>
          <p:nvPr>
            <p:ph type="sldNum" sz="quarter" idx="13"/>
          </p:nvPr>
        </p:nvSpPr>
        <p:spPr>
          <a:ln/>
        </p:spPr>
        <p:txBody>
          <a:bodyPr/>
          <a:lstStyle>
            <a:lvl1pPr>
              <a:defRPr/>
            </a:lvl1pPr>
          </a:lstStyle>
          <a:p>
            <a:pPr>
              <a:defRPr/>
            </a:pPr>
            <a:fld id="{DBF228D1-48C6-4674-AAC9-EE91F1F3C86C}" type="slidenum">
              <a:rPr lang="en-US"/>
              <a:pPr>
                <a:defRPr/>
              </a:pPr>
              <a:t>‹#›</a:t>
            </a:fld>
            <a:endParaRPr lang="en-US"/>
          </a:p>
        </p:txBody>
      </p:sp>
    </p:spTree>
    <p:extLst>
      <p:ext uri="{BB962C8B-B14F-4D97-AF65-F5344CB8AC3E}">
        <p14:creationId xmlns:p14="http://schemas.microsoft.com/office/powerpoint/2010/main" val="1636374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69BD064F-0C15-3004-7B7F-F005EA315D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D5E41A-1B01-1412-2DCF-2432E66CBE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1B84468-7D18-A6F8-4AD7-EE48113C866B}"/>
              </a:ext>
            </a:extLst>
          </p:cNvPr>
          <p:cNvSpPr>
            <a:spLocks noGrp="1" noChangeArrowheads="1"/>
          </p:cNvSpPr>
          <p:nvPr>
            <p:ph type="sldNum" sz="quarter" idx="12"/>
          </p:nvPr>
        </p:nvSpPr>
        <p:spPr>
          <a:ln/>
        </p:spPr>
        <p:txBody>
          <a:bodyPr/>
          <a:lstStyle>
            <a:lvl1pPr>
              <a:defRPr/>
            </a:lvl1pPr>
          </a:lstStyle>
          <a:p>
            <a:fld id="{E56C3746-DC2E-4993-A62E-F86A32EE0624}" type="slidenum">
              <a:rPr lang="en-US" altLang="en-US"/>
              <a:pPr/>
              <a:t>‹#›</a:t>
            </a:fld>
            <a:endParaRPr lang="en-US" altLang="en-US"/>
          </a:p>
        </p:txBody>
      </p:sp>
    </p:spTree>
    <p:extLst>
      <p:ext uri="{BB962C8B-B14F-4D97-AF65-F5344CB8AC3E}">
        <p14:creationId xmlns:p14="http://schemas.microsoft.com/office/powerpoint/2010/main" val="222960193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Rectangle 52"/>
          <p:cNvSpPr>
            <a:spLocks noChangeArrowheads="1"/>
          </p:cNvSpPr>
          <p:nvPr userDrawn="1"/>
        </p:nvSpPr>
        <p:spPr bwMode="gray">
          <a:xfrm>
            <a:off x="0" y="1143000"/>
            <a:ext cx="12192000" cy="5791200"/>
          </a:xfrm>
          <a:prstGeom prst="rect">
            <a:avLst/>
          </a:prstGeom>
          <a:solidFill>
            <a:schemeClr val="accent1"/>
          </a:solidFill>
          <a:ln w="0" algn="ctr">
            <a:noFill/>
            <a:miter lim="800000"/>
            <a:headEnd/>
            <a:tailEnd/>
          </a:ln>
          <a:effectLst/>
        </p:spPr>
        <p:txBody>
          <a:bodyPr wrap="none" anchor="ctr"/>
          <a:lstStyle/>
          <a:p>
            <a:pPr>
              <a:defRPr/>
            </a:pPr>
            <a:endParaRPr lang="en-US" sz="1800">
              <a:cs typeface="+mn-cs"/>
            </a:endParaRPr>
          </a:p>
        </p:txBody>
      </p:sp>
      <p:sp>
        <p:nvSpPr>
          <p:cNvPr id="6" name="Title 1"/>
          <p:cNvSpPr>
            <a:spLocks noGrp="1"/>
          </p:cNvSpPr>
          <p:nvPr>
            <p:ph type="title"/>
          </p:nvPr>
        </p:nvSpPr>
        <p:spPr>
          <a:xfrm>
            <a:off x="1930400" y="206375"/>
            <a:ext cx="9144000" cy="533400"/>
          </a:xfrm>
        </p:spPr>
        <p:txBody>
          <a:bodyPr/>
          <a:lstStyle/>
          <a:p>
            <a:r>
              <a:rPr lang="en-US"/>
              <a:t>Click to edit Master title style</a:t>
            </a:r>
          </a:p>
        </p:txBody>
      </p:sp>
      <p:sp>
        <p:nvSpPr>
          <p:cNvPr id="4" name="Date Placeholder 1"/>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smtClean="0"/>
            </a:lvl1pPr>
          </a:lstStyle>
          <a:p>
            <a:pPr>
              <a:defRPr/>
            </a:pPr>
            <a:r>
              <a:rPr lang="en-US"/>
              <a:t>Biblical Studies Foundation</a:t>
            </a:r>
          </a:p>
        </p:txBody>
      </p:sp>
      <p:sp>
        <p:nvSpPr>
          <p:cNvPr id="7" name="Slide Number Placeholder 3"/>
          <p:cNvSpPr>
            <a:spLocks noGrp="1"/>
          </p:cNvSpPr>
          <p:nvPr>
            <p:ph type="sldNum" sz="quarter" idx="12"/>
          </p:nvPr>
        </p:nvSpPr>
        <p:spPr/>
        <p:txBody>
          <a:bodyPr/>
          <a:lstStyle>
            <a:lvl1pPr>
              <a:defRPr/>
            </a:lvl1pPr>
          </a:lstStyle>
          <a:p>
            <a:pPr>
              <a:defRPr/>
            </a:pPr>
            <a:fld id="{777CA9A6-E634-4077-9CE3-DCD6530A2327}" type="slidenum">
              <a:rPr lang="en-US"/>
              <a:pPr>
                <a:defRPr/>
              </a:pPr>
              <a:t>‹#›</a:t>
            </a:fld>
            <a:endParaRPr lang="en-US"/>
          </a:p>
        </p:txBody>
      </p:sp>
    </p:spTree>
    <p:extLst>
      <p:ext uri="{BB962C8B-B14F-4D97-AF65-F5344CB8AC3E}">
        <p14:creationId xmlns:p14="http://schemas.microsoft.com/office/powerpoint/2010/main" val="360674932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6/27/2023</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88180984"/>
      </p:ext>
    </p:extLst>
  </p:cSld>
  <p:clrMapOvr>
    <a:overrideClrMapping bg1="lt1" tx1="dk1" bg2="lt2" tx2="dk2" accent1="accent1" accent2="accent2" accent3="accent3" accent4="accent4" accent5="accent5" accent6="accent6" hlink="hlink" folHlink="folHlink"/>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2939584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6/27/2023</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99453631"/>
      </p:ext>
    </p:extLst>
  </p:cSld>
  <p:clrMapOvr>
    <a:overrideClrMapping bg1="lt1" tx1="dk1" bg2="lt2" tx2="dk2" accent1="accent1" accent2="accent2" accent3="accent3" accent4="accent4" accent5="accent5" accent6="accent6" hlink="hlink" folHlink="folHlink"/>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6/27/2023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2039759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6/27/2023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3131181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6/27/2023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2034704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6/27/2023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9813372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6/27/2023</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3086631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6/27/2023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03186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6E36882-2D13-4B11-8B28-C97B59191C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A93550B-5DA2-055A-5B29-D826B2FC6D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C6FE2A2-F25C-4086-7B9B-23A69D7DF2D8}"/>
              </a:ext>
            </a:extLst>
          </p:cNvPr>
          <p:cNvSpPr>
            <a:spLocks noGrp="1" noChangeArrowheads="1"/>
          </p:cNvSpPr>
          <p:nvPr>
            <p:ph type="sldNum" sz="quarter" idx="12"/>
          </p:nvPr>
        </p:nvSpPr>
        <p:spPr>
          <a:ln/>
        </p:spPr>
        <p:txBody>
          <a:bodyPr/>
          <a:lstStyle>
            <a:lvl1pPr>
              <a:defRPr/>
            </a:lvl1pPr>
          </a:lstStyle>
          <a:p>
            <a:fld id="{E8851A65-94E5-42A9-9AC2-66652700900B}" type="slidenum">
              <a:rPr lang="en-US" altLang="en-US"/>
              <a:pPr/>
              <a:t>‹#›</a:t>
            </a:fld>
            <a:endParaRPr lang="en-US" altLang="en-US"/>
          </a:p>
        </p:txBody>
      </p:sp>
    </p:spTree>
    <p:extLst>
      <p:ext uri="{BB962C8B-B14F-4D97-AF65-F5344CB8AC3E}">
        <p14:creationId xmlns:p14="http://schemas.microsoft.com/office/powerpoint/2010/main" val="108378704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6405797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9973961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18A72C39-AAE5-4BBD-874C-6A578DCF44D5}"/>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A6ACDD6D-DC1A-4D78-882D-789C76181461}"/>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2BE69E7C-EC21-4C26-A109-89A6848E2EA4}"/>
              </a:ext>
            </a:extLst>
          </p:cNvPr>
          <p:cNvSpPr>
            <a:spLocks noGrp="1" noChangeArrowheads="1"/>
          </p:cNvSpPr>
          <p:nvPr>
            <p:ph type="sldNum" sz="quarter" idx="12"/>
          </p:nvPr>
        </p:nvSpPr>
        <p:spPr/>
        <p:txBody>
          <a:bodyPr/>
          <a:lstStyle>
            <a:lvl1pPr eaLnBrk="1" hangingPunct="1">
              <a:defRPr sz="1800"/>
            </a:lvl1pPr>
          </a:lstStyle>
          <a:p>
            <a:fld id="{D25B2574-AC3F-47AA-AE77-761D3188CC9F}" type="slidenum">
              <a:rPr lang="en-US" altLang="en-US"/>
              <a:pPr/>
              <a:t>‹#›</a:t>
            </a:fld>
            <a:endParaRPr lang="en-US" altLang="en-US"/>
          </a:p>
        </p:txBody>
      </p:sp>
    </p:spTree>
    <p:extLst>
      <p:ext uri="{BB962C8B-B14F-4D97-AF65-F5344CB8AC3E}">
        <p14:creationId xmlns:p14="http://schemas.microsoft.com/office/powerpoint/2010/main" val="3037059065"/>
      </p:ext>
    </p:extLst>
  </p:cSld>
  <p:clrMapOvr>
    <a:masterClrMapping/>
  </p:clrMapOvr>
  <p:transition spd="slow" advTm="16000">
    <p:random/>
    <p:sndAc>
      <p:stSnd>
        <p:snd r:embed="rId1" name="projctor.wav"/>
      </p:stSnd>
    </p:sndAc>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014044-6AC3-4FD9-BA2F-E4A3278ADB3B}"/>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93BE5991-4608-41DB-A974-C03443F25DB3}"/>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D25D099D-B030-492F-80D5-73318B46EB74}"/>
              </a:ext>
            </a:extLst>
          </p:cNvPr>
          <p:cNvSpPr>
            <a:spLocks noGrp="1" noChangeArrowheads="1"/>
          </p:cNvSpPr>
          <p:nvPr>
            <p:ph type="sldNum" sz="quarter" idx="12"/>
          </p:nvPr>
        </p:nvSpPr>
        <p:spPr/>
        <p:txBody>
          <a:bodyPr/>
          <a:lstStyle>
            <a:lvl1pPr eaLnBrk="1" hangingPunct="1">
              <a:defRPr sz="1800"/>
            </a:lvl1pPr>
          </a:lstStyle>
          <a:p>
            <a:fld id="{F942F98A-0F60-425C-B3A1-9A5F4342C8B3}" type="slidenum">
              <a:rPr lang="en-US" altLang="en-US"/>
              <a:pPr/>
              <a:t>‹#›</a:t>
            </a:fld>
            <a:endParaRPr lang="en-US" altLang="en-US"/>
          </a:p>
        </p:txBody>
      </p:sp>
    </p:spTree>
    <p:extLst>
      <p:ext uri="{BB962C8B-B14F-4D97-AF65-F5344CB8AC3E}">
        <p14:creationId xmlns:p14="http://schemas.microsoft.com/office/powerpoint/2010/main" val="3708370188"/>
      </p:ext>
    </p:extLst>
  </p:cSld>
  <p:clrMapOvr>
    <a:masterClrMapping/>
  </p:clrMapOvr>
  <p:transition spd="slow" advTm="16000">
    <p:random/>
    <p:sndAc>
      <p:stSnd>
        <p:snd r:embed="rId1" name="projctor.wav"/>
      </p:stSnd>
    </p:sndAc>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4DE5E1-6DEA-46A4-BBA0-7752718BA05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D40ED0F9-ABCB-4224-89DA-7BAE79D5B501}"/>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8C299A98-3596-44BF-97B2-4AEF36D5F57B}"/>
              </a:ext>
            </a:extLst>
          </p:cNvPr>
          <p:cNvSpPr>
            <a:spLocks noGrp="1" noChangeArrowheads="1"/>
          </p:cNvSpPr>
          <p:nvPr>
            <p:ph type="sldNum" sz="quarter" idx="12"/>
          </p:nvPr>
        </p:nvSpPr>
        <p:spPr/>
        <p:txBody>
          <a:bodyPr/>
          <a:lstStyle>
            <a:lvl1pPr eaLnBrk="1" hangingPunct="1">
              <a:defRPr sz="1800"/>
            </a:lvl1pPr>
          </a:lstStyle>
          <a:p>
            <a:fld id="{48D29C49-BA39-4C3E-9EBB-E4DB68F67AA4}" type="slidenum">
              <a:rPr lang="en-US" altLang="en-US"/>
              <a:pPr/>
              <a:t>‹#›</a:t>
            </a:fld>
            <a:endParaRPr lang="en-US" altLang="en-US"/>
          </a:p>
        </p:txBody>
      </p:sp>
    </p:spTree>
    <p:extLst>
      <p:ext uri="{BB962C8B-B14F-4D97-AF65-F5344CB8AC3E}">
        <p14:creationId xmlns:p14="http://schemas.microsoft.com/office/powerpoint/2010/main" val="4021519348"/>
      </p:ext>
    </p:extLst>
  </p:cSld>
  <p:clrMapOvr>
    <a:masterClrMapping/>
  </p:clrMapOvr>
  <p:transition spd="slow" advTm="16000">
    <p:random/>
    <p:sndAc>
      <p:stSnd>
        <p:snd r:embed="rId1" name="projctor.wav"/>
      </p:stSnd>
    </p:sndAc>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E41AD5-9A73-4963-A0C1-62CEAE18D814}"/>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A93038B1-F1AF-49C6-9051-FE84BB2E0FA2}"/>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63FC7AA9-89EE-4180-B2EE-84C01CC3E16C}"/>
              </a:ext>
            </a:extLst>
          </p:cNvPr>
          <p:cNvSpPr>
            <a:spLocks noGrp="1" noChangeArrowheads="1"/>
          </p:cNvSpPr>
          <p:nvPr>
            <p:ph type="sldNum" sz="quarter" idx="12"/>
          </p:nvPr>
        </p:nvSpPr>
        <p:spPr/>
        <p:txBody>
          <a:bodyPr/>
          <a:lstStyle>
            <a:lvl1pPr eaLnBrk="1" hangingPunct="1">
              <a:defRPr sz="1800"/>
            </a:lvl1pPr>
          </a:lstStyle>
          <a:p>
            <a:fld id="{F1A2C5B8-6DF9-4C44-A26E-756EB66CA2E2}" type="slidenum">
              <a:rPr lang="en-US" altLang="en-US"/>
              <a:pPr/>
              <a:t>‹#›</a:t>
            </a:fld>
            <a:endParaRPr lang="en-US" altLang="en-US"/>
          </a:p>
        </p:txBody>
      </p:sp>
    </p:spTree>
    <p:extLst>
      <p:ext uri="{BB962C8B-B14F-4D97-AF65-F5344CB8AC3E}">
        <p14:creationId xmlns:p14="http://schemas.microsoft.com/office/powerpoint/2010/main" val="3570120588"/>
      </p:ext>
    </p:extLst>
  </p:cSld>
  <p:clrMapOvr>
    <a:masterClrMapping/>
  </p:clrMapOvr>
  <p:transition spd="slow" advTm="16000">
    <p:random/>
    <p:sndAc>
      <p:stSnd>
        <p:snd r:embed="rId1" name="projctor.wav"/>
      </p:stSnd>
    </p:sndAc>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8F88F46-3630-4333-B366-CCCD3A86CB89}"/>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8" name="Rectangle 5">
            <a:extLst>
              <a:ext uri="{FF2B5EF4-FFF2-40B4-BE49-F238E27FC236}">
                <a16:creationId xmlns:a16="http://schemas.microsoft.com/office/drawing/2014/main" id="{A8FA6375-BE02-40F2-8399-4D6749D70DE4}"/>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9" name="Rectangle 6">
            <a:extLst>
              <a:ext uri="{FF2B5EF4-FFF2-40B4-BE49-F238E27FC236}">
                <a16:creationId xmlns:a16="http://schemas.microsoft.com/office/drawing/2014/main" id="{EDC23BA0-0E71-4A98-883A-42BEE32B8AC3}"/>
              </a:ext>
            </a:extLst>
          </p:cNvPr>
          <p:cNvSpPr>
            <a:spLocks noGrp="1" noChangeArrowheads="1"/>
          </p:cNvSpPr>
          <p:nvPr>
            <p:ph type="sldNum" sz="quarter" idx="12"/>
          </p:nvPr>
        </p:nvSpPr>
        <p:spPr/>
        <p:txBody>
          <a:bodyPr/>
          <a:lstStyle>
            <a:lvl1pPr eaLnBrk="1" hangingPunct="1">
              <a:defRPr sz="1800"/>
            </a:lvl1pPr>
          </a:lstStyle>
          <a:p>
            <a:fld id="{74A5D593-6B32-4099-AD2D-553A47EC53A1}" type="slidenum">
              <a:rPr lang="en-US" altLang="en-US"/>
              <a:pPr/>
              <a:t>‹#›</a:t>
            </a:fld>
            <a:endParaRPr lang="en-US" altLang="en-US"/>
          </a:p>
        </p:txBody>
      </p:sp>
    </p:spTree>
    <p:extLst>
      <p:ext uri="{BB962C8B-B14F-4D97-AF65-F5344CB8AC3E}">
        <p14:creationId xmlns:p14="http://schemas.microsoft.com/office/powerpoint/2010/main" val="4242378637"/>
      </p:ext>
    </p:extLst>
  </p:cSld>
  <p:clrMapOvr>
    <a:masterClrMapping/>
  </p:clrMapOvr>
  <p:transition spd="slow" advTm="16000">
    <p:random/>
    <p:sndAc>
      <p:stSnd>
        <p:snd r:embed="rId1" name="projctor.wav"/>
      </p:stSnd>
    </p:sndAc>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DF168EF-652D-464A-B102-A123572C302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4" name="Rectangle 5">
            <a:extLst>
              <a:ext uri="{FF2B5EF4-FFF2-40B4-BE49-F238E27FC236}">
                <a16:creationId xmlns:a16="http://schemas.microsoft.com/office/drawing/2014/main" id="{6EBAE2B5-6C53-4118-9EAD-6E1896376516}"/>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5" name="Rectangle 6">
            <a:extLst>
              <a:ext uri="{FF2B5EF4-FFF2-40B4-BE49-F238E27FC236}">
                <a16:creationId xmlns:a16="http://schemas.microsoft.com/office/drawing/2014/main" id="{E23C74A9-3184-42B6-BE21-B968E51ABAE9}"/>
              </a:ext>
            </a:extLst>
          </p:cNvPr>
          <p:cNvSpPr>
            <a:spLocks noGrp="1" noChangeArrowheads="1"/>
          </p:cNvSpPr>
          <p:nvPr>
            <p:ph type="sldNum" sz="quarter" idx="12"/>
          </p:nvPr>
        </p:nvSpPr>
        <p:spPr/>
        <p:txBody>
          <a:bodyPr/>
          <a:lstStyle>
            <a:lvl1pPr eaLnBrk="1" hangingPunct="1">
              <a:defRPr sz="1800"/>
            </a:lvl1pPr>
          </a:lstStyle>
          <a:p>
            <a:fld id="{E0B15BEA-DEB5-440C-93F4-6DF5AC305803}" type="slidenum">
              <a:rPr lang="en-US" altLang="en-US"/>
              <a:pPr/>
              <a:t>‹#›</a:t>
            </a:fld>
            <a:endParaRPr lang="en-US" altLang="en-US"/>
          </a:p>
        </p:txBody>
      </p:sp>
    </p:spTree>
    <p:extLst>
      <p:ext uri="{BB962C8B-B14F-4D97-AF65-F5344CB8AC3E}">
        <p14:creationId xmlns:p14="http://schemas.microsoft.com/office/powerpoint/2010/main" val="1095421509"/>
      </p:ext>
    </p:extLst>
  </p:cSld>
  <p:clrMapOvr>
    <a:masterClrMapping/>
  </p:clrMapOvr>
  <p:transition spd="slow" advTm="16000">
    <p:random/>
    <p:sndAc>
      <p:stSnd>
        <p:snd r:embed="rId1" name="projctor.wav"/>
      </p:stSnd>
    </p:sndAc>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9DBE8F4-8B3C-4681-84EC-C10E52CDB37A}"/>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3" name="Rectangle 5">
            <a:extLst>
              <a:ext uri="{FF2B5EF4-FFF2-40B4-BE49-F238E27FC236}">
                <a16:creationId xmlns:a16="http://schemas.microsoft.com/office/drawing/2014/main" id="{A5621E5F-F1A9-4DFE-B366-2CB02D4D8D67}"/>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4" name="Rectangle 6">
            <a:extLst>
              <a:ext uri="{FF2B5EF4-FFF2-40B4-BE49-F238E27FC236}">
                <a16:creationId xmlns:a16="http://schemas.microsoft.com/office/drawing/2014/main" id="{115D1B59-86BF-482E-8BCF-AA4799BB20CB}"/>
              </a:ext>
            </a:extLst>
          </p:cNvPr>
          <p:cNvSpPr>
            <a:spLocks noGrp="1" noChangeArrowheads="1"/>
          </p:cNvSpPr>
          <p:nvPr>
            <p:ph type="sldNum" sz="quarter" idx="12"/>
          </p:nvPr>
        </p:nvSpPr>
        <p:spPr/>
        <p:txBody>
          <a:bodyPr/>
          <a:lstStyle>
            <a:lvl1pPr eaLnBrk="1" hangingPunct="1">
              <a:defRPr sz="1800"/>
            </a:lvl1pPr>
          </a:lstStyle>
          <a:p>
            <a:fld id="{2B4FF0AC-260F-4C66-8BA0-3432E7A22DF1}" type="slidenum">
              <a:rPr lang="en-US" altLang="en-US"/>
              <a:pPr/>
              <a:t>‹#›</a:t>
            </a:fld>
            <a:endParaRPr lang="en-US" altLang="en-US"/>
          </a:p>
        </p:txBody>
      </p:sp>
    </p:spTree>
    <p:extLst>
      <p:ext uri="{BB962C8B-B14F-4D97-AF65-F5344CB8AC3E}">
        <p14:creationId xmlns:p14="http://schemas.microsoft.com/office/powerpoint/2010/main" val="2909307104"/>
      </p:ext>
    </p:extLst>
  </p:cSld>
  <p:clrMapOvr>
    <a:masterClrMapping/>
  </p:clrMapOvr>
  <p:transition spd="slow" advTm="16000">
    <p:random/>
    <p:sndAc>
      <p:stSnd>
        <p:snd r:embed="rId1" name="projctor.wav"/>
      </p:stSnd>
    </p:sndAc>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CF66E6A-388F-4536-95A2-80E8D64E4BAF}"/>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C2D3F8A0-6A46-409E-B26A-CB08F257A59A}"/>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4E4DE7F0-28E3-4E41-9B7B-5DC20FDAE0E1}"/>
              </a:ext>
            </a:extLst>
          </p:cNvPr>
          <p:cNvSpPr>
            <a:spLocks noGrp="1" noChangeArrowheads="1"/>
          </p:cNvSpPr>
          <p:nvPr>
            <p:ph type="sldNum" sz="quarter" idx="12"/>
          </p:nvPr>
        </p:nvSpPr>
        <p:spPr/>
        <p:txBody>
          <a:bodyPr/>
          <a:lstStyle>
            <a:lvl1pPr eaLnBrk="1" hangingPunct="1">
              <a:defRPr sz="1800"/>
            </a:lvl1pPr>
          </a:lstStyle>
          <a:p>
            <a:fld id="{448C5604-3BC8-421D-A1DD-17B8F7DDA76A}" type="slidenum">
              <a:rPr lang="en-US" altLang="en-US"/>
              <a:pPr/>
              <a:t>‹#›</a:t>
            </a:fld>
            <a:endParaRPr lang="en-US" altLang="en-US"/>
          </a:p>
        </p:txBody>
      </p:sp>
    </p:spTree>
    <p:extLst>
      <p:ext uri="{BB962C8B-B14F-4D97-AF65-F5344CB8AC3E}">
        <p14:creationId xmlns:p14="http://schemas.microsoft.com/office/powerpoint/2010/main" val="58711758"/>
      </p:ext>
    </p:extLst>
  </p:cSld>
  <p:clrMapOvr>
    <a:masterClrMapping/>
  </p:clrMapOvr>
  <p:transition spd="slow" advTm="16000">
    <p:random/>
    <p:sndAc>
      <p:stSnd>
        <p:snd r:embed="rId1" name="projctor.wav"/>
      </p:st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95ACAA4-6CDB-DD23-0B35-716224CB2A6B}"/>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8DEF8B71-99A2-C097-9A39-564E807190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5808BC25-DF03-9DA8-01DF-818AAE4A5D6D}"/>
              </a:ext>
            </a:extLst>
          </p:cNvPr>
          <p:cNvSpPr>
            <a:spLocks noGrp="1" noChangeArrowheads="1"/>
          </p:cNvSpPr>
          <p:nvPr>
            <p:ph type="sldNum" sz="quarter" idx="12"/>
          </p:nvPr>
        </p:nvSpPr>
        <p:spPr>
          <a:ln/>
        </p:spPr>
        <p:txBody>
          <a:bodyPr/>
          <a:lstStyle>
            <a:lvl1pPr>
              <a:defRPr/>
            </a:lvl1pPr>
          </a:lstStyle>
          <a:p>
            <a:fld id="{DBA39D47-55D5-479E-9D71-0F13490A235B}" type="slidenum">
              <a:rPr lang="en-US" altLang="en-US"/>
              <a:pPr/>
              <a:t>‹#›</a:t>
            </a:fld>
            <a:endParaRPr lang="en-US" altLang="en-US"/>
          </a:p>
        </p:txBody>
      </p:sp>
    </p:spTree>
    <p:extLst>
      <p:ext uri="{BB962C8B-B14F-4D97-AF65-F5344CB8AC3E}">
        <p14:creationId xmlns:p14="http://schemas.microsoft.com/office/powerpoint/2010/main" val="257997864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9CC376C-3867-4AB2-A359-996F67EA931E}"/>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F4AB2587-BBAB-4913-AAC9-E11BD1D54ED8}"/>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884F718F-8323-4AAB-9977-6F74625DE31B}"/>
              </a:ext>
            </a:extLst>
          </p:cNvPr>
          <p:cNvSpPr>
            <a:spLocks noGrp="1" noChangeArrowheads="1"/>
          </p:cNvSpPr>
          <p:nvPr>
            <p:ph type="sldNum" sz="quarter" idx="12"/>
          </p:nvPr>
        </p:nvSpPr>
        <p:spPr/>
        <p:txBody>
          <a:bodyPr/>
          <a:lstStyle>
            <a:lvl1pPr eaLnBrk="1" hangingPunct="1">
              <a:defRPr sz="1800"/>
            </a:lvl1pPr>
          </a:lstStyle>
          <a:p>
            <a:fld id="{6C38C790-A895-423E-AD8E-1BC3C00D954A}" type="slidenum">
              <a:rPr lang="en-US" altLang="en-US"/>
              <a:pPr/>
              <a:t>‹#›</a:t>
            </a:fld>
            <a:endParaRPr lang="en-US" altLang="en-US"/>
          </a:p>
        </p:txBody>
      </p:sp>
    </p:spTree>
    <p:extLst>
      <p:ext uri="{BB962C8B-B14F-4D97-AF65-F5344CB8AC3E}">
        <p14:creationId xmlns:p14="http://schemas.microsoft.com/office/powerpoint/2010/main" val="1514650088"/>
      </p:ext>
    </p:extLst>
  </p:cSld>
  <p:clrMapOvr>
    <a:masterClrMapping/>
  </p:clrMapOvr>
  <p:transition spd="slow" advTm="16000">
    <p:random/>
    <p:sndAc>
      <p:stSnd>
        <p:snd r:embed="rId1" name="projctor.wav"/>
      </p:stSnd>
    </p:sndAc>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51378A-657C-48C6-AEB4-4686BC4CDD95}"/>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21367184-EFA9-4083-956E-B5A4B9D31C25}"/>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7A256476-2F8F-49E9-A784-2FF29A63CC58}"/>
              </a:ext>
            </a:extLst>
          </p:cNvPr>
          <p:cNvSpPr>
            <a:spLocks noGrp="1" noChangeArrowheads="1"/>
          </p:cNvSpPr>
          <p:nvPr>
            <p:ph type="sldNum" sz="quarter" idx="12"/>
          </p:nvPr>
        </p:nvSpPr>
        <p:spPr/>
        <p:txBody>
          <a:bodyPr/>
          <a:lstStyle>
            <a:lvl1pPr eaLnBrk="1" hangingPunct="1">
              <a:defRPr sz="1800"/>
            </a:lvl1pPr>
          </a:lstStyle>
          <a:p>
            <a:fld id="{C4F154B8-3296-4AD9-8779-258B612D2F14}" type="slidenum">
              <a:rPr lang="en-US" altLang="en-US"/>
              <a:pPr/>
              <a:t>‹#›</a:t>
            </a:fld>
            <a:endParaRPr lang="en-US" altLang="en-US"/>
          </a:p>
        </p:txBody>
      </p:sp>
    </p:spTree>
    <p:extLst>
      <p:ext uri="{BB962C8B-B14F-4D97-AF65-F5344CB8AC3E}">
        <p14:creationId xmlns:p14="http://schemas.microsoft.com/office/powerpoint/2010/main" val="1955254403"/>
      </p:ext>
    </p:extLst>
  </p:cSld>
  <p:clrMapOvr>
    <a:masterClrMapping/>
  </p:clrMapOvr>
  <p:transition spd="slow" advTm="16000">
    <p:random/>
    <p:sndAc>
      <p:stSnd>
        <p:snd r:embed="rId1" name="projctor.wav"/>
      </p:stSnd>
    </p:sndAc>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B50C8E-0E98-4B09-9009-DAF860AA427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0DA6312F-5E03-4E05-B035-2F73B6F64D3F}"/>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D1074759-A398-40C4-9D53-A1A2A60007E8}"/>
              </a:ext>
            </a:extLst>
          </p:cNvPr>
          <p:cNvSpPr>
            <a:spLocks noGrp="1" noChangeArrowheads="1"/>
          </p:cNvSpPr>
          <p:nvPr>
            <p:ph type="sldNum" sz="quarter" idx="12"/>
          </p:nvPr>
        </p:nvSpPr>
        <p:spPr/>
        <p:txBody>
          <a:bodyPr/>
          <a:lstStyle>
            <a:lvl1pPr eaLnBrk="1" hangingPunct="1">
              <a:defRPr sz="1800"/>
            </a:lvl1pPr>
          </a:lstStyle>
          <a:p>
            <a:fld id="{C454A8D1-817A-4ADB-8F5D-1A8DD6846A4B}" type="slidenum">
              <a:rPr lang="en-US" altLang="en-US"/>
              <a:pPr/>
              <a:t>‹#›</a:t>
            </a:fld>
            <a:endParaRPr lang="en-US" altLang="en-US"/>
          </a:p>
        </p:txBody>
      </p:sp>
    </p:spTree>
    <p:extLst>
      <p:ext uri="{BB962C8B-B14F-4D97-AF65-F5344CB8AC3E}">
        <p14:creationId xmlns:p14="http://schemas.microsoft.com/office/powerpoint/2010/main" val="2219662984"/>
      </p:ext>
    </p:extLst>
  </p:cSld>
  <p:clrMapOvr>
    <a:masterClrMapping/>
  </p:clrMapOvr>
  <p:transition spd="slow" advTm="16000">
    <p:random/>
    <p:sndAc>
      <p:stSnd>
        <p:snd r:embed="rId1" name="projctor.wav"/>
      </p:stSnd>
    </p:sndAc>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4BFE9D0D-BF4D-4973-A349-E81DAD83026B}"/>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92DC362D-DD03-42D3-9916-3EA4D3B86356}"/>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ED417DA1-7ACC-49B0-99E4-4C401F3488EE}"/>
              </a:ext>
            </a:extLst>
          </p:cNvPr>
          <p:cNvSpPr>
            <a:spLocks noGrp="1" noChangeArrowheads="1"/>
          </p:cNvSpPr>
          <p:nvPr>
            <p:ph type="sldNum" sz="quarter" idx="12"/>
          </p:nvPr>
        </p:nvSpPr>
        <p:spPr/>
        <p:txBody>
          <a:bodyPr/>
          <a:lstStyle>
            <a:lvl1pPr eaLnBrk="1" hangingPunct="1">
              <a:defRPr sz="1800"/>
            </a:lvl1pPr>
          </a:lstStyle>
          <a:p>
            <a:fld id="{D4D6638C-3D96-423B-9600-5787D6261EA2}" type="slidenum">
              <a:rPr lang="en-US" altLang="en-US"/>
              <a:pPr/>
              <a:t>‹#›</a:t>
            </a:fld>
            <a:endParaRPr lang="en-US" altLang="en-US"/>
          </a:p>
        </p:txBody>
      </p:sp>
    </p:spTree>
    <p:extLst>
      <p:ext uri="{BB962C8B-B14F-4D97-AF65-F5344CB8AC3E}">
        <p14:creationId xmlns:p14="http://schemas.microsoft.com/office/powerpoint/2010/main" val="1032395018"/>
      </p:ext>
    </p:extLst>
  </p:cSld>
  <p:clrMapOvr>
    <a:masterClrMapping/>
  </p:clrMapOvr>
  <p:transition spd="slow" advTm="16000">
    <p:random/>
    <p:sndAc>
      <p:stSnd>
        <p:snd r:embed="rId1" name="projctor.wav"/>
      </p:stSnd>
    </p:sndAc>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F0F999E-0DD7-427D-B688-4F1B88918B49}"/>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4" name="Rectangle 5">
            <a:extLst>
              <a:ext uri="{FF2B5EF4-FFF2-40B4-BE49-F238E27FC236}">
                <a16:creationId xmlns:a16="http://schemas.microsoft.com/office/drawing/2014/main" id="{129F8A02-AD27-4C60-8DDC-FE47C2C4B816}"/>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5" name="Rectangle 6">
            <a:extLst>
              <a:ext uri="{FF2B5EF4-FFF2-40B4-BE49-F238E27FC236}">
                <a16:creationId xmlns:a16="http://schemas.microsoft.com/office/drawing/2014/main" id="{31A227C3-C9AF-4C2F-94DA-CDB6D4228CA3}"/>
              </a:ext>
            </a:extLst>
          </p:cNvPr>
          <p:cNvSpPr>
            <a:spLocks noGrp="1" noChangeArrowheads="1"/>
          </p:cNvSpPr>
          <p:nvPr>
            <p:ph type="sldNum" sz="quarter" idx="12"/>
          </p:nvPr>
        </p:nvSpPr>
        <p:spPr/>
        <p:txBody>
          <a:bodyPr/>
          <a:lstStyle>
            <a:lvl1pPr eaLnBrk="1" hangingPunct="1">
              <a:defRPr sz="1800"/>
            </a:lvl1pPr>
          </a:lstStyle>
          <a:p>
            <a:fld id="{C284170E-6008-4ADA-82EB-FED04262A53C}" type="slidenum">
              <a:rPr lang="en-US" altLang="en-US"/>
              <a:pPr/>
              <a:t>‹#›</a:t>
            </a:fld>
            <a:endParaRPr lang="en-US" altLang="en-US"/>
          </a:p>
        </p:txBody>
      </p:sp>
    </p:spTree>
    <p:extLst>
      <p:ext uri="{BB962C8B-B14F-4D97-AF65-F5344CB8AC3E}">
        <p14:creationId xmlns:p14="http://schemas.microsoft.com/office/powerpoint/2010/main" val="1309751147"/>
      </p:ext>
    </p:extLst>
  </p:cSld>
  <p:clrMapOvr>
    <a:masterClrMapping/>
  </p:clrMapOvr>
  <p:transition spd="slow" advTm="16000">
    <p:random/>
    <p:sndAc>
      <p:stSnd>
        <p:snd r:embed="rId1" name="projctor.wav"/>
      </p:stSnd>
    </p:sndAc>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15386605-B303-4DAC-8239-0BB91FA00927}"/>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5" name="Rectangle 5">
            <a:extLst>
              <a:ext uri="{FF2B5EF4-FFF2-40B4-BE49-F238E27FC236}">
                <a16:creationId xmlns:a16="http://schemas.microsoft.com/office/drawing/2014/main" id="{D42793B6-6356-4449-A99D-0605ACC0C3AF}"/>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6" name="Rectangle 6">
            <a:extLst>
              <a:ext uri="{FF2B5EF4-FFF2-40B4-BE49-F238E27FC236}">
                <a16:creationId xmlns:a16="http://schemas.microsoft.com/office/drawing/2014/main" id="{72299E0A-C0F4-4F40-B14D-2D7F97721B41}"/>
              </a:ext>
            </a:extLst>
          </p:cNvPr>
          <p:cNvSpPr>
            <a:spLocks noGrp="1" noChangeArrowheads="1"/>
          </p:cNvSpPr>
          <p:nvPr>
            <p:ph type="sldNum" sz="quarter" idx="12"/>
          </p:nvPr>
        </p:nvSpPr>
        <p:spPr/>
        <p:txBody>
          <a:bodyPr/>
          <a:lstStyle>
            <a:lvl1pPr eaLnBrk="1" hangingPunct="1">
              <a:defRPr sz="1800"/>
            </a:lvl1pPr>
          </a:lstStyle>
          <a:p>
            <a:fld id="{A00696BA-9311-41AB-B491-9A013439CCC7}" type="slidenum">
              <a:rPr lang="en-US" altLang="en-US"/>
              <a:pPr/>
              <a:t>‹#›</a:t>
            </a:fld>
            <a:endParaRPr lang="en-US" altLang="en-US"/>
          </a:p>
        </p:txBody>
      </p:sp>
    </p:spTree>
    <p:extLst>
      <p:ext uri="{BB962C8B-B14F-4D97-AF65-F5344CB8AC3E}">
        <p14:creationId xmlns:p14="http://schemas.microsoft.com/office/powerpoint/2010/main" val="3737734859"/>
      </p:ext>
    </p:extLst>
  </p:cSld>
  <p:clrMapOvr>
    <a:masterClrMapping/>
  </p:clrMapOvr>
  <p:transition spd="slow" advTm="16000">
    <p:random/>
    <p:sndAc>
      <p:stSnd>
        <p:snd r:embed="rId1" name="projctor.wav"/>
      </p:stSnd>
    </p:sndAc>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653FA6-F363-41F5-A97C-D871F75F7462}"/>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8" name="Rectangle 5">
            <a:extLst>
              <a:ext uri="{FF2B5EF4-FFF2-40B4-BE49-F238E27FC236}">
                <a16:creationId xmlns:a16="http://schemas.microsoft.com/office/drawing/2014/main" id="{74473903-7430-4307-9023-6E70B68329B3}"/>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9" name="Rectangle 6">
            <a:extLst>
              <a:ext uri="{FF2B5EF4-FFF2-40B4-BE49-F238E27FC236}">
                <a16:creationId xmlns:a16="http://schemas.microsoft.com/office/drawing/2014/main" id="{540D9C3B-4B6A-4488-A683-C2E66304A942}"/>
              </a:ext>
            </a:extLst>
          </p:cNvPr>
          <p:cNvSpPr>
            <a:spLocks noGrp="1" noChangeArrowheads="1"/>
          </p:cNvSpPr>
          <p:nvPr>
            <p:ph type="sldNum" sz="quarter" idx="12"/>
          </p:nvPr>
        </p:nvSpPr>
        <p:spPr/>
        <p:txBody>
          <a:bodyPr/>
          <a:lstStyle>
            <a:lvl1pPr eaLnBrk="1" hangingPunct="1">
              <a:defRPr sz="1800"/>
            </a:lvl1pPr>
          </a:lstStyle>
          <a:p>
            <a:fld id="{436EDDD6-0FC7-4DFC-9C4D-D1F31D11CA3F}" type="slidenum">
              <a:rPr lang="en-US" altLang="en-US"/>
              <a:pPr/>
              <a:t>‹#›</a:t>
            </a:fld>
            <a:endParaRPr lang="en-US" altLang="en-US"/>
          </a:p>
        </p:txBody>
      </p:sp>
    </p:spTree>
    <p:extLst>
      <p:ext uri="{BB962C8B-B14F-4D97-AF65-F5344CB8AC3E}">
        <p14:creationId xmlns:p14="http://schemas.microsoft.com/office/powerpoint/2010/main" val="1293537891"/>
      </p:ext>
    </p:extLst>
  </p:cSld>
  <p:clrMapOvr>
    <a:masterClrMapping/>
  </p:clrMapOvr>
  <p:transition spd="slow" advTm="16000">
    <p:random/>
    <p:sndAc>
      <p:stSnd>
        <p:snd r:embed="rId1" name="projctor.wav"/>
      </p:stSnd>
    </p:sndAc>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465A4B-CBC6-49E5-B082-123DFA44D7F7}"/>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8356447B-C18E-4A1C-AC4B-B2E07A335EE5}"/>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93D17E0A-D221-4637-AF9D-E882CF4A6210}"/>
              </a:ext>
            </a:extLst>
          </p:cNvPr>
          <p:cNvSpPr>
            <a:spLocks noGrp="1" noChangeArrowheads="1"/>
          </p:cNvSpPr>
          <p:nvPr>
            <p:ph type="sldNum" sz="quarter" idx="12"/>
          </p:nvPr>
        </p:nvSpPr>
        <p:spPr/>
        <p:txBody>
          <a:bodyPr/>
          <a:lstStyle>
            <a:lvl1pPr eaLnBrk="1" hangingPunct="1">
              <a:defRPr sz="1800"/>
            </a:lvl1pPr>
          </a:lstStyle>
          <a:p>
            <a:fld id="{873A9F55-CB81-47C1-87CD-BDFC90FF3BD4}" type="slidenum">
              <a:rPr lang="en-US" altLang="en-US"/>
              <a:pPr/>
              <a:t>‹#›</a:t>
            </a:fld>
            <a:endParaRPr lang="en-US" altLang="en-US"/>
          </a:p>
        </p:txBody>
      </p:sp>
    </p:spTree>
    <p:extLst>
      <p:ext uri="{BB962C8B-B14F-4D97-AF65-F5344CB8AC3E}">
        <p14:creationId xmlns:p14="http://schemas.microsoft.com/office/powerpoint/2010/main" val="4138065930"/>
      </p:ext>
    </p:extLst>
  </p:cSld>
  <p:clrMapOvr>
    <a:masterClrMapping/>
  </p:clrMapOvr>
  <p:transition spd="slow" advTm="16000">
    <p:random/>
    <p:sndAc>
      <p:stSnd>
        <p:snd r:embed="rId1" name="projctor.wav"/>
      </p:stSnd>
    </p:sndAc>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DBA764-5AF0-447A-AA93-0FD7D05E6E6D}"/>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E2876BB3-FBDD-4E7D-A752-BEEB76FAB0A5}"/>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CF739ED7-C7F6-417E-8C81-AC0240108658}"/>
              </a:ext>
            </a:extLst>
          </p:cNvPr>
          <p:cNvSpPr>
            <a:spLocks noGrp="1" noChangeArrowheads="1"/>
          </p:cNvSpPr>
          <p:nvPr>
            <p:ph type="sldNum" sz="quarter" idx="12"/>
          </p:nvPr>
        </p:nvSpPr>
        <p:spPr/>
        <p:txBody>
          <a:bodyPr/>
          <a:lstStyle>
            <a:lvl1pPr eaLnBrk="1" hangingPunct="1">
              <a:defRPr sz="1800"/>
            </a:lvl1pPr>
          </a:lstStyle>
          <a:p>
            <a:fld id="{CD105B5B-6558-402D-8F19-7D17FFD19399}" type="slidenum">
              <a:rPr lang="en-US" altLang="en-US"/>
              <a:pPr/>
              <a:t>‹#›</a:t>
            </a:fld>
            <a:endParaRPr lang="en-US" altLang="en-US"/>
          </a:p>
        </p:txBody>
      </p:sp>
    </p:spTree>
    <p:extLst>
      <p:ext uri="{BB962C8B-B14F-4D97-AF65-F5344CB8AC3E}">
        <p14:creationId xmlns:p14="http://schemas.microsoft.com/office/powerpoint/2010/main" val="3727184423"/>
      </p:ext>
    </p:extLst>
  </p:cSld>
  <p:clrMapOvr>
    <a:masterClrMapping/>
  </p:clrMapOvr>
  <p:transition spd="slow" advTm="16000">
    <p:random/>
    <p:sndAc>
      <p:stSnd>
        <p:snd r:embed="rId1" name="projctor.wav"/>
      </p:stSnd>
    </p:sndAc>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5AA9AA60-7F59-4556-8A8A-F3DAFD948D84}"/>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9D323CF6-87B9-4C98-8AFC-A28BF40E3D32}"/>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D2C5E6F4-4BB8-407F-86D0-0BFA351EB2CB}"/>
              </a:ext>
            </a:extLst>
          </p:cNvPr>
          <p:cNvSpPr>
            <a:spLocks noGrp="1" noChangeArrowheads="1"/>
          </p:cNvSpPr>
          <p:nvPr>
            <p:ph type="sldNum" sz="quarter" idx="12"/>
          </p:nvPr>
        </p:nvSpPr>
        <p:spPr/>
        <p:txBody>
          <a:bodyPr/>
          <a:lstStyle>
            <a:lvl1pPr eaLnBrk="1" hangingPunct="1">
              <a:defRPr sz="1800"/>
            </a:lvl1pPr>
          </a:lstStyle>
          <a:p>
            <a:fld id="{AC379D1D-AA89-4614-8C75-DEACFA2E16B5}" type="slidenum">
              <a:rPr lang="en-US" altLang="en-US"/>
              <a:pPr/>
              <a:t>‹#›</a:t>
            </a:fld>
            <a:endParaRPr lang="en-US" altLang="en-US"/>
          </a:p>
        </p:txBody>
      </p:sp>
    </p:spTree>
    <p:extLst>
      <p:ext uri="{BB962C8B-B14F-4D97-AF65-F5344CB8AC3E}">
        <p14:creationId xmlns:p14="http://schemas.microsoft.com/office/powerpoint/2010/main" val="3594874882"/>
      </p:ext>
    </p:extLst>
  </p:cSld>
  <p:clrMapOvr>
    <a:masterClrMapping/>
  </p:clrMapOvr>
  <p:transition spd="slow" advTm="16000">
    <p:random/>
    <p:sndAc>
      <p:stSnd>
        <p:snd r:embed="rId1" name="projctor.wav"/>
      </p:stSnd>
    </p:sndAc>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B7B2E7E5-F4EF-6C01-9D79-C31790DCB4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0EBC28-D2EB-034D-D7D6-F19B05FEC3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821F68-F674-2F48-1009-0EEBB7DED8B2}"/>
              </a:ext>
            </a:extLst>
          </p:cNvPr>
          <p:cNvSpPr>
            <a:spLocks noGrp="1" noChangeArrowheads="1"/>
          </p:cNvSpPr>
          <p:nvPr>
            <p:ph type="sldNum" sz="quarter" idx="12"/>
          </p:nvPr>
        </p:nvSpPr>
        <p:spPr>
          <a:ln/>
        </p:spPr>
        <p:txBody>
          <a:bodyPr/>
          <a:lstStyle>
            <a:lvl1pPr>
              <a:defRPr/>
            </a:lvl1pPr>
          </a:lstStyle>
          <a:p>
            <a:fld id="{B85B1366-2E68-4ED9-B5DB-B16A2DE52180}" type="slidenum">
              <a:rPr lang="en-US" altLang="en-US"/>
              <a:pPr/>
              <a:t>‹#›</a:t>
            </a:fld>
            <a:endParaRPr lang="en-US" altLang="en-US"/>
          </a:p>
        </p:txBody>
      </p:sp>
    </p:spTree>
    <p:extLst>
      <p:ext uri="{BB962C8B-B14F-4D97-AF65-F5344CB8AC3E}">
        <p14:creationId xmlns:p14="http://schemas.microsoft.com/office/powerpoint/2010/main" val="310117376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252775-2D7B-404F-82C5-CDC11FB058E0}"/>
              </a:ext>
            </a:extLst>
          </p:cNvPr>
          <p:cNvSpPr>
            <a:spLocks noGrp="1" noChangeArrowheads="1"/>
          </p:cNvSpPr>
          <p:nvPr>
            <p:ph type="dt" sz="half" idx="10"/>
          </p:nvPr>
        </p:nvSpPr>
        <p:spPr/>
        <p:txBody>
          <a:bodyPr/>
          <a:lstStyle>
            <a:lvl1pPr eaLnBrk="1" hangingPunct="1">
              <a:defRPr sz="1800"/>
            </a:lvl1pPr>
          </a:lstStyle>
          <a:p>
            <a:pPr>
              <a:defRPr/>
            </a:pPr>
            <a:endParaRPr lang="en-US"/>
          </a:p>
        </p:txBody>
      </p:sp>
      <p:sp>
        <p:nvSpPr>
          <p:cNvPr id="6" name="Footer Placeholder 5">
            <a:extLst>
              <a:ext uri="{FF2B5EF4-FFF2-40B4-BE49-F238E27FC236}">
                <a16:creationId xmlns:a16="http://schemas.microsoft.com/office/drawing/2014/main" id="{008C4784-0C5F-42AF-9923-F36E3084C93B}"/>
              </a:ext>
            </a:extLst>
          </p:cNvPr>
          <p:cNvSpPr>
            <a:spLocks noGrp="1" noChangeArrowheads="1"/>
          </p:cNvSpPr>
          <p:nvPr>
            <p:ph type="ftr" sz="quarter" idx="11"/>
          </p:nvPr>
        </p:nvSpPr>
        <p:spPr/>
        <p:txBody>
          <a:bodyPr/>
          <a:lstStyle>
            <a:lvl1pPr eaLnBrk="1" hangingPunct="1">
              <a:defRPr sz="1800"/>
            </a:lvl1pPr>
          </a:lstStyle>
          <a:p>
            <a:pPr>
              <a:defRPr/>
            </a:pPr>
            <a:endParaRPr lang="en-US"/>
          </a:p>
        </p:txBody>
      </p:sp>
      <p:sp>
        <p:nvSpPr>
          <p:cNvPr id="7" name="Slide Number Placeholder 6">
            <a:extLst>
              <a:ext uri="{FF2B5EF4-FFF2-40B4-BE49-F238E27FC236}">
                <a16:creationId xmlns:a16="http://schemas.microsoft.com/office/drawing/2014/main" id="{06D5DCED-F919-478A-BBC3-C0AC5BBA6459}"/>
              </a:ext>
            </a:extLst>
          </p:cNvPr>
          <p:cNvSpPr>
            <a:spLocks noGrp="1" noChangeArrowheads="1"/>
          </p:cNvSpPr>
          <p:nvPr>
            <p:ph type="sldNum" sz="quarter" idx="12"/>
          </p:nvPr>
        </p:nvSpPr>
        <p:spPr/>
        <p:txBody>
          <a:bodyPr/>
          <a:lstStyle>
            <a:lvl1pPr eaLnBrk="1" hangingPunct="1">
              <a:defRPr sz="1800"/>
            </a:lvl1pPr>
          </a:lstStyle>
          <a:p>
            <a:fld id="{3CE37073-859D-4AEA-9211-4E8DA9A6B140}" type="slidenum">
              <a:rPr lang="en-US" altLang="en-US"/>
              <a:pPr/>
              <a:t>‹#›</a:t>
            </a:fld>
            <a:endParaRPr lang="en-US" altLang="en-US"/>
          </a:p>
        </p:txBody>
      </p:sp>
    </p:spTree>
    <p:extLst>
      <p:ext uri="{BB962C8B-B14F-4D97-AF65-F5344CB8AC3E}">
        <p14:creationId xmlns:p14="http://schemas.microsoft.com/office/powerpoint/2010/main" val="21679285"/>
      </p:ext>
    </p:extLst>
  </p:cSld>
  <p:clrMapOvr>
    <a:masterClrMapping/>
  </p:clrMapOvr>
  <p:transition spd="slow" advTm="16000">
    <p:random/>
    <p:sndAc>
      <p:stSnd>
        <p:snd r:embed="rId1" name="projctor.wav"/>
      </p:stSnd>
    </p:sndAc>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6/27/2023</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7720890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6/27/2023</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3220013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6/27/2023</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3787447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6/27/2023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424443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6/27/2023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9752178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6/27/2023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0254487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6/27/2023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66375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6/27/2023</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571286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6/27/2023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50082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666AE4F-4BF0-6450-6BF8-3FCE4ABAC2E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EE09506-2042-CAD5-EAC2-9B514EEFF7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07EF812-DCD5-7755-33FE-5BD8C24A5073}"/>
              </a:ext>
            </a:extLst>
          </p:cNvPr>
          <p:cNvSpPr>
            <a:spLocks noGrp="1" noChangeArrowheads="1"/>
          </p:cNvSpPr>
          <p:nvPr>
            <p:ph type="sldNum" sz="quarter" idx="12"/>
          </p:nvPr>
        </p:nvSpPr>
        <p:spPr>
          <a:ln/>
        </p:spPr>
        <p:txBody>
          <a:bodyPr/>
          <a:lstStyle>
            <a:lvl1pPr>
              <a:defRPr/>
            </a:lvl1pPr>
          </a:lstStyle>
          <a:p>
            <a:fld id="{800DB2EF-DA0B-493F-9A69-C965A0900B8D}" type="slidenum">
              <a:rPr lang="en-US" altLang="en-US"/>
              <a:pPr/>
              <a:t>‹#›</a:t>
            </a:fld>
            <a:endParaRPr lang="en-US" altLang="en-US"/>
          </a:p>
        </p:txBody>
      </p:sp>
    </p:spTree>
    <p:extLst>
      <p:ext uri="{BB962C8B-B14F-4D97-AF65-F5344CB8AC3E}">
        <p14:creationId xmlns:p14="http://schemas.microsoft.com/office/powerpoint/2010/main" val="3517875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7BDE57F-D7FF-C623-9A13-C1336E18DB6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7B2DCF9-2FC8-4666-20D1-300D46766C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F009EF2-AF1D-D735-4625-3C7017F65912}"/>
              </a:ext>
            </a:extLst>
          </p:cNvPr>
          <p:cNvSpPr>
            <a:spLocks noGrp="1" noChangeArrowheads="1"/>
          </p:cNvSpPr>
          <p:nvPr>
            <p:ph type="sldNum" sz="quarter" idx="12"/>
          </p:nvPr>
        </p:nvSpPr>
        <p:spPr>
          <a:ln/>
        </p:spPr>
        <p:txBody>
          <a:bodyPr/>
          <a:lstStyle>
            <a:lvl1pPr>
              <a:defRPr/>
            </a:lvl1pPr>
          </a:lstStyle>
          <a:p>
            <a:fld id="{7C7E9FDB-80A5-4193-9A8A-12F730B8161F}" type="slidenum">
              <a:rPr lang="en-US" altLang="en-US"/>
              <a:pPr/>
              <a:t>‹#›</a:t>
            </a:fld>
            <a:endParaRPr lang="en-US" altLang="en-US"/>
          </a:p>
        </p:txBody>
      </p:sp>
    </p:spTree>
    <p:extLst>
      <p:ext uri="{BB962C8B-B14F-4D97-AF65-F5344CB8AC3E}">
        <p14:creationId xmlns:p14="http://schemas.microsoft.com/office/powerpoint/2010/main" val="2260289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3E7BC4-78D2-979C-BDBA-A0900B9562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9021FC-4A09-4134-1117-286FD28A40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F4AF05D-34CD-44D6-1279-F606E4FF358A}"/>
              </a:ext>
            </a:extLst>
          </p:cNvPr>
          <p:cNvSpPr>
            <a:spLocks noGrp="1" noChangeArrowheads="1"/>
          </p:cNvSpPr>
          <p:nvPr>
            <p:ph type="sldNum" sz="quarter" idx="12"/>
          </p:nvPr>
        </p:nvSpPr>
        <p:spPr>
          <a:ln/>
        </p:spPr>
        <p:txBody>
          <a:bodyPr/>
          <a:lstStyle>
            <a:lvl1pPr>
              <a:defRPr/>
            </a:lvl1pPr>
          </a:lstStyle>
          <a:p>
            <a:fld id="{6411401E-F8B3-4DE9-A108-337925105823}" type="slidenum">
              <a:rPr lang="en-US" altLang="en-US"/>
              <a:pPr/>
              <a:t>‹#›</a:t>
            </a:fld>
            <a:endParaRPr lang="en-US" altLang="en-US"/>
          </a:p>
        </p:txBody>
      </p:sp>
    </p:spTree>
    <p:extLst>
      <p:ext uri="{BB962C8B-B14F-4D97-AF65-F5344CB8AC3E}">
        <p14:creationId xmlns:p14="http://schemas.microsoft.com/office/powerpoint/2010/main" val="7612430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01FBBA0-0F0C-22A2-512B-C97DFED92E3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D52E33-0FC5-0E8A-6E31-A6AC8FB201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C6DBD3E-43E2-FDB0-80EF-6793FF0F5628}"/>
              </a:ext>
            </a:extLst>
          </p:cNvPr>
          <p:cNvSpPr>
            <a:spLocks noGrp="1" noChangeArrowheads="1"/>
          </p:cNvSpPr>
          <p:nvPr>
            <p:ph type="sldNum" sz="quarter" idx="12"/>
          </p:nvPr>
        </p:nvSpPr>
        <p:spPr>
          <a:ln/>
        </p:spPr>
        <p:txBody>
          <a:bodyPr/>
          <a:lstStyle>
            <a:lvl1pPr>
              <a:defRPr/>
            </a:lvl1pPr>
          </a:lstStyle>
          <a:p>
            <a:fld id="{55A3E97F-2452-4763-B1B2-41EA3EAE5546}" type="slidenum">
              <a:rPr lang="en-US" altLang="en-US"/>
              <a:pPr/>
              <a:t>‹#›</a:t>
            </a:fld>
            <a:endParaRPr lang="en-US" altLang="en-US"/>
          </a:p>
        </p:txBody>
      </p:sp>
    </p:spTree>
    <p:extLst>
      <p:ext uri="{BB962C8B-B14F-4D97-AF65-F5344CB8AC3E}">
        <p14:creationId xmlns:p14="http://schemas.microsoft.com/office/powerpoint/2010/main" val="25459034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69462AC-DF3C-2422-EA5E-1D6B126557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023CA1-B135-1215-B0AE-2147AB2DFD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C7627F-D193-6FFE-2850-076AA8528AE2}"/>
              </a:ext>
            </a:extLst>
          </p:cNvPr>
          <p:cNvSpPr>
            <a:spLocks noGrp="1" noChangeArrowheads="1"/>
          </p:cNvSpPr>
          <p:nvPr>
            <p:ph type="sldNum" sz="quarter" idx="12"/>
          </p:nvPr>
        </p:nvSpPr>
        <p:spPr>
          <a:ln/>
        </p:spPr>
        <p:txBody>
          <a:bodyPr/>
          <a:lstStyle>
            <a:lvl1pPr>
              <a:defRPr/>
            </a:lvl1pPr>
          </a:lstStyle>
          <a:p>
            <a:fld id="{10FD9277-B56C-4334-8976-396D36C8CB7C}" type="slidenum">
              <a:rPr lang="en-US" altLang="en-US"/>
              <a:pPr/>
              <a:t>‹#›</a:t>
            </a:fld>
            <a:endParaRPr lang="en-US" altLang="en-US"/>
          </a:p>
        </p:txBody>
      </p:sp>
    </p:spTree>
    <p:extLst>
      <p:ext uri="{BB962C8B-B14F-4D97-AF65-F5344CB8AC3E}">
        <p14:creationId xmlns:p14="http://schemas.microsoft.com/office/powerpoint/2010/main" val="23861525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7EF8E0-E68C-AA26-CFD6-BDE892B6970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85CC6F-62CF-22C0-71C9-BA073D092B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9C9582A-5653-942D-CBCD-8ABCD79AEAEF}"/>
              </a:ext>
            </a:extLst>
          </p:cNvPr>
          <p:cNvSpPr>
            <a:spLocks noGrp="1" noChangeArrowheads="1"/>
          </p:cNvSpPr>
          <p:nvPr>
            <p:ph type="sldNum" sz="quarter" idx="12"/>
          </p:nvPr>
        </p:nvSpPr>
        <p:spPr>
          <a:ln/>
        </p:spPr>
        <p:txBody>
          <a:bodyPr/>
          <a:lstStyle>
            <a:lvl1pPr>
              <a:defRPr/>
            </a:lvl1pPr>
          </a:lstStyle>
          <a:p>
            <a:fld id="{5B1D337F-7EA2-4AE7-9843-1D6CE7CFB23E}" type="slidenum">
              <a:rPr lang="en-US" altLang="en-US"/>
              <a:pPr/>
              <a:t>‹#›</a:t>
            </a:fld>
            <a:endParaRPr lang="en-US" altLang="en-US"/>
          </a:p>
        </p:txBody>
      </p:sp>
    </p:spTree>
    <p:extLst>
      <p:ext uri="{BB962C8B-B14F-4D97-AF65-F5344CB8AC3E}">
        <p14:creationId xmlns:p14="http://schemas.microsoft.com/office/powerpoint/2010/main" val="23189508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E9ADA5C-3C50-4E7E-31EE-64273E8F9700}"/>
              </a:ext>
            </a:extLst>
          </p:cNvPr>
          <p:cNvGrpSpPr>
            <a:grpSpLocks/>
          </p:cNvGrpSpPr>
          <p:nvPr/>
        </p:nvGrpSpPr>
        <p:grpSpPr bwMode="auto">
          <a:xfrm>
            <a:off x="5067300" y="1789114"/>
            <a:ext cx="7120467" cy="5056187"/>
            <a:chOff x="2394" y="1127"/>
            <a:chExt cx="3364" cy="3185"/>
          </a:xfrm>
        </p:grpSpPr>
        <p:sp>
          <p:nvSpPr>
            <p:cNvPr id="3" name="Rectangle 3">
              <a:extLst>
                <a:ext uri="{FF2B5EF4-FFF2-40B4-BE49-F238E27FC236}">
                  <a16:creationId xmlns:a16="http://schemas.microsoft.com/office/drawing/2014/main" id="{83760BBC-D9AE-EFE3-0691-03CCF6A802B3}"/>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4" name="Oval 4">
              <a:extLst>
                <a:ext uri="{FF2B5EF4-FFF2-40B4-BE49-F238E27FC236}">
                  <a16:creationId xmlns:a16="http://schemas.microsoft.com/office/drawing/2014/main" id="{94A6E693-55FA-D3AB-AD52-577A968EB8B7}"/>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5" name="Rectangle 5">
              <a:extLst>
                <a:ext uri="{FF2B5EF4-FFF2-40B4-BE49-F238E27FC236}">
                  <a16:creationId xmlns:a16="http://schemas.microsoft.com/office/drawing/2014/main" id="{59FA5DA1-5768-ABB9-2175-CEA78AED51F4}"/>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6" name="Freeform 6">
              <a:extLst>
                <a:ext uri="{FF2B5EF4-FFF2-40B4-BE49-F238E27FC236}">
                  <a16:creationId xmlns:a16="http://schemas.microsoft.com/office/drawing/2014/main" id="{65A4EDB0-B109-565E-3550-6CA9BFBC0BD1}"/>
                </a:ext>
              </a:extLst>
            </p:cNvPr>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7" name="Rectangle 7">
              <a:extLst>
                <a:ext uri="{FF2B5EF4-FFF2-40B4-BE49-F238E27FC236}">
                  <a16:creationId xmlns:a16="http://schemas.microsoft.com/office/drawing/2014/main" id="{47FBDDDF-906E-F28C-C5B3-3E7D27C4186B}"/>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8" name="Rectangle 8">
              <a:extLst>
                <a:ext uri="{FF2B5EF4-FFF2-40B4-BE49-F238E27FC236}">
                  <a16:creationId xmlns:a16="http://schemas.microsoft.com/office/drawing/2014/main" id="{53AC9DC8-73FF-41D7-92FE-5C3DF4E1ED15}"/>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9" name="Rectangle 9">
              <a:extLst>
                <a:ext uri="{FF2B5EF4-FFF2-40B4-BE49-F238E27FC236}">
                  <a16:creationId xmlns:a16="http://schemas.microsoft.com/office/drawing/2014/main" id="{73E2166A-E79E-BD96-C159-5C35BF15C2DC}"/>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10" name="Rectangle 10">
              <a:extLst>
                <a:ext uri="{FF2B5EF4-FFF2-40B4-BE49-F238E27FC236}">
                  <a16:creationId xmlns:a16="http://schemas.microsoft.com/office/drawing/2014/main" id="{7D9700C3-7E8E-400F-E25C-2EABF4B7A506}"/>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11" name="Rectangle 11">
              <a:extLst>
                <a:ext uri="{FF2B5EF4-FFF2-40B4-BE49-F238E27FC236}">
                  <a16:creationId xmlns:a16="http://schemas.microsoft.com/office/drawing/2014/main" id="{1ED07C50-0AEC-AB33-87D5-4856889F8E6B}"/>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12" name="Freeform 12">
              <a:extLst>
                <a:ext uri="{FF2B5EF4-FFF2-40B4-BE49-F238E27FC236}">
                  <a16:creationId xmlns:a16="http://schemas.microsoft.com/office/drawing/2014/main" id="{7769ECCA-2E53-3DAD-B71F-5E5A73A093B9}"/>
                </a:ext>
              </a:extLst>
            </p:cNvPr>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3" name="Freeform 13">
              <a:extLst>
                <a:ext uri="{FF2B5EF4-FFF2-40B4-BE49-F238E27FC236}">
                  <a16:creationId xmlns:a16="http://schemas.microsoft.com/office/drawing/2014/main" id="{FAB5F0BC-5323-3693-3D9D-F4C38A4113D0}"/>
                </a:ext>
              </a:extLst>
            </p:cNvPr>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4" name="Freeform 14">
              <a:extLst>
                <a:ext uri="{FF2B5EF4-FFF2-40B4-BE49-F238E27FC236}">
                  <a16:creationId xmlns:a16="http://schemas.microsoft.com/office/drawing/2014/main" id="{7CD09E1A-E4EC-7CAD-2825-48F0B4420AE5}"/>
                </a:ext>
              </a:extLst>
            </p:cNvPr>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5" name="Freeform 15">
              <a:extLst>
                <a:ext uri="{FF2B5EF4-FFF2-40B4-BE49-F238E27FC236}">
                  <a16:creationId xmlns:a16="http://schemas.microsoft.com/office/drawing/2014/main" id="{4AFA2BD2-915A-61E4-2AB3-5A6006164720}"/>
                </a:ext>
              </a:extLst>
            </p:cNvPr>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6" name="Freeform 16">
              <a:extLst>
                <a:ext uri="{FF2B5EF4-FFF2-40B4-BE49-F238E27FC236}">
                  <a16:creationId xmlns:a16="http://schemas.microsoft.com/office/drawing/2014/main" id="{C7F8AF9B-BB55-6892-779E-9A37F74DC6BB}"/>
                </a:ext>
              </a:extLst>
            </p:cNvPr>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7" name="Freeform 17">
              <a:extLst>
                <a:ext uri="{FF2B5EF4-FFF2-40B4-BE49-F238E27FC236}">
                  <a16:creationId xmlns:a16="http://schemas.microsoft.com/office/drawing/2014/main" id="{89C70DED-2431-0112-F59B-3A0A80F2F02D}"/>
                </a:ext>
              </a:extLst>
            </p:cNvPr>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8" name="Freeform 18">
              <a:extLst>
                <a:ext uri="{FF2B5EF4-FFF2-40B4-BE49-F238E27FC236}">
                  <a16:creationId xmlns:a16="http://schemas.microsoft.com/office/drawing/2014/main" id="{9259FAE6-7CE5-00D6-5482-CEC39A0CE6E5}"/>
                </a:ext>
              </a:extLst>
            </p:cNvPr>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9" name="Freeform 19">
              <a:extLst>
                <a:ext uri="{FF2B5EF4-FFF2-40B4-BE49-F238E27FC236}">
                  <a16:creationId xmlns:a16="http://schemas.microsoft.com/office/drawing/2014/main" id="{223E6A0E-86A3-8C54-35BF-4AF013A4BE56}"/>
                </a:ext>
              </a:extLst>
            </p:cNvPr>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20" name="Freeform 20">
              <a:extLst>
                <a:ext uri="{FF2B5EF4-FFF2-40B4-BE49-F238E27FC236}">
                  <a16:creationId xmlns:a16="http://schemas.microsoft.com/office/drawing/2014/main" id="{256D03D0-5620-991E-5A34-D56464EC0381}"/>
                </a:ext>
              </a:extLst>
            </p:cNvPr>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21" name="Freeform 21">
              <a:extLst>
                <a:ext uri="{FF2B5EF4-FFF2-40B4-BE49-F238E27FC236}">
                  <a16:creationId xmlns:a16="http://schemas.microsoft.com/office/drawing/2014/main" id="{6B5D51E7-A392-3002-C0F3-3DA6F8B22B3A}"/>
                </a:ext>
              </a:extLst>
            </p:cNvPr>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22" name="Freeform 22">
              <a:extLst>
                <a:ext uri="{FF2B5EF4-FFF2-40B4-BE49-F238E27FC236}">
                  <a16:creationId xmlns:a16="http://schemas.microsoft.com/office/drawing/2014/main" id="{656B392A-8F5D-A569-4BD9-7D651724C899}"/>
                </a:ext>
              </a:extLst>
            </p:cNvPr>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23" name="Freeform 23">
              <a:extLst>
                <a:ext uri="{FF2B5EF4-FFF2-40B4-BE49-F238E27FC236}">
                  <a16:creationId xmlns:a16="http://schemas.microsoft.com/office/drawing/2014/main" id="{2F26885A-06F9-23B8-B573-100435088DF4}"/>
                </a:ext>
              </a:extLst>
            </p:cNvPr>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24" name="Freeform 24">
              <a:extLst>
                <a:ext uri="{FF2B5EF4-FFF2-40B4-BE49-F238E27FC236}">
                  <a16:creationId xmlns:a16="http://schemas.microsoft.com/office/drawing/2014/main" id="{0E7C4EF3-F75C-8CEC-860F-575789ACFB57}"/>
                </a:ext>
              </a:extLst>
            </p:cNvPr>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25" name="Freeform 25">
              <a:extLst>
                <a:ext uri="{FF2B5EF4-FFF2-40B4-BE49-F238E27FC236}">
                  <a16:creationId xmlns:a16="http://schemas.microsoft.com/office/drawing/2014/main" id="{1C207BDF-E28F-D61D-B275-C83FBF90FB63}"/>
                </a:ext>
              </a:extLst>
            </p:cNvPr>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26" name="Freeform 26">
              <a:extLst>
                <a:ext uri="{FF2B5EF4-FFF2-40B4-BE49-F238E27FC236}">
                  <a16:creationId xmlns:a16="http://schemas.microsoft.com/office/drawing/2014/main" id="{82EE3356-D89C-42F4-BCF8-1D0406A3EB76}"/>
                </a:ext>
              </a:extLst>
            </p:cNvPr>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27" name="Oval 27">
              <a:extLst>
                <a:ext uri="{FF2B5EF4-FFF2-40B4-BE49-F238E27FC236}">
                  <a16:creationId xmlns:a16="http://schemas.microsoft.com/office/drawing/2014/main" id="{20EAF20D-C8B9-7F11-992F-96EF07C4071E}"/>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28" name="Oval 28">
              <a:extLst>
                <a:ext uri="{FF2B5EF4-FFF2-40B4-BE49-F238E27FC236}">
                  <a16:creationId xmlns:a16="http://schemas.microsoft.com/office/drawing/2014/main" id="{A8DF4478-88BD-6120-E8DD-B777063E0289}"/>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29" name="Oval 29">
              <a:extLst>
                <a:ext uri="{FF2B5EF4-FFF2-40B4-BE49-F238E27FC236}">
                  <a16:creationId xmlns:a16="http://schemas.microsoft.com/office/drawing/2014/main" id="{640F2E81-027B-D98C-DCF9-62C56CD0CE61}"/>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30" name="Freeform 30">
              <a:extLst>
                <a:ext uri="{FF2B5EF4-FFF2-40B4-BE49-F238E27FC236}">
                  <a16:creationId xmlns:a16="http://schemas.microsoft.com/office/drawing/2014/main" id="{CA8241D2-32AF-A645-79B0-02686A4DFBC6}"/>
                </a:ext>
              </a:extLst>
            </p:cNvPr>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31" name="Freeform 31">
              <a:extLst>
                <a:ext uri="{FF2B5EF4-FFF2-40B4-BE49-F238E27FC236}">
                  <a16:creationId xmlns:a16="http://schemas.microsoft.com/office/drawing/2014/main" id="{14E2D4FF-4B22-A3F8-4713-2C2A2DEB5892}"/>
                </a:ext>
              </a:extLst>
            </p:cNvPr>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8464" name="Rectangle 32">
              <a:extLst>
                <a:ext uri="{FF2B5EF4-FFF2-40B4-BE49-F238E27FC236}">
                  <a16:creationId xmlns:a16="http://schemas.microsoft.com/office/drawing/2014/main" id="{8FBE0D57-2DDE-A923-43C4-93405C59AAB9}"/>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18465" name="Rectangle 33">
              <a:extLst>
                <a:ext uri="{FF2B5EF4-FFF2-40B4-BE49-F238E27FC236}">
                  <a16:creationId xmlns:a16="http://schemas.microsoft.com/office/drawing/2014/main" id="{3557D5FD-6F50-D0EC-6AD7-78B9DE55BB15}"/>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18466" name="AutoShape 34">
              <a:extLst>
                <a:ext uri="{FF2B5EF4-FFF2-40B4-BE49-F238E27FC236}">
                  <a16:creationId xmlns:a16="http://schemas.microsoft.com/office/drawing/2014/main" id="{748F986B-8A44-8CC4-8646-EB1443762A50}"/>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18467" name="Freeform 35">
              <a:extLst>
                <a:ext uri="{FF2B5EF4-FFF2-40B4-BE49-F238E27FC236}">
                  <a16:creationId xmlns:a16="http://schemas.microsoft.com/office/drawing/2014/main" id="{E7EE22A9-201B-D080-81E6-9B2AD0B50A0C}"/>
                </a:ext>
              </a:extLst>
            </p:cNvPr>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8468" name="Freeform 36">
              <a:extLst>
                <a:ext uri="{FF2B5EF4-FFF2-40B4-BE49-F238E27FC236}">
                  <a16:creationId xmlns:a16="http://schemas.microsoft.com/office/drawing/2014/main" id="{BAB184A8-AAE5-C6B8-C8E3-E54596243D88}"/>
                </a:ext>
              </a:extLst>
            </p:cNvPr>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grpSp>
      <p:sp>
        <p:nvSpPr>
          <p:cNvPr id="18471" name="Rectangle 39"/>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8472" name="Rectangle 40"/>
          <p:cNvSpPr>
            <a:spLocks noGrp="1" noChangeArrowheads="1"/>
          </p:cNvSpPr>
          <p:nvPr>
            <p:ph type="ctrTitle"/>
          </p:nvPr>
        </p:nvSpPr>
        <p:spPr>
          <a:xfrm>
            <a:off x="914400" y="1768476"/>
            <a:ext cx="10363200" cy="1736725"/>
          </a:xfrm>
        </p:spPr>
        <p:txBody>
          <a:bodyPr anchor="b" anchorCtr="1"/>
          <a:lstStyle>
            <a:lvl1pPr>
              <a:defRPr sz="5400"/>
            </a:lvl1pPr>
          </a:lstStyle>
          <a:p>
            <a:r>
              <a:rPr lang="en-US"/>
              <a:t>Click to edit Master title style</a:t>
            </a:r>
          </a:p>
        </p:txBody>
      </p:sp>
      <p:sp>
        <p:nvSpPr>
          <p:cNvPr id="18469" name="Rectangle 37">
            <a:extLst>
              <a:ext uri="{FF2B5EF4-FFF2-40B4-BE49-F238E27FC236}">
                <a16:creationId xmlns:a16="http://schemas.microsoft.com/office/drawing/2014/main" id="{FBABEBED-6A24-E26A-B472-177F6233173F}"/>
              </a:ext>
            </a:extLst>
          </p:cNvPr>
          <p:cNvSpPr>
            <a:spLocks noGrp="1" noChangeArrowheads="1"/>
          </p:cNvSpPr>
          <p:nvPr>
            <p:ph type="dt" sz="half" idx="10"/>
          </p:nvPr>
        </p:nvSpPr>
        <p:spPr/>
        <p:txBody>
          <a:bodyPr/>
          <a:lstStyle>
            <a:lvl1pPr>
              <a:defRPr/>
            </a:lvl1pPr>
          </a:lstStyle>
          <a:p>
            <a:pPr>
              <a:defRPr/>
            </a:pPr>
            <a:endParaRPr lang="en-US"/>
          </a:p>
        </p:txBody>
      </p:sp>
      <p:sp>
        <p:nvSpPr>
          <p:cNvPr id="18470" name="Rectangle 38">
            <a:extLst>
              <a:ext uri="{FF2B5EF4-FFF2-40B4-BE49-F238E27FC236}">
                <a16:creationId xmlns:a16="http://schemas.microsoft.com/office/drawing/2014/main" id="{EF0EAFB8-C76C-91BA-B765-16A6221FF362}"/>
              </a:ext>
            </a:extLst>
          </p:cNvPr>
          <p:cNvSpPr>
            <a:spLocks noGrp="1" noChangeArrowheads="1"/>
          </p:cNvSpPr>
          <p:nvPr>
            <p:ph type="ftr" sz="quarter" idx="11"/>
          </p:nvPr>
        </p:nvSpPr>
        <p:spPr/>
        <p:txBody>
          <a:bodyPr/>
          <a:lstStyle>
            <a:lvl1pPr>
              <a:defRPr/>
            </a:lvl1pPr>
          </a:lstStyle>
          <a:p>
            <a:pPr>
              <a:defRPr/>
            </a:pPr>
            <a:endParaRPr lang="en-US"/>
          </a:p>
        </p:txBody>
      </p:sp>
      <p:sp>
        <p:nvSpPr>
          <p:cNvPr id="18473" name="Rectangle 41">
            <a:extLst>
              <a:ext uri="{FF2B5EF4-FFF2-40B4-BE49-F238E27FC236}">
                <a16:creationId xmlns:a16="http://schemas.microsoft.com/office/drawing/2014/main" id="{D3ADF083-6CA8-7FC6-8F22-7D092F9491DC}"/>
              </a:ext>
            </a:extLst>
          </p:cNvPr>
          <p:cNvSpPr>
            <a:spLocks noGrp="1" noChangeArrowheads="1"/>
          </p:cNvSpPr>
          <p:nvPr>
            <p:ph type="sldNum" sz="quarter" idx="12"/>
          </p:nvPr>
        </p:nvSpPr>
        <p:spPr/>
        <p:txBody>
          <a:bodyPr/>
          <a:lstStyle>
            <a:lvl1pPr>
              <a:defRPr/>
            </a:lvl1pPr>
          </a:lstStyle>
          <a:p>
            <a:fld id="{F31FD02E-6987-4595-B2C6-D2CD47758EB0}" type="slidenum">
              <a:rPr lang="en-US" altLang="en-US"/>
              <a:pPr/>
              <a:t>‹#›</a:t>
            </a:fld>
            <a:endParaRPr lang="en-US" altLang="en-US"/>
          </a:p>
        </p:txBody>
      </p:sp>
    </p:spTree>
    <p:extLst>
      <p:ext uri="{BB962C8B-B14F-4D97-AF65-F5344CB8AC3E}">
        <p14:creationId xmlns:p14="http://schemas.microsoft.com/office/powerpoint/2010/main" val="1926432542"/>
      </p:ext>
    </p:extLst>
  </p:cSld>
  <p:clrMapOvr>
    <a:masterClrMapping/>
  </p:clrMapOvr>
  <p:transition spd="med">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CD9DDEEF-6AC8-F7DA-81A7-DB36255913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0">
            <a:extLst>
              <a:ext uri="{FF2B5EF4-FFF2-40B4-BE49-F238E27FC236}">
                <a16:creationId xmlns:a16="http://schemas.microsoft.com/office/drawing/2014/main" id="{7C2C810E-1277-2074-24DE-C745491906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BF263DF0-4352-401C-2944-1F355099CC3E}"/>
              </a:ext>
            </a:extLst>
          </p:cNvPr>
          <p:cNvSpPr>
            <a:spLocks noGrp="1" noChangeArrowheads="1"/>
          </p:cNvSpPr>
          <p:nvPr>
            <p:ph type="sldNum" sz="quarter" idx="12"/>
          </p:nvPr>
        </p:nvSpPr>
        <p:spPr>
          <a:ln/>
        </p:spPr>
        <p:txBody>
          <a:bodyPr/>
          <a:lstStyle>
            <a:lvl1pPr>
              <a:defRPr/>
            </a:lvl1pPr>
          </a:lstStyle>
          <a:p>
            <a:fld id="{7477D0E8-9147-4FA6-BD55-2E4AF20583F6}" type="slidenum">
              <a:rPr lang="en-US" altLang="en-US"/>
              <a:pPr/>
              <a:t>‹#›</a:t>
            </a:fld>
            <a:endParaRPr lang="en-US" altLang="en-US"/>
          </a:p>
        </p:txBody>
      </p:sp>
    </p:spTree>
    <p:extLst>
      <p:ext uri="{BB962C8B-B14F-4D97-AF65-F5344CB8AC3E}">
        <p14:creationId xmlns:p14="http://schemas.microsoft.com/office/powerpoint/2010/main" val="2853570755"/>
      </p:ext>
    </p:extLst>
  </p:cSld>
  <p:clrMapOvr>
    <a:masterClrMapping/>
  </p:clrMapOvr>
  <p:transition spd="med">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a:extLst>
              <a:ext uri="{FF2B5EF4-FFF2-40B4-BE49-F238E27FC236}">
                <a16:creationId xmlns:a16="http://schemas.microsoft.com/office/drawing/2014/main" id="{EF35165E-C044-CD9E-DDC4-F0CEF9ED9D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0">
            <a:extLst>
              <a:ext uri="{FF2B5EF4-FFF2-40B4-BE49-F238E27FC236}">
                <a16:creationId xmlns:a16="http://schemas.microsoft.com/office/drawing/2014/main" id="{39B5871C-95CA-25F2-EE14-827838B378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674595A5-C2E0-1CCA-873B-53F7E3A77FAD}"/>
              </a:ext>
            </a:extLst>
          </p:cNvPr>
          <p:cNvSpPr>
            <a:spLocks noGrp="1" noChangeArrowheads="1"/>
          </p:cNvSpPr>
          <p:nvPr>
            <p:ph type="sldNum" sz="quarter" idx="12"/>
          </p:nvPr>
        </p:nvSpPr>
        <p:spPr>
          <a:ln/>
        </p:spPr>
        <p:txBody>
          <a:bodyPr/>
          <a:lstStyle>
            <a:lvl1pPr>
              <a:defRPr/>
            </a:lvl1pPr>
          </a:lstStyle>
          <a:p>
            <a:fld id="{514BDD62-FEC2-432A-9335-72F7AF23DE6F}" type="slidenum">
              <a:rPr lang="en-US" altLang="en-US"/>
              <a:pPr/>
              <a:t>‹#›</a:t>
            </a:fld>
            <a:endParaRPr lang="en-US" altLang="en-US"/>
          </a:p>
        </p:txBody>
      </p:sp>
    </p:spTree>
    <p:extLst>
      <p:ext uri="{BB962C8B-B14F-4D97-AF65-F5344CB8AC3E}">
        <p14:creationId xmlns:p14="http://schemas.microsoft.com/office/powerpoint/2010/main" val="1204519718"/>
      </p:ext>
    </p:extLst>
  </p:cSld>
  <p:clrMapOvr>
    <a:masterClrMapping/>
  </p:clrMapOvr>
  <p:transition spd="med">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5E21BD9A-B6D8-3B97-09F6-E734F0DE878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0">
            <a:extLst>
              <a:ext uri="{FF2B5EF4-FFF2-40B4-BE49-F238E27FC236}">
                <a16:creationId xmlns:a16="http://schemas.microsoft.com/office/drawing/2014/main" id="{23934B71-A414-7C13-C89D-267E501DE3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1">
            <a:extLst>
              <a:ext uri="{FF2B5EF4-FFF2-40B4-BE49-F238E27FC236}">
                <a16:creationId xmlns:a16="http://schemas.microsoft.com/office/drawing/2014/main" id="{1798C9E6-F27D-237C-07F1-2FA883D46BF5}"/>
              </a:ext>
            </a:extLst>
          </p:cNvPr>
          <p:cNvSpPr>
            <a:spLocks noGrp="1" noChangeArrowheads="1"/>
          </p:cNvSpPr>
          <p:nvPr>
            <p:ph type="sldNum" sz="quarter" idx="12"/>
          </p:nvPr>
        </p:nvSpPr>
        <p:spPr>
          <a:ln/>
        </p:spPr>
        <p:txBody>
          <a:bodyPr/>
          <a:lstStyle>
            <a:lvl1pPr>
              <a:defRPr/>
            </a:lvl1pPr>
          </a:lstStyle>
          <a:p>
            <a:fld id="{561DABE9-590E-4025-ACB9-DD7F76D04244}" type="slidenum">
              <a:rPr lang="en-US" altLang="en-US"/>
              <a:pPr/>
              <a:t>‹#›</a:t>
            </a:fld>
            <a:endParaRPr lang="en-US" altLang="en-US"/>
          </a:p>
        </p:txBody>
      </p:sp>
    </p:spTree>
    <p:extLst>
      <p:ext uri="{BB962C8B-B14F-4D97-AF65-F5344CB8AC3E}">
        <p14:creationId xmlns:p14="http://schemas.microsoft.com/office/powerpoint/2010/main" val="1765744550"/>
      </p:ext>
    </p:extLst>
  </p:cSld>
  <p:clrMapOvr>
    <a:masterClrMapping/>
  </p:clrMapOvr>
  <p:transition spd="med">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8EAF19EF-0B6F-0FB7-273D-C25E24879BF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0">
            <a:extLst>
              <a:ext uri="{FF2B5EF4-FFF2-40B4-BE49-F238E27FC236}">
                <a16:creationId xmlns:a16="http://schemas.microsoft.com/office/drawing/2014/main" id="{9E2AA681-787B-AA01-35E8-F09E29229B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1">
            <a:extLst>
              <a:ext uri="{FF2B5EF4-FFF2-40B4-BE49-F238E27FC236}">
                <a16:creationId xmlns:a16="http://schemas.microsoft.com/office/drawing/2014/main" id="{E3E802B0-CD58-D8CF-838D-A92DB01FADDC}"/>
              </a:ext>
            </a:extLst>
          </p:cNvPr>
          <p:cNvSpPr>
            <a:spLocks noGrp="1" noChangeArrowheads="1"/>
          </p:cNvSpPr>
          <p:nvPr>
            <p:ph type="sldNum" sz="quarter" idx="12"/>
          </p:nvPr>
        </p:nvSpPr>
        <p:spPr>
          <a:ln/>
        </p:spPr>
        <p:txBody>
          <a:bodyPr/>
          <a:lstStyle>
            <a:lvl1pPr>
              <a:defRPr/>
            </a:lvl1pPr>
          </a:lstStyle>
          <a:p>
            <a:fld id="{A2A187F8-A324-4396-96A7-A6499A0B1BE6}" type="slidenum">
              <a:rPr lang="en-US" altLang="en-US"/>
              <a:pPr/>
              <a:t>‹#›</a:t>
            </a:fld>
            <a:endParaRPr lang="en-US" altLang="en-US"/>
          </a:p>
        </p:txBody>
      </p:sp>
    </p:spTree>
    <p:extLst>
      <p:ext uri="{BB962C8B-B14F-4D97-AF65-F5344CB8AC3E}">
        <p14:creationId xmlns:p14="http://schemas.microsoft.com/office/powerpoint/2010/main" val="279292351"/>
      </p:ext>
    </p:extLst>
  </p:cSld>
  <p:clrMapOvr>
    <a:masterClrMapping/>
  </p:clrMapOvr>
  <p:transition spd="med">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a:extLst>
              <a:ext uri="{FF2B5EF4-FFF2-40B4-BE49-F238E27FC236}">
                <a16:creationId xmlns:a16="http://schemas.microsoft.com/office/drawing/2014/main" id="{9FD325F6-028D-A65B-6558-E6B7D5D3BC6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0">
            <a:extLst>
              <a:ext uri="{FF2B5EF4-FFF2-40B4-BE49-F238E27FC236}">
                <a16:creationId xmlns:a16="http://schemas.microsoft.com/office/drawing/2014/main" id="{991624D4-E826-58A5-F81A-A1620DD8D6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7EB05CEA-1016-9847-F4AB-AFBB3F31BF88}"/>
              </a:ext>
            </a:extLst>
          </p:cNvPr>
          <p:cNvSpPr>
            <a:spLocks noGrp="1" noChangeArrowheads="1"/>
          </p:cNvSpPr>
          <p:nvPr>
            <p:ph type="sldNum" sz="quarter" idx="12"/>
          </p:nvPr>
        </p:nvSpPr>
        <p:spPr>
          <a:ln/>
        </p:spPr>
        <p:txBody>
          <a:bodyPr/>
          <a:lstStyle>
            <a:lvl1pPr>
              <a:defRPr/>
            </a:lvl1pPr>
          </a:lstStyle>
          <a:p>
            <a:fld id="{ED286D3F-002C-44D2-85D9-EAB74E0E5E63}" type="slidenum">
              <a:rPr lang="en-US" altLang="en-US"/>
              <a:pPr/>
              <a:t>‹#›</a:t>
            </a:fld>
            <a:endParaRPr lang="en-US" altLang="en-US"/>
          </a:p>
        </p:txBody>
      </p:sp>
    </p:spTree>
    <p:extLst>
      <p:ext uri="{BB962C8B-B14F-4D97-AF65-F5344CB8AC3E}">
        <p14:creationId xmlns:p14="http://schemas.microsoft.com/office/powerpoint/2010/main" val="2842858344"/>
      </p:ext>
    </p:extLst>
  </p:cSld>
  <p:clrMapOvr>
    <a:masterClrMapping/>
  </p:clrMapOvr>
  <p:transition spd="med">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59846964-D5D4-A778-1514-B5692070EFE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0">
            <a:extLst>
              <a:ext uri="{FF2B5EF4-FFF2-40B4-BE49-F238E27FC236}">
                <a16:creationId xmlns:a16="http://schemas.microsoft.com/office/drawing/2014/main" id="{04F9A7D4-03C7-8624-C44C-F1EDFA0496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651DDAF1-4D7E-5FDD-7D61-766FCB144CFF}"/>
              </a:ext>
            </a:extLst>
          </p:cNvPr>
          <p:cNvSpPr>
            <a:spLocks noGrp="1" noChangeArrowheads="1"/>
          </p:cNvSpPr>
          <p:nvPr>
            <p:ph type="sldNum" sz="quarter" idx="12"/>
          </p:nvPr>
        </p:nvSpPr>
        <p:spPr>
          <a:ln/>
        </p:spPr>
        <p:txBody>
          <a:bodyPr/>
          <a:lstStyle>
            <a:lvl1pPr>
              <a:defRPr/>
            </a:lvl1pPr>
          </a:lstStyle>
          <a:p>
            <a:fld id="{ADBA8E53-2C3C-4DCD-A57E-B110B8121993}" type="slidenum">
              <a:rPr lang="en-US" altLang="en-US"/>
              <a:pPr/>
              <a:t>‹#›</a:t>
            </a:fld>
            <a:endParaRPr lang="en-US" altLang="en-US"/>
          </a:p>
        </p:txBody>
      </p:sp>
    </p:spTree>
    <p:extLst>
      <p:ext uri="{BB962C8B-B14F-4D97-AF65-F5344CB8AC3E}">
        <p14:creationId xmlns:p14="http://schemas.microsoft.com/office/powerpoint/2010/main" val="752142512"/>
      </p:ext>
    </p:extLst>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F110699-E336-40AC-2B40-6C9158FB05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FCEC59-CCAA-2C52-35E3-63A7FF31DC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9174B8-E26A-1B3A-4FF7-28234E8355D4}"/>
              </a:ext>
            </a:extLst>
          </p:cNvPr>
          <p:cNvSpPr>
            <a:spLocks noGrp="1" noChangeArrowheads="1"/>
          </p:cNvSpPr>
          <p:nvPr>
            <p:ph type="sldNum" sz="quarter" idx="12"/>
          </p:nvPr>
        </p:nvSpPr>
        <p:spPr>
          <a:ln/>
        </p:spPr>
        <p:txBody>
          <a:bodyPr/>
          <a:lstStyle>
            <a:lvl1pPr>
              <a:defRPr/>
            </a:lvl1pPr>
          </a:lstStyle>
          <a:p>
            <a:fld id="{912C4ECB-2F74-4CB3-860B-F52C655FF554}" type="slidenum">
              <a:rPr lang="en-US" altLang="en-US"/>
              <a:pPr/>
              <a:t>‹#›</a:t>
            </a:fld>
            <a:endParaRPr lang="en-US" altLang="en-US"/>
          </a:p>
        </p:txBody>
      </p:sp>
    </p:spTree>
    <p:extLst>
      <p:ext uri="{BB962C8B-B14F-4D97-AF65-F5344CB8AC3E}">
        <p14:creationId xmlns:p14="http://schemas.microsoft.com/office/powerpoint/2010/main" val="3425589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a:extLst>
              <a:ext uri="{FF2B5EF4-FFF2-40B4-BE49-F238E27FC236}">
                <a16:creationId xmlns:a16="http://schemas.microsoft.com/office/drawing/2014/main" id="{B97AD8F5-C176-DD6F-CC3B-62100379405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0">
            <a:extLst>
              <a:ext uri="{FF2B5EF4-FFF2-40B4-BE49-F238E27FC236}">
                <a16:creationId xmlns:a16="http://schemas.microsoft.com/office/drawing/2014/main" id="{6B6E3881-AEF8-F126-1535-D18857473E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1">
            <a:extLst>
              <a:ext uri="{FF2B5EF4-FFF2-40B4-BE49-F238E27FC236}">
                <a16:creationId xmlns:a16="http://schemas.microsoft.com/office/drawing/2014/main" id="{89822556-565A-F173-DF33-7E15F234F67D}"/>
              </a:ext>
            </a:extLst>
          </p:cNvPr>
          <p:cNvSpPr>
            <a:spLocks noGrp="1" noChangeArrowheads="1"/>
          </p:cNvSpPr>
          <p:nvPr>
            <p:ph type="sldNum" sz="quarter" idx="12"/>
          </p:nvPr>
        </p:nvSpPr>
        <p:spPr>
          <a:ln/>
        </p:spPr>
        <p:txBody>
          <a:bodyPr/>
          <a:lstStyle>
            <a:lvl1pPr>
              <a:defRPr/>
            </a:lvl1pPr>
          </a:lstStyle>
          <a:p>
            <a:fld id="{EF77F678-9620-4F5C-B989-3685669D2B5B}" type="slidenum">
              <a:rPr lang="en-US" altLang="en-US"/>
              <a:pPr/>
              <a:t>‹#›</a:t>
            </a:fld>
            <a:endParaRPr lang="en-US" altLang="en-US"/>
          </a:p>
        </p:txBody>
      </p:sp>
    </p:spTree>
    <p:extLst>
      <p:ext uri="{BB962C8B-B14F-4D97-AF65-F5344CB8AC3E}">
        <p14:creationId xmlns:p14="http://schemas.microsoft.com/office/powerpoint/2010/main" val="869044749"/>
      </p:ext>
    </p:extLst>
  </p:cSld>
  <p:clrMapOvr>
    <a:masterClrMapping/>
  </p:clrMapOvr>
  <p:transition spd="med">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a:extLst>
              <a:ext uri="{FF2B5EF4-FFF2-40B4-BE49-F238E27FC236}">
                <a16:creationId xmlns:a16="http://schemas.microsoft.com/office/drawing/2014/main" id="{D760EEFE-52C6-EC60-2B5D-AB7439DC6E5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0">
            <a:extLst>
              <a:ext uri="{FF2B5EF4-FFF2-40B4-BE49-F238E27FC236}">
                <a16:creationId xmlns:a16="http://schemas.microsoft.com/office/drawing/2014/main" id="{033F4AC8-5B30-95BE-9B39-CB85206807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1">
            <a:extLst>
              <a:ext uri="{FF2B5EF4-FFF2-40B4-BE49-F238E27FC236}">
                <a16:creationId xmlns:a16="http://schemas.microsoft.com/office/drawing/2014/main" id="{8B026690-06EC-71F7-CAE7-DACADFC91106}"/>
              </a:ext>
            </a:extLst>
          </p:cNvPr>
          <p:cNvSpPr>
            <a:spLocks noGrp="1" noChangeArrowheads="1"/>
          </p:cNvSpPr>
          <p:nvPr>
            <p:ph type="sldNum" sz="quarter" idx="12"/>
          </p:nvPr>
        </p:nvSpPr>
        <p:spPr>
          <a:ln/>
        </p:spPr>
        <p:txBody>
          <a:bodyPr/>
          <a:lstStyle>
            <a:lvl1pPr>
              <a:defRPr/>
            </a:lvl1pPr>
          </a:lstStyle>
          <a:p>
            <a:fld id="{94BB396B-3E6C-4481-8266-75A5A56A1166}" type="slidenum">
              <a:rPr lang="en-US" altLang="en-US"/>
              <a:pPr/>
              <a:t>‹#›</a:t>
            </a:fld>
            <a:endParaRPr lang="en-US" altLang="en-US"/>
          </a:p>
        </p:txBody>
      </p:sp>
    </p:spTree>
    <p:extLst>
      <p:ext uri="{BB962C8B-B14F-4D97-AF65-F5344CB8AC3E}">
        <p14:creationId xmlns:p14="http://schemas.microsoft.com/office/powerpoint/2010/main" val="3301869805"/>
      </p:ext>
    </p:extLst>
  </p:cSld>
  <p:clrMapOvr>
    <a:masterClrMapping/>
  </p:clrMapOvr>
  <p:transition spd="med">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4B848FEA-9358-60C0-23CD-5259C65D24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0">
            <a:extLst>
              <a:ext uri="{FF2B5EF4-FFF2-40B4-BE49-F238E27FC236}">
                <a16:creationId xmlns:a16="http://schemas.microsoft.com/office/drawing/2014/main" id="{CFBB166C-31B0-0095-1B22-4DA64203B7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344D8568-23AC-8BCA-850A-666C5AA5626F}"/>
              </a:ext>
            </a:extLst>
          </p:cNvPr>
          <p:cNvSpPr>
            <a:spLocks noGrp="1" noChangeArrowheads="1"/>
          </p:cNvSpPr>
          <p:nvPr>
            <p:ph type="sldNum" sz="quarter" idx="12"/>
          </p:nvPr>
        </p:nvSpPr>
        <p:spPr>
          <a:ln/>
        </p:spPr>
        <p:txBody>
          <a:bodyPr/>
          <a:lstStyle>
            <a:lvl1pPr>
              <a:defRPr/>
            </a:lvl1pPr>
          </a:lstStyle>
          <a:p>
            <a:fld id="{E5C16309-CA23-4F7C-AB19-CC503A8341FF}" type="slidenum">
              <a:rPr lang="en-US" altLang="en-US"/>
              <a:pPr/>
              <a:t>‹#›</a:t>
            </a:fld>
            <a:endParaRPr lang="en-US" altLang="en-US"/>
          </a:p>
        </p:txBody>
      </p:sp>
    </p:spTree>
    <p:extLst>
      <p:ext uri="{BB962C8B-B14F-4D97-AF65-F5344CB8AC3E}">
        <p14:creationId xmlns:p14="http://schemas.microsoft.com/office/powerpoint/2010/main" val="3198253166"/>
      </p:ext>
    </p:extLst>
  </p:cSld>
  <p:clrMapOvr>
    <a:masterClrMapping/>
  </p:clrMapOvr>
  <p:transition spd="med">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4B5C691A-2D11-B925-6432-AC2CFF2C5F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0">
            <a:extLst>
              <a:ext uri="{FF2B5EF4-FFF2-40B4-BE49-F238E27FC236}">
                <a16:creationId xmlns:a16="http://schemas.microsoft.com/office/drawing/2014/main" id="{ABFB44C9-8742-96EB-ECC5-6F06995A91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2915C190-F3C3-1777-5165-0A3CCE1707DC}"/>
              </a:ext>
            </a:extLst>
          </p:cNvPr>
          <p:cNvSpPr>
            <a:spLocks noGrp="1" noChangeArrowheads="1"/>
          </p:cNvSpPr>
          <p:nvPr>
            <p:ph type="sldNum" sz="quarter" idx="12"/>
          </p:nvPr>
        </p:nvSpPr>
        <p:spPr>
          <a:ln/>
        </p:spPr>
        <p:txBody>
          <a:bodyPr/>
          <a:lstStyle>
            <a:lvl1pPr>
              <a:defRPr/>
            </a:lvl1pPr>
          </a:lstStyle>
          <a:p>
            <a:fld id="{B29DBF79-3BE2-4365-9476-CCB6C0AF010E}" type="slidenum">
              <a:rPr lang="en-US" altLang="en-US"/>
              <a:pPr/>
              <a:t>‹#›</a:t>
            </a:fld>
            <a:endParaRPr lang="en-US" altLang="en-US"/>
          </a:p>
        </p:txBody>
      </p:sp>
    </p:spTree>
    <p:extLst>
      <p:ext uri="{BB962C8B-B14F-4D97-AF65-F5344CB8AC3E}">
        <p14:creationId xmlns:p14="http://schemas.microsoft.com/office/powerpoint/2010/main" val="2434282916"/>
      </p:ext>
    </p:extLst>
  </p:cSld>
  <p:clrMapOvr>
    <a:masterClrMapping/>
  </p:clrMapOvr>
  <p:transition spd="med">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a:extLst>
              <a:ext uri="{FF2B5EF4-FFF2-40B4-BE49-F238E27FC236}">
                <a16:creationId xmlns:a16="http://schemas.microsoft.com/office/drawing/2014/main" id="{7B4BC4A6-0CC8-3A3F-9765-C66E62AD6BE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0">
            <a:extLst>
              <a:ext uri="{FF2B5EF4-FFF2-40B4-BE49-F238E27FC236}">
                <a16:creationId xmlns:a16="http://schemas.microsoft.com/office/drawing/2014/main" id="{1BFFEBBB-F3FB-505D-12A7-F37042656A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BAA4E605-B24E-8400-05B2-1AE341A1F062}"/>
              </a:ext>
            </a:extLst>
          </p:cNvPr>
          <p:cNvSpPr>
            <a:spLocks noGrp="1" noChangeArrowheads="1"/>
          </p:cNvSpPr>
          <p:nvPr>
            <p:ph type="sldNum" sz="quarter" idx="12"/>
          </p:nvPr>
        </p:nvSpPr>
        <p:spPr>
          <a:ln/>
        </p:spPr>
        <p:txBody>
          <a:bodyPr/>
          <a:lstStyle>
            <a:lvl1pPr>
              <a:defRPr/>
            </a:lvl1pPr>
          </a:lstStyle>
          <a:p>
            <a:fld id="{27DEE7DD-70EF-480D-A109-4E3F66E633CC}" type="slidenum">
              <a:rPr lang="en-US" altLang="en-US"/>
              <a:pPr/>
              <a:t>‹#›</a:t>
            </a:fld>
            <a:endParaRPr lang="en-US" altLang="en-US"/>
          </a:p>
        </p:txBody>
      </p:sp>
    </p:spTree>
    <p:extLst>
      <p:ext uri="{BB962C8B-B14F-4D97-AF65-F5344CB8AC3E}">
        <p14:creationId xmlns:p14="http://schemas.microsoft.com/office/powerpoint/2010/main" val="2708193436"/>
      </p:ext>
    </p:extLst>
  </p:cSld>
  <p:clrMapOvr>
    <a:masterClrMapping/>
  </p:clrMapOvr>
  <p:transition spd="med">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52D2513B-FC34-585B-3883-67998918528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0">
            <a:extLst>
              <a:ext uri="{FF2B5EF4-FFF2-40B4-BE49-F238E27FC236}">
                <a16:creationId xmlns:a16="http://schemas.microsoft.com/office/drawing/2014/main" id="{49D06525-0C98-48B3-F918-C9308921B7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1">
            <a:extLst>
              <a:ext uri="{FF2B5EF4-FFF2-40B4-BE49-F238E27FC236}">
                <a16:creationId xmlns:a16="http://schemas.microsoft.com/office/drawing/2014/main" id="{5F9EEAC4-E7A8-DDAD-D9F3-9FACBB0FE9E6}"/>
              </a:ext>
            </a:extLst>
          </p:cNvPr>
          <p:cNvSpPr>
            <a:spLocks noGrp="1" noChangeArrowheads="1"/>
          </p:cNvSpPr>
          <p:nvPr>
            <p:ph type="sldNum" sz="quarter" idx="12"/>
          </p:nvPr>
        </p:nvSpPr>
        <p:spPr>
          <a:ln/>
        </p:spPr>
        <p:txBody>
          <a:bodyPr/>
          <a:lstStyle>
            <a:lvl1pPr>
              <a:defRPr/>
            </a:lvl1pPr>
          </a:lstStyle>
          <a:p>
            <a:fld id="{41B49146-3E07-4A8D-973C-1E65DB9ABDCA}" type="slidenum">
              <a:rPr lang="en-US" altLang="en-US"/>
              <a:pPr/>
              <a:t>‹#›</a:t>
            </a:fld>
            <a:endParaRPr lang="en-US" altLang="en-US"/>
          </a:p>
        </p:txBody>
      </p:sp>
    </p:spTree>
    <p:extLst>
      <p:ext uri="{BB962C8B-B14F-4D97-AF65-F5344CB8AC3E}">
        <p14:creationId xmlns:p14="http://schemas.microsoft.com/office/powerpoint/2010/main" val="1100001915"/>
      </p:ext>
    </p:extLst>
  </p:cSld>
  <p:clrMapOvr>
    <a:masterClrMapping/>
  </p:clrMapOvr>
  <p:transition spd="med">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786150E8-4614-025D-4B24-7E457F94115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0">
            <a:extLst>
              <a:ext uri="{FF2B5EF4-FFF2-40B4-BE49-F238E27FC236}">
                <a16:creationId xmlns:a16="http://schemas.microsoft.com/office/drawing/2014/main" id="{CCED3CA8-FC72-75D6-84C9-29C252C79A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1">
            <a:extLst>
              <a:ext uri="{FF2B5EF4-FFF2-40B4-BE49-F238E27FC236}">
                <a16:creationId xmlns:a16="http://schemas.microsoft.com/office/drawing/2014/main" id="{777BD28F-C5AE-95CA-B941-B56ADB9F72D4}"/>
              </a:ext>
            </a:extLst>
          </p:cNvPr>
          <p:cNvSpPr>
            <a:spLocks noGrp="1" noChangeArrowheads="1"/>
          </p:cNvSpPr>
          <p:nvPr>
            <p:ph type="sldNum" sz="quarter" idx="12"/>
          </p:nvPr>
        </p:nvSpPr>
        <p:spPr>
          <a:ln/>
        </p:spPr>
        <p:txBody>
          <a:bodyPr/>
          <a:lstStyle>
            <a:lvl1pPr>
              <a:defRPr/>
            </a:lvl1pPr>
          </a:lstStyle>
          <a:p>
            <a:fld id="{BC4A219B-5E04-4796-B17D-53ABFDEC7E23}" type="slidenum">
              <a:rPr lang="en-US" altLang="en-US"/>
              <a:pPr/>
              <a:t>‹#›</a:t>
            </a:fld>
            <a:endParaRPr lang="en-US" altLang="en-US"/>
          </a:p>
        </p:txBody>
      </p:sp>
    </p:spTree>
    <p:extLst>
      <p:ext uri="{BB962C8B-B14F-4D97-AF65-F5344CB8AC3E}">
        <p14:creationId xmlns:p14="http://schemas.microsoft.com/office/powerpoint/2010/main" val="2952602909"/>
      </p:ext>
    </p:extLst>
  </p:cSld>
  <p:clrMapOvr>
    <a:masterClrMapping/>
  </p:clrMapOvr>
  <p:transition spd="med">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D717D4F-405C-7EE2-4582-11A6A0A08E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450E85-53DC-49C4-648D-28874A53F3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ECC629-3AEB-2CDA-3EC4-AB9B56AE57F6}"/>
              </a:ext>
            </a:extLst>
          </p:cNvPr>
          <p:cNvSpPr>
            <a:spLocks noGrp="1" noChangeArrowheads="1"/>
          </p:cNvSpPr>
          <p:nvPr>
            <p:ph type="sldNum" sz="quarter" idx="12"/>
          </p:nvPr>
        </p:nvSpPr>
        <p:spPr>
          <a:ln/>
        </p:spPr>
        <p:txBody>
          <a:bodyPr/>
          <a:lstStyle>
            <a:lvl1pPr>
              <a:defRPr/>
            </a:lvl1pPr>
          </a:lstStyle>
          <a:p>
            <a:fld id="{7AFED2D1-862C-4B3E-A39A-C942EC67413B}" type="slidenum">
              <a:rPr lang="en-US" altLang="en-US"/>
              <a:pPr/>
              <a:t>‹#›</a:t>
            </a:fld>
            <a:endParaRPr lang="en-US" altLang="en-US"/>
          </a:p>
        </p:txBody>
      </p:sp>
    </p:spTree>
    <p:extLst>
      <p:ext uri="{BB962C8B-B14F-4D97-AF65-F5344CB8AC3E}">
        <p14:creationId xmlns:p14="http://schemas.microsoft.com/office/powerpoint/2010/main" val="3243875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7C6A05-AE83-DE45-B4DC-AB6C272B55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B0E079-1C4A-B1E1-041D-DBCF07AB0A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CEEA9C4-5E7F-3086-E2C1-03EF5757C16D}"/>
              </a:ext>
            </a:extLst>
          </p:cNvPr>
          <p:cNvSpPr>
            <a:spLocks noGrp="1" noChangeArrowheads="1"/>
          </p:cNvSpPr>
          <p:nvPr>
            <p:ph type="sldNum" sz="quarter" idx="12"/>
          </p:nvPr>
        </p:nvSpPr>
        <p:spPr>
          <a:ln/>
        </p:spPr>
        <p:txBody>
          <a:bodyPr/>
          <a:lstStyle>
            <a:lvl1pPr>
              <a:defRPr/>
            </a:lvl1pPr>
          </a:lstStyle>
          <a:p>
            <a:fld id="{114823AD-39F4-460C-BCD4-53C18BC0999B}" type="slidenum">
              <a:rPr lang="en-US" altLang="en-US"/>
              <a:pPr/>
              <a:t>‹#›</a:t>
            </a:fld>
            <a:endParaRPr lang="en-US" altLang="en-US"/>
          </a:p>
        </p:txBody>
      </p:sp>
    </p:spTree>
    <p:extLst>
      <p:ext uri="{BB962C8B-B14F-4D97-AF65-F5344CB8AC3E}">
        <p14:creationId xmlns:p14="http://schemas.microsoft.com/office/powerpoint/2010/main" val="1166549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6D53F49-3BA9-8CC6-A97C-ADF3C0B209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F14DE7-BF46-53C2-D593-81A3DE7AAC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288DA4-0826-D634-DDB9-77284A1B8A09}"/>
              </a:ext>
            </a:extLst>
          </p:cNvPr>
          <p:cNvSpPr>
            <a:spLocks noGrp="1" noChangeArrowheads="1"/>
          </p:cNvSpPr>
          <p:nvPr>
            <p:ph type="sldNum" sz="quarter" idx="12"/>
          </p:nvPr>
        </p:nvSpPr>
        <p:spPr>
          <a:ln/>
        </p:spPr>
        <p:txBody>
          <a:bodyPr/>
          <a:lstStyle>
            <a:lvl1pPr>
              <a:defRPr/>
            </a:lvl1pPr>
          </a:lstStyle>
          <a:p>
            <a:fld id="{62774519-0BD1-415F-9D46-FBA5463367F4}" type="slidenum">
              <a:rPr lang="en-US" altLang="en-US"/>
              <a:pPr/>
              <a:t>‹#›</a:t>
            </a:fld>
            <a:endParaRPr lang="en-US" altLang="en-US"/>
          </a:p>
        </p:txBody>
      </p:sp>
    </p:spTree>
    <p:extLst>
      <p:ext uri="{BB962C8B-B14F-4D97-AF65-F5344CB8AC3E}">
        <p14:creationId xmlns:p14="http://schemas.microsoft.com/office/powerpoint/2010/main" val="4123615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542FFAA-3115-E566-7ED8-E7A6CB6753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1680E7D-20E0-2F3A-D4FE-B9854BB073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9A594C6-D712-9DA0-6AFC-7BED2347DB79}"/>
              </a:ext>
            </a:extLst>
          </p:cNvPr>
          <p:cNvSpPr>
            <a:spLocks noGrp="1" noChangeArrowheads="1"/>
          </p:cNvSpPr>
          <p:nvPr>
            <p:ph type="sldNum" sz="quarter" idx="12"/>
          </p:nvPr>
        </p:nvSpPr>
        <p:spPr>
          <a:ln/>
        </p:spPr>
        <p:txBody>
          <a:bodyPr/>
          <a:lstStyle>
            <a:lvl1pPr>
              <a:defRPr/>
            </a:lvl1pPr>
          </a:lstStyle>
          <a:p>
            <a:fld id="{39162F55-3CF6-4ADE-ADD5-A4007B7DA57B}" type="slidenum">
              <a:rPr lang="en-US" altLang="en-US"/>
              <a:pPr/>
              <a:t>‹#›</a:t>
            </a:fld>
            <a:endParaRPr lang="en-US" altLang="en-US"/>
          </a:p>
        </p:txBody>
      </p:sp>
    </p:spTree>
    <p:extLst>
      <p:ext uri="{BB962C8B-B14F-4D97-AF65-F5344CB8AC3E}">
        <p14:creationId xmlns:p14="http://schemas.microsoft.com/office/powerpoint/2010/main" val="18960348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AF3672E-C8A8-ED69-501B-1D34E08E970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0BA4C4A-A304-2278-FCD4-DB4AE7B66D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3CB705D-2E29-F726-C4D0-FA67DA3BDB48}"/>
              </a:ext>
            </a:extLst>
          </p:cNvPr>
          <p:cNvSpPr>
            <a:spLocks noGrp="1" noChangeArrowheads="1"/>
          </p:cNvSpPr>
          <p:nvPr>
            <p:ph type="sldNum" sz="quarter" idx="12"/>
          </p:nvPr>
        </p:nvSpPr>
        <p:spPr>
          <a:ln/>
        </p:spPr>
        <p:txBody>
          <a:bodyPr/>
          <a:lstStyle>
            <a:lvl1pPr>
              <a:defRPr/>
            </a:lvl1pPr>
          </a:lstStyle>
          <a:p>
            <a:fld id="{75264DFC-2712-40AF-B39F-A91E7AD85D8C}" type="slidenum">
              <a:rPr lang="en-US" altLang="en-US"/>
              <a:pPr/>
              <a:t>‹#›</a:t>
            </a:fld>
            <a:endParaRPr lang="en-US" altLang="en-US"/>
          </a:p>
        </p:txBody>
      </p:sp>
    </p:spTree>
    <p:extLst>
      <p:ext uri="{BB962C8B-B14F-4D97-AF65-F5344CB8AC3E}">
        <p14:creationId xmlns:p14="http://schemas.microsoft.com/office/powerpoint/2010/main" val="5582893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7A2DCCF-8411-FB17-6F30-2129AB24EDA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04D2C52-7F65-A121-29D6-4B428F12E5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557AD9E-BA75-D69A-8039-DABC92B3AAF1}"/>
              </a:ext>
            </a:extLst>
          </p:cNvPr>
          <p:cNvSpPr>
            <a:spLocks noGrp="1" noChangeArrowheads="1"/>
          </p:cNvSpPr>
          <p:nvPr>
            <p:ph type="sldNum" sz="quarter" idx="12"/>
          </p:nvPr>
        </p:nvSpPr>
        <p:spPr>
          <a:ln/>
        </p:spPr>
        <p:txBody>
          <a:bodyPr/>
          <a:lstStyle>
            <a:lvl1pPr>
              <a:defRPr/>
            </a:lvl1pPr>
          </a:lstStyle>
          <a:p>
            <a:fld id="{34381C7B-8CBD-4A83-A5A5-2312FDADA911}" type="slidenum">
              <a:rPr lang="en-US" altLang="en-US"/>
              <a:pPr/>
              <a:t>‹#›</a:t>
            </a:fld>
            <a:endParaRPr lang="en-US" altLang="en-US"/>
          </a:p>
        </p:txBody>
      </p:sp>
    </p:spTree>
    <p:extLst>
      <p:ext uri="{BB962C8B-B14F-4D97-AF65-F5344CB8AC3E}">
        <p14:creationId xmlns:p14="http://schemas.microsoft.com/office/powerpoint/2010/main" val="37680288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A0DE5F7-1574-235F-27C4-29124308A84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BDEEBD7-8E4C-5333-78A2-E56D518EBD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928FD94-84D3-E24F-86AD-ED17CCC6B84B}"/>
              </a:ext>
            </a:extLst>
          </p:cNvPr>
          <p:cNvSpPr>
            <a:spLocks noGrp="1" noChangeArrowheads="1"/>
          </p:cNvSpPr>
          <p:nvPr>
            <p:ph type="sldNum" sz="quarter" idx="12"/>
          </p:nvPr>
        </p:nvSpPr>
        <p:spPr>
          <a:ln/>
        </p:spPr>
        <p:txBody>
          <a:bodyPr/>
          <a:lstStyle>
            <a:lvl1pPr>
              <a:defRPr/>
            </a:lvl1pPr>
          </a:lstStyle>
          <a:p>
            <a:fld id="{73AA4568-2FBE-4D86-A29C-72E93EA12DFF}" type="slidenum">
              <a:rPr lang="en-US" altLang="en-US"/>
              <a:pPr/>
              <a:t>‹#›</a:t>
            </a:fld>
            <a:endParaRPr lang="en-US" altLang="en-US"/>
          </a:p>
        </p:txBody>
      </p:sp>
    </p:spTree>
    <p:extLst>
      <p:ext uri="{BB962C8B-B14F-4D97-AF65-F5344CB8AC3E}">
        <p14:creationId xmlns:p14="http://schemas.microsoft.com/office/powerpoint/2010/main" val="20092016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9C02378-5477-3532-F480-6027EBEDE39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7FFD9AC-0550-990C-6BB4-22318660A9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FBD91D4-3494-85FA-89D3-CF2D4D79AF2B}"/>
              </a:ext>
            </a:extLst>
          </p:cNvPr>
          <p:cNvSpPr>
            <a:spLocks noGrp="1" noChangeArrowheads="1"/>
          </p:cNvSpPr>
          <p:nvPr>
            <p:ph type="sldNum" sz="quarter" idx="12"/>
          </p:nvPr>
        </p:nvSpPr>
        <p:spPr>
          <a:ln/>
        </p:spPr>
        <p:txBody>
          <a:bodyPr/>
          <a:lstStyle>
            <a:lvl1pPr>
              <a:defRPr/>
            </a:lvl1pPr>
          </a:lstStyle>
          <a:p>
            <a:fld id="{5680390B-A20E-4C6A-A1B2-5A77A620A61C}" type="slidenum">
              <a:rPr lang="en-US" altLang="en-US"/>
              <a:pPr/>
              <a:t>‹#›</a:t>
            </a:fld>
            <a:endParaRPr lang="en-US" altLang="en-US"/>
          </a:p>
        </p:txBody>
      </p:sp>
    </p:spTree>
    <p:extLst>
      <p:ext uri="{BB962C8B-B14F-4D97-AF65-F5344CB8AC3E}">
        <p14:creationId xmlns:p14="http://schemas.microsoft.com/office/powerpoint/2010/main" val="25237202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7276A1C-8AB7-DB50-F36F-7CA26DBE00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6AC0C5C-04C5-82D0-8B61-329815C264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7DA50B-F627-1B20-2113-E52C6231714D}"/>
              </a:ext>
            </a:extLst>
          </p:cNvPr>
          <p:cNvSpPr>
            <a:spLocks noGrp="1" noChangeArrowheads="1"/>
          </p:cNvSpPr>
          <p:nvPr>
            <p:ph type="sldNum" sz="quarter" idx="12"/>
          </p:nvPr>
        </p:nvSpPr>
        <p:spPr>
          <a:ln/>
        </p:spPr>
        <p:txBody>
          <a:bodyPr/>
          <a:lstStyle>
            <a:lvl1pPr>
              <a:defRPr/>
            </a:lvl1pPr>
          </a:lstStyle>
          <a:p>
            <a:fld id="{0BE5DF3A-D3B9-4FB7-83A5-E0CCA4D93CD6}" type="slidenum">
              <a:rPr lang="en-US" altLang="en-US"/>
              <a:pPr/>
              <a:t>‹#›</a:t>
            </a:fld>
            <a:endParaRPr lang="en-US" altLang="en-US"/>
          </a:p>
        </p:txBody>
      </p:sp>
    </p:spTree>
    <p:extLst>
      <p:ext uri="{BB962C8B-B14F-4D97-AF65-F5344CB8AC3E}">
        <p14:creationId xmlns:p14="http://schemas.microsoft.com/office/powerpoint/2010/main" val="25704346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BFDF76-4BD1-D663-90A9-41DB3E8DE5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D9DE773-441B-DB85-4F43-7C3E2EAEC5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DEB8FDE-C1FF-AA35-DF91-F63A12BDDFAE}"/>
              </a:ext>
            </a:extLst>
          </p:cNvPr>
          <p:cNvSpPr>
            <a:spLocks noGrp="1" noChangeArrowheads="1"/>
          </p:cNvSpPr>
          <p:nvPr>
            <p:ph type="sldNum" sz="quarter" idx="12"/>
          </p:nvPr>
        </p:nvSpPr>
        <p:spPr>
          <a:ln/>
        </p:spPr>
        <p:txBody>
          <a:bodyPr/>
          <a:lstStyle>
            <a:lvl1pPr>
              <a:defRPr/>
            </a:lvl1pPr>
          </a:lstStyle>
          <a:p>
            <a:fld id="{0AFF5882-B5BB-4159-9CB3-D16D2DB4FE04}" type="slidenum">
              <a:rPr lang="en-US" altLang="en-US"/>
              <a:pPr/>
              <a:t>‹#›</a:t>
            </a:fld>
            <a:endParaRPr lang="en-US" altLang="en-US"/>
          </a:p>
        </p:txBody>
      </p:sp>
    </p:spTree>
    <p:extLst>
      <p:ext uri="{BB962C8B-B14F-4D97-AF65-F5344CB8AC3E}">
        <p14:creationId xmlns:p14="http://schemas.microsoft.com/office/powerpoint/2010/main" val="32866395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87BC2A-8EC1-E1D2-DDB5-4A167614E4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1C0089-121D-1CF4-CE6D-ECAB75E534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DAAC50A-68FB-98DF-8BC9-8A40EE9168F4}"/>
              </a:ext>
            </a:extLst>
          </p:cNvPr>
          <p:cNvSpPr>
            <a:spLocks noGrp="1" noChangeArrowheads="1"/>
          </p:cNvSpPr>
          <p:nvPr>
            <p:ph type="sldNum" sz="quarter" idx="12"/>
          </p:nvPr>
        </p:nvSpPr>
        <p:spPr>
          <a:ln/>
        </p:spPr>
        <p:txBody>
          <a:bodyPr/>
          <a:lstStyle>
            <a:lvl1pPr>
              <a:defRPr/>
            </a:lvl1pPr>
          </a:lstStyle>
          <a:p>
            <a:fld id="{362693F2-A8E9-477A-BBD5-16FEF4E304E4}" type="slidenum">
              <a:rPr lang="en-US" altLang="en-US"/>
              <a:pPr/>
              <a:t>‹#›</a:t>
            </a:fld>
            <a:endParaRPr lang="en-US" altLang="en-US"/>
          </a:p>
        </p:txBody>
      </p:sp>
    </p:spTree>
    <p:extLst>
      <p:ext uri="{BB962C8B-B14F-4D97-AF65-F5344CB8AC3E}">
        <p14:creationId xmlns:p14="http://schemas.microsoft.com/office/powerpoint/2010/main" val="27586623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3ADA0A0-8E88-E403-EEFB-15D86D27D3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3E6A50-DED7-C86E-2889-B8EEC27D73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BB17AB-3FF1-87CC-6C8B-9CB3F25D7ED6}"/>
              </a:ext>
            </a:extLst>
          </p:cNvPr>
          <p:cNvSpPr>
            <a:spLocks noGrp="1" noChangeArrowheads="1"/>
          </p:cNvSpPr>
          <p:nvPr>
            <p:ph type="sldNum" sz="quarter" idx="12"/>
          </p:nvPr>
        </p:nvSpPr>
        <p:spPr>
          <a:ln/>
        </p:spPr>
        <p:txBody>
          <a:bodyPr/>
          <a:lstStyle>
            <a:lvl1pPr>
              <a:defRPr/>
            </a:lvl1pPr>
          </a:lstStyle>
          <a:p>
            <a:fld id="{E12B0007-7AB1-4710-BC99-754E6273F84A}" type="slidenum">
              <a:rPr lang="en-US" altLang="en-US"/>
              <a:pPr/>
              <a:t>‹#›</a:t>
            </a:fld>
            <a:endParaRPr lang="en-US" altLang="en-US"/>
          </a:p>
        </p:txBody>
      </p:sp>
    </p:spTree>
    <p:extLst>
      <p:ext uri="{BB962C8B-B14F-4D97-AF65-F5344CB8AC3E}">
        <p14:creationId xmlns:p14="http://schemas.microsoft.com/office/powerpoint/2010/main" val="19340626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EE463960-7689-B895-438A-0D56CF8486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A2D9612-4456-A477-B35C-697C4DBA59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A322F43-2312-B6E1-80DC-890840E386BE}"/>
              </a:ext>
            </a:extLst>
          </p:cNvPr>
          <p:cNvSpPr>
            <a:spLocks noGrp="1" noChangeArrowheads="1"/>
          </p:cNvSpPr>
          <p:nvPr>
            <p:ph type="sldNum" sz="quarter" idx="12"/>
          </p:nvPr>
        </p:nvSpPr>
        <p:spPr>
          <a:ln/>
        </p:spPr>
        <p:txBody>
          <a:bodyPr/>
          <a:lstStyle>
            <a:lvl1pPr>
              <a:defRPr/>
            </a:lvl1pPr>
          </a:lstStyle>
          <a:p>
            <a:fld id="{D0B59B8E-5656-4075-B7DB-B2F3CB4C3FE8}" type="slidenum">
              <a:rPr lang="en-US" altLang="en-US"/>
              <a:pPr/>
              <a:t>‹#›</a:t>
            </a:fld>
            <a:endParaRPr lang="en-US" altLang="en-US"/>
          </a:p>
        </p:txBody>
      </p:sp>
    </p:spTree>
    <p:extLst>
      <p:ext uri="{BB962C8B-B14F-4D97-AF65-F5344CB8AC3E}">
        <p14:creationId xmlns:p14="http://schemas.microsoft.com/office/powerpoint/2010/main" val="41978204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1A416FB-3F49-77F5-5873-AA3905D553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7A23D7E-E92F-8512-BE8F-8C4E635867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AFDAAED-8454-5A41-0F0F-9FE96F44C5A1}"/>
              </a:ext>
            </a:extLst>
          </p:cNvPr>
          <p:cNvSpPr>
            <a:spLocks noGrp="1" noChangeArrowheads="1"/>
          </p:cNvSpPr>
          <p:nvPr>
            <p:ph type="sldNum" sz="quarter" idx="12"/>
          </p:nvPr>
        </p:nvSpPr>
        <p:spPr>
          <a:ln/>
        </p:spPr>
        <p:txBody>
          <a:bodyPr/>
          <a:lstStyle>
            <a:lvl1pPr>
              <a:defRPr/>
            </a:lvl1pPr>
          </a:lstStyle>
          <a:p>
            <a:fld id="{BDB678EB-0CD1-4CBF-A471-A56419DCD669}" type="slidenum">
              <a:rPr lang="en-US" altLang="en-US"/>
              <a:pPr/>
              <a:t>‹#›</a:t>
            </a:fld>
            <a:endParaRPr lang="en-US" altLang="en-US"/>
          </a:p>
        </p:txBody>
      </p:sp>
    </p:spTree>
    <p:extLst>
      <p:ext uri="{BB962C8B-B14F-4D97-AF65-F5344CB8AC3E}">
        <p14:creationId xmlns:p14="http://schemas.microsoft.com/office/powerpoint/2010/main" val="826113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E4BC49-7AFA-BA8F-F89F-9D12E8BEC51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2B01BE7-8B3F-F8DD-2F9C-B4CAC90FC3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9770611-FA84-5B05-D5F8-B35DB353BD31}"/>
              </a:ext>
            </a:extLst>
          </p:cNvPr>
          <p:cNvSpPr>
            <a:spLocks noGrp="1" noChangeArrowheads="1"/>
          </p:cNvSpPr>
          <p:nvPr>
            <p:ph type="sldNum" sz="quarter" idx="12"/>
          </p:nvPr>
        </p:nvSpPr>
        <p:spPr>
          <a:ln/>
        </p:spPr>
        <p:txBody>
          <a:bodyPr/>
          <a:lstStyle>
            <a:lvl1pPr>
              <a:defRPr/>
            </a:lvl1pPr>
          </a:lstStyle>
          <a:p>
            <a:fld id="{38E41201-CF1A-41B1-8276-C5AEAAB8C03A}" type="slidenum">
              <a:rPr lang="en-US" altLang="en-US"/>
              <a:pPr/>
              <a:t>‹#›</a:t>
            </a:fld>
            <a:endParaRPr lang="en-US" altLang="en-US"/>
          </a:p>
        </p:txBody>
      </p:sp>
    </p:spTree>
    <p:extLst>
      <p:ext uri="{BB962C8B-B14F-4D97-AF65-F5344CB8AC3E}">
        <p14:creationId xmlns:p14="http://schemas.microsoft.com/office/powerpoint/2010/main" val="28795879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55C3E0A-78B8-6B4E-1546-9A83BDB98895}"/>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7BD76092-4064-3602-4EF6-13C9D3F814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28A61496-CB33-99A3-69D4-D9F48B33ED5D}"/>
              </a:ext>
            </a:extLst>
          </p:cNvPr>
          <p:cNvSpPr>
            <a:spLocks noGrp="1" noChangeArrowheads="1"/>
          </p:cNvSpPr>
          <p:nvPr>
            <p:ph type="sldNum" sz="quarter" idx="12"/>
          </p:nvPr>
        </p:nvSpPr>
        <p:spPr>
          <a:ln/>
        </p:spPr>
        <p:txBody>
          <a:bodyPr/>
          <a:lstStyle>
            <a:lvl1pPr>
              <a:defRPr/>
            </a:lvl1pPr>
          </a:lstStyle>
          <a:p>
            <a:fld id="{7ABFEC05-FA87-4304-8A2F-C93BCC7DB69F}" type="slidenum">
              <a:rPr lang="en-US" altLang="en-US"/>
              <a:pPr/>
              <a:t>‹#›</a:t>
            </a:fld>
            <a:endParaRPr lang="en-US" altLang="en-US"/>
          </a:p>
        </p:txBody>
      </p:sp>
    </p:spTree>
    <p:extLst>
      <p:ext uri="{BB962C8B-B14F-4D97-AF65-F5344CB8AC3E}">
        <p14:creationId xmlns:p14="http://schemas.microsoft.com/office/powerpoint/2010/main" val="3483741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D637E6F3-35DE-8039-73AD-4ED4CFDA23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1FDF34-4626-183B-206F-E0574C568E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B1753C2-2AFA-4087-BF14-9F1EA1201B92}"/>
              </a:ext>
            </a:extLst>
          </p:cNvPr>
          <p:cNvSpPr>
            <a:spLocks noGrp="1" noChangeArrowheads="1"/>
          </p:cNvSpPr>
          <p:nvPr>
            <p:ph type="sldNum" sz="quarter" idx="12"/>
          </p:nvPr>
        </p:nvSpPr>
        <p:spPr>
          <a:ln/>
        </p:spPr>
        <p:txBody>
          <a:bodyPr/>
          <a:lstStyle>
            <a:lvl1pPr>
              <a:defRPr/>
            </a:lvl1pPr>
          </a:lstStyle>
          <a:p>
            <a:fld id="{65DD9972-3F3F-4160-95E5-1D92703E74E4}" type="slidenum">
              <a:rPr lang="en-US" altLang="en-US"/>
              <a:pPr/>
              <a:t>‹#›</a:t>
            </a:fld>
            <a:endParaRPr lang="en-US" altLang="en-US"/>
          </a:p>
        </p:txBody>
      </p:sp>
    </p:spTree>
    <p:extLst>
      <p:ext uri="{BB962C8B-B14F-4D97-AF65-F5344CB8AC3E}">
        <p14:creationId xmlns:p14="http://schemas.microsoft.com/office/powerpoint/2010/main" val="6125360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7703028-EC0F-EA19-C661-DDDD09D9247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17880D3-B5D3-D8B0-720D-03D66646D5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6CC158C-688C-6975-4ABD-E2E9BE292CC5}"/>
              </a:ext>
            </a:extLst>
          </p:cNvPr>
          <p:cNvSpPr>
            <a:spLocks noGrp="1" noChangeArrowheads="1"/>
          </p:cNvSpPr>
          <p:nvPr>
            <p:ph type="sldNum" sz="quarter" idx="12"/>
          </p:nvPr>
        </p:nvSpPr>
        <p:spPr>
          <a:ln/>
        </p:spPr>
        <p:txBody>
          <a:bodyPr/>
          <a:lstStyle>
            <a:lvl1pPr>
              <a:defRPr/>
            </a:lvl1pPr>
          </a:lstStyle>
          <a:p>
            <a:fld id="{CEB55157-23BC-4B14-A782-1B66538D9465}" type="slidenum">
              <a:rPr lang="en-US" altLang="en-US"/>
              <a:pPr/>
              <a:t>‹#›</a:t>
            </a:fld>
            <a:endParaRPr lang="en-US" altLang="en-US"/>
          </a:p>
        </p:txBody>
      </p:sp>
    </p:spTree>
    <p:extLst>
      <p:ext uri="{BB962C8B-B14F-4D97-AF65-F5344CB8AC3E}">
        <p14:creationId xmlns:p14="http://schemas.microsoft.com/office/powerpoint/2010/main" val="11424563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FACD417-3ABD-CF26-3B18-A02DBDD08B0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9C2D882-9AC8-379F-EDE4-0A8BAF2DF0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9845832-7ADD-C42A-0146-827011D4D868}"/>
              </a:ext>
            </a:extLst>
          </p:cNvPr>
          <p:cNvSpPr>
            <a:spLocks noGrp="1" noChangeArrowheads="1"/>
          </p:cNvSpPr>
          <p:nvPr>
            <p:ph type="sldNum" sz="quarter" idx="12"/>
          </p:nvPr>
        </p:nvSpPr>
        <p:spPr>
          <a:ln/>
        </p:spPr>
        <p:txBody>
          <a:bodyPr/>
          <a:lstStyle>
            <a:lvl1pPr>
              <a:defRPr/>
            </a:lvl1pPr>
          </a:lstStyle>
          <a:p>
            <a:fld id="{97EB929C-A576-425D-9BF9-07D23BD6E873}" type="slidenum">
              <a:rPr lang="en-US" altLang="en-US"/>
              <a:pPr/>
              <a:t>‹#›</a:t>
            </a:fld>
            <a:endParaRPr lang="en-US" altLang="en-US"/>
          </a:p>
        </p:txBody>
      </p:sp>
    </p:spTree>
    <p:extLst>
      <p:ext uri="{BB962C8B-B14F-4D97-AF65-F5344CB8AC3E}">
        <p14:creationId xmlns:p14="http://schemas.microsoft.com/office/powerpoint/2010/main" val="311848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89A8634-978C-1917-B312-A64CD06FAB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613569-D890-F7D0-3CDF-2A799C1A81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D8E4C85-CFBF-D747-458A-A33D0A6DE929}"/>
              </a:ext>
            </a:extLst>
          </p:cNvPr>
          <p:cNvSpPr>
            <a:spLocks noGrp="1" noChangeArrowheads="1"/>
          </p:cNvSpPr>
          <p:nvPr>
            <p:ph type="sldNum" sz="quarter" idx="12"/>
          </p:nvPr>
        </p:nvSpPr>
        <p:spPr>
          <a:ln/>
        </p:spPr>
        <p:txBody>
          <a:bodyPr/>
          <a:lstStyle>
            <a:lvl1pPr>
              <a:defRPr/>
            </a:lvl1pPr>
          </a:lstStyle>
          <a:p>
            <a:fld id="{BD156B75-7D01-454B-AF9B-80B9B55D24DF}" type="slidenum">
              <a:rPr lang="en-US" altLang="en-US"/>
              <a:pPr/>
              <a:t>‹#›</a:t>
            </a:fld>
            <a:endParaRPr lang="en-US" altLang="en-US"/>
          </a:p>
        </p:txBody>
      </p:sp>
    </p:spTree>
    <p:extLst>
      <p:ext uri="{BB962C8B-B14F-4D97-AF65-F5344CB8AC3E}">
        <p14:creationId xmlns:p14="http://schemas.microsoft.com/office/powerpoint/2010/main" val="3560430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084155D-6CED-A1C5-C62A-7A72B34C369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EDE4DC8-7E71-E6FB-C512-23D5A34936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3FE3480-29F8-92C1-7A89-D61743B2B5FC}"/>
              </a:ext>
            </a:extLst>
          </p:cNvPr>
          <p:cNvSpPr>
            <a:spLocks noGrp="1" noChangeArrowheads="1"/>
          </p:cNvSpPr>
          <p:nvPr>
            <p:ph type="sldNum" sz="quarter" idx="12"/>
          </p:nvPr>
        </p:nvSpPr>
        <p:spPr>
          <a:ln/>
        </p:spPr>
        <p:txBody>
          <a:bodyPr/>
          <a:lstStyle>
            <a:lvl1pPr>
              <a:defRPr/>
            </a:lvl1pPr>
          </a:lstStyle>
          <a:p>
            <a:fld id="{49F34C33-3837-4831-B59E-53932B2036C6}" type="slidenum">
              <a:rPr lang="en-US" altLang="en-US"/>
              <a:pPr/>
              <a:t>‹#›</a:t>
            </a:fld>
            <a:endParaRPr lang="en-US" altLang="en-US"/>
          </a:p>
        </p:txBody>
      </p:sp>
    </p:spTree>
    <p:extLst>
      <p:ext uri="{BB962C8B-B14F-4D97-AF65-F5344CB8AC3E}">
        <p14:creationId xmlns:p14="http://schemas.microsoft.com/office/powerpoint/2010/main" val="12030691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2194101-D08F-1A21-8F2F-7F064A7EEEF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E8492F-C8B3-2B84-3855-157475C5A9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7DDB6E-E5B0-66E9-B04D-B55DE5CF8729}"/>
              </a:ext>
            </a:extLst>
          </p:cNvPr>
          <p:cNvSpPr>
            <a:spLocks noGrp="1" noChangeArrowheads="1"/>
          </p:cNvSpPr>
          <p:nvPr>
            <p:ph type="sldNum" sz="quarter" idx="12"/>
          </p:nvPr>
        </p:nvSpPr>
        <p:spPr>
          <a:ln/>
        </p:spPr>
        <p:txBody>
          <a:bodyPr/>
          <a:lstStyle>
            <a:lvl1pPr>
              <a:defRPr/>
            </a:lvl1pPr>
          </a:lstStyle>
          <a:p>
            <a:fld id="{E413BB97-3C94-4CD2-8637-2E59323F4E11}" type="slidenum">
              <a:rPr lang="en-US" altLang="en-US"/>
              <a:pPr/>
              <a:t>‹#›</a:t>
            </a:fld>
            <a:endParaRPr lang="en-US" altLang="en-US"/>
          </a:p>
        </p:txBody>
      </p:sp>
    </p:spTree>
    <p:extLst>
      <p:ext uri="{BB962C8B-B14F-4D97-AF65-F5344CB8AC3E}">
        <p14:creationId xmlns:p14="http://schemas.microsoft.com/office/powerpoint/2010/main" val="8958851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A9AAB7C-1BF6-1513-AAE3-3514DC8A8F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A05C23-FE31-4A01-3E01-4D1785D55E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D0230B-D62B-DC18-BB24-B8BD803D2E20}"/>
              </a:ext>
            </a:extLst>
          </p:cNvPr>
          <p:cNvSpPr>
            <a:spLocks noGrp="1" noChangeArrowheads="1"/>
          </p:cNvSpPr>
          <p:nvPr>
            <p:ph type="sldNum" sz="quarter" idx="12"/>
          </p:nvPr>
        </p:nvSpPr>
        <p:spPr>
          <a:ln/>
        </p:spPr>
        <p:txBody>
          <a:bodyPr/>
          <a:lstStyle>
            <a:lvl1pPr>
              <a:defRPr/>
            </a:lvl1pPr>
          </a:lstStyle>
          <a:p>
            <a:fld id="{91CED909-43F4-4922-BCF2-EEC392A74C29}" type="slidenum">
              <a:rPr lang="en-US" altLang="en-US"/>
              <a:pPr/>
              <a:t>‹#›</a:t>
            </a:fld>
            <a:endParaRPr lang="en-US" altLang="en-US"/>
          </a:p>
        </p:txBody>
      </p:sp>
    </p:spTree>
    <p:extLst>
      <p:ext uri="{BB962C8B-B14F-4D97-AF65-F5344CB8AC3E}">
        <p14:creationId xmlns:p14="http://schemas.microsoft.com/office/powerpoint/2010/main" val="36111927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781A26-C664-F580-B497-6C83A538BC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12E910-087C-B576-1B71-674866B913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EF5278-DA4C-8331-5222-B3255967D42B}"/>
              </a:ext>
            </a:extLst>
          </p:cNvPr>
          <p:cNvSpPr>
            <a:spLocks noGrp="1" noChangeArrowheads="1"/>
          </p:cNvSpPr>
          <p:nvPr>
            <p:ph type="sldNum" sz="quarter" idx="12"/>
          </p:nvPr>
        </p:nvSpPr>
        <p:spPr>
          <a:ln/>
        </p:spPr>
        <p:txBody>
          <a:bodyPr/>
          <a:lstStyle>
            <a:lvl1pPr>
              <a:defRPr/>
            </a:lvl1pPr>
          </a:lstStyle>
          <a:p>
            <a:fld id="{7DE6D861-EF68-43DD-9B82-513A5AC84127}" type="slidenum">
              <a:rPr lang="en-US" altLang="en-US"/>
              <a:pPr/>
              <a:t>‹#›</a:t>
            </a:fld>
            <a:endParaRPr lang="en-US" altLang="en-US"/>
          </a:p>
        </p:txBody>
      </p:sp>
    </p:spTree>
    <p:extLst>
      <p:ext uri="{BB962C8B-B14F-4D97-AF65-F5344CB8AC3E}">
        <p14:creationId xmlns:p14="http://schemas.microsoft.com/office/powerpoint/2010/main" val="17285907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9242658-0DF7-9231-6701-7485EB99CD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5A992D-179C-8106-99C5-453D2FDE22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EA92DE-E3CE-FCF8-2CE3-D7EFC141EB4A}"/>
              </a:ext>
            </a:extLst>
          </p:cNvPr>
          <p:cNvSpPr>
            <a:spLocks noGrp="1" noChangeArrowheads="1"/>
          </p:cNvSpPr>
          <p:nvPr>
            <p:ph type="sldNum" sz="quarter" idx="12"/>
          </p:nvPr>
        </p:nvSpPr>
        <p:spPr>
          <a:ln/>
        </p:spPr>
        <p:txBody>
          <a:bodyPr/>
          <a:lstStyle>
            <a:lvl1pPr>
              <a:defRPr/>
            </a:lvl1pPr>
          </a:lstStyle>
          <a:p>
            <a:fld id="{F7B699CF-64A3-4664-88CB-21C64446658F}" type="slidenum">
              <a:rPr lang="en-US" altLang="en-US"/>
              <a:pPr/>
              <a:t>‹#›</a:t>
            </a:fld>
            <a:endParaRPr lang="en-US" altLang="en-US"/>
          </a:p>
        </p:txBody>
      </p:sp>
    </p:spTree>
    <p:extLst>
      <p:ext uri="{BB962C8B-B14F-4D97-AF65-F5344CB8AC3E}">
        <p14:creationId xmlns:p14="http://schemas.microsoft.com/office/powerpoint/2010/main" val="3253075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7671054-5322-D7CC-D3B2-4E476B85417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B49D557-F6E0-5506-DAB0-11DCDA27D9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2CC53DC-E6FC-69CB-F5B3-E0C2B48593AD}"/>
              </a:ext>
            </a:extLst>
          </p:cNvPr>
          <p:cNvSpPr>
            <a:spLocks noGrp="1" noChangeArrowheads="1"/>
          </p:cNvSpPr>
          <p:nvPr>
            <p:ph type="sldNum" sz="quarter" idx="12"/>
          </p:nvPr>
        </p:nvSpPr>
        <p:spPr>
          <a:ln/>
        </p:spPr>
        <p:txBody>
          <a:bodyPr/>
          <a:lstStyle>
            <a:lvl1pPr>
              <a:defRPr/>
            </a:lvl1pPr>
          </a:lstStyle>
          <a:p>
            <a:fld id="{45B080FD-3B9C-49FE-B658-9733BB9A404B}" type="slidenum">
              <a:rPr lang="en-US" altLang="en-US"/>
              <a:pPr/>
              <a:t>‹#›</a:t>
            </a:fld>
            <a:endParaRPr lang="en-US" altLang="en-US"/>
          </a:p>
        </p:txBody>
      </p:sp>
    </p:spTree>
    <p:extLst>
      <p:ext uri="{BB962C8B-B14F-4D97-AF65-F5344CB8AC3E}">
        <p14:creationId xmlns:p14="http://schemas.microsoft.com/office/powerpoint/2010/main" val="36978046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8FF5D1F-EC2D-F5D0-83C0-9CA87F7254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E2117C-BBE4-9622-CE4C-49516503A8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1762968-DBA9-936C-6C46-A7B4222324B7}"/>
              </a:ext>
            </a:extLst>
          </p:cNvPr>
          <p:cNvSpPr>
            <a:spLocks noGrp="1" noChangeArrowheads="1"/>
          </p:cNvSpPr>
          <p:nvPr>
            <p:ph type="sldNum" sz="quarter" idx="12"/>
          </p:nvPr>
        </p:nvSpPr>
        <p:spPr>
          <a:ln/>
        </p:spPr>
        <p:txBody>
          <a:bodyPr/>
          <a:lstStyle>
            <a:lvl1pPr>
              <a:defRPr/>
            </a:lvl1pPr>
          </a:lstStyle>
          <a:p>
            <a:fld id="{665242C7-41B2-481E-A014-470AD96DDEF2}" type="slidenum">
              <a:rPr lang="en-US" altLang="en-US"/>
              <a:pPr/>
              <a:t>‹#›</a:t>
            </a:fld>
            <a:endParaRPr lang="en-US" altLang="en-US"/>
          </a:p>
        </p:txBody>
      </p:sp>
    </p:spTree>
    <p:extLst>
      <p:ext uri="{BB962C8B-B14F-4D97-AF65-F5344CB8AC3E}">
        <p14:creationId xmlns:p14="http://schemas.microsoft.com/office/powerpoint/2010/main" val="24104964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19D2B5D-19AE-2E8B-B3A1-3EF8002B93C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1197BFB-EDDE-4800-4D6A-BDAA1944A8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DF3ED8E-5AAE-3278-B2DD-B2D60FA5F9DF}"/>
              </a:ext>
            </a:extLst>
          </p:cNvPr>
          <p:cNvSpPr>
            <a:spLocks noGrp="1" noChangeArrowheads="1"/>
          </p:cNvSpPr>
          <p:nvPr>
            <p:ph type="sldNum" sz="quarter" idx="12"/>
          </p:nvPr>
        </p:nvSpPr>
        <p:spPr>
          <a:ln/>
        </p:spPr>
        <p:txBody>
          <a:bodyPr/>
          <a:lstStyle>
            <a:lvl1pPr>
              <a:defRPr/>
            </a:lvl1pPr>
          </a:lstStyle>
          <a:p>
            <a:fld id="{2A3C64C4-19E6-4D6F-8109-97A357DA2AF7}" type="slidenum">
              <a:rPr lang="en-US" altLang="en-US"/>
              <a:pPr/>
              <a:t>‹#›</a:t>
            </a:fld>
            <a:endParaRPr lang="en-US" altLang="en-US"/>
          </a:p>
        </p:txBody>
      </p:sp>
    </p:spTree>
    <p:extLst>
      <p:ext uri="{BB962C8B-B14F-4D97-AF65-F5344CB8AC3E}">
        <p14:creationId xmlns:p14="http://schemas.microsoft.com/office/powerpoint/2010/main" val="22678280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858EAC9-8E69-6F89-F91B-E39C2BDF576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11BDA5C-BCA5-B9EB-C4A0-E8B8E30D58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05538B8-BB83-24DC-4B0C-BA8812AFDCB2}"/>
              </a:ext>
            </a:extLst>
          </p:cNvPr>
          <p:cNvSpPr>
            <a:spLocks noGrp="1" noChangeArrowheads="1"/>
          </p:cNvSpPr>
          <p:nvPr>
            <p:ph type="sldNum" sz="quarter" idx="12"/>
          </p:nvPr>
        </p:nvSpPr>
        <p:spPr>
          <a:ln/>
        </p:spPr>
        <p:txBody>
          <a:bodyPr/>
          <a:lstStyle>
            <a:lvl1pPr>
              <a:defRPr/>
            </a:lvl1pPr>
          </a:lstStyle>
          <a:p>
            <a:fld id="{0BE35E7F-F56D-4B21-83EE-289DDCA6F87B}" type="slidenum">
              <a:rPr lang="en-US" altLang="en-US"/>
              <a:pPr/>
              <a:t>‹#›</a:t>
            </a:fld>
            <a:endParaRPr lang="en-US" altLang="en-US"/>
          </a:p>
        </p:txBody>
      </p:sp>
    </p:spTree>
    <p:extLst>
      <p:ext uri="{BB962C8B-B14F-4D97-AF65-F5344CB8AC3E}">
        <p14:creationId xmlns:p14="http://schemas.microsoft.com/office/powerpoint/2010/main" val="31261222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055051-1CAF-18B3-14C1-ABDD218B3DB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017971E-791C-4EEE-4506-A26D42A874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115B105-EF59-67A5-2F88-2769B766A8E0}"/>
              </a:ext>
            </a:extLst>
          </p:cNvPr>
          <p:cNvSpPr>
            <a:spLocks noGrp="1" noChangeArrowheads="1"/>
          </p:cNvSpPr>
          <p:nvPr>
            <p:ph type="sldNum" sz="quarter" idx="12"/>
          </p:nvPr>
        </p:nvSpPr>
        <p:spPr>
          <a:ln/>
        </p:spPr>
        <p:txBody>
          <a:bodyPr/>
          <a:lstStyle>
            <a:lvl1pPr>
              <a:defRPr/>
            </a:lvl1pPr>
          </a:lstStyle>
          <a:p>
            <a:fld id="{B2A34163-B846-4C7E-9F52-19ACBF9CEAA2}" type="slidenum">
              <a:rPr lang="en-US" altLang="en-US"/>
              <a:pPr/>
              <a:t>‹#›</a:t>
            </a:fld>
            <a:endParaRPr lang="en-US" altLang="en-US"/>
          </a:p>
        </p:txBody>
      </p:sp>
    </p:spTree>
    <p:extLst>
      <p:ext uri="{BB962C8B-B14F-4D97-AF65-F5344CB8AC3E}">
        <p14:creationId xmlns:p14="http://schemas.microsoft.com/office/powerpoint/2010/main" val="29299727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A1C63FE-EB71-4A2C-4198-0F51EE6727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245805-28BE-4771-C8AB-B3A1EE3CB5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5C82DD-0759-E38C-A0E3-8CE6FB57A5FC}"/>
              </a:ext>
            </a:extLst>
          </p:cNvPr>
          <p:cNvSpPr>
            <a:spLocks noGrp="1" noChangeArrowheads="1"/>
          </p:cNvSpPr>
          <p:nvPr>
            <p:ph type="sldNum" sz="quarter" idx="12"/>
          </p:nvPr>
        </p:nvSpPr>
        <p:spPr>
          <a:ln/>
        </p:spPr>
        <p:txBody>
          <a:bodyPr/>
          <a:lstStyle>
            <a:lvl1pPr>
              <a:defRPr/>
            </a:lvl1pPr>
          </a:lstStyle>
          <a:p>
            <a:fld id="{3F69EC6B-DB3F-450D-843F-789DB9A81DBD}" type="slidenum">
              <a:rPr lang="en-US" altLang="en-US"/>
              <a:pPr/>
              <a:t>‹#›</a:t>
            </a:fld>
            <a:endParaRPr lang="en-US" altLang="en-US"/>
          </a:p>
        </p:txBody>
      </p:sp>
    </p:spTree>
    <p:extLst>
      <p:ext uri="{BB962C8B-B14F-4D97-AF65-F5344CB8AC3E}">
        <p14:creationId xmlns:p14="http://schemas.microsoft.com/office/powerpoint/2010/main" val="2790203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0D20A29-331E-445A-4FAE-FC4DF23143F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214B7D-ECFF-DAA8-9D37-8D7BC7B9DE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FFF1BB5-DD88-236C-35F3-B284DCD6C0C7}"/>
              </a:ext>
            </a:extLst>
          </p:cNvPr>
          <p:cNvSpPr>
            <a:spLocks noGrp="1" noChangeArrowheads="1"/>
          </p:cNvSpPr>
          <p:nvPr>
            <p:ph type="sldNum" sz="quarter" idx="12"/>
          </p:nvPr>
        </p:nvSpPr>
        <p:spPr>
          <a:ln/>
        </p:spPr>
        <p:txBody>
          <a:bodyPr/>
          <a:lstStyle>
            <a:lvl1pPr>
              <a:defRPr/>
            </a:lvl1pPr>
          </a:lstStyle>
          <a:p>
            <a:fld id="{E550443F-3872-4298-8F5B-9BAFF999E4BC}" type="slidenum">
              <a:rPr lang="en-US" altLang="en-US"/>
              <a:pPr/>
              <a:t>‹#›</a:t>
            </a:fld>
            <a:endParaRPr lang="en-US" altLang="en-US"/>
          </a:p>
        </p:txBody>
      </p:sp>
    </p:spTree>
    <p:extLst>
      <p:ext uri="{BB962C8B-B14F-4D97-AF65-F5344CB8AC3E}">
        <p14:creationId xmlns:p14="http://schemas.microsoft.com/office/powerpoint/2010/main" val="5163703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E509F11-ADC5-469B-EDF7-C2CDED69A1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7AFB083-D052-E22B-6976-987BF06F0E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852E8A-627C-8875-75EE-E36ABEE15FF6}"/>
              </a:ext>
            </a:extLst>
          </p:cNvPr>
          <p:cNvSpPr>
            <a:spLocks noGrp="1" noChangeArrowheads="1"/>
          </p:cNvSpPr>
          <p:nvPr>
            <p:ph type="sldNum" sz="quarter" idx="12"/>
          </p:nvPr>
        </p:nvSpPr>
        <p:spPr>
          <a:ln/>
        </p:spPr>
        <p:txBody>
          <a:bodyPr/>
          <a:lstStyle>
            <a:lvl1pPr>
              <a:defRPr/>
            </a:lvl1pPr>
          </a:lstStyle>
          <a:p>
            <a:fld id="{12295D45-5C53-4F02-BBA4-0F8A52401789}" type="slidenum">
              <a:rPr lang="en-US" altLang="en-US"/>
              <a:pPr/>
              <a:t>‹#›</a:t>
            </a:fld>
            <a:endParaRPr lang="en-US" altLang="en-US"/>
          </a:p>
        </p:txBody>
      </p:sp>
    </p:spTree>
    <p:extLst>
      <p:ext uri="{BB962C8B-B14F-4D97-AF65-F5344CB8AC3E}">
        <p14:creationId xmlns:p14="http://schemas.microsoft.com/office/powerpoint/2010/main" val="1569458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7FB8B9-C024-1C34-3F2C-2224550E3C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9E2D94-577D-DC4E-E14B-B1E06416BC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CB1184-2104-FD54-CA61-6833CB08C11E}"/>
              </a:ext>
            </a:extLst>
          </p:cNvPr>
          <p:cNvSpPr>
            <a:spLocks noGrp="1" noChangeArrowheads="1"/>
          </p:cNvSpPr>
          <p:nvPr>
            <p:ph type="sldNum" sz="quarter" idx="12"/>
          </p:nvPr>
        </p:nvSpPr>
        <p:spPr>
          <a:ln/>
        </p:spPr>
        <p:txBody>
          <a:bodyPr/>
          <a:lstStyle>
            <a:lvl1pPr>
              <a:defRPr/>
            </a:lvl1pPr>
          </a:lstStyle>
          <a:p>
            <a:fld id="{80E61FDA-B123-4242-8B1C-10B3E4D0EEBC}" type="slidenum">
              <a:rPr lang="en-US" altLang="en-US"/>
              <a:pPr/>
              <a:t>‹#›</a:t>
            </a:fld>
            <a:endParaRPr lang="en-US" altLang="en-US"/>
          </a:p>
        </p:txBody>
      </p:sp>
    </p:spTree>
    <p:extLst>
      <p:ext uri="{BB962C8B-B14F-4D97-AF65-F5344CB8AC3E}">
        <p14:creationId xmlns:p14="http://schemas.microsoft.com/office/powerpoint/2010/main" val="34990570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ADC7BE17-AC96-E2F1-C27B-9E013C23FB0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DC270BA-21AA-5135-24C9-0EA6F86467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3E53665-DFB7-3779-EC73-A895222D7E86}"/>
              </a:ext>
            </a:extLst>
          </p:cNvPr>
          <p:cNvSpPr>
            <a:spLocks noGrp="1" noChangeArrowheads="1"/>
          </p:cNvSpPr>
          <p:nvPr>
            <p:ph type="sldNum" sz="quarter" idx="12"/>
          </p:nvPr>
        </p:nvSpPr>
        <p:spPr>
          <a:ln/>
        </p:spPr>
        <p:txBody>
          <a:bodyPr/>
          <a:lstStyle>
            <a:lvl1pPr>
              <a:defRPr/>
            </a:lvl1pPr>
          </a:lstStyle>
          <a:p>
            <a:fld id="{D86C975E-3CA3-4DC9-927F-F3808AB8E899}" type="slidenum">
              <a:rPr lang="en-US" altLang="en-US"/>
              <a:pPr/>
              <a:t>‹#›</a:t>
            </a:fld>
            <a:endParaRPr lang="en-US" altLang="en-US"/>
          </a:p>
        </p:txBody>
      </p:sp>
    </p:spTree>
    <p:extLst>
      <p:ext uri="{BB962C8B-B14F-4D97-AF65-F5344CB8AC3E}">
        <p14:creationId xmlns:p14="http://schemas.microsoft.com/office/powerpoint/2010/main" val="18989886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F839620-431C-7A04-10B3-DB89EE84550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0A5720C-59B9-0AB9-412E-63EDEE959D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2708AB5-9289-F74F-B7D4-FE865A362791}"/>
              </a:ext>
            </a:extLst>
          </p:cNvPr>
          <p:cNvSpPr>
            <a:spLocks noGrp="1" noChangeArrowheads="1"/>
          </p:cNvSpPr>
          <p:nvPr>
            <p:ph type="sldNum" sz="quarter" idx="12"/>
          </p:nvPr>
        </p:nvSpPr>
        <p:spPr>
          <a:ln/>
        </p:spPr>
        <p:txBody>
          <a:bodyPr/>
          <a:lstStyle>
            <a:lvl1pPr>
              <a:defRPr/>
            </a:lvl1pPr>
          </a:lstStyle>
          <a:p>
            <a:fld id="{326AD5B6-7481-4F98-B0AC-CFF28B5ECFF6}" type="slidenum">
              <a:rPr lang="en-US" altLang="en-US"/>
              <a:pPr/>
              <a:t>‹#›</a:t>
            </a:fld>
            <a:endParaRPr lang="en-US" altLang="en-US"/>
          </a:p>
        </p:txBody>
      </p:sp>
    </p:spTree>
    <p:extLst>
      <p:ext uri="{BB962C8B-B14F-4D97-AF65-F5344CB8AC3E}">
        <p14:creationId xmlns:p14="http://schemas.microsoft.com/office/powerpoint/2010/main" val="3667203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468060B-6104-B243-74F2-A668840A7DB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E8585AF-2DC9-05AD-BD6B-B0594DA86D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E2E665B-B03E-9682-668E-27E12D87EED3}"/>
              </a:ext>
            </a:extLst>
          </p:cNvPr>
          <p:cNvSpPr>
            <a:spLocks noGrp="1" noChangeArrowheads="1"/>
          </p:cNvSpPr>
          <p:nvPr>
            <p:ph type="sldNum" sz="quarter" idx="12"/>
          </p:nvPr>
        </p:nvSpPr>
        <p:spPr>
          <a:ln/>
        </p:spPr>
        <p:txBody>
          <a:bodyPr/>
          <a:lstStyle>
            <a:lvl1pPr>
              <a:defRPr/>
            </a:lvl1pPr>
          </a:lstStyle>
          <a:p>
            <a:fld id="{D0D77405-623F-4DD6-AD88-0058220F8FEB}" type="slidenum">
              <a:rPr lang="en-US" altLang="en-US"/>
              <a:pPr/>
              <a:t>‹#›</a:t>
            </a:fld>
            <a:endParaRPr lang="en-US" altLang="en-US"/>
          </a:p>
        </p:txBody>
      </p:sp>
    </p:spTree>
    <p:extLst>
      <p:ext uri="{BB962C8B-B14F-4D97-AF65-F5344CB8AC3E}">
        <p14:creationId xmlns:p14="http://schemas.microsoft.com/office/powerpoint/2010/main" val="11304211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BF6EE1C-7A0A-C6A3-B9E2-DEBB6501FBD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750FE76D-3E9C-2936-6853-2A522AB11E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CE3B32B1-CD06-3B46-1F6C-A8C637486C40}"/>
              </a:ext>
            </a:extLst>
          </p:cNvPr>
          <p:cNvSpPr>
            <a:spLocks noGrp="1" noChangeArrowheads="1"/>
          </p:cNvSpPr>
          <p:nvPr>
            <p:ph type="sldNum" sz="quarter" idx="12"/>
          </p:nvPr>
        </p:nvSpPr>
        <p:spPr>
          <a:ln/>
        </p:spPr>
        <p:txBody>
          <a:bodyPr/>
          <a:lstStyle>
            <a:lvl1pPr>
              <a:defRPr/>
            </a:lvl1pPr>
          </a:lstStyle>
          <a:p>
            <a:fld id="{4D2E0873-ADCF-4625-9AC3-08AF298B67BA}" type="slidenum">
              <a:rPr lang="en-US" altLang="en-US"/>
              <a:pPr/>
              <a:t>‹#›</a:t>
            </a:fld>
            <a:endParaRPr lang="en-US" altLang="en-US"/>
          </a:p>
        </p:txBody>
      </p:sp>
    </p:spTree>
    <p:extLst>
      <p:ext uri="{BB962C8B-B14F-4D97-AF65-F5344CB8AC3E}">
        <p14:creationId xmlns:p14="http://schemas.microsoft.com/office/powerpoint/2010/main" val="31830879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0DDDBEA3-F852-A1BD-27FE-25C877E7AD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5B11A6D-5178-C1B0-B2D5-3A9B7C12B9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E41F8F-1485-549F-9688-55176725801A}"/>
              </a:ext>
            </a:extLst>
          </p:cNvPr>
          <p:cNvSpPr>
            <a:spLocks noGrp="1" noChangeArrowheads="1"/>
          </p:cNvSpPr>
          <p:nvPr>
            <p:ph type="sldNum" sz="quarter" idx="12"/>
          </p:nvPr>
        </p:nvSpPr>
        <p:spPr>
          <a:ln/>
        </p:spPr>
        <p:txBody>
          <a:bodyPr/>
          <a:lstStyle>
            <a:lvl1pPr>
              <a:defRPr/>
            </a:lvl1pPr>
          </a:lstStyle>
          <a:p>
            <a:fld id="{A7324B57-B9D2-4E5E-942D-FDCC31879722}" type="slidenum">
              <a:rPr lang="en-US" altLang="en-US"/>
              <a:pPr/>
              <a:t>‹#›</a:t>
            </a:fld>
            <a:endParaRPr lang="en-US" altLang="en-US"/>
          </a:p>
        </p:txBody>
      </p:sp>
    </p:spTree>
    <p:extLst>
      <p:ext uri="{BB962C8B-B14F-4D97-AF65-F5344CB8AC3E}">
        <p14:creationId xmlns:p14="http://schemas.microsoft.com/office/powerpoint/2010/main" val="30271311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779E1F1-6DD2-D281-EC55-F386D7FE023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F0AE070-AE23-AE1B-8B9E-40835CE3BC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BDA61E1-1FB4-358A-D005-0BA18347BD2B}"/>
              </a:ext>
            </a:extLst>
          </p:cNvPr>
          <p:cNvSpPr>
            <a:spLocks noGrp="1" noChangeArrowheads="1"/>
          </p:cNvSpPr>
          <p:nvPr>
            <p:ph type="sldNum" sz="quarter" idx="12"/>
          </p:nvPr>
        </p:nvSpPr>
        <p:spPr>
          <a:ln/>
        </p:spPr>
        <p:txBody>
          <a:bodyPr/>
          <a:lstStyle>
            <a:lvl1pPr>
              <a:defRPr/>
            </a:lvl1pPr>
          </a:lstStyle>
          <a:p>
            <a:fld id="{6820FD23-78A5-4FEE-B408-9FA36B66F807}" type="slidenum">
              <a:rPr lang="en-US" altLang="en-US"/>
              <a:pPr/>
              <a:t>‹#›</a:t>
            </a:fld>
            <a:endParaRPr lang="en-US" altLang="en-US"/>
          </a:p>
        </p:txBody>
      </p:sp>
    </p:spTree>
    <p:extLst>
      <p:ext uri="{BB962C8B-B14F-4D97-AF65-F5344CB8AC3E}">
        <p14:creationId xmlns:p14="http://schemas.microsoft.com/office/powerpoint/2010/main" val="35651485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1264999-273D-809A-097D-8991AE5C564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35571F0-523E-8219-AB19-ABAEB83784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36335F6-B6CF-FC0D-AB5C-DAFB40B2E2E8}"/>
              </a:ext>
            </a:extLst>
          </p:cNvPr>
          <p:cNvSpPr>
            <a:spLocks noGrp="1" noChangeArrowheads="1"/>
          </p:cNvSpPr>
          <p:nvPr>
            <p:ph type="sldNum" sz="quarter" idx="12"/>
          </p:nvPr>
        </p:nvSpPr>
        <p:spPr>
          <a:ln/>
        </p:spPr>
        <p:txBody>
          <a:bodyPr/>
          <a:lstStyle>
            <a:lvl1pPr>
              <a:defRPr/>
            </a:lvl1pPr>
          </a:lstStyle>
          <a:p>
            <a:fld id="{DD06FB8C-5323-4B24-9DFE-4CBE23D8026D}" type="slidenum">
              <a:rPr lang="en-US" altLang="en-US"/>
              <a:pPr/>
              <a:t>‹#›</a:t>
            </a:fld>
            <a:endParaRPr lang="en-US" altLang="en-US"/>
          </a:p>
        </p:txBody>
      </p:sp>
    </p:spTree>
    <p:extLst>
      <p:ext uri="{BB962C8B-B14F-4D97-AF65-F5344CB8AC3E}">
        <p14:creationId xmlns:p14="http://schemas.microsoft.com/office/powerpoint/2010/main" val="30582074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A68FE6B-28C4-835A-9AD0-1CDD115CCFB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47C6C56-73E8-3C36-F196-FDB791F1E2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85E4AEE-C36C-C11E-2A46-AA1BF76C6472}"/>
              </a:ext>
            </a:extLst>
          </p:cNvPr>
          <p:cNvSpPr>
            <a:spLocks noGrp="1" noChangeArrowheads="1"/>
          </p:cNvSpPr>
          <p:nvPr>
            <p:ph type="sldNum" sz="quarter" idx="12"/>
          </p:nvPr>
        </p:nvSpPr>
        <p:spPr>
          <a:ln/>
        </p:spPr>
        <p:txBody>
          <a:bodyPr/>
          <a:lstStyle>
            <a:lvl1pPr>
              <a:defRPr/>
            </a:lvl1pPr>
          </a:lstStyle>
          <a:p>
            <a:fld id="{BB7DAE58-8B8E-40FF-847C-DF3D140A2B8D}" type="slidenum">
              <a:rPr lang="en-US" altLang="en-US"/>
              <a:pPr/>
              <a:t>‹#›</a:t>
            </a:fld>
            <a:endParaRPr lang="en-US" altLang="en-US"/>
          </a:p>
        </p:txBody>
      </p:sp>
    </p:spTree>
    <p:extLst>
      <p:ext uri="{BB962C8B-B14F-4D97-AF65-F5344CB8AC3E}">
        <p14:creationId xmlns:p14="http://schemas.microsoft.com/office/powerpoint/2010/main" val="28599869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3E9AC9C-D0DB-02A4-56AC-7D206E23F3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B57AF54-E711-4D71-24B5-FC485BCABA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83D054B-E522-D555-558B-D9C5291A7F5F}"/>
              </a:ext>
            </a:extLst>
          </p:cNvPr>
          <p:cNvSpPr>
            <a:spLocks noGrp="1" noChangeArrowheads="1"/>
          </p:cNvSpPr>
          <p:nvPr>
            <p:ph type="sldNum" sz="quarter" idx="12"/>
          </p:nvPr>
        </p:nvSpPr>
        <p:spPr>
          <a:ln/>
        </p:spPr>
        <p:txBody>
          <a:bodyPr/>
          <a:lstStyle>
            <a:lvl1pPr>
              <a:defRPr/>
            </a:lvl1pPr>
          </a:lstStyle>
          <a:p>
            <a:fld id="{18BE169D-2454-45E8-A969-69D2CFDB689D}" type="slidenum">
              <a:rPr lang="en-US" altLang="en-US"/>
              <a:pPr/>
              <a:t>‹#›</a:t>
            </a:fld>
            <a:endParaRPr lang="en-US" altLang="en-US"/>
          </a:p>
        </p:txBody>
      </p:sp>
    </p:spTree>
    <p:extLst>
      <p:ext uri="{BB962C8B-B14F-4D97-AF65-F5344CB8AC3E}">
        <p14:creationId xmlns:p14="http://schemas.microsoft.com/office/powerpoint/2010/main" val="19209888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BA07A8F-41C7-462C-6790-E904FDF37BB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8934461-6179-9C93-090B-F41C0DD71F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39552D3-4F2B-42C4-CFBE-9506DF3F3563}"/>
              </a:ext>
            </a:extLst>
          </p:cNvPr>
          <p:cNvSpPr>
            <a:spLocks noGrp="1" noChangeArrowheads="1"/>
          </p:cNvSpPr>
          <p:nvPr>
            <p:ph type="sldNum" sz="quarter" idx="12"/>
          </p:nvPr>
        </p:nvSpPr>
        <p:spPr>
          <a:ln/>
        </p:spPr>
        <p:txBody>
          <a:bodyPr/>
          <a:lstStyle>
            <a:lvl1pPr>
              <a:defRPr/>
            </a:lvl1pPr>
          </a:lstStyle>
          <a:p>
            <a:fld id="{FF58BB22-E63E-4CCE-87C8-27B119EEE8EF}" type="slidenum">
              <a:rPr lang="en-US" altLang="en-US"/>
              <a:pPr/>
              <a:t>‹#›</a:t>
            </a:fld>
            <a:endParaRPr lang="en-US" altLang="en-US"/>
          </a:p>
        </p:txBody>
      </p:sp>
    </p:spTree>
    <p:extLst>
      <p:ext uri="{BB962C8B-B14F-4D97-AF65-F5344CB8AC3E}">
        <p14:creationId xmlns:p14="http://schemas.microsoft.com/office/powerpoint/2010/main" val="16973345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28935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19479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14462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theme" Target="../theme/theme10.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10" Type="http://schemas.openxmlformats.org/officeDocument/2006/relationships/slideLayout" Target="../slideLayouts/slideLayout166.xml"/><Relationship Id="rId19" Type="http://schemas.openxmlformats.org/officeDocument/2006/relationships/image" Target="../media/image3.jpeg"/><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image" Target="../media/image4.jpeg"/><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1.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3" Type="http://schemas.openxmlformats.org/officeDocument/2006/relationships/slideLayout" Target="../slideLayouts/slideLayout187.xml"/><Relationship Id="rId21" Type="http://schemas.openxmlformats.org/officeDocument/2006/relationships/theme" Target="../theme/theme12.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0" Type="http://schemas.openxmlformats.org/officeDocument/2006/relationships/slideLayout" Target="../slideLayouts/slideLayout204.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3" Type="http://schemas.openxmlformats.org/officeDocument/2006/relationships/slideLayout" Target="../slideLayouts/slideLayout207.xml"/><Relationship Id="rId21" Type="http://schemas.openxmlformats.org/officeDocument/2006/relationships/theme" Target="../theme/theme13.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14.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3" Type="http://schemas.openxmlformats.org/officeDocument/2006/relationships/slideLayout" Target="../slideLayouts/slideLayout238.xml"/><Relationship Id="rId21" Type="http://schemas.openxmlformats.org/officeDocument/2006/relationships/audio" Target="../media/audio1.wav"/><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0" Type="http://schemas.openxmlformats.org/officeDocument/2006/relationships/theme" Target="../theme/theme15.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10" Type="http://schemas.openxmlformats.org/officeDocument/2006/relationships/slideLayout" Target="../slideLayouts/slideLayout245.xml"/><Relationship Id="rId19" Type="http://schemas.openxmlformats.org/officeDocument/2006/relationships/slideLayout" Target="../slideLayouts/slideLayout254.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 Id="rId22" Type="http://schemas.openxmlformats.org/officeDocument/2006/relationships/image" Target="../media/image5.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18" Type="http://schemas.openxmlformats.org/officeDocument/2006/relationships/slideLayout" Target="../slideLayouts/slideLayout272.xml"/><Relationship Id="rId3" Type="http://schemas.openxmlformats.org/officeDocument/2006/relationships/slideLayout" Target="../slideLayouts/slideLayout257.xml"/><Relationship Id="rId21" Type="http://schemas.openxmlformats.org/officeDocument/2006/relationships/audio" Target="../media/audio1.wav"/><Relationship Id="rId7" Type="http://schemas.openxmlformats.org/officeDocument/2006/relationships/slideLayout" Target="../slideLayouts/slideLayout261.xml"/><Relationship Id="rId12" Type="http://schemas.openxmlformats.org/officeDocument/2006/relationships/slideLayout" Target="../slideLayouts/slideLayout266.xml"/><Relationship Id="rId17" Type="http://schemas.openxmlformats.org/officeDocument/2006/relationships/slideLayout" Target="../slideLayouts/slideLayout271.xml"/><Relationship Id="rId2" Type="http://schemas.openxmlformats.org/officeDocument/2006/relationships/slideLayout" Target="../slideLayouts/slideLayout256.xml"/><Relationship Id="rId16" Type="http://schemas.openxmlformats.org/officeDocument/2006/relationships/slideLayout" Target="../slideLayouts/slideLayout270.xml"/><Relationship Id="rId20" Type="http://schemas.openxmlformats.org/officeDocument/2006/relationships/theme" Target="../theme/theme1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5" Type="http://schemas.openxmlformats.org/officeDocument/2006/relationships/slideLayout" Target="../slideLayouts/slideLayout269.xml"/><Relationship Id="rId10" Type="http://schemas.openxmlformats.org/officeDocument/2006/relationships/slideLayout" Target="../slideLayouts/slideLayout264.xml"/><Relationship Id="rId19" Type="http://schemas.openxmlformats.org/officeDocument/2006/relationships/slideLayout" Target="../slideLayouts/slideLayout273.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 Id="rId22" Type="http://schemas.openxmlformats.org/officeDocument/2006/relationships/image" Target="../media/image5.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18" Type="http://schemas.openxmlformats.org/officeDocument/2006/relationships/slideLayout" Target="../slideLayouts/slideLayout291.xml"/><Relationship Id="rId3" Type="http://schemas.openxmlformats.org/officeDocument/2006/relationships/slideLayout" Target="../slideLayouts/slideLayout276.xml"/><Relationship Id="rId21" Type="http://schemas.openxmlformats.org/officeDocument/2006/relationships/theme" Target="../theme/theme17.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17" Type="http://schemas.openxmlformats.org/officeDocument/2006/relationships/slideLayout" Target="../slideLayouts/slideLayout290.xml"/><Relationship Id="rId2" Type="http://schemas.openxmlformats.org/officeDocument/2006/relationships/slideLayout" Target="../slideLayouts/slideLayout275.xml"/><Relationship Id="rId16" Type="http://schemas.openxmlformats.org/officeDocument/2006/relationships/slideLayout" Target="../slideLayouts/slideLayout289.xml"/><Relationship Id="rId20" Type="http://schemas.openxmlformats.org/officeDocument/2006/relationships/slideLayout" Target="../slideLayouts/slideLayout293.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5" Type="http://schemas.openxmlformats.org/officeDocument/2006/relationships/slideLayout" Target="../slideLayouts/slideLayout288.xml"/><Relationship Id="rId10" Type="http://schemas.openxmlformats.org/officeDocument/2006/relationships/slideLayout" Target="../slideLayouts/slideLayout283.xml"/><Relationship Id="rId19" Type="http://schemas.openxmlformats.org/officeDocument/2006/relationships/slideLayout" Target="../slideLayouts/slideLayout292.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slideLayout" Target="../slideLayouts/slideLayout2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18.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307.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image" Target="../media/image6.png"/><Relationship Id="rId5" Type="http://schemas.openxmlformats.org/officeDocument/2006/relationships/theme" Target="../theme/theme19.xml"/><Relationship Id="rId4" Type="http://schemas.openxmlformats.org/officeDocument/2006/relationships/slideLayout" Target="../slideLayouts/slideLayout3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theme" Target="../theme/theme2.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0.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theme" Target="../theme/theme21.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image" Target="../media/image7.jpeg"/><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audio" Target="../media/audio1.wav"/></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5" Type="http://schemas.openxmlformats.org/officeDocument/2006/relationships/slideLayout" Target="../slideLayouts/slideLayout336.xml"/><Relationship Id="rId10" Type="http://schemas.openxmlformats.org/officeDocument/2006/relationships/theme" Target="../theme/theme22.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23.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18" Type="http://schemas.openxmlformats.org/officeDocument/2006/relationships/slideLayout" Target="../slideLayouts/slideLayout369.xml"/><Relationship Id="rId3" Type="http://schemas.openxmlformats.org/officeDocument/2006/relationships/slideLayout" Target="../slideLayouts/slideLayout354.xml"/><Relationship Id="rId21" Type="http://schemas.openxmlformats.org/officeDocument/2006/relationships/audio" Target="../media/audio1.wav"/><Relationship Id="rId7" Type="http://schemas.openxmlformats.org/officeDocument/2006/relationships/slideLayout" Target="../slideLayouts/slideLayout358.xml"/><Relationship Id="rId12" Type="http://schemas.openxmlformats.org/officeDocument/2006/relationships/slideLayout" Target="../slideLayouts/slideLayout363.xml"/><Relationship Id="rId17" Type="http://schemas.openxmlformats.org/officeDocument/2006/relationships/slideLayout" Target="../slideLayouts/slideLayout368.xml"/><Relationship Id="rId2" Type="http://schemas.openxmlformats.org/officeDocument/2006/relationships/slideLayout" Target="../slideLayouts/slideLayout353.xml"/><Relationship Id="rId16" Type="http://schemas.openxmlformats.org/officeDocument/2006/relationships/slideLayout" Target="../slideLayouts/slideLayout367.xml"/><Relationship Id="rId20" Type="http://schemas.openxmlformats.org/officeDocument/2006/relationships/theme" Target="../theme/theme24.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5" Type="http://schemas.openxmlformats.org/officeDocument/2006/relationships/slideLayout" Target="../slideLayouts/slideLayout366.xml"/><Relationship Id="rId10" Type="http://schemas.openxmlformats.org/officeDocument/2006/relationships/slideLayout" Target="../slideLayouts/slideLayout361.xml"/><Relationship Id="rId19" Type="http://schemas.openxmlformats.org/officeDocument/2006/relationships/slideLayout" Target="../slideLayouts/slideLayout370.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slideLayout" Target="../slideLayouts/slideLayout365.xml"/><Relationship Id="rId22" Type="http://schemas.openxmlformats.org/officeDocument/2006/relationships/image" Target="../media/image5.jpe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5" Type="http://schemas.openxmlformats.org/officeDocument/2006/relationships/slideLayout" Target="../slideLayouts/slideLayout375.xml"/><Relationship Id="rId10" Type="http://schemas.openxmlformats.org/officeDocument/2006/relationships/theme" Target="../theme/theme25.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theme" Target="../theme/theme5.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theme" Target="../theme/theme6.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21" Type="http://schemas.openxmlformats.org/officeDocument/2006/relationships/theme" Target="../theme/theme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21" Type="http://schemas.openxmlformats.org/officeDocument/2006/relationships/theme" Target="../theme/theme8.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3" Type="http://schemas.openxmlformats.org/officeDocument/2006/relationships/slideLayout" Target="../slideLayouts/slideLayout139.xml"/><Relationship Id="rId21" Type="http://schemas.openxmlformats.org/officeDocument/2006/relationships/theme" Target="../theme/theme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889635"/>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21507"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8"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ffectLst/>
                <a:latin typeface="+mn-lt"/>
                <a:ea typeface="ＭＳ Ｐゴシック" pitchFamily="-112" charset="-128"/>
              </a:defRPr>
            </a:lvl1pPr>
          </a:lstStyle>
          <a:p>
            <a:pPr eaLnBrk="0" fontAlgn="base" hangingPunct="0">
              <a:spcBef>
                <a:spcPct val="0"/>
              </a:spcBef>
              <a:spcAft>
                <a:spcPct val="0"/>
              </a:spcAft>
              <a:defRPr/>
            </a:pPr>
            <a:endParaRPr lang="en-US"/>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ea typeface="ＭＳ Ｐゴシック" pitchFamily="-112" charset="-128"/>
              </a:defRPr>
            </a:lvl1pPr>
          </a:lstStyle>
          <a:p>
            <a:pPr eaLnBrk="0" fontAlgn="base" hangingPunct="0">
              <a:spcBef>
                <a:spcPct val="0"/>
              </a:spcBef>
              <a:spcAft>
                <a:spcPct val="0"/>
              </a:spcAft>
              <a:defRPr/>
            </a:pPr>
            <a:endParaRPr lang="en-US"/>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mn-lt"/>
                <a:ea typeface="ＭＳ Ｐゴシック" pitchFamily="-112" charset="-128"/>
              </a:defRPr>
            </a:lvl1pPr>
          </a:lstStyle>
          <a:p>
            <a:pPr eaLnBrk="0" fontAlgn="base" hangingPunct="0">
              <a:spcBef>
                <a:spcPct val="0"/>
              </a:spcBef>
              <a:spcAft>
                <a:spcPct val="0"/>
              </a:spcAft>
              <a:defRPr/>
            </a:pPr>
            <a:fld id="{F46F2E5A-2A9A-4A36-A4C7-1269BEB62F5C}"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425154339"/>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 id="2147483992" r:id="rId15"/>
    <p:sldLayoutId id="2147483993" r:id="rId16"/>
    <p:sldLayoutId id="2147483994"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sunsetcross"/>
          <p:cNvPicPr>
            <a:picLocks noChangeAspect="1" noChangeArrowheads="1"/>
          </p:cNvPicPr>
          <p:nvPr/>
        </p:nvPicPr>
        <p:blipFill>
          <a:blip r:embed="rId13" cstate="print"/>
          <a:srcRect/>
          <a:stretch>
            <a:fillRect/>
          </a:stretch>
        </p:blipFill>
        <p:spPr bwMode="auto">
          <a:xfrm>
            <a:off x="0" y="0"/>
            <a:ext cx="12192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eaLnBrk="0" fontAlgn="base" hangingPunct="0">
              <a:spcBef>
                <a:spcPct val="0"/>
              </a:spcBef>
              <a:spcAft>
                <a:spcPct val="0"/>
              </a:spcAft>
              <a:defRPr/>
            </a:pPr>
            <a:endParaRPr lang="en-US">
              <a:solidFill>
                <a:srgbClr val="000000"/>
              </a:solidFill>
            </a:endParaRPr>
          </a:p>
        </p:txBody>
      </p:sp>
      <p:sp>
        <p:nvSpPr>
          <p:cNvPr id="481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ea typeface="ＭＳ Ｐゴシック" pitchFamily="-112" charset="-128"/>
              </a:defRPr>
            </a:lvl1pPr>
          </a:lstStyle>
          <a:p>
            <a:pPr eaLnBrk="0" fontAlgn="base" hangingPunct="0">
              <a:spcBef>
                <a:spcPct val="0"/>
              </a:spcBef>
              <a:spcAft>
                <a:spcPct val="0"/>
              </a:spcAft>
              <a:defRPr/>
            </a:pPr>
            <a:fld id="{FB684EEA-7352-4A2D-BC74-4F6BAD9774E7}"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87226023"/>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F437431-B086-43BB-81E6-C54E652D400E}"/>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4819" name="Rectangle 3">
            <a:extLst>
              <a:ext uri="{FF2B5EF4-FFF2-40B4-BE49-F238E27FC236}">
                <a16:creationId xmlns:a16="http://schemas.microsoft.com/office/drawing/2014/main" id="{2DF27CD7-1691-4E9E-9C9E-5513CDE95608}"/>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4609C6D-A8F4-446F-8C0E-C773D7C3BF6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defRPr>
            </a:lvl1pPr>
          </a:lstStyle>
          <a:p>
            <a:pPr>
              <a:defRPr/>
            </a:pPr>
            <a:endParaRPr lang="en-US"/>
          </a:p>
        </p:txBody>
      </p:sp>
      <p:sp>
        <p:nvSpPr>
          <p:cNvPr id="1029" name="Rectangle 5">
            <a:extLst>
              <a:ext uri="{FF2B5EF4-FFF2-40B4-BE49-F238E27FC236}">
                <a16:creationId xmlns:a16="http://schemas.microsoft.com/office/drawing/2014/main" id="{3FF6708E-865E-4A38-9F2C-6BEDAAF5CF8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defRPr>
            </a:lvl1pPr>
          </a:lstStyle>
          <a:p>
            <a:pPr>
              <a:defRPr/>
            </a:pPr>
            <a:endParaRPr lang="en-US"/>
          </a:p>
        </p:txBody>
      </p:sp>
      <p:sp>
        <p:nvSpPr>
          <p:cNvPr id="1030" name="Rectangle 6">
            <a:extLst>
              <a:ext uri="{FF2B5EF4-FFF2-40B4-BE49-F238E27FC236}">
                <a16:creationId xmlns:a16="http://schemas.microsoft.com/office/drawing/2014/main" id="{DC4EDA7A-DBD9-4351-90A8-D9A96555D391}"/>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5A4C42C5-4175-44B9-8973-2EC5BD96273F}" type="slidenum">
              <a:rPr lang="en-US" altLang="en-US"/>
              <a:pPr/>
              <a:t>‹#›</a:t>
            </a:fld>
            <a:endParaRPr lang="en-US" altLang="en-US"/>
          </a:p>
        </p:txBody>
      </p:sp>
    </p:spTree>
    <p:extLst>
      <p:ext uri="{BB962C8B-B14F-4D97-AF65-F5344CB8AC3E}">
        <p14:creationId xmlns:p14="http://schemas.microsoft.com/office/powerpoint/2010/main" val="2829369544"/>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27"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cs typeface="+mn-cs"/>
              </a:defRPr>
            </a:lvl1pPr>
          </a:lstStyle>
          <a:p>
            <a:pPr fontAlgn="base">
              <a:spcBef>
                <a:spcPct val="0"/>
              </a:spcBef>
              <a:spcAft>
                <a:spcPct val="0"/>
              </a:spcAft>
              <a:defRPr/>
            </a:pPr>
            <a:fld id="{B38100B4-70DD-427C-9D96-436CC551ADF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63839507"/>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D050C-1D5C-4C90-8883-25F69CA8E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E429CC-5E4F-48F9-82D9-AFE46E9D6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450F7-7B2A-4336-8689-8CDB5FAC8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63D4E-BA2A-4946-84BC-FE2F4DD8E517}" type="datetimeFigureOut">
              <a:rPr lang="en-US" smtClean="0"/>
              <a:t>6/27/2023</a:t>
            </a:fld>
            <a:endParaRPr lang="en-US"/>
          </a:p>
        </p:txBody>
      </p:sp>
      <p:sp>
        <p:nvSpPr>
          <p:cNvPr id="5" name="Footer Placeholder 4">
            <a:extLst>
              <a:ext uri="{FF2B5EF4-FFF2-40B4-BE49-F238E27FC236}">
                <a16:creationId xmlns:a16="http://schemas.microsoft.com/office/drawing/2014/main" id="{AD229C9D-C254-4238-915F-721F25AE1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F69CB9-6A2A-4B67-91D0-1E0A482B0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25011-026A-44BA-8FD4-3387A3E125B5}" type="slidenum">
              <a:rPr lang="en-US" smtClean="0"/>
              <a:t>‹#›</a:t>
            </a:fld>
            <a:endParaRPr lang="en-US"/>
          </a:p>
        </p:txBody>
      </p:sp>
    </p:spTree>
    <p:extLst>
      <p:ext uri="{BB962C8B-B14F-4D97-AF65-F5344CB8AC3E}">
        <p14:creationId xmlns:p14="http://schemas.microsoft.com/office/powerpoint/2010/main" val="1760307765"/>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907F7C6B-D26B-4F6D-9534-FF135C602DDD}"/>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CE3EC08D-1457-44DF-B558-0346A6CE71EE}"/>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8D851DA5-7E24-4E5C-A44F-8A8B2BE13093}"/>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87CC8FE1-E1B0-4F0C-8141-D1181D963CF2}"/>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64F7B20F-A647-458A-9F3E-4DF03FF66A2C}"/>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7A10473C-5906-4E17-8EDA-03695B862D83}" type="slidenum">
              <a:rPr lang="en-US" altLang="en-US"/>
              <a:pPr/>
              <a:t>‹#›</a:t>
            </a:fld>
            <a:endParaRPr lang="en-US" altLang="en-US"/>
          </a:p>
        </p:txBody>
      </p:sp>
    </p:spTree>
    <p:extLst>
      <p:ext uri="{BB962C8B-B14F-4D97-AF65-F5344CB8AC3E}">
        <p14:creationId xmlns:p14="http://schemas.microsoft.com/office/powerpoint/2010/main" val="3713097584"/>
      </p:ext>
    </p:extLst>
  </p:cSld>
  <p:clrMap bg1="dk2" tx1="lt1" bg2="dk1" tx2="lt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 id="2147484119" r:id="rId14"/>
    <p:sldLayoutId id="2147484120" r:id="rId15"/>
    <p:sldLayoutId id="2147484121" r:id="rId16"/>
    <p:sldLayoutId id="2147484122" r:id="rId17"/>
    <p:sldLayoutId id="2147484123" r:id="rId18"/>
    <p:sldLayoutId id="2147484124"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22" cstate="print"/>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lgn="l" eaLnBrk="0" hangingPunct="0">
              <a:defRPr/>
            </a:pPr>
            <a:endParaRPr lang="en-US" sz="1400">
              <a:solidFill>
                <a:srgbClr val="FFFFFF"/>
              </a:solidFill>
            </a:endParaRPr>
          </a:p>
        </p:txBody>
      </p:sp>
      <p:sp>
        <p:nvSpPr>
          <p:cNvPr id="7270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eaLnBrk="0" hangingPunct="0">
              <a:defRPr/>
            </a:pPr>
            <a:endParaRPr lang="en-US" sz="1400">
              <a:solidFill>
                <a:srgbClr val="FFFFFF"/>
              </a:solidFill>
            </a:endParaRPr>
          </a:p>
        </p:txBody>
      </p:sp>
      <p:sp>
        <p:nvSpPr>
          <p:cNvPr id="7271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mn-lt"/>
                <a:ea typeface="ＭＳ Ｐゴシック" pitchFamily="34" charset="-128"/>
              </a:defRPr>
            </a:lvl1pPr>
          </a:lstStyle>
          <a:p>
            <a:pPr eaLnBrk="0" hangingPunct="0">
              <a:defRPr/>
            </a:pPr>
            <a:fld id="{6DDA0426-B83E-4331-B651-3E7B5024BF30}" type="slidenum">
              <a:rPr lang="en-US" sz="1400">
                <a:solidFill>
                  <a:srgbClr val="FFFFFF"/>
                </a:solidFill>
              </a:rPr>
              <a:pPr eaLnBrk="0" hangingPunct="0">
                <a:defRPr/>
              </a:pPr>
              <a:t>‹#›</a:t>
            </a:fld>
            <a:endParaRPr lang="en-US" sz="1400">
              <a:solidFill>
                <a:srgbClr val="FFFFFF"/>
              </a:solidFill>
            </a:endParaRPr>
          </a:p>
        </p:txBody>
      </p:sp>
    </p:spTree>
    <p:extLst>
      <p:ext uri="{BB962C8B-B14F-4D97-AF65-F5344CB8AC3E}">
        <p14:creationId xmlns:p14="http://schemas.microsoft.com/office/powerpoint/2010/main" val="4115844574"/>
      </p:ext>
    </p:extLst>
  </p:cSld>
  <p:clrMap bg1="dk2" tx1="lt1" bg2="dk1" tx2="lt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 id="2147484138" r:id="rId13"/>
    <p:sldLayoutId id="2147484139" r:id="rId14"/>
    <p:sldLayoutId id="2147484140" r:id="rId15"/>
    <p:sldLayoutId id="2147484141" r:id="rId16"/>
    <p:sldLayoutId id="2147484142" r:id="rId17"/>
    <p:sldLayoutId id="2147484143" r:id="rId18"/>
    <p:sldLayoutId id="2147484144"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rtl="0" fontAlgn="base">
              <a:spcBef>
                <a:spcPct val="0"/>
              </a:spcBef>
              <a:spcAft>
                <a:spcPct val="0"/>
              </a:spcAft>
            </a:pPr>
            <a:fld id="{CBC6A143-D09A-49A1-AE42-99897F63B598}"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3390210263"/>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 id="2147484157" r:id="rId12"/>
    <p:sldLayoutId id="2147484158" r:id="rId13"/>
    <p:sldLayoutId id="2147484159" r:id="rId14"/>
    <p:sldLayoutId id="2147484160" r:id="rId15"/>
    <p:sldLayoutId id="2147484161" r:id="rId16"/>
    <p:sldLayoutId id="2147484162" r:id="rId17"/>
    <p:sldLayoutId id="2147484163" r:id="rId18"/>
    <p:sldLayoutId id="2147484164" r:id="rId19"/>
    <p:sldLayoutId id="2147484165"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endParaRPr lang="en-US">
              <a:solidFill>
                <a:srgbClr val="000000"/>
              </a:solidFill>
              <a:effectLst/>
              <a:latin typeface="Arial"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ffectLst/>
              <a:latin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83C5DC2-6D04-4179-BD57-9CBC8A0F96EF}" type="slidenum">
              <a:rPr lang="en-US">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1192512160"/>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6">
            <a:alphaModFix amt="40000"/>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154421"/>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90775F-9254-6AD4-3057-546808578DAE}"/>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6286B3-0379-E1B3-7E5D-D192302251BB}"/>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A05F93E-3C54-564A-7BA7-929E6B9F638A}"/>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FD6C98D9-61EF-1FCD-1C0A-949DBB16D2D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ABC30062-503D-F3A9-94A2-ADB90A2CAB67}"/>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C9D9263B-1468-4E3E-B696-9E1C9D01CAAB}" type="slidenum">
              <a:rPr lang="en-US" altLang="en-US"/>
              <a:pPr/>
              <a:t>‹#›</a:t>
            </a:fld>
            <a:endParaRPr lang="en-US" altLang="en-US"/>
          </a:p>
        </p:txBody>
      </p:sp>
    </p:spTree>
    <p:extLst>
      <p:ext uri="{BB962C8B-B14F-4D97-AF65-F5344CB8AC3E}">
        <p14:creationId xmlns:p14="http://schemas.microsoft.com/office/powerpoint/2010/main" val="178364104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7299CF-B3A9-4FD5-BCC3-0AFFC34AF247}" type="datetimeFigureOut">
              <a:rPr lang="en-GB" smtClean="0"/>
              <a:t>27/06/2023</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318EB3-6337-4DE7-8CA4-58DBBF791E8F}" type="slidenum">
              <a:rPr lang="en-GB" smtClean="0"/>
              <a:t>‹#›</a:t>
            </a:fld>
            <a:endParaRPr lang="en-GB"/>
          </a:p>
        </p:txBody>
      </p:sp>
    </p:spTree>
    <p:extLst>
      <p:ext uri="{BB962C8B-B14F-4D97-AF65-F5344CB8AC3E}">
        <p14:creationId xmlns:p14="http://schemas.microsoft.com/office/powerpoint/2010/main" val="4166703072"/>
      </p:ext>
    </p:extLst>
  </p:cSld>
  <p:clrMap bg1="dk1" tx1="lt1" bg2="dk2" tx2="lt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DDFA211-BB8D-6DAD-9293-BD5A1E069B4E}"/>
              </a:ext>
            </a:extLst>
          </p:cNvPr>
          <p:cNvSpPr>
            <a:spLocks noGrp="1" noChangeArrowheads="1"/>
          </p:cNvSpPr>
          <p:nvPr>
            <p:ph type="title"/>
          </p:nvPr>
        </p:nvSpPr>
        <p:spPr bwMode="auto">
          <a:xfrm>
            <a:off x="1930400" y="609600"/>
            <a:ext cx="96520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a:extLst>
              <a:ext uri="{FF2B5EF4-FFF2-40B4-BE49-F238E27FC236}">
                <a16:creationId xmlns:a16="http://schemas.microsoft.com/office/drawing/2014/main" id="{B20BD470-AEE4-783B-DE7F-2D4D1408F07D}"/>
              </a:ext>
            </a:extLst>
          </p:cNvPr>
          <p:cNvSpPr>
            <a:spLocks noGrp="1" noChangeArrowheads="1"/>
          </p:cNvSpPr>
          <p:nvPr>
            <p:ph type="body" idx="1"/>
          </p:nvPr>
        </p:nvSpPr>
        <p:spPr bwMode="auto">
          <a:xfrm>
            <a:off x="3048000" y="1981200"/>
            <a:ext cx="8534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a:extLst>
              <a:ext uri="{FF2B5EF4-FFF2-40B4-BE49-F238E27FC236}">
                <a16:creationId xmlns:a16="http://schemas.microsoft.com/office/drawing/2014/main" id="{98A9BE9F-4F28-89B7-7412-83DA34CE43CB}"/>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a:effectLst/>
                <a:latin typeface="+mn-lt"/>
                <a:ea typeface="+mn-ea"/>
              </a:defRPr>
            </a:lvl1pPr>
          </a:lstStyle>
          <a:p>
            <a:pPr>
              <a:defRPr/>
            </a:pPr>
            <a:endParaRPr lang="en-US"/>
          </a:p>
        </p:txBody>
      </p:sp>
      <p:sp>
        <p:nvSpPr>
          <p:cNvPr id="5125" name="Rectangle 5">
            <a:extLst>
              <a:ext uri="{FF2B5EF4-FFF2-40B4-BE49-F238E27FC236}">
                <a16:creationId xmlns:a16="http://schemas.microsoft.com/office/drawing/2014/main" id="{6393B704-FA09-43F9-62FE-EB79BB006DC4}"/>
              </a:ext>
            </a:extLst>
          </p:cNvPr>
          <p:cNvSpPr>
            <a:spLocks noGrp="1" noChangeArrowheads="1"/>
          </p:cNvSpPr>
          <p:nvPr>
            <p:ph type="ftr" sz="quarter" idx="3"/>
          </p:nvPr>
        </p:nvSpPr>
        <p:spPr bwMode="auto">
          <a:xfrm>
            <a:off x="4267200" y="6248400"/>
            <a:ext cx="38608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mn-ea"/>
              </a:defRPr>
            </a:lvl1pPr>
          </a:lstStyle>
          <a:p>
            <a:pPr>
              <a:defRPr/>
            </a:pPr>
            <a:endParaRPr lang="en-US"/>
          </a:p>
        </p:txBody>
      </p:sp>
      <p:sp>
        <p:nvSpPr>
          <p:cNvPr id="5126" name="Rectangle 6">
            <a:extLst>
              <a:ext uri="{FF2B5EF4-FFF2-40B4-BE49-F238E27FC236}">
                <a16:creationId xmlns:a16="http://schemas.microsoft.com/office/drawing/2014/main" id="{E03FCFFD-F350-7513-C46A-5A9706B1B392}"/>
              </a:ext>
            </a:extLst>
          </p:cNvPr>
          <p:cNvSpPr>
            <a:spLocks noGrp="1" noChangeArrowheads="1"/>
          </p:cNvSpPr>
          <p:nvPr>
            <p:ph type="sldNum" sz="quarter" idx="4"/>
          </p:nvPr>
        </p:nvSpPr>
        <p:spPr bwMode="auto">
          <a:xfrm>
            <a:off x="8940800" y="6248400"/>
            <a:ext cx="2540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a:effectLst/>
                <a:latin typeface="Verdana" panose="020B0604030504040204" pitchFamily="34" charset="0"/>
                <a:ea typeface="Osaka" pitchFamily="1" charset="-128"/>
              </a:defRPr>
            </a:lvl1pPr>
          </a:lstStyle>
          <a:p>
            <a:fld id="{A27D4F19-5776-4E67-AF25-AF4C827185C8}" type="slidenum">
              <a:rPr lang="en-US" altLang="en-US"/>
              <a:pPr/>
              <a:t>‹#›</a:t>
            </a:fld>
            <a:endParaRPr lang="en-US" altLang="en-US"/>
          </a:p>
        </p:txBody>
      </p:sp>
    </p:spTree>
    <p:extLst>
      <p:ext uri="{BB962C8B-B14F-4D97-AF65-F5344CB8AC3E}">
        <p14:creationId xmlns:p14="http://schemas.microsoft.com/office/powerpoint/2010/main" val="1084792465"/>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Lst>
  <p:transition spd="slow" advTm="16000">
    <p:random/>
    <p:sndAc>
      <p:stSnd>
        <p:snd r:embed="rId14" name="projctor.wav"/>
      </p:stSnd>
    </p:sndAc>
  </p:transition>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pitchFamily="34" charset="0"/>
          <a:ea typeface="Osaka" pitchFamily="1" charset="-128"/>
        </a:defRPr>
      </a:lvl2pPr>
      <a:lvl3pPr algn="r" rtl="0" eaLnBrk="0" fontAlgn="base" hangingPunct="0">
        <a:spcBef>
          <a:spcPct val="0"/>
        </a:spcBef>
        <a:spcAft>
          <a:spcPct val="0"/>
        </a:spcAft>
        <a:defRPr sz="4400">
          <a:solidFill>
            <a:schemeClr val="tx2"/>
          </a:solidFill>
          <a:latin typeface="Verdana" pitchFamily="34" charset="0"/>
          <a:ea typeface="Osaka" pitchFamily="1" charset="-128"/>
        </a:defRPr>
      </a:lvl3pPr>
      <a:lvl4pPr algn="r" rtl="0" eaLnBrk="0" fontAlgn="base" hangingPunct="0">
        <a:spcBef>
          <a:spcPct val="0"/>
        </a:spcBef>
        <a:spcAft>
          <a:spcPct val="0"/>
        </a:spcAft>
        <a:defRPr sz="4400">
          <a:solidFill>
            <a:schemeClr val="tx2"/>
          </a:solidFill>
          <a:latin typeface="Verdana" pitchFamily="34" charset="0"/>
          <a:ea typeface="Osaka" pitchFamily="1" charset="-128"/>
        </a:defRPr>
      </a:lvl4pPr>
      <a:lvl5pPr algn="r" rtl="0" eaLnBrk="0" fontAlgn="base" hangingPunct="0">
        <a:spcBef>
          <a:spcPct val="0"/>
        </a:spcBef>
        <a:spcAft>
          <a:spcPct val="0"/>
        </a:spcAft>
        <a:defRPr sz="4400">
          <a:solidFill>
            <a:schemeClr val="tx2"/>
          </a:solidFill>
          <a:latin typeface="Verdana" pitchFamily="34" charset="0"/>
          <a:ea typeface="Osaka" pitchFamily="1" charset="-128"/>
        </a:defRPr>
      </a:lvl5pPr>
      <a:lvl6pPr marL="457200" algn="r" rtl="0" fontAlgn="base">
        <a:spcBef>
          <a:spcPct val="0"/>
        </a:spcBef>
        <a:spcAft>
          <a:spcPct val="0"/>
        </a:spcAft>
        <a:defRPr sz="4400">
          <a:solidFill>
            <a:schemeClr val="tx2"/>
          </a:solidFill>
          <a:latin typeface="Verdana" pitchFamily="34" charset="0"/>
          <a:ea typeface="Osaka" pitchFamily="1" charset="-128"/>
        </a:defRPr>
      </a:lvl6pPr>
      <a:lvl7pPr marL="914400" algn="r" rtl="0" fontAlgn="base">
        <a:spcBef>
          <a:spcPct val="0"/>
        </a:spcBef>
        <a:spcAft>
          <a:spcPct val="0"/>
        </a:spcAft>
        <a:defRPr sz="4400">
          <a:solidFill>
            <a:schemeClr val="tx2"/>
          </a:solidFill>
          <a:latin typeface="Verdana" pitchFamily="34" charset="0"/>
          <a:ea typeface="Osaka" pitchFamily="1" charset="-128"/>
        </a:defRPr>
      </a:lvl7pPr>
      <a:lvl8pPr marL="1371600" algn="r" rtl="0" fontAlgn="base">
        <a:spcBef>
          <a:spcPct val="0"/>
        </a:spcBef>
        <a:spcAft>
          <a:spcPct val="0"/>
        </a:spcAft>
        <a:defRPr sz="4400">
          <a:solidFill>
            <a:schemeClr val="tx2"/>
          </a:solidFill>
          <a:latin typeface="Verdana" pitchFamily="34" charset="0"/>
          <a:ea typeface="Osaka" pitchFamily="1" charset="-128"/>
        </a:defRPr>
      </a:lvl8pPr>
      <a:lvl9pPr marL="1828800" algn="r" rtl="0" fontAlgn="base">
        <a:spcBef>
          <a:spcPct val="0"/>
        </a:spcBef>
        <a:spcAft>
          <a:spcPct val="0"/>
        </a:spcAft>
        <a:defRPr sz="4400">
          <a:solidFill>
            <a:schemeClr val="tx2"/>
          </a:solidFill>
          <a:latin typeface="Verdana" pitchFamily="34" charset="0"/>
          <a:ea typeface="Osaka" pitchFamily="1" charset="-128"/>
        </a:defRPr>
      </a:lvl9pPr>
    </p:titleStyle>
    <p:bodyStyle>
      <a:lvl1pPr marL="342900" indent="-342900" algn="l" rtl="0" eaLnBrk="0" fontAlgn="base" hangingPunct="0">
        <a:spcBef>
          <a:spcPct val="20000"/>
        </a:spcBef>
        <a:spcAft>
          <a:spcPct val="0"/>
        </a:spcAft>
        <a:buFont typeface="Monotype Sorts" pitchFamily="2" charset="2"/>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pitchFamily="2" charset="2"/>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pitchFamily="2" charset="2"/>
        <a:buChar char="F"/>
        <a:defRPr sz="2400">
          <a:solidFill>
            <a:schemeClr val="tx1"/>
          </a:solidFill>
          <a:latin typeface="+mn-lt"/>
          <a:ea typeface="+mn-ea"/>
        </a:defRPr>
      </a:lvl3pPr>
      <a:lvl4pPr marL="1600200" indent="-228600" algn="l" rtl="0" eaLnBrk="0" fontAlgn="base" hangingPunct="0">
        <a:spcBef>
          <a:spcPct val="20000"/>
        </a:spcBef>
        <a:spcAft>
          <a:spcPct val="0"/>
        </a:spcAft>
        <a:buClr>
          <a:srgbClr val="FF8000"/>
        </a:buClr>
        <a:buFont typeface="Monotype Sorts" pitchFamily="2" charset="2"/>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pitchFamily="2" charset="2"/>
        <a:buChar char="F"/>
        <a:defRPr sz="2000">
          <a:solidFill>
            <a:schemeClr val="tx1"/>
          </a:solidFill>
          <a:latin typeface="+mn-lt"/>
          <a:ea typeface="+mn-ea"/>
        </a:defRPr>
      </a:lvl5pPr>
      <a:lvl6pPr marL="2514600" indent="-228600" algn="l" rtl="0" fontAlgn="base">
        <a:spcBef>
          <a:spcPct val="20000"/>
        </a:spcBef>
        <a:spcAft>
          <a:spcPct val="0"/>
        </a:spcAft>
        <a:buFont typeface="Monotype Sorts" pitchFamily="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2" charset="2"/>
        <a:buChar char="F"/>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67" name="Rectangle 43"/>
          <p:cNvSpPr>
            <a:spLocks noChangeArrowheads="1"/>
          </p:cNvSpPr>
          <p:nvPr/>
        </p:nvSpPr>
        <p:spPr bwMode="gray">
          <a:xfrm>
            <a:off x="0" y="9525"/>
            <a:ext cx="12192000" cy="1028700"/>
          </a:xfrm>
          <a:prstGeom prst="rect">
            <a:avLst/>
          </a:prstGeom>
          <a:solidFill>
            <a:schemeClr val="tx1"/>
          </a:solidFill>
          <a:ln w="9525">
            <a:noFill/>
            <a:miter lim="800000"/>
            <a:headEnd/>
            <a:tailEnd/>
          </a:ln>
          <a:effectLst/>
        </p:spPr>
        <p:txBody>
          <a:bodyPr wrap="none" anchor="ctr"/>
          <a:lstStyle/>
          <a:p>
            <a:pPr>
              <a:defRPr/>
            </a:pPr>
            <a:endParaRPr lang="en-US" sz="1800">
              <a:cs typeface="+mn-cs"/>
            </a:endParaRPr>
          </a:p>
        </p:txBody>
      </p:sp>
      <p:sp>
        <p:nvSpPr>
          <p:cNvPr id="1068" name="Rectangle 44"/>
          <p:cNvSpPr>
            <a:spLocks noChangeArrowheads="1"/>
          </p:cNvSpPr>
          <p:nvPr/>
        </p:nvSpPr>
        <p:spPr bwMode="gray">
          <a:xfrm>
            <a:off x="0" y="0"/>
            <a:ext cx="12192000" cy="879475"/>
          </a:xfrm>
          <a:prstGeom prst="rect">
            <a:avLst/>
          </a:prstGeom>
          <a:solidFill>
            <a:schemeClr val="tx2"/>
          </a:solidFill>
          <a:ln w="9525">
            <a:noFill/>
            <a:miter lim="800000"/>
            <a:headEnd/>
            <a:tailEnd/>
          </a:ln>
          <a:effectLst/>
        </p:spPr>
        <p:txBody>
          <a:bodyPr wrap="none" anchor="ctr"/>
          <a:lstStyle/>
          <a:p>
            <a:pPr>
              <a:defRPr/>
            </a:pPr>
            <a:endParaRPr lang="en-US" sz="1800">
              <a:cs typeface="+mn-cs"/>
            </a:endParaRPr>
          </a:p>
        </p:txBody>
      </p:sp>
      <p:sp>
        <p:nvSpPr>
          <p:cNvPr id="1069" name="Rectangle 45"/>
          <p:cNvSpPr>
            <a:spLocks noChangeArrowheads="1"/>
          </p:cNvSpPr>
          <p:nvPr/>
        </p:nvSpPr>
        <p:spPr bwMode="gray">
          <a:xfrm>
            <a:off x="0" y="158750"/>
            <a:ext cx="12192000" cy="603250"/>
          </a:xfrm>
          <a:prstGeom prst="rect">
            <a:avLst/>
          </a:prstGeom>
          <a:gradFill rotWithShape="1">
            <a:gsLst>
              <a:gs pos="0">
                <a:schemeClr val="accent1">
                  <a:gamma/>
                  <a:shade val="46275"/>
                  <a:invGamma/>
                </a:schemeClr>
              </a:gs>
              <a:gs pos="100000">
                <a:schemeClr val="accent1"/>
              </a:gs>
            </a:gsLst>
            <a:lin ang="0" scaled="1"/>
          </a:gradFill>
          <a:ln w="9525">
            <a:solidFill>
              <a:schemeClr val="accent1"/>
            </a:solidFill>
            <a:miter lim="800000"/>
            <a:headEnd/>
            <a:tailEnd/>
          </a:ln>
          <a:effectLst/>
        </p:spPr>
        <p:txBody>
          <a:bodyPr wrap="none" anchor="ctr"/>
          <a:lstStyle/>
          <a:p>
            <a:pPr>
              <a:defRPr/>
            </a:pPr>
            <a:endParaRPr lang="en-US" sz="1800">
              <a:cs typeface="+mn-cs"/>
            </a:endParaRPr>
          </a:p>
        </p:txBody>
      </p:sp>
      <p:sp>
        <p:nvSpPr>
          <p:cNvPr id="1029" name="Rectangle 3"/>
          <p:cNvSpPr>
            <a:spLocks noGrp="1" noChangeArrowheads="1"/>
          </p:cNvSpPr>
          <p:nvPr>
            <p:ph type="body" idx="1"/>
          </p:nvPr>
        </p:nvSpPr>
        <p:spPr bwMode="gray">
          <a:xfrm>
            <a:off x="609600" y="1371601"/>
            <a:ext cx="10972800" cy="5026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gray">
          <a:xfrm>
            <a:off x="609600" y="6521451"/>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accent1"/>
                </a:solidFill>
                <a:cs typeface="+mn-cs"/>
              </a:defRPr>
            </a:lvl1pPr>
          </a:lstStyle>
          <a:p>
            <a:pPr>
              <a:defRPr/>
            </a:pPr>
            <a:endParaRPr lang="en-US"/>
          </a:p>
        </p:txBody>
      </p:sp>
      <p:sp>
        <p:nvSpPr>
          <p:cNvPr id="2" name="Rectangle 5"/>
          <p:cNvSpPr>
            <a:spLocks noGrp="1" noChangeArrowheads="1"/>
          </p:cNvSpPr>
          <p:nvPr>
            <p:ph type="ftr" sz="quarter" idx="3"/>
          </p:nvPr>
        </p:nvSpPr>
        <p:spPr bwMode="gray">
          <a:xfrm>
            <a:off x="4165600" y="6521451"/>
            <a:ext cx="3860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chemeClr val="accent1"/>
                </a:solidFill>
                <a:cs typeface="+mn-cs"/>
              </a:defRPr>
            </a:lvl1pPr>
          </a:lstStyle>
          <a:p>
            <a:pPr>
              <a:defRPr/>
            </a:pPr>
            <a:r>
              <a:rPr lang="en-US"/>
              <a:t> _______  ______  _________</a:t>
            </a:r>
          </a:p>
        </p:txBody>
      </p:sp>
      <p:sp>
        <p:nvSpPr>
          <p:cNvPr id="3" name="Rectangle 5"/>
          <p:cNvSpPr>
            <a:spLocks noGrp="1" noChangeArrowheads="1"/>
          </p:cNvSpPr>
          <p:nvPr>
            <p:ph type="ftr" sz="quarter" idx="3"/>
          </p:nvPr>
        </p:nvSpPr>
        <p:spPr bwMode="gray">
          <a:xfrm>
            <a:off x="4165600" y="6521451"/>
            <a:ext cx="3860800" cy="244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solidFill>
                  <a:schemeClr val="accent1"/>
                </a:solidFill>
                <a:cs typeface="+mn-cs"/>
              </a:defRPr>
            </a:lvl1pPr>
          </a:lstStyle>
          <a:p>
            <a:pPr>
              <a:defRPr/>
            </a:pPr>
            <a:r>
              <a:rPr lang="en-US"/>
              <a:t>Biblical Studies Foundation</a:t>
            </a:r>
          </a:p>
        </p:txBody>
      </p:sp>
      <p:sp>
        <p:nvSpPr>
          <p:cNvPr id="1030" name="Rectangle 6"/>
          <p:cNvSpPr>
            <a:spLocks noGrp="1" noChangeArrowheads="1"/>
          </p:cNvSpPr>
          <p:nvPr>
            <p:ph type="sldNum" sz="quarter" idx="4"/>
          </p:nvPr>
        </p:nvSpPr>
        <p:spPr bwMode="gray">
          <a:xfrm>
            <a:off x="8737600" y="6521451"/>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accent1"/>
                </a:solidFill>
                <a:cs typeface="+mn-cs"/>
              </a:defRPr>
            </a:lvl1pPr>
          </a:lstStyle>
          <a:p>
            <a:pPr>
              <a:defRPr/>
            </a:pPr>
            <a:fld id="{6F177709-7987-4149-BB3D-6CE3305A7D56}" type="slidenum">
              <a:rPr lang="en-US"/>
              <a:pPr>
                <a:defRPr/>
              </a:pPr>
              <a:t>‹#›</a:t>
            </a:fld>
            <a:endParaRPr lang="en-US"/>
          </a:p>
        </p:txBody>
      </p:sp>
      <p:sp>
        <p:nvSpPr>
          <p:cNvPr id="1074" name="Rectangle 50"/>
          <p:cNvSpPr>
            <a:spLocks noGrp="1" noChangeArrowheads="1"/>
          </p:cNvSpPr>
          <p:nvPr>
            <p:ph type="title"/>
          </p:nvPr>
        </p:nvSpPr>
        <p:spPr bwMode="gray">
          <a:xfrm>
            <a:off x="1930400" y="206375"/>
            <a:ext cx="91440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825827228"/>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69"/>
                                        </p:tgtEl>
                                        <p:attrNameLst>
                                          <p:attrName>style.visibility</p:attrName>
                                        </p:attrNameLst>
                                      </p:cBhvr>
                                      <p:to>
                                        <p:strVal val="visible"/>
                                      </p:to>
                                    </p:set>
                                    <p:animEffect transition="in" filter="wipe(left)">
                                      <p:cBhvr>
                                        <p:cTn id="7" dur="500"/>
                                        <p:tgtEl>
                                          <p:spTgt spid="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9" grpId="0" animBg="1"/>
    </p:bldLst>
  </p:timing>
  <p:hf sldNum="0" hdr="0" dt="0"/>
  <p:txStyles>
    <p:titleStyle>
      <a:lvl1pPr algn="ctr" rtl="0" fontAlgn="base">
        <a:spcBef>
          <a:spcPct val="0"/>
        </a:spcBef>
        <a:spcAft>
          <a:spcPct val="0"/>
        </a:spcAft>
        <a:defRPr sz="36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a:lvl2pPr algn="ctr" rtl="0" fontAlgn="base">
        <a:spcBef>
          <a:spcPct val="0"/>
        </a:spcBef>
        <a:spcAft>
          <a:spcPct val="0"/>
        </a:spcAft>
        <a:defRPr sz="3600">
          <a:solidFill>
            <a:srgbClr val="FFFFFF"/>
          </a:solidFill>
          <a:latin typeface="Arial" charset="0"/>
        </a:defRPr>
      </a:lvl2pPr>
      <a:lvl3pPr algn="ctr" rtl="0" fontAlgn="base">
        <a:spcBef>
          <a:spcPct val="0"/>
        </a:spcBef>
        <a:spcAft>
          <a:spcPct val="0"/>
        </a:spcAft>
        <a:defRPr sz="3600">
          <a:solidFill>
            <a:srgbClr val="FFFFFF"/>
          </a:solidFill>
          <a:latin typeface="Arial" charset="0"/>
        </a:defRPr>
      </a:lvl3pPr>
      <a:lvl4pPr algn="ctr" rtl="0" fontAlgn="base">
        <a:spcBef>
          <a:spcPct val="0"/>
        </a:spcBef>
        <a:spcAft>
          <a:spcPct val="0"/>
        </a:spcAft>
        <a:defRPr sz="3600">
          <a:solidFill>
            <a:srgbClr val="FFFFFF"/>
          </a:solidFill>
          <a:latin typeface="Arial" charset="0"/>
        </a:defRPr>
      </a:lvl4pPr>
      <a:lvl5pPr algn="ctr" rtl="0" fontAlgn="base">
        <a:spcBef>
          <a:spcPct val="0"/>
        </a:spcBef>
        <a:spcAft>
          <a:spcPct val="0"/>
        </a:spcAft>
        <a:defRPr sz="3600">
          <a:solidFill>
            <a:srgbClr val="FFFFFF"/>
          </a:solidFill>
          <a:latin typeface="Arial" charset="0"/>
        </a:defRPr>
      </a:lvl5pPr>
      <a:lvl6pPr marL="457200" algn="ctr" rtl="0" eaLnBrk="1" fontAlgn="base" hangingPunct="1">
        <a:spcBef>
          <a:spcPct val="0"/>
        </a:spcBef>
        <a:spcAft>
          <a:spcPct val="0"/>
        </a:spcAft>
        <a:defRPr sz="3600">
          <a:solidFill>
            <a:schemeClr val="bg1"/>
          </a:solidFill>
          <a:latin typeface="Arial" charset="0"/>
        </a:defRPr>
      </a:lvl6pPr>
      <a:lvl7pPr marL="914400" algn="ctr" rtl="0" eaLnBrk="1" fontAlgn="base" hangingPunct="1">
        <a:spcBef>
          <a:spcPct val="0"/>
        </a:spcBef>
        <a:spcAft>
          <a:spcPct val="0"/>
        </a:spcAft>
        <a:defRPr sz="3600">
          <a:solidFill>
            <a:schemeClr val="bg1"/>
          </a:solidFill>
          <a:latin typeface="Arial" charset="0"/>
        </a:defRPr>
      </a:lvl7pPr>
      <a:lvl8pPr marL="1371600" algn="ctr" rtl="0" eaLnBrk="1" fontAlgn="base" hangingPunct="1">
        <a:spcBef>
          <a:spcPct val="0"/>
        </a:spcBef>
        <a:spcAft>
          <a:spcPct val="0"/>
        </a:spcAft>
        <a:defRPr sz="3600">
          <a:solidFill>
            <a:schemeClr val="bg1"/>
          </a:solidFill>
          <a:latin typeface="Arial" charset="0"/>
        </a:defRPr>
      </a:lvl8pPr>
      <a:lvl9pPr marL="1828800" algn="ctr" rtl="0" eaLnBrk="1" fontAlgn="base" hangingPunct="1">
        <a:spcBef>
          <a:spcPct val="0"/>
        </a:spcBef>
        <a:spcAft>
          <a:spcPct val="0"/>
        </a:spcAft>
        <a:defRPr sz="3600">
          <a:solidFill>
            <a:schemeClr val="bg1"/>
          </a:solidFill>
          <a:latin typeface="Arial" charset="0"/>
        </a:defRPr>
      </a:lvl9pPr>
    </p:titleStyle>
    <p:bodyStyle>
      <a:lvl1pPr marL="342900" indent="-342900" algn="l" rtl="0" fontAlgn="base">
        <a:spcBef>
          <a:spcPct val="20000"/>
        </a:spcBef>
        <a:spcAft>
          <a:spcPct val="0"/>
        </a:spcAft>
        <a:buClr>
          <a:srgbClr val="C00000"/>
        </a:buClr>
        <a:buSzPct val="90000"/>
        <a:buFont typeface="Wingdings" pitchFamily="2" charset="2"/>
        <a:buChar char="v"/>
        <a:defRPr sz="3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50000"/>
        <a:buFont typeface="Wingdings 2" pitchFamily="18" charset="2"/>
        <a:buChar char=""/>
        <a:defRPr sz="2800">
          <a:solidFill>
            <a:schemeClr val="tx1"/>
          </a:solidFill>
          <a:latin typeface="+mn-lt"/>
        </a:defRPr>
      </a:lvl2pPr>
      <a:lvl3pPr marL="1143000" indent="-228600" algn="l" rtl="0" fontAlgn="base">
        <a:spcBef>
          <a:spcPct val="20000"/>
        </a:spcBef>
        <a:spcAft>
          <a:spcPct val="0"/>
        </a:spcAft>
        <a:buClr>
          <a:schemeClr val="hlink"/>
        </a:buClr>
        <a:buFont typeface="Wingdings" pitchFamily="2" charset="2"/>
        <a:buChar char="§"/>
        <a:defRPr sz="2400">
          <a:solidFill>
            <a:schemeClr val="tx1"/>
          </a:solidFill>
          <a:latin typeface="+mn-lt"/>
        </a:defRPr>
      </a:lvl3pPr>
      <a:lvl4pPr marL="1600200" indent="-228600" algn="l" rtl="0" fontAlgn="base">
        <a:spcBef>
          <a:spcPct val="20000"/>
        </a:spcBef>
        <a:spcAft>
          <a:spcPct val="0"/>
        </a:spcAft>
        <a:buClr>
          <a:schemeClr val="folHlink"/>
        </a:buClr>
        <a:buSzPct val="60000"/>
        <a:buFont typeface="Wingdings 2" pitchFamily="18" charset="2"/>
        <a:buChar char=""/>
        <a:defRPr sz="2000">
          <a:solidFill>
            <a:schemeClr val="tx1"/>
          </a:solidFill>
          <a:latin typeface="+mn-lt"/>
        </a:defRPr>
      </a:lvl4pPr>
      <a:lvl5pPr marL="2057400" indent="-228600" algn="l" rtl="0" fontAlgn="base">
        <a:spcBef>
          <a:spcPct val="20000"/>
        </a:spcBef>
        <a:spcAft>
          <a:spcPct val="0"/>
        </a:spcAft>
        <a:buClr>
          <a:srgbClr val="558ED5"/>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6/27/2023</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280538275"/>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E1301FE9-3D6E-4368-9A4F-FF4D94BCF501}"/>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134DAFD5-08B2-4C68-8D90-70BFCCC6DC33}"/>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FBA6ED57-D222-46A5-967B-72C065C9F8E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976E8A4C-CBDE-4E01-A580-209BD7F09F29}"/>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360B6557-CD61-4AA2-AB83-EDCED9E7D4D2}"/>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panose="020B0604030504040204" pitchFamily="34" charset="0"/>
              </a:defRPr>
            </a:lvl1pPr>
          </a:lstStyle>
          <a:p>
            <a:fld id="{8A440F08-15A3-44BC-A8BE-DA54C1441B13}" type="slidenum">
              <a:rPr lang="en-US" altLang="en-US"/>
              <a:pPr/>
              <a:t>‹#›</a:t>
            </a:fld>
            <a:endParaRPr lang="en-US" altLang="en-US"/>
          </a:p>
        </p:txBody>
      </p:sp>
    </p:spTree>
    <p:extLst>
      <p:ext uri="{BB962C8B-B14F-4D97-AF65-F5344CB8AC3E}">
        <p14:creationId xmlns:p14="http://schemas.microsoft.com/office/powerpoint/2010/main" val="3203006555"/>
      </p:ext>
    </p:extLst>
  </p:cSld>
  <p:clrMap bg1="dk2" tx1="lt1" bg2="dk1" tx2="lt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263" r:id="rId12"/>
    <p:sldLayoutId id="2147484264" r:id="rId13"/>
    <p:sldLayoutId id="2147484265" r:id="rId14"/>
    <p:sldLayoutId id="2147484266" r:id="rId15"/>
    <p:sldLayoutId id="2147484267" r:id="rId16"/>
    <p:sldLayoutId id="2147484268" r:id="rId17"/>
    <p:sldLayoutId id="2147484269" r:id="rId18"/>
    <p:sldLayoutId id="2147484270"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6/27/2023</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76416988"/>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B21A71E0-15EC-6014-5B9B-DDEB208D1A47}"/>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3795" name="Rectangle 3">
            <a:extLst>
              <a:ext uri="{FF2B5EF4-FFF2-40B4-BE49-F238E27FC236}">
                <a16:creationId xmlns:a16="http://schemas.microsoft.com/office/drawing/2014/main" id="{1DB4B185-AFDD-D2F5-9E08-7B68B387EAE5}"/>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3B3AB7A-F212-0FEC-F424-0B8634E4FD15}"/>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defRPr>
            </a:lvl1pPr>
          </a:lstStyle>
          <a:p>
            <a:pPr>
              <a:defRPr/>
            </a:pPr>
            <a:endParaRPr lang="en-US"/>
          </a:p>
        </p:txBody>
      </p:sp>
      <p:sp>
        <p:nvSpPr>
          <p:cNvPr id="1029" name="Rectangle 5">
            <a:extLst>
              <a:ext uri="{FF2B5EF4-FFF2-40B4-BE49-F238E27FC236}">
                <a16:creationId xmlns:a16="http://schemas.microsoft.com/office/drawing/2014/main" id="{591A6D60-874E-7DF1-9E7B-3A4611D4AB85}"/>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defRPr>
            </a:lvl1pPr>
          </a:lstStyle>
          <a:p>
            <a:pPr>
              <a:defRPr/>
            </a:pPr>
            <a:endParaRPr lang="en-US"/>
          </a:p>
        </p:txBody>
      </p:sp>
      <p:sp>
        <p:nvSpPr>
          <p:cNvPr id="1030" name="Rectangle 6">
            <a:extLst>
              <a:ext uri="{FF2B5EF4-FFF2-40B4-BE49-F238E27FC236}">
                <a16:creationId xmlns:a16="http://schemas.microsoft.com/office/drawing/2014/main" id="{318C64E4-0DC3-F23A-A95B-7C6A8C3891B1}"/>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787CF732-F0C3-4F2B-8EC6-BA9A6150169E}" type="slidenum">
              <a:rPr lang="en-US" altLang="en-US"/>
              <a:pPr/>
              <a:t>‹#›</a:t>
            </a:fld>
            <a:endParaRPr lang="en-US" altLang="en-US"/>
          </a:p>
        </p:txBody>
      </p:sp>
    </p:spTree>
    <p:extLst>
      <p:ext uri="{BB962C8B-B14F-4D97-AF65-F5344CB8AC3E}">
        <p14:creationId xmlns:p14="http://schemas.microsoft.com/office/powerpoint/2010/main" val="88551476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7410" name="Group 2">
            <a:extLst>
              <a:ext uri="{FF2B5EF4-FFF2-40B4-BE49-F238E27FC236}">
                <a16:creationId xmlns:a16="http://schemas.microsoft.com/office/drawing/2014/main" id="{AF5BA1D9-6AB3-E780-F22B-1DDE07947B9E}"/>
              </a:ext>
            </a:extLst>
          </p:cNvPr>
          <p:cNvGrpSpPr>
            <a:grpSpLocks/>
          </p:cNvGrpSpPr>
          <p:nvPr/>
        </p:nvGrpSpPr>
        <p:grpSpPr bwMode="auto">
          <a:xfrm>
            <a:off x="5067300" y="1789114"/>
            <a:ext cx="7120467" cy="5056187"/>
            <a:chOff x="2394" y="1127"/>
            <a:chExt cx="3364" cy="3185"/>
          </a:xfrm>
        </p:grpSpPr>
        <p:sp>
          <p:nvSpPr>
            <p:cNvPr id="17411" name="Rectangle 3">
              <a:extLst>
                <a:ext uri="{FF2B5EF4-FFF2-40B4-BE49-F238E27FC236}">
                  <a16:creationId xmlns:a16="http://schemas.microsoft.com/office/drawing/2014/main" id="{8F37DE1F-A5D7-5FBD-3983-EF818AAFA51B}"/>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17412" name="Oval 4">
              <a:extLst>
                <a:ext uri="{FF2B5EF4-FFF2-40B4-BE49-F238E27FC236}">
                  <a16:creationId xmlns:a16="http://schemas.microsoft.com/office/drawing/2014/main" id="{5D993982-95A5-02E7-B399-6693DCFE191A}"/>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17413" name="Rectangle 5">
              <a:extLst>
                <a:ext uri="{FF2B5EF4-FFF2-40B4-BE49-F238E27FC236}">
                  <a16:creationId xmlns:a16="http://schemas.microsoft.com/office/drawing/2014/main" id="{77AEF7C7-5C59-DAE3-CB10-F3D8E7D1A6C1}"/>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17414" name="Freeform 6">
              <a:extLst>
                <a:ext uri="{FF2B5EF4-FFF2-40B4-BE49-F238E27FC236}">
                  <a16:creationId xmlns:a16="http://schemas.microsoft.com/office/drawing/2014/main" id="{9B7A55A4-83F8-6C7C-6210-A69D1FCD5C1B}"/>
                </a:ext>
              </a:extLst>
            </p:cNvPr>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7415" name="Rectangle 7">
              <a:extLst>
                <a:ext uri="{FF2B5EF4-FFF2-40B4-BE49-F238E27FC236}">
                  <a16:creationId xmlns:a16="http://schemas.microsoft.com/office/drawing/2014/main" id="{337E97E8-AD2E-D3FB-3B6C-09B1CF682CA7}"/>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17416" name="Rectangle 8">
              <a:extLst>
                <a:ext uri="{FF2B5EF4-FFF2-40B4-BE49-F238E27FC236}">
                  <a16:creationId xmlns:a16="http://schemas.microsoft.com/office/drawing/2014/main" id="{94A92B40-4413-2FB7-1A37-280ECA8B96C1}"/>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17417" name="Rectangle 9">
              <a:extLst>
                <a:ext uri="{FF2B5EF4-FFF2-40B4-BE49-F238E27FC236}">
                  <a16:creationId xmlns:a16="http://schemas.microsoft.com/office/drawing/2014/main" id="{C36CA4DD-A4BB-47E0-4EAC-87BC0854763A}"/>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17418" name="Rectangle 10">
              <a:extLst>
                <a:ext uri="{FF2B5EF4-FFF2-40B4-BE49-F238E27FC236}">
                  <a16:creationId xmlns:a16="http://schemas.microsoft.com/office/drawing/2014/main" id="{98BD7CF4-ED96-A2C3-21CF-07C3849F1AE7}"/>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17419" name="Rectangle 11">
              <a:extLst>
                <a:ext uri="{FF2B5EF4-FFF2-40B4-BE49-F238E27FC236}">
                  <a16:creationId xmlns:a16="http://schemas.microsoft.com/office/drawing/2014/main" id="{7CD756CA-2D1F-D0FF-C728-ED804CEB81F1}"/>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17420" name="Freeform 12">
              <a:extLst>
                <a:ext uri="{FF2B5EF4-FFF2-40B4-BE49-F238E27FC236}">
                  <a16:creationId xmlns:a16="http://schemas.microsoft.com/office/drawing/2014/main" id="{E1B8B254-FCCB-FC7F-1042-095D0FCB4D49}"/>
                </a:ext>
              </a:extLst>
            </p:cNvPr>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7421" name="Freeform 13">
              <a:extLst>
                <a:ext uri="{FF2B5EF4-FFF2-40B4-BE49-F238E27FC236}">
                  <a16:creationId xmlns:a16="http://schemas.microsoft.com/office/drawing/2014/main" id="{3D47C567-518C-2A53-282C-AF4B622CCB20}"/>
                </a:ext>
              </a:extLst>
            </p:cNvPr>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7422" name="Freeform 14">
              <a:extLst>
                <a:ext uri="{FF2B5EF4-FFF2-40B4-BE49-F238E27FC236}">
                  <a16:creationId xmlns:a16="http://schemas.microsoft.com/office/drawing/2014/main" id="{369F9398-5828-96C8-1B1D-AEE15A70951F}"/>
                </a:ext>
              </a:extLst>
            </p:cNvPr>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7423" name="Freeform 15">
              <a:extLst>
                <a:ext uri="{FF2B5EF4-FFF2-40B4-BE49-F238E27FC236}">
                  <a16:creationId xmlns:a16="http://schemas.microsoft.com/office/drawing/2014/main" id="{C3DB6A61-7FFB-9C2B-E9EB-7C606A91B194}"/>
                </a:ext>
              </a:extLst>
            </p:cNvPr>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7424" name="Freeform 16">
              <a:extLst>
                <a:ext uri="{FF2B5EF4-FFF2-40B4-BE49-F238E27FC236}">
                  <a16:creationId xmlns:a16="http://schemas.microsoft.com/office/drawing/2014/main" id="{6300633D-8DF3-594D-3E8E-1C93D72C6DB0}"/>
                </a:ext>
              </a:extLst>
            </p:cNvPr>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7425" name="Freeform 17">
              <a:extLst>
                <a:ext uri="{FF2B5EF4-FFF2-40B4-BE49-F238E27FC236}">
                  <a16:creationId xmlns:a16="http://schemas.microsoft.com/office/drawing/2014/main" id="{2F5F371A-C2F5-5F8B-66EC-0F6D625F4760}"/>
                </a:ext>
              </a:extLst>
            </p:cNvPr>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7426" name="Freeform 18">
              <a:extLst>
                <a:ext uri="{FF2B5EF4-FFF2-40B4-BE49-F238E27FC236}">
                  <a16:creationId xmlns:a16="http://schemas.microsoft.com/office/drawing/2014/main" id="{65D6BF61-9C83-A9BB-323D-505DF64A7835}"/>
                </a:ext>
              </a:extLst>
            </p:cNvPr>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7427" name="Freeform 19">
              <a:extLst>
                <a:ext uri="{FF2B5EF4-FFF2-40B4-BE49-F238E27FC236}">
                  <a16:creationId xmlns:a16="http://schemas.microsoft.com/office/drawing/2014/main" id="{E42B0FED-82D4-F567-415B-6B97295F7079}"/>
                </a:ext>
              </a:extLst>
            </p:cNvPr>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7428" name="Freeform 20">
              <a:extLst>
                <a:ext uri="{FF2B5EF4-FFF2-40B4-BE49-F238E27FC236}">
                  <a16:creationId xmlns:a16="http://schemas.microsoft.com/office/drawing/2014/main" id="{C7DCDC6A-55A6-EFA9-1CD7-3AFCF71A16FA}"/>
                </a:ext>
              </a:extLst>
            </p:cNvPr>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7429" name="Freeform 21">
              <a:extLst>
                <a:ext uri="{FF2B5EF4-FFF2-40B4-BE49-F238E27FC236}">
                  <a16:creationId xmlns:a16="http://schemas.microsoft.com/office/drawing/2014/main" id="{EF95D0E6-CF5A-C4A4-D687-B7661D3E1E41}"/>
                </a:ext>
              </a:extLst>
            </p:cNvPr>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7430" name="Freeform 22">
              <a:extLst>
                <a:ext uri="{FF2B5EF4-FFF2-40B4-BE49-F238E27FC236}">
                  <a16:creationId xmlns:a16="http://schemas.microsoft.com/office/drawing/2014/main" id="{7ACF8A33-A4DE-2774-A944-6E26CF14761F}"/>
                </a:ext>
              </a:extLst>
            </p:cNvPr>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7431" name="Freeform 23">
              <a:extLst>
                <a:ext uri="{FF2B5EF4-FFF2-40B4-BE49-F238E27FC236}">
                  <a16:creationId xmlns:a16="http://schemas.microsoft.com/office/drawing/2014/main" id="{69AA0376-C10F-AA75-3DD8-85BCF91FB529}"/>
                </a:ext>
              </a:extLst>
            </p:cNvPr>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7432" name="Freeform 24">
              <a:extLst>
                <a:ext uri="{FF2B5EF4-FFF2-40B4-BE49-F238E27FC236}">
                  <a16:creationId xmlns:a16="http://schemas.microsoft.com/office/drawing/2014/main" id="{2F06ADEB-D05E-19F2-252C-E27730A702D2}"/>
                </a:ext>
              </a:extLst>
            </p:cNvPr>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7433" name="Freeform 25">
              <a:extLst>
                <a:ext uri="{FF2B5EF4-FFF2-40B4-BE49-F238E27FC236}">
                  <a16:creationId xmlns:a16="http://schemas.microsoft.com/office/drawing/2014/main" id="{6FD7ECCD-79FD-8D62-5027-BFCB5FA274C1}"/>
                </a:ext>
              </a:extLst>
            </p:cNvPr>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7434" name="Freeform 26">
              <a:extLst>
                <a:ext uri="{FF2B5EF4-FFF2-40B4-BE49-F238E27FC236}">
                  <a16:creationId xmlns:a16="http://schemas.microsoft.com/office/drawing/2014/main" id="{2607A400-0EA6-5730-2DAB-A407C4C19A3A}"/>
                </a:ext>
              </a:extLst>
            </p:cNvPr>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7435" name="Oval 27">
              <a:extLst>
                <a:ext uri="{FF2B5EF4-FFF2-40B4-BE49-F238E27FC236}">
                  <a16:creationId xmlns:a16="http://schemas.microsoft.com/office/drawing/2014/main" id="{DF54E751-E140-8F66-FEA5-C082D37F40E2}"/>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17436" name="Oval 28">
              <a:extLst>
                <a:ext uri="{FF2B5EF4-FFF2-40B4-BE49-F238E27FC236}">
                  <a16:creationId xmlns:a16="http://schemas.microsoft.com/office/drawing/2014/main" id="{38074797-D519-7FF6-9441-EE4379A42E96}"/>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17437" name="Oval 29">
              <a:extLst>
                <a:ext uri="{FF2B5EF4-FFF2-40B4-BE49-F238E27FC236}">
                  <a16:creationId xmlns:a16="http://schemas.microsoft.com/office/drawing/2014/main" id="{52EEFB12-382D-CA7C-C295-CDF042F0CF8F}"/>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17438" name="Freeform 30">
              <a:extLst>
                <a:ext uri="{FF2B5EF4-FFF2-40B4-BE49-F238E27FC236}">
                  <a16:creationId xmlns:a16="http://schemas.microsoft.com/office/drawing/2014/main" id="{B0139CCF-D0F2-023D-24C1-105A14DBFE9B}"/>
                </a:ext>
              </a:extLst>
            </p:cNvPr>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7439" name="Freeform 31">
              <a:extLst>
                <a:ext uri="{FF2B5EF4-FFF2-40B4-BE49-F238E27FC236}">
                  <a16:creationId xmlns:a16="http://schemas.microsoft.com/office/drawing/2014/main" id="{FB4E5D1C-24DF-C975-F6C4-4C61AC59E77D}"/>
                </a:ext>
              </a:extLst>
            </p:cNvPr>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7440" name="Rectangle 32">
              <a:extLst>
                <a:ext uri="{FF2B5EF4-FFF2-40B4-BE49-F238E27FC236}">
                  <a16:creationId xmlns:a16="http://schemas.microsoft.com/office/drawing/2014/main" id="{C0FFACD8-7191-FA6A-A00A-1C53942F5AA8}"/>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17441" name="Rectangle 33">
              <a:extLst>
                <a:ext uri="{FF2B5EF4-FFF2-40B4-BE49-F238E27FC236}">
                  <a16:creationId xmlns:a16="http://schemas.microsoft.com/office/drawing/2014/main" id="{72C79031-5438-7920-22FE-D4A772D3BB9D}"/>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17442" name="AutoShape 34">
              <a:extLst>
                <a:ext uri="{FF2B5EF4-FFF2-40B4-BE49-F238E27FC236}">
                  <a16:creationId xmlns:a16="http://schemas.microsoft.com/office/drawing/2014/main" id="{DF50D862-C9EA-77B7-1E8F-E5820D1F074A}"/>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34" charset="0"/>
                <a:cs typeface="+mn-cs"/>
              </a:endParaRPr>
            </a:p>
          </p:txBody>
        </p:sp>
        <p:sp>
          <p:nvSpPr>
            <p:cNvPr id="17443" name="Freeform 35">
              <a:extLst>
                <a:ext uri="{FF2B5EF4-FFF2-40B4-BE49-F238E27FC236}">
                  <a16:creationId xmlns:a16="http://schemas.microsoft.com/office/drawing/2014/main" id="{79C9536C-BAF7-64A5-79C7-9F5FFB847A87}"/>
                </a:ext>
              </a:extLst>
            </p:cNvPr>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sp>
          <p:nvSpPr>
            <p:cNvPr id="17444" name="Freeform 36">
              <a:extLst>
                <a:ext uri="{FF2B5EF4-FFF2-40B4-BE49-F238E27FC236}">
                  <a16:creationId xmlns:a16="http://schemas.microsoft.com/office/drawing/2014/main" id="{9E0C6D8F-711A-D9AD-A5B7-CA6F51834917}"/>
                </a:ext>
              </a:extLst>
            </p:cNvPr>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34" charset="0"/>
                <a:cs typeface="+mn-cs"/>
              </a:endParaRPr>
            </a:p>
          </p:txBody>
        </p:sp>
      </p:grpSp>
      <p:sp>
        <p:nvSpPr>
          <p:cNvPr id="17445" name="Rectangle 37">
            <a:extLst>
              <a:ext uri="{FF2B5EF4-FFF2-40B4-BE49-F238E27FC236}">
                <a16:creationId xmlns:a16="http://schemas.microsoft.com/office/drawing/2014/main" id="{B1A492BA-4C26-DB65-CF1A-6237A811C483}"/>
              </a:ext>
            </a:extLst>
          </p:cNvPr>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46" name="Rectangle 38">
            <a:extLst>
              <a:ext uri="{FF2B5EF4-FFF2-40B4-BE49-F238E27FC236}">
                <a16:creationId xmlns:a16="http://schemas.microsoft.com/office/drawing/2014/main" id="{A5645865-4931-EDFD-DA51-C74CA720F49F}"/>
              </a:ext>
            </a:extLst>
          </p:cNvPr>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47" name="Rectangle 39">
            <a:extLst>
              <a:ext uri="{FF2B5EF4-FFF2-40B4-BE49-F238E27FC236}">
                <a16:creationId xmlns:a16="http://schemas.microsoft.com/office/drawing/2014/main" id="{24DC5F2D-8BCD-56E0-FC57-75022E55A3AB}"/>
              </a:ext>
            </a:extLst>
          </p:cNvPr>
          <p:cNvSpPr>
            <a:spLocks noGrp="1" noChangeArrowheads="1"/>
          </p:cNvSpPr>
          <p:nvPr>
            <p:ph type="dt" sz="half" idx="2"/>
          </p:nvPr>
        </p:nvSpPr>
        <p:spPr bwMode="auto">
          <a:xfrm>
            <a:off x="609600" y="6278563"/>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34" charset="0"/>
                <a:cs typeface="+mn-cs"/>
              </a:defRPr>
            </a:lvl1pPr>
          </a:lstStyle>
          <a:p>
            <a:pPr>
              <a:defRPr/>
            </a:pPr>
            <a:endParaRPr lang="en-US"/>
          </a:p>
        </p:txBody>
      </p:sp>
      <p:sp>
        <p:nvSpPr>
          <p:cNvPr id="17448" name="Rectangle 40">
            <a:extLst>
              <a:ext uri="{FF2B5EF4-FFF2-40B4-BE49-F238E27FC236}">
                <a16:creationId xmlns:a16="http://schemas.microsoft.com/office/drawing/2014/main" id="{D1F17288-B1C3-B529-2C85-22BDC534654B}"/>
              </a:ext>
            </a:extLst>
          </p:cNvPr>
          <p:cNvSpPr>
            <a:spLocks noGrp="1" noChangeArrowheads="1"/>
          </p:cNvSpPr>
          <p:nvPr>
            <p:ph type="ftr" sz="quarter" idx="3"/>
          </p:nvPr>
        </p:nvSpPr>
        <p:spPr bwMode="auto">
          <a:xfrm>
            <a:off x="4165600" y="6278563"/>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34" charset="0"/>
                <a:cs typeface="+mn-cs"/>
              </a:defRPr>
            </a:lvl1pPr>
          </a:lstStyle>
          <a:p>
            <a:pPr>
              <a:defRPr/>
            </a:pPr>
            <a:endParaRPr lang="en-US"/>
          </a:p>
        </p:txBody>
      </p:sp>
      <p:sp>
        <p:nvSpPr>
          <p:cNvPr id="17449" name="Rectangle 41">
            <a:extLst>
              <a:ext uri="{FF2B5EF4-FFF2-40B4-BE49-F238E27FC236}">
                <a16:creationId xmlns:a16="http://schemas.microsoft.com/office/drawing/2014/main" id="{E2371279-56B0-150C-7B6F-73B0C2F91AC3}"/>
              </a:ext>
            </a:extLst>
          </p:cNvPr>
          <p:cNvSpPr>
            <a:spLocks noGrp="1" noChangeArrowheads="1"/>
          </p:cNvSpPr>
          <p:nvPr>
            <p:ph type="sldNum" sz="quarter" idx="4"/>
          </p:nvPr>
        </p:nvSpPr>
        <p:spPr bwMode="auto">
          <a:xfrm>
            <a:off x="8737600" y="6278563"/>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panose="020B0604030504040204" pitchFamily="34" charset="0"/>
              </a:defRPr>
            </a:lvl1pPr>
          </a:lstStyle>
          <a:p>
            <a:fld id="{CC1C51F5-B3ED-4785-9745-86404B794E42}" type="slidenum">
              <a:rPr lang="en-US" altLang="en-US"/>
              <a:pPr/>
              <a:t>‹#›</a:t>
            </a:fld>
            <a:endParaRPr lang="en-US" altLang="en-US"/>
          </a:p>
        </p:txBody>
      </p:sp>
    </p:spTree>
    <p:extLst>
      <p:ext uri="{BB962C8B-B14F-4D97-AF65-F5344CB8AC3E}">
        <p14:creationId xmlns:p14="http://schemas.microsoft.com/office/powerpoint/2010/main" val="2227990425"/>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transition spd="med">
    <p:dissolv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045C87E-DD9B-C1EF-B1E8-0AFDF0245977}"/>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507D547E-2865-B11E-746B-50FC640CA7B3}"/>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78D1F20-FF77-E1F8-911E-9A7D72820E71}"/>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CDD7EF76-9663-CB47-4146-68066CB7CFF5}"/>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352B5D21-71EF-39BE-7BF4-27322EA71458}"/>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624D376C-BA6F-4218-B091-D3D2977A0CCA}" type="slidenum">
              <a:rPr lang="en-US" altLang="en-US"/>
              <a:pPr/>
              <a:t>‹#›</a:t>
            </a:fld>
            <a:endParaRPr lang="en-US" altLang="en-US"/>
          </a:p>
        </p:txBody>
      </p:sp>
    </p:spTree>
    <p:extLst>
      <p:ext uri="{BB962C8B-B14F-4D97-AF65-F5344CB8AC3E}">
        <p14:creationId xmlns:p14="http://schemas.microsoft.com/office/powerpoint/2010/main" val="169743245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E750B2D-0641-EA09-E117-8CA3AD79F6CB}"/>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a:extLst>
              <a:ext uri="{FF2B5EF4-FFF2-40B4-BE49-F238E27FC236}">
                <a16:creationId xmlns:a16="http://schemas.microsoft.com/office/drawing/2014/main" id="{42B5BD30-53CE-11EC-25E6-EFE62C1CAE3F}"/>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B2567BA-1C97-F467-1938-277B97C9EBB4}"/>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107422BD-695C-D1C1-FCED-B7E4F2A3E795}"/>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2F716E21-FA86-2E9B-8BF3-D88E4F3DAAFB}"/>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AE6082F4-BB04-4AD3-87D8-66204B67FE62}" type="slidenum">
              <a:rPr lang="en-US" altLang="en-US"/>
              <a:pPr/>
              <a:t>‹#›</a:t>
            </a:fld>
            <a:endParaRPr lang="en-US" altLang="en-US"/>
          </a:p>
        </p:txBody>
      </p:sp>
    </p:spTree>
    <p:extLst>
      <p:ext uri="{BB962C8B-B14F-4D97-AF65-F5344CB8AC3E}">
        <p14:creationId xmlns:p14="http://schemas.microsoft.com/office/powerpoint/2010/main" val="1615635172"/>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6247380"/>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1079852799"/>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 id="2147483921" r:id="rId19"/>
    <p:sldLayoutId id="2147483922"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2882796"/>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3972" r:id="rId16"/>
    <p:sldLayoutId id="2147483973" r:id="rId17"/>
    <p:sldLayoutId id="2147483974" r:id="rId18"/>
    <p:sldLayoutId id="2147483975" r:id="rId19"/>
    <p:sldLayoutId id="2147483976"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321.xml"/><Relationship Id="rId4" Type="http://schemas.openxmlformats.org/officeDocument/2006/relationships/image" Target="../media/image20.jpeg"/></Relationships>
</file>

<file path=ppt/slides/_rels/slide10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3.xml"/><Relationship Id="rId1" Type="http://schemas.openxmlformats.org/officeDocument/2006/relationships/slideLayout" Target="../slideLayouts/slideLayout206.xml"/></Relationships>
</file>

<file path=ppt/slides/_rels/slide10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4.xml"/><Relationship Id="rId1" Type="http://schemas.openxmlformats.org/officeDocument/2006/relationships/slideLayout" Target="../slideLayouts/slideLayout206.xml"/></Relationships>
</file>

<file path=ppt/slides/_rels/slide10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26.xml"/></Relationships>
</file>

<file path=ppt/slides/_rels/slide10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5.xml"/><Relationship Id="rId1" Type="http://schemas.openxmlformats.org/officeDocument/2006/relationships/slideLayout" Target="../slideLayouts/slideLayout20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11.xml"/></Relationships>
</file>

<file path=ppt/slides/_rels/slide10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gif"/></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321.xml"/><Relationship Id="rId4" Type="http://schemas.openxmlformats.org/officeDocument/2006/relationships/image" Target="../media/image20.jpeg"/></Relationships>
</file>

<file path=ppt/slides/_rels/slide1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2.xml"/><Relationship Id="rId1" Type="http://schemas.openxmlformats.org/officeDocument/2006/relationships/slideLayout" Target="../slideLayouts/slideLayout205.xml"/><Relationship Id="rId4" Type="http://schemas.openxmlformats.org/officeDocument/2006/relationships/image" Target="../media/image60.gif"/></Relationships>
</file>

<file path=ppt/slides/_rels/slide11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1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5.xml"/><Relationship Id="rId1" Type="http://schemas.openxmlformats.org/officeDocument/2006/relationships/slideLayout" Target="../slideLayouts/slideLayout138.xml"/><Relationship Id="rId4" Type="http://schemas.openxmlformats.org/officeDocument/2006/relationships/image" Target="../media/image63.jpeg"/></Relationships>
</file>

<file path=ppt/slides/_rels/slide1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6.xml"/><Relationship Id="rId1" Type="http://schemas.openxmlformats.org/officeDocument/2006/relationships/slideLayout" Target="../slideLayouts/slideLayout138.xml"/><Relationship Id="rId5" Type="http://schemas.openxmlformats.org/officeDocument/2006/relationships/image" Target="../media/image64.jpeg"/><Relationship Id="rId4" Type="http://schemas.openxmlformats.org/officeDocument/2006/relationships/hyperlink" Target="EntertainingChurches.docx"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9.xml"/><Relationship Id="rId1" Type="http://schemas.openxmlformats.org/officeDocument/2006/relationships/slideLayout" Target="../slideLayouts/slideLayout162.xml"/></Relationships>
</file>

<file path=ppt/slides/_rels/slide1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0.xml"/><Relationship Id="rId1" Type="http://schemas.openxmlformats.org/officeDocument/2006/relationships/slideLayout" Target="../slideLayouts/slideLayout18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80.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321.xml"/><Relationship Id="rId4" Type="http://schemas.openxmlformats.org/officeDocument/2006/relationships/image" Target="../media/image20.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audio" Target="../media/audio6.wav"/><Relationship Id="rId7" Type="http://schemas.openxmlformats.org/officeDocument/2006/relationships/diagramQuickStyle" Target="../diagrams/quickStyle1.xml"/><Relationship Id="rId2" Type="http://schemas.openxmlformats.org/officeDocument/2006/relationships/notesSlide" Target="../notesSlides/notesSlide94.xml"/><Relationship Id="rId1" Type="http://schemas.openxmlformats.org/officeDocument/2006/relationships/slideLayout" Target="../slideLayouts/slideLayout300.xml"/><Relationship Id="rId6" Type="http://schemas.openxmlformats.org/officeDocument/2006/relationships/diagramLayout" Target="../diagrams/layout1.xml"/><Relationship Id="rId11" Type="http://schemas.openxmlformats.org/officeDocument/2006/relationships/image" Target="../media/image69.gif"/><Relationship Id="rId5" Type="http://schemas.openxmlformats.org/officeDocument/2006/relationships/diagramData" Target="../diagrams/data1.xml"/><Relationship Id="rId10" Type="http://schemas.openxmlformats.org/officeDocument/2006/relationships/hyperlink" Target="futureworldnews.pdf" TargetMode="External"/><Relationship Id="rId4" Type="http://schemas.openxmlformats.org/officeDocument/2006/relationships/image" Target="../media/image68.gif"/><Relationship Id="rId9" Type="http://schemas.microsoft.com/office/2007/relationships/diagramDrawing" Target="../diagrams/drawing1.xml"/></Relationships>
</file>

<file path=ppt/slides/_rels/slide1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5.xml"/><Relationship Id="rId1" Type="http://schemas.openxmlformats.org/officeDocument/2006/relationships/slideLayout" Target="../slideLayouts/slideLayout8.xml"/><Relationship Id="rId5" Type="http://schemas.openxmlformats.org/officeDocument/2006/relationships/image" Target="../media/image72.gif"/><Relationship Id="rId4" Type="http://schemas.openxmlformats.org/officeDocument/2006/relationships/image" Target="../media/image71.png"/></Relationships>
</file>

<file path=ppt/slides/_rels/slide12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7.xml"/><Relationship Id="rId1" Type="http://schemas.openxmlformats.org/officeDocument/2006/relationships/slideLayout" Target="../slideLayouts/slideLayout8.xml"/><Relationship Id="rId5" Type="http://schemas.openxmlformats.org/officeDocument/2006/relationships/image" Target="../media/image75.gif"/><Relationship Id="rId4" Type="http://schemas.openxmlformats.org/officeDocument/2006/relationships/image" Target="../media/image74.png"/></Relationships>
</file>

<file path=ppt/slides/_rels/slide1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0.xml"/><Relationship Id="rId1" Type="http://schemas.openxmlformats.org/officeDocument/2006/relationships/slideLayout" Target="../slideLayouts/slideLayout102.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321.xml"/><Relationship Id="rId4" Type="http://schemas.openxmlformats.org/officeDocument/2006/relationships/image" Target="../media/image20.jpeg"/></Relationships>
</file>

<file path=ppt/slides/_rels/slide1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1.xml"/><Relationship Id="rId1" Type="http://schemas.openxmlformats.org/officeDocument/2006/relationships/slideLayout" Target="../slideLayouts/slideLayout122.xml"/></Relationships>
</file>

<file path=ppt/slides/_rels/slide1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2.xml"/><Relationship Id="rId1" Type="http://schemas.openxmlformats.org/officeDocument/2006/relationships/slideLayout" Target="../slideLayouts/slideLayout118.xml"/></Relationships>
</file>

<file path=ppt/slides/_rels/slide1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3.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321.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331.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21.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321.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39.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321.xml"/><Relationship Id="rId6" Type="http://schemas.openxmlformats.org/officeDocument/2006/relationships/image" Target="../media/image14.jpeg"/><Relationship Id="rId5" Type="http://schemas.openxmlformats.org/officeDocument/2006/relationships/image" Target="../media/image20.jpe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1.xml"/><Relationship Id="rId1" Type="http://schemas.openxmlformats.org/officeDocument/2006/relationships/slideLayout" Target="../slideLayouts/slideLayout372.xml"/><Relationship Id="rId5" Type="http://schemas.openxmlformats.org/officeDocument/2006/relationships/slide" Target="slide97.xml"/><Relationship Id="rId4" Type="http://schemas.openxmlformats.org/officeDocument/2006/relationships/slide" Target="slide55.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321.xml"/><Relationship Id="rId6" Type="http://schemas.openxmlformats.org/officeDocument/2006/relationships/image" Target="../media/image14.jpeg"/><Relationship Id="rId5" Type="http://schemas.openxmlformats.org/officeDocument/2006/relationships/image" Target="../media/image20.jpe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321.xml"/><Relationship Id="rId6" Type="http://schemas.openxmlformats.org/officeDocument/2006/relationships/image" Target="../media/image14.jpeg"/><Relationship Id="rId5" Type="http://schemas.openxmlformats.org/officeDocument/2006/relationships/image" Target="../media/image20.jpe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321.xml"/><Relationship Id="rId6" Type="http://schemas.openxmlformats.org/officeDocument/2006/relationships/image" Target="../media/image14.jpeg"/><Relationship Id="rId5" Type="http://schemas.openxmlformats.org/officeDocument/2006/relationships/image" Target="../media/image20.jpe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321.xml"/><Relationship Id="rId6" Type="http://schemas.openxmlformats.org/officeDocument/2006/relationships/image" Target="../media/image14.jpeg"/><Relationship Id="rId5" Type="http://schemas.openxmlformats.org/officeDocument/2006/relationships/image" Target="../media/image20.jpe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321.xml"/><Relationship Id="rId6" Type="http://schemas.openxmlformats.org/officeDocument/2006/relationships/image" Target="../media/image14.jpeg"/><Relationship Id="rId5" Type="http://schemas.openxmlformats.org/officeDocument/2006/relationships/image" Target="../media/image20.jpe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321.xml"/><Relationship Id="rId6" Type="http://schemas.openxmlformats.org/officeDocument/2006/relationships/image" Target="../media/image14.jpeg"/><Relationship Id="rId5" Type="http://schemas.openxmlformats.org/officeDocument/2006/relationships/image" Target="../media/image20.jpe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321.xml"/><Relationship Id="rId6" Type="http://schemas.openxmlformats.org/officeDocument/2006/relationships/image" Target="../media/image14.jpeg"/><Relationship Id="rId5" Type="http://schemas.openxmlformats.org/officeDocument/2006/relationships/image" Target="../media/image20.jpe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321.xml"/><Relationship Id="rId6" Type="http://schemas.openxmlformats.org/officeDocument/2006/relationships/image" Target="../media/image14.jpeg"/><Relationship Id="rId5" Type="http://schemas.openxmlformats.org/officeDocument/2006/relationships/image" Target="../media/image20.jpe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321.xml"/><Relationship Id="rId6" Type="http://schemas.openxmlformats.org/officeDocument/2006/relationships/image" Target="../media/image14.jpeg"/><Relationship Id="rId5" Type="http://schemas.openxmlformats.org/officeDocument/2006/relationships/image" Target="../media/image20.jpe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321.xml"/><Relationship Id="rId6" Type="http://schemas.openxmlformats.org/officeDocument/2006/relationships/image" Target="../media/image14.jpeg"/><Relationship Id="rId5" Type="http://schemas.openxmlformats.org/officeDocument/2006/relationships/image" Target="../media/image20.jpe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5.xml"/><Relationship Id="rId5" Type="http://schemas.openxmlformats.org/officeDocument/2006/relationships/image" Target="../media/image14.jpe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321.xml"/><Relationship Id="rId6" Type="http://schemas.openxmlformats.org/officeDocument/2006/relationships/image" Target="../media/image14.jpeg"/><Relationship Id="rId5" Type="http://schemas.openxmlformats.org/officeDocument/2006/relationships/image" Target="../media/image20.jpeg"/><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6.xml"/><Relationship Id="rId5" Type="http://schemas.openxmlformats.org/officeDocument/2006/relationships/image" Target="../media/image14.jpe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321.xml"/><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261.xml"/></Relationships>
</file>

<file path=ppt/slides/_rels/slide3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audio1.wav"/><Relationship Id="rId7"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51.xml"/><Relationship Id="rId6" Type="http://schemas.openxmlformats.org/officeDocument/2006/relationships/image" Target="../media/image22.wmf"/><Relationship Id="rId5" Type="http://schemas.openxmlformats.org/officeDocument/2006/relationships/image" Target="../media/image21.jpeg"/><Relationship Id="rId4" Type="http://schemas.openxmlformats.org/officeDocument/2006/relationships/audio" Target="../media/audio3.wav"/></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237.xml"/><Relationship Id="rId6" Type="http://schemas.openxmlformats.org/officeDocument/2006/relationships/image" Target="../media/image14.jpeg"/><Relationship Id="rId5" Type="http://schemas.openxmlformats.org/officeDocument/2006/relationships/image" Target="../media/image21.jpeg"/><Relationship Id="rId4" Type="http://schemas.openxmlformats.org/officeDocument/2006/relationships/audio" Target="../media/audio4.wav"/></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237.xml"/><Relationship Id="rId6" Type="http://schemas.openxmlformats.org/officeDocument/2006/relationships/image" Target="../media/image14.jpeg"/><Relationship Id="rId5" Type="http://schemas.openxmlformats.org/officeDocument/2006/relationships/image" Target="../media/image21.jpeg"/><Relationship Id="rId4" Type="http://schemas.openxmlformats.org/officeDocument/2006/relationships/audio" Target="../media/audio4.wav"/></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237.xml"/><Relationship Id="rId6" Type="http://schemas.openxmlformats.org/officeDocument/2006/relationships/image" Target="../media/image14.jpeg"/><Relationship Id="rId5" Type="http://schemas.openxmlformats.org/officeDocument/2006/relationships/image" Target="../media/image21.jpeg"/><Relationship Id="rId4" Type="http://schemas.openxmlformats.org/officeDocument/2006/relationships/audio" Target="../media/audio4.wav"/></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5.xml"/><Relationship Id="rId1" Type="http://schemas.openxmlformats.org/officeDocument/2006/relationships/slideLayout" Target="../slideLayouts/slideLayout237.xml"/><Relationship Id="rId6" Type="http://schemas.openxmlformats.org/officeDocument/2006/relationships/image" Target="../media/image14.jpeg"/><Relationship Id="rId5" Type="http://schemas.openxmlformats.org/officeDocument/2006/relationships/image" Target="../media/image21.jpeg"/><Relationship Id="rId4" Type="http://schemas.openxmlformats.org/officeDocument/2006/relationships/audio" Target="../media/audio4.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37.xml"/><Relationship Id="rId5" Type="http://schemas.openxmlformats.org/officeDocument/2006/relationships/image" Target="../media/image16.wmf"/><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6.xml"/><Relationship Id="rId1" Type="http://schemas.openxmlformats.org/officeDocument/2006/relationships/slideLayout" Target="../slideLayouts/slideLayout237.xml"/><Relationship Id="rId6" Type="http://schemas.openxmlformats.org/officeDocument/2006/relationships/image" Target="../media/image14.jpeg"/><Relationship Id="rId5" Type="http://schemas.openxmlformats.org/officeDocument/2006/relationships/image" Target="../media/image21.jpeg"/><Relationship Id="rId4" Type="http://schemas.openxmlformats.org/officeDocument/2006/relationships/audio" Target="../media/audio4.wav"/></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7.xml"/><Relationship Id="rId1" Type="http://schemas.openxmlformats.org/officeDocument/2006/relationships/slideLayout" Target="../slideLayouts/slideLayout237.xml"/><Relationship Id="rId5" Type="http://schemas.openxmlformats.org/officeDocument/2006/relationships/image" Target="../media/image26.png"/><Relationship Id="rId4" Type="http://schemas.openxmlformats.org/officeDocument/2006/relationships/image" Target="../media/image25.jpeg"/></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4.jpeg"/><Relationship Id="rId2" Type="http://schemas.openxmlformats.org/officeDocument/2006/relationships/notesSlide" Target="../notesSlides/notesSlide38.xml"/><Relationship Id="rId1" Type="http://schemas.openxmlformats.org/officeDocument/2006/relationships/slideLayout" Target="../slideLayouts/slideLayout237.xml"/><Relationship Id="rId6" Type="http://schemas.openxmlformats.org/officeDocument/2006/relationships/image" Target="../media/image23.jpeg"/><Relationship Id="rId5" Type="http://schemas.openxmlformats.org/officeDocument/2006/relationships/image" Target="../media/image15.jpeg"/><Relationship Id="rId4" Type="http://schemas.openxmlformats.org/officeDocument/2006/relationships/audio" Target="../media/audio3.wav"/></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9.xml"/><Relationship Id="rId1" Type="http://schemas.openxmlformats.org/officeDocument/2006/relationships/slideLayout" Target="../slideLayouts/slideLayout342.xml"/></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0.xml"/><Relationship Id="rId1" Type="http://schemas.openxmlformats.org/officeDocument/2006/relationships/slideLayout" Target="../slideLayouts/slideLayout352.xml"/></Relationships>
</file>

<file path=ppt/slides/_rels/slide4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1.xml"/><Relationship Id="rId1" Type="http://schemas.openxmlformats.org/officeDocument/2006/relationships/slideLayout" Target="../slideLayouts/slideLayout353.xml"/></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2.xml"/><Relationship Id="rId1" Type="http://schemas.openxmlformats.org/officeDocument/2006/relationships/slideLayout" Target="../slideLayouts/slideLayout370.xml"/><Relationship Id="rId4" Type="http://schemas.openxmlformats.org/officeDocument/2006/relationships/image" Target="../media/image28.gif"/></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3.xml"/><Relationship Id="rId1" Type="http://schemas.openxmlformats.org/officeDocument/2006/relationships/slideLayout" Target="../slideLayouts/slideLayout353.xml"/></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4.xml"/><Relationship Id="rId1" Type="http://schemas.openxmlformats.org/officeDocument/2006/relationships/slideLayout" Target="../slideLayouts/slideLayout357.xml"/><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37.xml"/><Relationship Id="rId5" Type="http://schemas.openxmlformats.org/officeDocument/2006/relationships/image" Target="../media/image16.wmf"/><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5.xml"/><Relationship Id="rId1" Type="http://schemas.openxmlformats.org/officeDocument/2006/relationships/slideLayout" Target="../slideLayouts/slideLayout353.xml"/></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6.xml"/><Relationship Id="rId1" Type="http://schemas.openxmlformats.org/officeDocument/2006/relationships/slideLayout" Target="../slideLayouts/slideLayout370.xml"/><Relationship Id="rId4" Type="http://schemas.openxmlformats.org/officeDocument/2006/relationships/image" Target="../media/image28.gif"/></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7.xml"/><Relationship Id="rId1" Type="http://schemas.openxmlformats.org/officeDocument/2006/relationships/slideLayout" Target="../slideLayouts/slideLayout353.xml"/></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8.xml"/><Relationship Id="rId1" Type="http://schemas.openxmlformats.org/officeDocument/2006/relationships/slideLayout" Target="../slideLayouts/slideLayout353.xml"/></Relationships>
</file>

<file path=ppt/slides/_rels/slide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352.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308.xml"/></Relationships>
</file>

<file path=ppt/slides/_rels/slide5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0.xml"/><Relationship Id="rId1" Type="http://schemas.openxmlformats.org/officeDocument/2006/relationships/slideLayout" Target="../slideLayouts/slideLayout77.xml"/><Relationship Id="rId4" Type="http://schemas.openxmlformats.org/officeDocument/2006/relationships/image" Target="../media/image31.jpeg"/></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1.xml"/><Relationship Id="rId1" Type="http://schemas.openxmlformats.org/officeDocument/2006/relationships/slideLayout" Target="../slideLayouts/slideLayout275.xml"/><Relationship Id="rId4" Type="http://schemas.openxmlformats.org/officeDocument/2006/relationships/image" Target="../media/image33.jpeg"/></Relationships>
</file>

<file path=ppt/slides/_rels/slide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37.xml"/><Relationship Id="rId5" Type="http://schemas.openxmlformats.org/officeDocument/2006/relationships/image" Target="../media/image16.wmf"/><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8.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6.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5.xml"/><Relationship Id="rId1" Type="http://schemas.openxmlformats.org/officeDocument/2006/relationships/slideLayout" Target="../slideLayouts/slideLayout22.xml"/><Relationship Id="rId4" Type="http://schemas.openxmlformats.org/officeDocument/2006/relationships/image" Target="../media/image40.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10.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26.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6.xml"/></Relationships>
</file>

<file path=ppt/slides/_rels/slide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8.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20.xml"/><Relationship Id="rId4" Type="http://schemas.openxmlformats.org/officeDocument/2006/relationships/image" Target="../media/image19.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2.xml"/><Relationship Id="rId1" Type="http://schemas.openxmlformats.org/officeDocument/2006/relationships/slideLayout" Target="../slideLayouts/slideLayout261.xml"/></Relationships>
</file>

<file path=ppt/slides/_rels/slide8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320.xml"/><Relationship Id="rId4" Type="http://schemas.openxmlformats.org/officeDocument/2006/relationships/image" Target="../media/image19.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0.xml"/><Relationship Id="rId1" Type="http://schemas.openxmlformats.org/officeDocument/2006/relationships/slideLayout" Target="../slideLayouts/slideLayout8.xml"/><Relationship Id="rId6" Type="http://schemas.openxmlformats.org/officeDocument/2006/relationships/hyperlink" Target="file:///C:\Users\David%20L\Documents\Disk%20A%20-%20%20My%20Own%20Power%20Points%20Slide%20Shows\01%20-%20Mission%20Temple%20Fireworks%20Stand%20(with%20Robert%20Randolph).mp3" TargetMode="External"/><Relationship Id="rId5" Type="http://schemas.openxmlformats.org/officeDocument/2006/relationships/audio" Target="../media/audio5.wav"/><Relationship Id="rId4" Type="http://schemas.openxmlformats.org/officeDocument/2006/relationships/image" Target="../media/image4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50.gif"/></Relationships>
</file>

<file path=ppt/slides/_rels/slide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6.xml"/><Relationship Id="rId5" Type="http://schemas.openxmlformats.org/officeDocument/2006/relationships/image" Target="../media/image14.jpeg"/><Relationship Id="rId4" Type="http://schemas.openxmlformats.org/officeDocument/2006/relationships/image" Target="../media/image13.png"/></Relationships>
</file>

<file path=ppt/slides/_rels/slide9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2.xml"/><Relationship Id="rId1" Type="http://schemas.openxmlformats.org/officeDocument/2006/relationships/slideLayout" Target="../slideLayouts/slideLayout206.xml"/><Relationship Id="rId4"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3169328" y="2130640"/>
            <a:ext cx="5637321" cy="2679085"/>
          </a:xfrm>
        </p:spPr>
        <p:txBody>
          <a:bodyPr/>
          <a:lstStyle/>
          <a:p>
            <a:r>
              <a:rPr lang="en-US" sz="6000" dirty="0">
                <a:solidFill>
                  <a:schemeClr val="bg1"/>
                </a:solidFill>
                <a:latin typeface="Broadway" panose="04040905080B02020502" pitchFamily="82" charset="0"/>
              </a:rPr>
              <a:t>Post-Modern </a:t>
            </a:r>
            <a:r>
              <a:rPr lang="en-US" sz="6600" dirty="0">
                <a:solidFill>
                  <a:schemeClr val="bg1"/>
                </a:solidFill>
                <a:latin typeface="Broadway" panose="04040905080B02020502" pitchFamily="82" charset="0"/>
              </a:rPr>
              <a:t>Worldview</a:t>
            </a:r>
          </a:p>
        </p:txBody>
      </p:sp>
      <p:sp>
        <p:nvSpPr>
          <p:cNvPr id="2" name="Rectangle 1">
            <a:extLst>
              <a:ext uri="{FF2B5EF4-FFF2-40B4-BE49-F238E27FC236}">
                <a16:creationId xmlns:a16="http://schemas.microsoft.com/office/drawing/2014/main" id="{2AD801E2-AEAA-4175-B723-0BAA356EA49A}"/>
              </a:ext>
            </a:extLst>
          </p:cNvPr>
          <p:cNvSpPr/>
          <p:nvPr/>
        </p:nvSpPr>
        <p:spPr>
          <a:xfrm flipH="1">
            <a:off x="8229600" y="6342077"/>
            <a:ext cx="4138566" cy="4001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50" dirty="0">
                <a:ln w="0"/>
                <a:solidFill>
                  <a:srgbClr val="FFE6E6"/>
                </a:solidFill>
                <a:effectLst>
                  <a:innerShdw blurRad="63500" dist="50800" dir="13500000">
                    <a:srgbClr val="000000">
                      <a:alpha val="50000"/>
                    </a:srgbClr>
                  </a:innerShdw>
                </a:effectLst>
                <a:latin typeface="Arial" panose="020B0604020202020204"/>
              </a:rPr>
              <a:t>By David Lee Burris</a:t>
            </a:r>
            <a:endParaRPr kumimoji="0" lang="en-US" sz="2000" b="1" i="0" u="none" strike="noStrike" kern="1200" cap="none" spc="50" normalizeH="0" baseline="0" noProof="0" dirty="0">
              <a:ln w="0"/>
              <a:solidFill>
                <a:srgbClr val="FFE6E6"/>
              </a:solidFill>
              <a:effectLst>
                <a:innerShdw blurRad="63500" dist="50800" dir="13500000">
                  <a:srgbClr val="000000">
                    <a:alpha val="50000"/>
                  </a:srgbClr>
                </a:innerShdw>
              </a:effectLst>
              <a:uLnTx/>
              <a:uFillTx/>
              <a:latin typeface="Arial" panose="020B0604020202020204"/>
              <a:ea typeface="+mn-ea"/>
              <a:cs typeface="+mn-cs"/>
            </a:endParaRP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919874" name="Rectangle 2">
            <a:extLst>
              <a:ext uri="{FF2B5EF4-FFF2-40B4-BE49-F238E27FC236}">
                <a16:creationId xmlns:a16="http://schemas.microsoft.com/office/drawing/2014/main" id="{4E1FACA5-FB80-FC2E-DEA7-D26BCE3EA991}"/>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3919875" name="Rectangle 3">
            <a:extLst>
              <a:ext uri="{FF2B5EF4-FFF2-40B4-BE49-F238E27FC236}">
                <a16:creationId xmlns:a16="http://schemas.microsoft.com/office/drawing/2014/main" id="{CC09B50E-A162-85CB-ACA4-698DA685BE71}"/>
              </a:ext>
            </a:extLst>
          </p:cNvPr>
          <p:cNvSpPr>
            <a:spLocks noGrp="1" noChangeArrowheads="1"/>
          </p:cNvSpPr>
          <p:nvPr>
            <p:ph type="body" idx="1"/>
          </p:nvPr>
        </p:nvSpPr>
        <p:spPr>
          <a:xfrm>
            <a:off x="1057013" y="1375794"/>
            <a:ext cx="9924175" cy="5193682"/>
          </a:xfrm>
          <a:ln>
            <a:solidFill>
              <a:srgbClr val="66FFFF"/>
            </a:solidFill>
          </a:ln>
        </p:spPr>
        <p:txBody>
          <a:bodyPr/>
          <a:lstStyle/>
          <a:p>
            <a:pPr eaLnBrk="1" hangingPunct="1">
              <a:lnSpc>
                <a:spcPct val="90000"/>
              </a:lnSpc>
              <a:buFont typeface="Monotype Sorts" pitchFamily="2" charset="2"/>
              <a:buNone/>
              <a:defRPr/>
            </a:pPr>
            <a:r>
              <a:rPr lang="en-US" sz="2800" dirty="0">
                <a:solidFill>
                  <a:srgbClr val="CCFF66"/>
                </a:solidFill>
              </a:rPr>
              <a:t> </a:t>
            </a:r>
            <a:r>
              <a:rPr lang="en-US" sz="3600" u="sng" dirty="0" err="1">
                <a:solidFill>
                  <a:srgbClr val="CCFF66"/>
                </a:solidFill>
              </a:rPr>
              <a:t>Lifeview</a:t>
            </a:r>
            <a:r>
              <a:rPr lang="en-US" sz="3600" u="sng" dirty="0">
                <a:solidFill>
                  <a:srgbClr val="CCFF66"/>
                </a:solidFill>
              </a:rPr>
              <a:t>: Personal Journey &amp; Movement</a:t>
            </a:r>
          </a:p>
          <a:p>
            <a:pPr eaLnBrk="1" hangingPunct="1">
              <a:lnSpc>
                <a:spcPct val="90000"/>
              </a:lnSpc>
              <a:buFont typeface="Monotype Sorts" pitchFamily="2" charset="2"/>
              <a:buNone/>
              <a:defRPr/>
            </a:pPr>
            <a:r>
              <a:rPr lang="en-US" sz="1800" dirty="0">
                <a:solidFill>
                  <a:srgbClr val="CCFF66"/>
                </a:solidFill>
                <a:effectLst>
                  <a:outerShdw blurRad="38100" dist="38100" dir="2700000" algn="tl">
                    <a:srgbClr val="C0C0C0"/>
                  </a:outerShdw>
                </a:effectLst>
              </a:rPr>
              <a:t> </a:t>
            </a:r>
            <a:r>
              <a:rPr lang="en-US" sz="2400" u="sng" dirty="0">
                <a:solidFill>
                  <a:srgbClr val="CCFF66"/>
                </a:solidFill>
                <a:effectLst>
                  <a:outerShdw blurRad="38100" dist="38100" dir="2700000" algn="tl">
                    <a:srgbClr val="C0C0C0"/>
                  </a:outerShdw>
                </a:effectLst>
              </a:rPr>
              <a:t>PROCESS TRANSFORMABLE  &amp;  PROGRESS INCOMMUNICABLE </a:t>
            </a:r>
          </a:p>
          <a:p>
            <a:pPr eaLnBrk="1" hangingPunct="1">
              <a:lnSpc>
                <a:spcPct val="90000"/>
              </a:lnSpc>
              <a:buFont typeface="Monotype Sorts" pitchFamily="2" charset="2"/>
              <a:buNone/>
              <a:defRPr/>
            </a:pPr>
            <a:endParaRPr lang="en-US" sz="1200" u="sng" dirty="0">
              <a:solidFill>
                <a:srgbClr val="CCFF66"/>
              </a:solidFill>
            </a:endParaRPr>
          </a:p>
          <a:p>
            <a:pPr eaLnBrk="1" hangingPunct="1">
              <a:lnSpc>
                <a:spcPct val="90000"/>
              </a:lnSpc>
              <a:defRPr/>
            </a:pPr>
            <a:r>
              <a:rPr lang="en-US" sz="3600" dirty="0">
                <a:solidFill>
                  <a:schemeClr val="bg1"/>
                </a:solidFill>
              </a:rPr>
              <a:t> </a:t>
            </a:r>
            <a:r>
              <a:rPr lang="en-US" sz="4000" dirty="0">
                <a:solidFill>
                  <a:schemeClr val="bg1"/>
                </a:solidFill>
              </a:rPr>
              <a:t>From Lower To Higher Realm</a:t>
            </a:r>
          </a:p>
          <a:p>
            <a:pPr eaLnBrk="1" hangingPunct="1">
              <a:lnSpc>
                <a:spcPct val="90000"/>
              </a:lnSpc>
              <a:defRPr/>
            </a:pPr>
            <a:r>
              <a:rPr lang="en-US" sz="4000" dirty="0">
                <a:solidFill>
                  <a:schemeClr val="bg1"/>
                </a:solidFill>
              </a:rPr>
              <a:t> From Knowledge To Wisdom</a:t>
            </a:r>
          </a:p>
          <a:p>
            <a:pPr eaLnBrk="1" hangingPunct="1">
              <a:lnSpc>
                <a:spcPct val="90000"/>
              </a:lnSpc>
              <a:defRPr/>
            </a:pPr>
            <a:r>
              <a:rPr lang="en-US" sz="4000" dirty="0">
                <a:solidFill>
                  <a:schemeClr val="bg1"/>
                </a:solidFill>
              </a:rPr>
              <a:t> From Appearance To Reality</a:t>
            </a:r>
          </a:p>
          <a:p>
            <a:pPr eaLnBrk="1" hangingPunct="1">
              <a:lnSpc>
                <a:spcPct val="90000"/>
              </a:lnSpc>
              <a:defRPr/>
            </a:pPr>
            <a:r>
              <a:rPr lang="en-US" sz="4000" dirty="0">
                <a:solidFill>
                  <a:schemeClr val="bg1"/>
                </a:solidFill>
              </a:rPr>
              <a:t> From Bondage To Liberation</a:t>
            </a:r>
          </a:p>
          <a:p>
            <a:pPr eaLnBrk="1" hangingPunct="1">
              <a:lnSpc>
                <a:spcPct val="90000"/>
              </a:lnSpc>
              <a:defRPr/>
            </a:pPr>
            <a:r>
              <a:rPr lang="en-US" sz="4000" dirty="0">
                <a:solidFill>
                  <a:schemeClr val="bg1"/>
                </a:solidFill>
              </a:rPr>
              <a:t> From Confusion To Insight</a:t>
            </a:r>
          </a:p>
          <a:p>
            <a:pPr eaLnBrk="1" hangingPunct="1">
              <a:lnSpc>
                <a:spcPct val="90000"/>
              </a:lnSpc>
              <a:defRPr/>
            </a:pPr>
            <a:r>
              <a:rPr lang="en-US" sz="4000" dirty="0">
                <a:solidFill>
                  <a:schemeClr val="bg1"/>
                </a:solidFill>
              </a:rPr>
              <a:t> From Darkness To Light</a:t>
            </a:r>
          </a:p>
        </p:txBody>
      </p:sp>
      <p:sp>
        <p:nvSpPr>
          <p:cNvPr id="214022" name="WordArt 4">
            <a:extLst>
              <a:ext uri="{FF2B5EF4-FFF2-40B4-BE49-F238E27FC236}">
                <a16:creationId xmlns:a16="http://schemas.microsoft.com/office/drawing/2014/main" id="{ED0A7FB0-35D8-212B-08C9-6765114DA490}"/>
              </a:ext>
            </a:extLst>
          </p:cNvPr>
          <p:cNvSpPr>
            <a:spLocks noChangeArrowheads="1" noChangeShapeType="1" noTextEdit="1"/>
          </p:cNvSpPr>
          <p:nvPr/>
        </p:nvSpPr>
        <p:spPr bwMode="auto">
          <a:xfrm>
            <a:off x="1115736" y="381000"/>
            <a:ext cx="9865452"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919875">
                                            <p:txEl>
                                              <p:pRg st="0" end="0"/>
                                            </p:txEl>
                                          </p:spTgt>
                                        </p:tgtEl>
                                        <p:attrNameLst>
                                          <p:attrName>style.visibility</p:attrName>
                                        </p:attrNameLst>
                                      </p:cBhvr>
                                      <p:to>
                                        <p:strVal val="visible"/>
                                      </p:to>
                                    </p:set>
                                    <p:anim calcmode="lin" valueType="num">
                                      <p:cBhvr>
                                        <p:cTn id="7" dur="1000" fill="hold"/>
                                        <p:tgtEl>
                                          <p:spTgt spid="391987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91987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91987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1987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3919875">
                                            <p:txEl>
                                              <p:pRg st="1" end="1"/>
                                            </p:txEl>
                                          </p:spTgt>
                                        </p:tgtEl>
                                        <p:attrNameLst>
                                          <p:attrName>style.visibility</p:attrName>
                                        </p:attrNameLst>
                                      </p:cBhvr>
                                      <p:to>
                                        <p:strVal val="visible"/>
                                      </p:to>
                                    </p:set>
                                    <p:anim calcmode="lin" valueType="num">
                                      <p:cBhvr>
                                        <p:cTn id="15" dur="1000" fill="hold"/>
                                        <p:tgtEl>
                                          <p:spTgt spid="391987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91987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91987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91987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3919875">
                                            <p:txEl>
                                              <p:pRg st="3" end="3"/>
                                            </p:txEl>
                                          </p:spTgt>
                                        </p:tgtEl>
                                        <p:attrNameLst>
                                          <p:attrName>style.visibility</p:attrName>
                                        </p:attrNameLst>
                                      </p:cBhvr>
                                      <p:to>
                                        <p:strVal val="visible"/>
                                      </p:to>
                                    </p:set>
                                    <p:anim calcmode="lin" valueType="num">
                                      <p:cBhvr>
                                        <p:cTn id="23" dur="1000" fill="hold"/>
                                        <p:tgtEl>
                                          <p:spTgt spid="3919875">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919875">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91987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91987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3919875">
                                            <p:txEl>
                                              <p:pRg st="4" end="4"/>
                                            </p:txEl>
                                          </p:spTgt>
                                        </p:tgtEl>
                                        <p:attrNameLst>
                                          <p:attrName>style.visibility</p:attrName>
                                        </p:attrNameLst>
                                      </p:cBhvr>
                                      <p:to>
                                        <p:strVal val="visible"/>
                                      </p:to>
                                    </p:set>
                                    <p:anim calcmode="lin" valueType="num">
                                      <p:cBhvr>
                                        <p:cTn id="31" dur="1000" fill="hold"/>
                                        <p:tgtEl>
                                          <p:spTgt spid="3919875">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919875">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91987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91987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3919875">
                                            <p:txEl>
                                              <p:pRg st="5" end="5"/>
                                            </p:txEl>
                                          </p:spTgt>
                                        </p:tgtEl>
                                        <p:attrNameLst>
                                          <p:attrName>style.visibility</p:attrName>
                                        </p:attrNameLst>
                                      </p:cBhvr>
                                      <p:to>
                                        <p:strVal val="visible"/>
                                      </p:to>
                                    </p:set>
                                    <p:anim calcmode="lin" valueType="num">
                                      <p:cBhvr>
                                        <p:cTn id="39" dur="1000" fill="hold"/>
                                        <p:tgtEl>
                                          <p:spTgt spid="3919875">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3919875">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391987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91987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3919875">
                                            <p:txEl>
                                              <p:pRg st="6" end="6"/>
                                            </p:txEl>
                                          </p:spTgt>
                                        </p:tgtEl>
                                        <p:attrNameLst>
                                          <p:attrName>style.visibility</p:attrName>
                                        </p:attrNameLst>
                                      </p:cBhvr>
                                      <p:to>
                                        <p:strVal val="visible"/>
                                      </p:to>
                                    </p:set>
                                    <p:anim calcmode="lin" valueType="num">
                                      <p:cBhvr>
                                        <p:cTn id="47" dur="1000" fill="hold"/>
                                        <p:tgtEl>
                                          <p:spTgt spid="3919875">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3919875">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3919875">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919875">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nodeType="clickEffect">
                                  <p:stCondLst>
                                    <p:cond delay="0"/>
                                  </p:stCondLst>
                                  <p:childTnLst>
                                    <p:set>
                                      <p:cBhvr>
                                        <p:cTn id="54" dur="1" fill="hold">
                                          <p:stCondLst>
                                            <p:cond delay="0"/>
                                          </p:stCondLst>
                                        </p:cTn>
                                        <p:tgtEl>
                                          <p:spTgt spid="3919875">
                                            <p:txEl>
                                              <p:pRg st="7" end="7"/>
                                            </p:txEl>
                                          </p:spTgt>
                                        </p:tgtEl>
                                        <p:attrNameLst>
                                          <p:attrName>style.visibility</p:attrName>
                                        </p:attrNameLst>
                                      </p:cBhvr>
                                      <p:to>
                                        <p:strVal val="visible"/>
                                      </p:to>
                                    </p:set>
                                    <p:anim calcmode="lin" valueType="num">
                                      <p:cBhvr>
                                        <p:cTn id="55" dur="1000" fill="hold"/>
                                        <p:tgtEl>
                                          <p:spTgt spid="3919875">
                                            <p:txEl>
                                              <p:pRg st="7" end="7"/>
                                            </p:txEl>
                                          </p:spTgt>
                                        </p:tgtEl>
                                        <p:attrNameLst>
                                          <p:attrName>ppt_w</p:attrName>
                                        </p:attrNameLst>
                                      </p:cBhvr>
                                      <p:tavLst>
                                        <p:tav tm="0">
                                          <p:val>
                                            <p:fltVal val="0"/>
                                          </p:val>
                                        </p:tav>
                                        <p:tav tm="100000">
                                          <p:val>
                                            <p:strVal val="#ppt_w"/>
                                          </p:val>
                                        </p:tav>
                                      </p:tavLst>
                                    </p:anim>
                                    <p:anim calcmode="lin" valueType="num">
                                      <p:cBhvr>
                                        <p:cTn id="56" dur="1000" fill="hold"/>
                                        <p:tgtEl>
                                          <p:spTgt spid="3919875">
                                            <p:txEl>
                                              <p:pRg st="7" end="7"/>
                                            </p:txEl>
                                          </p:spTgt>
                                        </p:tgtEl>
                                        <p:attrNameLst>
                                          <p:attrName>ppt_h</p:attrName>
                                        </p:attrNameLst>
                                      </p:cBhvr>
                                      <p:tavLst>
                                        <p:tav tm="0">
                                          <p:val>
                                            <p:fltVal val="0"/>
                                          </p:val>
                                        </p:tav>
                                        <p:tav tm="100000">
                                          <p:val>
                                            <p:strVal val="#ppt_h"/>
                                          </p:val>
                                        </p:tav>
                                      </p:tavLst>
                                    </p:anim>
                                    <p:anim calcmode="lin" valueType="num">
                                      <p:cBhvr>
                                        <p:cTn id="57" dur="1000" fill="hold"/>
                                        <p:tgtEl>
                                          <p:spTgt spid="3919875">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919875">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nodeType="clickEffect">
                                  <p:stCondLst>
                                    <p:cond delay="0"/>
                                  </p:stCondLst>
                                  <p:childTnLst>
                                    <p:set>
                                      <p:cBhvr>
                                        <p:cTn id="62" dur="1" fill="hold">
                                          <p:stCondLst>
                                            <p:cond delay="0"/>
                                          </p:stCondLst>
                                        </p:cTn>
                                        <p:tgtEl>
                                          <p:spTgt spid="3919875">
                                            <p:txEl>
                                              <p:pRg st="8" end="8"/>
                                            </p:txEl>
                                          </p:spTgt>
                                        </p:tgtEl>
                                        <p:attrNameLst>
                                          <p:attrName>style.visibility</p:attrName>
                                        </p:attrNameLst>
                                      </p:cBhvr>
                                      <p:to>
                                        <p:strVal val="visible"/>
                                      </p:to>
                                    </p:set>
                                    <p:anim calcmode="lin" valueType="num">
                                      <p:cBhvr>
                                        <p:cTn id="63" dur="1000" fill="hold"/>
                                        <p:tgtEl>
                                          <p:spTgt spid="3919875">
                                            <p:txEl>
                                              <p:pRg st="8" end="8"/>
                                            </p:txEl>
                                          </p:spTgt>
                                        </p:tgtEl>
                                        <p:attrNameLst>
                                          <p:attrName>ppt_w</p:attrName>
                                        </p:attrNameLst>
                                      </p:cBhvr>
                                      <p:tavLst>
                                        <p:tav tm="0">
                                          <p:val>
                                            <p:fltVal val="0"/>
                                          </p:val>
                                        </p:tav>
                                        <p:tav tm="100000">
                                          <p:val>
                                            <p:strVal val="#ppt_w"/>
                                          </p:val>
                                        </p:tav>
                                      </p:tavLst>
                                    </p:anim>
                                    <p:anim calcmode="lin" valueType="num">
                                      <p:cBhvr>
                                        <p:cTn id="64" dur="1000" fill="hold"/>
                                        <p:tgtEl>
                                          <p:spTgt spid="3919875">
                                            <p:txEl>
                                              <p:pRg st="8" end="8"/>
                                            </p:txEl>
                                          </p:spTgt>
                                        </p:tgtEl>
                                        <p:attrNameLst>
                                          <p:attrName>ppt_h</p:attrName>
                                        </p:attrNameLst>
                                      </p:cBhvr>
                                      <p:tavLst>
                                        <p:tav tm="0">
                                          <p:val>
                                            <p:fltVal val="0"/>
                                          </p:val>
                                        </p:tav>
                                        <p:tav tm="100000">
                                          <p:val>
                                            <p:strVal val="#ppt_h"/>
                                          </p:val>
                                        </p:tav>
                                      </p:tavLst>
                                    </p:anim>
                                    <p:anim calcmode="lin" valueType="num">
                                      <p:cBhvr>
                                        <p:cTn id="65" dur="1000" fill="hold"/>
                                        <p:tgtEl>
                                          <p:spTgt spid="3919875">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919875">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9875"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63202" name="Rectangle 2"/>
          <p:cNvSpPr>
            <a:spLocks noGrp="1" noChangeArrowheads="1"/>
          </p:cNvSpPr>
          <p:nvPr>
            <p:ph type="title"/>
          </p:nvPr>
        </p:nvSpPr>
        <p:spPr>
          <a:xfrm>
            <a:off x="1828800" y="0"/>
            <a:ext cx="8839200" cy="1524000"/>
          </a:xfrm>
          <a:solidFill>
            <a:srgbClr val="FF6600"/>
          </a:solidFill>
          <a:ln>
            <a:solidFill>
              <a:srgbClr val="FF6600"/>
            </a:solidFill>
          </a:ln>
        </p:spPr>
        <p:txBody>
          <a:bodyPr/>
          <a:lstStyle/>
          <a:p>
            <a:pPr eaLnBrk="1" hangingPunct="1">
              <a:defRPr/>
            </a:pPr>
            <a:r>
              <a:rPr lang="en-US" sz="4000" dirty="0">
                <a:effectLst>
                  <a:outerShdw blurRad="38100" dist="38100" dir="2700000" algn="tl">
                    <a:srgbClr val="000000">
                      <a:alpha val="43137"/>
                    </a:srgbClr>
                  </a:outerShdw>
                </a:effectLst>
                <a:latin typeface="Matisse ITC" pitchFamily="82" charset="0"/>
              </a:rPr>
              <a:t>Future Historical Situational Context</a:t>
            </a:r>
            <a:r>
              <a:rPr lang="en-US" sz="4000" dirty="0">
                <a:effectLst>
                  <a:outerShdw blurRad="38100" dist="38100" dir="2700000" algn="tl">
                    <a:srgbClr val="000000">
                      <a:alpha val="43137"/>
                    </a:srgbClr>
                  </a:outerShdw>
                </a:effectLst>
              </a:rPr>
              <a:t>             </a:t>
            </a:r>
            <a:r>
              <a:rPr lang="en-US" sz="4000" dirty="0">
                <a:solidFill>
                  <a:schemeClr val="bg1"/>
                </a:solidFill>
                <a:effectLst>
                  <a:outerShdw blurRad="38100" dist="38100" dir="2700000" algn="tl">
                    <a:srgbClr val="000000">
                      <a:alpha val="43137"/>
                    </a:srgbClr>
                  </a:outerShdw>
                </a:effectLst>
              </a:rPr>
              <a:t>Of  21</a:t>
            </a:r>
            <a:r>
              <a:rPr lang="en-US" sz="4000" baseline="30000" dirty="0">
                <a:solidFill>
                  <a:schemeClr val="bg1"/>
                </a:solidFill>
                <a:effectLst>
                  <a:outerShdw blurRad="38100" dist="38100" dir="2700000" algn="tl">
                    <a:srgbClr val="000000">
                      <a:alpha val="43137"/>
                    </a:srgbClr>
                  </a:outerShdw>
                </a:effectLst>
              </a:rPr>
              <a:t>st</a:t>
            </a:r>
            <a:r>
              <a:rPr lang="en-US" sz="4000" dirty="0">
                <a:solidFill>
                  <a:schemeClr val="bg1"/>
                </a:solidFill>
                <a:effectLst>
                  <a:outerShdw blurRad="38100" dist="38100" dir="2700000" algn="tl">
                    <a:srgbClr val="000000">
                      <a:alpha val="43137"/>
                    </a:srgbClr>
                  </a:outerShdw>
                </a:effectLst>
              </a:rPr>
              <a:t> Century Churches Of Christ</a:t>
            </a:r>
            <a:endParaRPr lang="en-US" sz="4000" i="1" dirty="0">
              <a:solidFill>
                <a:schemeClr val="bg1"/>
              </a:solidFill>
              <a:effectLst>
                <a:outerShdw blurRad="38100" dist="38100" dir="2700000" algn="tl">
                  <a:srgbClr val="000000">
                    <a:alpha val="43137"/>
                  </a:srgbClr>
                </a:outerShdw>
              </a:effectLst>
            </a:endParaRPr>
          </a:p>
        </p:txBody>
      </p:sp>
      <p:sp>
        <p:nvSpPr>
          <p:cNvPr id="3763203" name="Rectangle 3"/>
          <p:cNvSpPr>
            <a:spLocks noGrp="1" noChangeArrowheads="1"/>
          </p:cNvSpPr>
          <p:nvPr>
            <p:ph type="body" idx="1"/>
          </p:nvPr>
        </p:nvSpPr>
        <p:spPr>
          <a:xfrm>
            <a:off x="2057400" y="1524000"/>
            <a:ext cx="8610600" cy="5334000"/>
          </a:xfrm>
        </p:spPr>
        <p:txBody>
          <a:bodyPr/>
          <a:lstStyle/>
          <a:p>
            <a:pPr eaLnBrk="1" hangingPunct="1">
              <a:lnSpc>
                <a:spcPct val="90000"/>
              </a:lnSpc>
              <a:buFontTx/>
              <a:buNone/>
              <a:defRPr/>
            </a:pPr>
            <a:r>
              <a:rPr lang="en-US" sz="2800" b="1" u="sng" dirty="0">
                <a:solidFill>
                  <a:srgbClr val="FFFF00"/>
                </a:solidFill>
                <a:effectLst>
                  <a:outerShdw blurRad="38100" dist="38100" dir="2700000" algn="tl">
                    <a:srgbClr val="C0C0C0"/>
                  </a:outerShdw>
                </a:effectLst>
              </a:rPr>
              <a:t>CONTEMPORARY OF RESURGENT GNOSTICISM</a:t>
            </a:r>
          </a:p>
          <a:p>
            <a:pPr eaLnBrk="1" hangingPunct="1">
              <a:lnSpc>
                <a:spcPct val="90000"/>
              </a:lnSpc>
              <a:buFontTx/>
              <a:buNone/>
              <a:defRPr/>
            </a:pPr>
            <a:r>
              <a:rPr lang="en-US" dirty="0">
                <a:solidFill>
                  <a:srgbClr val="FFFF00"/>
                </a:solidFill>
                <a:effectLst>
                  <a:outerShdw blurRad="38100" dist="38100" dir="2700000" algn="tl">
                    <a:srgbClr val="C0C0C0"/>
                  </a:outerShdw>
                </a:effectLst>
              </a:rPr>
              <a:t> </a:t>
            </a:r>
            <a:r>
              <a:rPr lang="en-US" i="1" dirty="0">
                <a:solidFill>
                  <a:srgbClr val="FFFF00"/>
                </a:solidFill>
                <a:effectLst>
                  <a:outerShdw blurRad="38100" dist="38100" dir="2700000" algn="tl">
                    <a:srgbClr val="C0C0C0"/>
                  </a:outerShdw>
                </a:effectLst>
              </a:rPr>
              <a:t>Science, Politics and Gnosticism</a:t>
            </a:r>
            <a:r>
              <a:rPr lang="en-US" dirty="0">
                <a:solidFill>
                  <a:srgbClr val="FFFF00"/>
                </a:solidFill>
                <a:effectLst>
                  <a:outerShdw blurRad="38100" dist="38100" dir="2700000" algn="tl">
                    <a:srgbClr val="C0C0C0"/>
                  </a:outerShdw>
                </a:effectLst>
              </a:rPr>
              <a:t> by Eric </a:t>
            </a:r>
            <a:r>
              <a:rPr lang="en-US" dirty="0" err="1">
                <a:solidFill>
                  <a:srgbClr val="FFFF00"/>
                </a:solidFill>
                <a:effectLst>
                  <a:outerShdw blurRad="38100" dist="38100" dir="2700000" algn="tl">
                    <a:srgbClr val="C0C0C0"/>
                  </a:outerShdw>
                </a:effectLst>
              </a:rPr>
              <a:t>Voegelin</a:t>
            </a:r>
            <a:r>
              <a:rPr lang="en-US" dirty="0">
                <a:solidFill>
                  <a:srgbClr val="FFFF00"/>
                </a:solidFill>
                <a:effectLst>
                  <a:outerShdw blurRad="38100" dist="38100" dir="2700000" algn="tl">
                    <a:srgbClr val="C0C0C0"/>
                  </a:outerShdw>
                </a:effectLst>
              </a:rPr>
              <a:t>:</a:t>
            </a:r>
          </a:p>
          <a:p>
            <a:pPr eaLnBrk="1" hangingPunct="1">
              <a:lnSpc>
                <a:spcPct val="90000"/>
              </a:lnSpc>
              <a:buFontTx/>
              <a:buNone/>
              <a:defRPr/>
            </a:pPr>
            <a:endParaRPr lang="en-US" sz="1200" dirty="0">
              <a:solidFill>
                <a:srgbClr val="FFFF00"/>
              </a:solidFill>
              <a:effectLst>
                <a:outerShdw blurRad="38100" dist="38100" dir="2700000" algn="tl">
                  <a:srgbClr val="C0C0C0"/>
                </a:outerShdw>
              </a:effectLst>
            </a:endParaRPr>
          </a:p>
          <a:p>
            <a:pPr eaLnBrk="1" hangingPunct="1">
              <a:lnSpc>
                <a:spcPct val="90000"/>
              </a:lnSpc>
              <a:buFontTx/>
              <a:buNone/>
              <a:defRPr/>
            </a:pPr>
            <a:r>
              <a:rPr lang="en-US" sz="2000" b="1" dirty="0">
                <a:solidFill>
                  <a:srgbClr val="FFFF00"/>
                </a:solidFill>
                <a:effectLst>
                  <a:outerShdw blurRad="38100" dist="38100" dir="2700000" algn="tl">
                    <a:srgbClr val="C0C0C0"/>
                  </a:outerShdw>
                </a:effectLst>
              </a:rPr>
              <a:t>   “The loss of meaning that results from the breakdown of institutions,  civilizations &amp; ethnic cohesion evokes attempts to regain understanding   of the meaning of human existence in the given conditions of the world.  Among these efforts, which vary in depth of insight &amp; substantive truth,  are to be found:  the Stoic reinterpretation of man as the </a:t>
            </a:r>
            <a:r>
              <a:rPr lang="en-US" sz="2000" b="1" i="1" dirty="0" err="1">
                <a:solidFill>
                  <a:srgbClr val="FFFF00"/>
                </a:solidFill>
                <a:effectLst>
                  <a:outerShdw blurRad="38100" dist="38100" dir="2700000" algn="tl">
                    <a:srgbClr val="C0C0C0"/>
                  </a:outerShdw>
                </a:effectLst>
              </a:rPr>
              <a:t>polites</a:t>
            </a:r>
            <a:r>
              <a:rPr lang="en-US" sz="2000" b="1" dirty="0">
                <a:solidFill>
                  <a:srgbClr val="FFFF00"/>
                </a:solidFill>
                <a:effectLst>
                  <a:outerShdw blurRad="38100" dist="38100" dir="2700000" algn="tl">
                    <a:srgbClr val="C0C0C0"/>
                  </a:outerShdw>
                </a:effectLst>
              </a:rPr>
              <a:t> of the cosmos,  the </a:t>
            </a:r>
            <a:r>
              <a:rPr lang="en-US" sz="2000" b="1" dirty="0" err="1">
                <a:solidFill>
                  <a:srgbClr val="FFFF00"/>
                </a:solidFill>
                <a:effectLst>
                  <a:outerShdw blurRad="38100" dist="38100" dir="2700000" algn="tl">
                    <a:srgbClr val="C0C0C0"/>
                  </a:outerShdw>
                </a:effectLst>
              </a:rPr>
              <a:t>Polybian</a:t>
            </a:r>
            <a:r>
              <a:rPr lang="en-US" sz="2000" b="1" dirty="0">
                <a:solidFill>
                  <a:srgbClr val="FFFF00"/>
                </a:solidFill>
                <a:effectLst>
                  <a:outerShdw blurRad="38100" dist="38100" dir="2700000" algn="tl">
                    <a:srgbClr val="C0C0C0"/>
                  </a:outerShdw>
                </a:effectLst>
              </a:rPr>
              <a:t> vision of a pragmatic ecumene destined to be created by Rome,  the mystery religions,  the Heliopolitan slave cults,  Hebrew apocalyptic,  Christianity,  and Manichaeism.   And in this sequence,  as one of the most grandiose of the new formulations of the meaning of existence,  belongs </a:t>
            </a:r>
            <a:r>
              <a:rPr lang="en-US" sz="2000" b="1" dirty="0" err="1">
                <a:solidFill>
                  <a:srgbClr val="FFFF00"/>
                </a:solidFill>
                <a:effectLst>
                  <a:outerShdw blurRad="38100" dist="38100" dir="2700000" algn="tl">
                    <a:srgbClr val="C0C0C0"/>
                  </a:outerShdw>
                </a:effectLst>
              </a:rPr>
              <a:t>gnosticism</a:t>
            </a:r>
            <a:r>
              <a:rPr lang="en-US" sz="2000" b="1" dirty="0">
                <a:solidFill>
                  <a:srgbClr val="FFFF00"/>
                </a:solidFill>
                <a:effectLst>
                  <a:outerShdw blurRad="38100" dist="38100" dir="2700000" algn="tl">
                    <a:srgbClr val="C0C0C0"/>
                  </a:outerShdw>
                </a:effectLst>
              </a:rPr>
              <a:t>.  The </a:t>
            </a:r>
            <a:r>
              <a:rPr lang="en-US" sz="2000" b="1" dirty="0" err="1">
                <a:solidFill>
                  <a:srgbClr val="FFFF00"/>
                </a:solidFill>
                <a:effectLst>
                  <a:outerShdw blurRad="38100" dist="38100" dir="2700000" algn="tl">
                    <a:srgbClr val="C0C0C0"/>
                  </a:outerShdw>
                </a:effectLst>
              </a:rPr>
              <a:t>gnostic’s</a:t>
            </a:r>
            <a:r>
              <a:rPr lang="en-US" sz="2000" b="1" dirty="0">
                <a:solidFill>
                  <a:srgbClr val="FFFF00"/>
                </a:solidFill>
                <a:effectLst>
                  <a:outerShdw blurRad="38100" dist="38100" dir="2700000" algn="tl">
                    <a:srgbClr val="C0C0C0"/>
                  </a:outerShdw>
                </a:effectLst>
              </a:rPr>
              <a:t> flight from a dreadful, confusing &amp; oppressive state of the world is understandable.  But the order of the ancient world was renewed by that movement     which strove through loving action to revive – that is, by Christianity.”</a:t>
            </a:r>
          </a:p>
          <a:p>
            <a:pPr eaLnBrk="1" hangingPunct="1">
              <a:lnSpc>
                <a:spcPct val="90000"/>
              </a:lnSpc>
              <a:buFontTx/>
              <a:buNone/>
              <a:defRPr/>
            </a:pPr>
            <a:r>
              <a:rPr lang="en-US" sz="2800" dirty="0">
                <a:effectLst>
                  <a:outerShdw blurRad="38100" dist="38100" dir="2700000" algn="tl">
                    <a:srgbClr val="C0C0C0"/>
                  </a:outerShdw>
                </a:effectLst>
              </a:rPr>
              <a:t>     </a:t>
            </a:r>
          </a:p>
          <a:p>
            <a:pPr eaLnBrk="1" hangingPunct="1">
              <a:lnSpc>
                <a:spcPct val="90000"/>
              </a:lnSpc>
              <a:buFontTx/>
              <a:buNone/>
              <a:defRPr/>
            </a:pPr>
            <a:endParaRPr lang="en-US" sz="2800" u="sng" dirty="0">
              <a:effectLst>
                <a:outerShdw blurRad="38100" dist="38100" dir="2700000" algn="tl">
                  <a:srgbClr val="C0C0C0"/>
                </a:outerShdw>
              </a:effectLst>
            </a:endParaRPr>
          </a:p>
        </p:txBody>
      </p:sp>
    </p:spTree>
    <p:extLst>
      <p:ext uri="{BB962C8B-B14F-4D97-AF65-F5344CB8AC3E}">
        <p14:creationId xmlns:p14="http://schemas.microsoft.com/office/powerpoint/2010/main" val="7531028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641346" name="Rectangle 2"/>
          <p:cNvSpPr>
            <a:spLocks noGrp="1" noChangeArrowheads="1"/>
          </p:cNvSpPr>
          <p:nvPr>
            <p:ph type="title"/>
          </p:nvPr>
        </p:nvSpPr>
        <p:spPr>
          <a:xfrm>
            <a:off x="2514600" y="0"/>
            <a:ext cx="7924800" cy="838200"/>
          </a:xfrm>
          <a:solidFill>
            <a:srgbClr val="FF6600"/>
          </a:solidFill>
        </p:spPr>
        <p:txBody>
          <a:bodyPr/>
          <a:lstStyle/>
          <a:p>
            <a:pPr eaLnBrk="1" hangingPunct="1">
              <a:defRPr/>
            </a:pPr>
            <a:r>
              <a:rPr lang="en-US" sz="2800" dirty="0">
                <a:effectLst>
                  <a:outerShdw blurRad="38100" dist="38100" dir="2700000" algn="tl">
                    <a:srgbClr val="FFFFFF"/>
                  </a:outerShdw>
                </a:effectLst>
                <a:latin typeface="Matisse ITC" pitchFamily="82" charset="0"/>
              </a:rPr>
              <a:t>The Problem Of Authority In Our Post-Modern Age</a:t>
            </a:r>
          </a:p>
        </p:txBody>
      </p:sp>
      <p:sp>
        <p:nvSpPr>
          <p:cNvPr id="987139" name="Rectangle 3"/>
          <p:cNvSpPr>
            <a:spLocks noGrp="1" noChangeArrowheads="1"/>
          </p:cNvSpPr>
          <p:nvPr>
            <p:ph type="body" idx="1"/>
          </p:nvPr>
        </p:nvSpPr>
        <p:spPr>
          <a:xfrm>
            <a:off x="2590800" y="990600"/>
            <a:ext cx="7924800" cy="5638800"/>
          </a:xfrm>
        </p:spPr>
        <p:txBody>
          <a:bodyPr/>
          <a:lstStyle/>
          <a:p>
            <a:pPr marL="609600" indent="-609600" eaLnBrk="1" hangingPunct="1">
              <a:lnSpc>
                <a:spcPct val="90000"/>
              </a:lnSpc>
              <a:buNone/>
            </a:pPr>
            <a:r>
              <a:rPr lang="en-US" altLang="en-US" sz="2400" b="1" dirty="0">
                <a:solidFill>
                  <a:schemeClr val="bg1"/>
                </a:solidFill>
                <a:effectLst>
                  <a:outerShdw blurRad="38100" dist="38100" dir="2700000" algn="tl">
                    <a:srgbClr val="000000">
                      <a:alpha val="43137"/>
                    </a:srgbClr>
                  </a:outerShdw>
                </a:effectLst>
              </a:rPr>
              <a:t>Post-modernism was initially labeled as </a:t>
            </a:r>
            <a:r>
              <a:rPr lang="en-US" altLang="en-US" sz="2400" b="1" i="1" dirty="0">
                <a:solidFill>
                  <a:schemeClr val="bg1"/>
                </a:solidFill>
                <a:effectLst>
                  <a:outerShdw blurRad="38100" dist="38100" dir="2700000" algn="tl">
                    <a:srgbClr val="000000">
                      <a:alpha val="43137"/>
                    </a:srgbClr>
                  </a:outerShdw>
                </a:effectLst>
              </a:rPr>
              <a:t>deconstruction</a:t>
            </a:r>
          </a:p>
          <a:p>
            <a:pPr marL="609600" indent="-609600" eaLnBrk="1" hangingPunct="1">
              <a:lnSpc>
                <a:spcPct val="90000"/>
              </a:lnSpc>
              <a:buNone/>
            </a:pPr>
            <a:r>
              <a:rPr lang="en-US" altLang="en-US" sz="2400" b="1" dirty="0">
                <a:solidFill>
                  <a:schemeClr val="bg1"/>
                </a:solidFill>
                <a:effectLst>
                  <a:outerShdw blurRad="38100" dist="38100" dir="2700000" algn="tl">
                    <a:srgbClr val="000000">
                      <a:alpha val="43137"/>
                    </a:srgbClr>
                  </a:outerShdw>
                </a:effectLst>
              </a:rPr>
              <a:t> which is more descriptive and which for purposes of</a:t>
            </a:r>
          </a:p>
          <a:p>
            <a:pPr marL="609600" indent="-609600" eaLnBrk="1" hangingPunct="1">
              <a:lnSpc>
                <a:spcPct val="90000"/>
              </a:lnSpc>
              <a:buNone/>
            </a:pPr>
            <a:r>
              <a:rPr lang="en-US" altLang="en-US" sz="2400" b="1" dirty="0">
                <a:solidFill>
                  <a:schemeClr val="bg1"/>
                </a:solidFill>
                <a:effectLst>
                  <a:outerShdw blurRad="38100" dist="38100" dir="2700000" algn="tl">
                    <a:srgbClr val="000000">
                      <a:alpha val="43137"/>
                    </a:srgbClr>
                  </a:outerShdw>
                </a:effectLst>
              </a:rPr>
              <a:t> analysis is the best term.  Norman Geisler on this topic:</a:t>
            </a:r>
          </a:p>
          <a:p>
            <a:pPr marL="609600" indent="-609600" eaLnBrk="1" hangingPunct="1">
              <a:lnSpc>
                <a:spcPct val="90000"/>
              </a:lnSpc>
              <a:buNone/>
            </a:pPr>
            <a:r>
              <a:rPr lang="en-US" altLang="en-US" sz="1800" b="1" u="sng" dirty="0">
                <a:solidFill>
                  <a:srgbClr val="FFFF00"/>
                </a:solidFill>
                <a:effectLst>
                  <a:outerShdw blurRad="38100" dist="38100" dir="2700000" algn="tl">
                    <a:srgbClr val="000000">
                      <a:alpha val="43137"/>
                    </a:srgbClr>
                  </a:outerShdw>
                </a:effectLst>
              </a:rPr>
              <a:t>Deconstruction</a:t>
            </a:r>
            <a:r>
              <a:rPr lang="en-US" altLang="en-US" sz="1800" u="sng" dirty="0">
                <a:solidFill>
                  <a:srgbClr val="FFFF00"/>
                </a:solidFill>
                <a:effectLst>
                  <a:outerShdw blurRad="38100" dist="38100" dir="2700000" algn="tl">
                    <a:srgbClr val="000000">
                      <a:alpha val="43137"/>
                    </a:srgbClr>
                  </a:outerShdw>
                </a:effectLst>
              </a:rPr>
              <a:t> is a form of hermeneutics, of interpreting a text.  As such it</a:t>
            </a:r>
          </a:p>
          <a:p>
            <a:pPr marL="609600" indent="-609600" eaLnBrk="1" hangingPunct="1">
              <a:lnSpc>
                <a:spcPct val="90000"/>
              </a:lnSpc>
              <a:buNone/>
            </a:pPr>
            <a:r>
              <a:rPr lang="en-US" altLang="en-US" sz="1800" u="sng" dirty="0">
                <a:solidFill>
                  <a:srgbClr val="FFFF00"/>
                </a:solidFill>
                <a:effectLst>
                  <a:outerShdw blurRad="38100" dist="38100" dir="2700000" algn="tl">
                    <a:srgbClr val="000000">
                      <a:alpha val="43137"/>
                    </a:srgbClr>
                  </a:outerShdw>
                </a:effectLst>
              </a:rPr>
              <a:t> can be distinguished from other interpretive approaches. (It does not destroy</a:t>
            </a:r>
          </a:p>
          <a:p>
            <a:pPr marL="609600" indent="-609600" eaLnBrk="1" hangingPunct="1">
              <a:lnSpc>
                <a:spcPct val="90000"/>
              </a:lnSpc>
              <a:buNone/>
            </a:pPr>
            <a:r>
              <a:rPr lang="en-US" altLang="en-US" sz="1800" u="sng" dirty="0">
                <a:solidFill>
                  <a:srgbClr val="FFFF00"/>
                </a:solidFill>
                <a:effectLst>
                  <a:outerShdw blurRad="38100" dist="38100" dir="2700000" algn="tl">
                    <a:srgbClr val="000000">
                      <a:alpha val="43137"/>
                    </a:srgbClr>
                  </a:outerShdw>
                </a:effectLst>
              </a:rPr>
              <a:t> but reconstructs meaning.)   It is not negation that dismantles a text,  but</a:t>
            </a:r>
          </a:p>
          <a:p>
            <a:pPr marL="609600" indent="-609600" eaLnBrk="1" hangingPunct="1">
              <a:lnSpc>
                <a:spcPct val="90000"/>
              </a:lnSpc>
              <a:buNone/>
            </a:pPr>
            <a:r>
              <a:rPr lang="en-US" altLang="en-US" sz="1800" u="sng" dirty="0">
                <a:solidFill>
                  <a:srgbClr val="FFFF00"/>
                </a:solidFill>
                <a:effectLst>
                  <a:outerShdw blurRad="38100" dist="38100" dir="2700000" algn="tl">
                    <a:srgbClr val="000000">
                      <a:alpha val="43137"/>
                    </a:srgbClr>
                  </a:outerShdw>
                </a:effectLst>
              </a:rPr>
              <a:t> criticism that remodels it.  It stands against fixed rules of analysis…</a:t>
            </a:r>
          </a:p>
          <a:p>
            <a:pPr marL="609600" indent="-609600" eaLnBrk="1" hangingPunct="1">
              <a:lnSpc>
                <a:spcPct val="90000"/>
              </a:lnSpc>
              <a:buFontTx/>
              <a:buAutoNum type="arabicParenR"/>
            </a:pPr>
            <a:r>
              <a:rPr lang="en-US" altLang="en-US" sz="1800" dirty="0">
                <a:solidFill>
                  <a:srgbClr val="FFFF00"/>
                </a:solidFill>
                <a:effectLst>
                  <a:outerShdw blurRad="38100" dist="38100" dir="2700000" algn="tl">
                    <a:srgbClr val="000000">
                      <a:alpha val="43137"/>
                    </a:srgbClr>
                  </a:outerShdw>
                </a:effectLst>
              </a:rPr>
              <a:t>Deconstruction embraces </a:t>
            </a:r>
            <a:r>
              <a:rPr lang="en-US" altLang="en-US" sz="1800" i="1" dirty="0">
                <a:solidFill>
                  <a:srgbClr val="FFFF00"/>
                </a:solidFill>
                <a:effectLst>
                  <a:outerShdw blurRad="38100" dist="38100" dir="2700000" algn="tl">
                    <a:srgbClr val="000000">
                      <a:alpha val="43137"/>
                    </a:srgbClr>
                  </a:outerShdw>
                </a:effectLst>
              </a:rPr>
              <a:t>conventionalism</a:t>
            </a:r>
            <a:r>
              <a:rPr lang="en-US" altLang="en-US" sz="1800" dirty="0">
                <a:solidFill>
                  <a:srgbClr val="FFFF00"/>
                </a:solidFill>
                <a:effectLst>
                  <a:outerShdw blurRad="38100" dist="38100" dir="2700000" algn="tl">
                    <a:srgbClr val="000000">
                      <a:alpha val="43137"/>
                    </a:srgbClr>
                  </a:outerShdw>
                </a:effectLst>
              </a:rPr>
              <a:t>.  All meaning is relative to                a culture and situation.  There is no meaning prior to language.</a:t>
            </a:r>
          </a:p>
          <a:p>
            <a:pPr marL="609600" indent="-609600" eaLnBrk="1" hangingPunct="1">
              <a:lnSpc>
                <a:spcPct val="90000"/>
              </a:lnSpc>
              <a:buFontTx/>
              <a:buAutoNum type="arabicParenR"/>
            </a:pPr>
            <a:r>
              <a:rPr lang="en-US" altLang="en-US" sz="1800" dirty="0">
                <a:solidFill>
                  <a:srgbClr val="FFFF00"/>
                </a:solidFill>
                <a:effectLst>
                  <a:outerShdw blurRad="38100" dist="38100" dir="2700000" algn="tl">
                    <a:srgbClr val="000000">
                      <a:alpha val="43137"/>
                    </a:srgbClr>
                  </a:outerShdw>
                </a:effectLst>
              </a:rPr>
              <a:t>Deconstruction accepts </a:t>
            </a:r>
            <a:r>
              <a:rPr lang="en-US" altLang="en-US" sz="1800" i="1" dirty="0" err="1">
                <a:solidFill>
                  <a:srgbClr val="FFFF00"/>
                </a:solidFill>
                <a:effectLst>
                  <a:outerShdw blurRad="38100" dist="38100" dir="2700000" algn="tl">
                    <a:srgbClr val="000000">
                      <a:alpha val="43137"/>
                    </a:srgbClr>
                  </a:outerShdw>
                </a:effectLst>
              </a:rPr>
              <a:t>perspectivalism</a:t>
            </a:r>
            <a:r>
              <a:rPr lang="en-US" altLang="en-US" sz="1800" dirty="0">
                <a:solidFill>
                  <a:srgbClr val="FFFF00"/>
                </a:solidFill>
                <a:effectLst>
                  <a:outerShdw blurRad="38100" dist="38100" dir="2700000" algn="tl">
                    <a:srgbClr val="000000">
                      <a:alpha val="43137"/>
                    </a:srgbClr>
                  </a:outerShdw>
                </a:effectLst>
              </a:rPr>
              <a:t>.  All truth is conditioned by            one’s perspective.</a:t>
            </a:r>
          </a:p>
          <a:p>
            <a:pPr marL="609600" indent="-609600" eaLnBrk="1" hangingPunct="1">
              <a:lnSpc>
                <a:spcPct val="90000"/>
              </a:lnSpc>
              <a:buFontTx/>
              <a:buAutoNum type="arabicParenR"/>
            </a:pPr>
            <a:r>
              <a:rPr lang="en-US" altLang="en-US" sz="1800" dirty="0">
                <a:solidFill>
                  <a:srgbClr val="FFFF00"/>
                </a:solidFill>
                <a:effectLst>
                  <a:outerShdw blurRad="38100" dist="38100" dir="2700000" algn="tl">
                    <a:srgbClr val="000000">
                      <a:alpha val="43137"/>
                    </a:srgbClr>
                  </a:outerShdw>
                </a:effectLst>
              </a:rPr>
              <a:t>Deconstruction holds a form of </a:t>
            </a:r>
            <a:r>
              <a:rPr lang="en-US" altLang="en-US" sz="1800" i="1" dirty="0" err="1">
                <a:solidFill>
                  <a:srgbClr val="FFFF00"/>
                </a:solidFill>
                <a:effectLst>
                  <a:outerShdw blurRad="38100" dist="38100" dir="2700000" algn="tl">
                    <a:srgbClr val="000000">
                      <a:alpha val="43137"/>
                    </a:srgbClr>
                  </a:outerShdw>
                </a:effectLst>
              </a:rPr>
              <a:t>referentialism</a:t>
            </a:r>
            <a:r>
              <a:rPr lang="en-US" altLang="en-US" sz="1800" dirty="0">
                <a:solidFill>
                  <a:srgbClr val="FFFF00"/>
                </a:solidFill>
                <a:effectLst>
                  <a:outerShdw blurRad="38100" dist="38100" dir="2700000" algn="tl">
                    <a:srgbClr val="000000">
                      <a:alpha val="43137"/>
                    </a:srgbClr>
                  </a:outerShdw>
                </a:effectLst>
              </a:rPr>
              <a:t>.   There is no perfect        reference or one-to-one correspondence between words &amp; the meanings        they confer.   Meaning,  therefore is ultimately </a:t>
            </a:r>
            <a:r>
              <a:rPr lang="en-US" altLang="en-US" sz="1800" dirty="0" err="1">
                <a:solidFill>
                  <a:srgbClr val="FFFF00"/>
                </a:solidFill>
                <a:effectLst>
                  <a:outerShdw blurRad="38100" dist="38100" dir="2700000" algn="tl">
                    <a:srgbClr val="000000">
                      <a:alpha val="43137"/>
                    </a:srgbClr>
                  </a:outerShdw>
                </a:effectLst>
              </a:rPr>
              <a:t>untransferrable</a:t>
            </a:r>
            <a:r>
              <a:rPr lang="en-US" altLang="en-US" sz="1800" dirty="0">
                <a:solidFill>
                  <a:srgbClr val="FFFF00"/>
                </a:solidFill>
                <a:effectLst>
                  <a:outerShdw blurRad="38100" dist="38100" dir="2700000" algn="tl">
                    <a:srgbClr val="000000">
                      <a:alpha val="43137"/>
                    </a:srgbClr>
                  </a:outerShdw>
                </a:effectLst>
              </a:rPr>
              <a:t> between      writer and reader.   We constantly change the context through which we      view symbols.  The context is limited.  We cannot know from an infinite perspective.</a:t>
            </a:r>
          </a:p>
          <a:p>
            <a:pPr marL="609600" indent="-609600" eaLnBrk="1" hangingPunct="1">
              <a:lnSpc>
                <a:spcPct val="90000"/>
              </a:lnSpc>
              <a:buFontTx/>
              <a:buAutoNum type="arabicParenR"/>
            </a:pPr>
            <a:r>
              <a:rPr lang="en-US" altLang="en-US" sz="1800" dirty="0">
                <a:solidFill>
                  <a:srgbClr val="FFFF00"/>
                </a:solidFill>
                <a:effectLst>
                  <a:outerShdw blurRad="38100" dist="38100" dir="2700000" algn="tl">
                    <a:srgbClr val="000000">
                      <a:alpha val="43137"/>
                    </a:srgbClr>
                  </a:outerShdw>
                </a:effectLst>
              </a:rPr>
              <a:t>Deconstruction is </a:t>
            </a:r>
            <a:r>
              <a:rPr lang="en-US" altLang="en-US" sz="1800" i="1" dirty="0">
                <a:solidFill>
                  <a:srgbClr val="FFFF00"/>
                </a:solidFill>
                <a:effectLst>
                  <a:outerShdw blurRad="38100" dist="38100" dir="2700000" algn="tl">
                    <a:srgbClr val="000000">
                      <a:alpha val="43137"/>
                    </a:srgbClr>
                  </a:outerShdw>
                </a:effectLst>
              </a:rPr>
              <a:t>different-</a:t>
            </a:r>
            <a:r>
              <a:rPr lang="en-US" altLang="en-US" sz="1800" i="1" dirty="0" err="1">
                <a:solidFill>
                  <a:srgbClr val="FFFF00"/>
                </a:solidFill>
                <a:effectLst>
                  <a:outerShdw blurRad="38100" dist="38100" dir="2700000" algn="tl">
                    <a:srgbClr val="000000">
                      <a:alpha val="43137"/>
                    </a:srgbClr>
                  </a:outerShdw>
                </a:effectLst>
              </a:rPr>
              <a:t>tialism</a:t>
            </a:r>
            <a:r>
              <a:rPr lang="en-US" altLang="en-US" sz="1800" dirty="0">
                <a:solidFill>
                  <a:srgbClr val="FFFF00"/>
                </a:solidFill>
                <a:effectLst>
                  <a:outerShdw blurRad="38100" dist="38100" dir="2700000" algn="tl">
                    <a:srgbClr val="000000">
                      <a:alpha val="43137"/>
                    </a:srgbClr>
                  </a:outerShdw>
                </a:effectLst>
              </a:rPr>
              <a:t>.  All rational structures leave some-               -thing out.   The reader approaches the text with suspicion,  looking for           the “difference,” the unknown something that is not there.</a:t>
            </a:r>
            <a:r>
              <a:rPr lang="en-US" altLang="en-US" sz="1800" dirty="0">
                <a:effectLst>
                  <a:outerShdw blurRad="38100" dist="38100" dir="2700000" algn="tl">
                    <a:srgbClr val="000000">
                      <a:alpha val="43137"/>
                    </a:srgbClr>
                  </a:outerShdw>
                </a:effectLst>
              </a:rPr>
              <a:t>   </a:t>
            </a:r>
          </a:p>
          <a:p>
            <a:pPr marL="609600" indent="-609600" eaLnBrk="1" hangingPunct="1">
              <a:lnSpc>
                <a:spcPct val="90000"/>
              </a:lnSpc>
              <a:buFontTx/>
              <a:buAutoNum type="arabicParenR"/>
            </a:pPr>
            <a:endParaRPr lang="en-US" altLang="en-US" sz="2800" dirty="0"/>
          </a:p>
        </p:txBody>
      </p:sp>
    </p:spTree>
    <p:extLst>
      <p:ext uri="{BB962C8B-B14F-4D97-AF65-F5344CB8AC3E}">
        <p14:creationId xmlns:p14="http://schemas.microsoft.com/office/powerpoint/2010/main" val="36865858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C507-3EEB-4A6E-BEF0-EA175C8035B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9026730-0262-4BCB-893D-266F585334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Tree>
    <p:extLst>
      <p:ext uri="{BB962C8B-B14F-4D97-AF65-F5344CB8AC3E}">
        <p14:creationId xmlns:p14="http://schemas.microsoft.com/office/powerpoint/2010/main" val="23720674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08770" name="Rectangle 2"/>
          <p:cNvSpPr>
            <a:spLocks noGrp="1" noChangeArrowheads="1"/>
          </p:cNvSpPr>
          <p:nvPr>
            <p:ph type="title"/>
          </p:nvPr>
        </p:nvSpPr>
        <p:spPr>
          <a:xfrm>
            <a:off x="2209800" y="0"/>
            <a:ext cx="8458200" cy="1524000"/>
          </a:xfrm>
          <a:solidFill>
            <a:srgbClr val="FF6600"/>
          </a:solidFill>
          <a:ln>
            <a:solidFill>
              <a:srgbClr val="FF6600"/>
            </a:solidFill>
          </a:ln>
        </p:spPr>
        <p:txBody>
          <a:bodyPr/>
          <a:lstStyle/>
          <a:p>
            <a:pPr eaLnBrk="1" hangingPunct="1">
              <a:defRPr/>
            </a:pPr>
            <a:r>
              <a:rPr lang="en-US" sz="3600" dirty="0">
                <a:effectLst>
                  <a:outerShdw blurRad="38100" dist="38100" dir="2700000" algn="tl">
                    <a:srgbClr val="000000">
                      <a:alpha val="43137"/>
                    </a:srgbClr>
                  </a:outerShdw>
                </a:effectLst>
                <a:latin typeface="Matisse ITC" pitchFamily="82" charset="0"/>
              </a:rPr>
              <a:t>THEY ARE INTELLECTUALLY DISARMED!   </a:t>
            </a:r>
            <a:r>
              <a:rPr lang="en-US" sz="3600" dirty="0">
                <a:effectLst>
                  <a:outerShdw blurRad="38100" dist="38100" dir="2700000" algn="tl">
                    <a:srgbClr val="000000">
                      <a:alpha val="43137"/>
                    </a:srgbClr>
                  </a:outerShdw>
                </a:effectLst>
              </a:rPr>
              <a:t>             </a:t>
            </a:r>
            <a:r>
              <a:rPr lang="en-US" sz="3600" dirty="0">
                <a:solidFill>
                  <a:schemeClr val="bg1"/>
                </a:solidFill>
                <a:effectLst>
                  <a:outerShdw blurRad="38100" dist="38100" dir="2700000" algn="tl">
                    <a:srgbClr val="000000">
                      <a:alpha val="43137"/>
                    </a:srgbClr>
                  </a:outerShdw>
                </a:effectLst>
              </a:rPr>
              <a:t>Per Premier Issue </a:t>
            </a:r>
            <a:r>
              <a:rPr lang="en-US" sz="3600" b="1" dirty="0">
                <a:solidFill>
                  <a:schemeClr val="bg1"/>
                </a:solidFill>
                <a:effectLst>
                  <a:outerShdw blurRad="38100" dist="38100" dir="2700000" algn="tl">
                    <a:srgbClr val="000000">
                      <a:alpha val="43137"/>
                    </a:srgbClr>
                  </a:outerShdw>
                </a:effectLst>
              </a:rPr>
              <a:t>Salvo Magazine</a:t>
            </a:r>
            <a:endParaRPr lang="en-US" sz="3600" b="1" i="1" dirty="0">
              <a:solidFill>
                <a:schemeClr val="bg1"/>
              </a:solidFill>
              <a:effectLst>
                <a:outerShdw blurRad="38100" dist="38100" dir="2700000" algn="tl">
                  <a:srgbClr val="000000">
                    <a:alpha val="43137"/>
                  </a:srgbClr>
                </a:outerShdw>
              </a:effectLst>
            </a:endParaRPr>
          </a:p>
        </p:txBody>
      </p:sp>
      <p:sp>
        <p:nvSpPr>
          <p:cNvPr id="2208771" name="Rectangle 3"/>
          <p:cNvSpPr>
            <a:spLocks noGrp="1" noChangeArrowheads="1"/>
          </p:cNvSpPr>
          <p:nvPr>
            <p:ph type="body" idx="1"/>
          </p:nvPr>
        </p:nvSpPr>
        <p:spPr>
          <a:xfrm>
            <a:off x="2133600" y="1600200"/>
            <a:ext cx="8534400" cy="5257800"/>
          </a:xfrm>
        </p:spPr>
        <p:txBody>
          <a:bodyPr/>
          <a:lstStyle/>
          <a:p>
            <a:pPr eaLnBrk="1" hangingPunct="1">
              <a:buFont typeface="Wingdings" pitchFamily="2" charset="2"/>
              <a:buNone/>
            </a:pPr>
            <a:r>
              <a:rPr lang="en-US" altLang="en-US" u="sng" dirty="0">
                <a:solidFill>
                  <a:srgbClr val="FFFFFF"/>
                </a:solidFill>
              </a:rPr>
              <a:t>  </a:t>
            </a:r>
            <a:r>
              <a:rPr lang="en-US" altLang="en-US" u="sng" dirty="0">
                <a:solidFill>
                  <a:srgbClr val="FFFFFF"/>
                </a:solidFill>
                <a:effectLst>
                  <a:outerShdw blurRad="38100" dist="38100" dir="2700000" algn="tl">
                    <a:srgbClr val="000000">
                      <a:alpha val="43137"/>
                    </a:srgbClr>
                  </a:outerShdw>
                </a:effectLst>
              </a:rPr>
              <a:t>Seven Things You Can’t Do As Moral Relativist:</a:t>
            </a:r>
            <a:r>
              <a:rPr lang="en-US" altLang="en-US" dirty="0">
                <a:effectLst>
                  <a:outerShdw blurRad="38100" dist="38100" dir="2700000" algn="tl">
                    <a:srgbClr val="000000">
                      <a:alpha val="43137"/>
                    </a:srgbClr>
                  </a:outerShdw>
                </a:effectLst>
              </a:rPr>
              <a:t> </a:t>
            </a:r>
          </a:p>
          <a:p>
            <a:pPr eaLnBrk="1" hangingPunct="1">
              <a:buFont typeface="Wingdings" pitchFamily="2" charset="2"/>
              <a:buNone/>
            </a:pPr>
            <a:endParaRPr lang="en-US" altLang="en-US" sz="1400" dirty="0">
              <a:effectLst>
                <a:outerShdw blurRad="38100" dist="38100" dir="2700000" algn="tl">
                  <a:srgbClr val="000000">
                    <a:alpha val="43137"/>
                  </a:srgbClr>
                </a:outerShdw>
              </a:effectLst>
            </a:endParaRPr>
          </a:p>
          <a:p>
            <a:pPr eaLnBrk="1" hangingPunct="1">
              <a:buFont typeface="Wingdings" pitchFamily="2" charset="2"/>
              <a:buChar char="ü"/>
            </a:pPr>
            <a:r>
              <a:rPr lang="en-US" altLang="en-US" sz="2800" dirty="0">
                <a:solidFill>
                  <a:srgbClr val="FFFF00"/>
                </a:solidFill>
                <a:effectLst>
                  <a:outerShdw blurRad="38100" dist="38100" dir="2700000" algn="tl">
                    <a:srgbClr val="000000">
                      <a:alpha val="43137"/>
                    </a:srgbClr>
                  </a:outerShdw>
                </a:effectLst>
              </a:rPr>
              <a:t>  Relativists Can’t Accuse Others Of Wrongdoing!</a:t>
            </a:r>
          </a:p>
          <a:p>
            <a:pPr eaLnBrk="1" hangingPunct="1">
              <a:buFont typeface="Wingdings" pitchFamily="2" charset="2"/>
              <a:buChar char="ü"/>
            </a:pPr>
            <a:r>
              <a:rPr lang="en-US" altLang="en-US" sz="2800" dirty="0">
                <a:solidFill>
                  <a:srgbClr val="FFFF00"/>
                </a:solidFill>
                <a:effectLst>
                  <a:outerShdw blurRad="38100" dist="38100" dir="2700000" algn="tl">
                    <a:srgbClr val="000000">
                      <a:alpha val="43137"/>
                    </a:srgbClr>
                  </a:outerShdw>
                </a:effectLst>
              </a:rPr>
              <a:t>  Relativists Can’t Complain About Evil As A Problem!</a:t>
            </a:r>
          </a:p>
          <a:p>
            <a:pPr eaLnBrk="1" hangingPunct="1">
              <a:buFont typeface="Wingdings" pitchFamily="2" charset="2"/>
              <a:buChar char="ü"/>
            </a:pPr>
            <a:r>
              <a:rPr lang="en-US" altLang="en-US" sz="2800" dirty="0">
                <a:solidFill>
                  <a:srgbClr val="FFFF00"/>
                </a:solidFill>
                <a:effectLst>
                  <a:outerShdw blurRad="38100" dist="38100" dir="2700000" algn="tl">
                    <a:srgbClr val="000000">
                      <a:alpha val="43137"/>
                    </a:srgbClr>
                  </a:outerShdw>
                </a:effectLst>
              </a:rPr>
              <a:t>  Relativists Can’t Place Blame Or Accept Praise!</a:t>
            </a:r>
          </a:p>
          <a:p>
            <a:pPr eaLnBrk="1" hangingPunct="1">
              <a:buFont typeface="Wingdings" pitchFamily="2" charset="2"/>
              <a:buChar char="ü"/>
            </a:pPr>
            <a:r>
              <a:rPr lang="en-US" altLang="en-US" sz="2800" dirty="0">
                <a:solidFill>
                  <a:srgbClr val="FFFF00"/>
                </a:solidFill>
                <a:effectLst>
                  <a:outerShdw blurRad="38100" dist="38100" dir="2700000" algn="tl">
                    <a:srgbClr val="000000">
                      <a:alpha val="43137"/>
                    </a:srgbClr>
                  </a:outerShdw>
                </a:effectLst>
              </a:rPr>
              <a:t>  Relativists Can’t Claim Anything Is Unfair Or Unjust!</a:t>
            </a:r>
          </a:p>
          <a:p>
            <a:pPr eaLnBrk="1" hangingPunct="1">
              <a:buFont typeface="Wingdings" pitchFamily="2" charset="2"/>
              <a:buChar char="ü"/>
            </a:pPr>
            <a:r>
              <a:rPr lang="en-US" altLang="en-US" sz="2800" dirty="0">
                <a:solidFill>
                  <a:srgbClr val="FFFF00"/>
                </a:solidFill>
                <a:effectLst>
                  <a:outerShdw blurRad="38100" dist="38100" dir="2700000" algn="tl">
                    <a:srgbClr val="000000">
                      <a:alpha val="43137"/>
                    </a:srgbClr>
                  </a:outerShdw>
                </a:effectLst>
              </a:rPr>
              <a:t>  Relativists Can’t Improve Their Morality!</a:t>
            </a:r>
          </a:p>
          <a:p>
            <a:pPr eaLnBrk="1" hangingPunct="1">
              <a:buFont typeface="Wingdings" pitchFamily="2" charset="2"/>
              <a:buChar char="ü"/>
            </a:pPr>
            <a:r>
              <a:rPr lang="en-US" altLang="en-US" sz="2800" dirty="0">
                <a:solidFill>
                  <a:srgbClr val="FFFF00"/>
                </a:solidFill>
                <a:effectLst>
                  <a:outerShdw blurRad="38100" dist="38100" dir="2700000" algn="tl">
                    <a:srgbClr val="000000">
                      <a:alpha val="43137"/>
                    </a:srgbClr>
                  </a:outerShdw>
                </a:effectLst>
              </a:rPr>
              <a:t>  Relativists Can’t Hold Meaningful Moral Discussions!</a:t>
            </a:r>
          </a:p>
          <a:p>
            <a:pPr eaLnBrk="1" hangingPunct="1">
              <a:buFont typeface="Wingdings" pitchFamily="2" charset="2"/>
              <a:buChar char="ü"/>
            </a:pPr>
            <a:r>
              <a:rPr lang="en-US" altLang="en-US" sz="2800" dirty="0">
                <a:solidFill>
                  <a:srgbClr val="FFFF00"/>
                </a:solidFill>
                <a:effectLst>
                  <a:outerShdw blurRad="38100" dist="38100" dir="2700000" algn="tl">
                    <a:srgbClr val="000000">
                      <a:alpha val="43137"/>
                    </a:srgbClr>
                  </a:outerShdw>
                </a:effectLst>
              </a:rPr>
              <a:t>  Relativists Can’t Promote Toleration As Requirement!</a:t>
            </a:r>
            <a:r>
              <a:rPr lang="en-US" altLang="en-US" sz="2800"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855590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208771">
                                            <p:txEl>
                                              <p:pRg st="0" end="0"/>
                                            </p:txEl>
                                          </p:spTgt>
                                        </p:tgtEl>
                                        <p:attrNameLst>
                                          <p:attrName>style.visibility</p:attrName>
                                        </p:attrNameLst>
                                      </p:cBhvr>
                                      <p:to>
                                        <p:strVal val="visible"/>
                                      </p:to>
                                    </p:set>
                                    <p:anim calcmode="lin" valueType="num">
                                      <p:cBhvr additive="base">
                                        <p:cTn id="7" dur="300" fill="hold"/>
                                        <p:tgtEl>
                                          <p:spTgt spid="2208771">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20877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208771">
                                            <p:txEl>
                                              <p:pRg st="2" end="2"/>
                                            </p:txEl>
                                          </p:spTgt>
                                        </p:tgtEl>
                                        <p:attrNameLst>
                                          <p:attrName>style.visibility</p:attrName>
                                        </p:attrNameLst>
                                      </p:cBhvr>
                                      <p:to>
                                        <p:strVal val="visible"/>
                                      </p:to>
                                    </p:set>
                                    <p:anim calcmode="lin" valueType="num">
                                      <p:cBhvr additive="base">
                                        <p:cTn id="13" dur="300" fill="hold"/>
                                        <p:tgtEl>
                                          <p:spTgt spid="2208771">
                                            <p:txEl>
                                              <p:pRg st="2" end="2"/>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20877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208771">
                                            <p:txEl>
                                              <p:pRg st="3" end="3"/>
                                            </p:txEl>
                                          </p:spTgt>
                                        </p:tgtEl>
                                        <p:attrNameLst>
                                          <p:attrName>style.visibility</p:attrName>
                                        </p:attrNameLst>
                                      </p:cBhvr>
                                      <p:to>
                                        <p:strVal val="visible"/>
                                      </p:to>
                                    </p:set>
                                    <p:anim calcmode="lin" valueType="num">
                                      <p:cBhvr additive="base">
                                        <p:cTn id="19" dur="300" fill="hold"/>
                                        <p:tgtEl>
                                          <p:spTgt spid="2208771">
                                            <p:txEl>
                                              <p:pRg st="3" end="3"/>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208771">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2208771">
                                            <p:txEl>
                                              <p:pRg st="4" end="4"/>
                                            </p:txEl>
                                          </p:spTgt>
                                        </p:tgtEl>
                                        <p:attrNameLst>
                                          <p:attrName>style.visibility</p:attrName>
                                        </p:attrNameLst>
                                      </p:cBhvr>
                                      <p:to>
                                        <p:strVal val="visible"/>
                                      </p:to>
                                    </p:set>
                                    <p:anim calcmode="lin" valueType="num">
                                      <p:cBhvr additive="base">
                                        <p:cTn id="25" dur="300" fill="hold"/>
                                        <p:tgtEl>
                                          <p:spTgt spid="2208771">
                                            <p:txEl>
                                              <p:pRg st="4" end="4"/>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2208771">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iterate type="wd">
                                    <p:tmPct val="100000"/>
                                  </p:iterate>
                                  <p:childTnLst>
                                    <p:set>
                                      <p:cBhvr>
                                        <p:cTn id="30" dur="1" fill="hold">
                                          <p:stCondLst>
                                            <p:cond delay="0"/>
                                          </p:stCondLst>
                                        </p:cTn>
                                        <p:tgtEl>
                                          <p:spTgt spid="2208771">
                                            <p:txEl>
                                              <p:pRg st="5" end="5"/>
                                            </p:txEl>
                                          </p:spTgt>
                                        </p:tgtEl>
                                        <p:attrNameLst>
                                          <p:attrName>style.visibility</p:attrName>
                                        </p:attrNameLst>
                                      </p:cBhvr>
                                      <p:to>
                                        <p:strVal val="visible"/>
                                      </p:to>
                                    </p:set>
                                    <p:anim calcmode="lin" valueType="num">
                                      <p:cBhvr additive="base">
                                        <p:cTn id="31" dur="300" fill="hold"/>
                                        <p:tgtEl>
                                          <p:spTgt spid="2208771">
                                            <p:txEl>
                                              <p:pRg st="5" end="5"/>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2208771">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iterate type="wd">
                                    <p:tmPct val="100000"/>
                                  </p:iterate>
                                  <p:childTnLst>
                                    <p:set>
                                      <p:cBhvr>
                                        <p:cTn id="36" dur="1" fill="hold">
                                          <p:stCondLst>
                                            <p:cond delay="0"/>
                                          </p:stCondLst>
                                        </p:cTn>
                                        <p:tgtEl>
                                          <p:spTgt spid="2208771">
                                            <p:txEl>
                                              <p:pRg st="6" end="6"/>
                                            </p:txEl>
                                          </p:spTgt>
                                        </p:tgtEl>
                                        <p:attrNameLst>
                                          <p:attrName>style.visibility</p:attrName>
                                        </p:attrNameLst>
                                      </p:cBhvr>
                                      <p:to>
                                        <p:strVal val="visible"/>
                                      </p:to>
                                    </p:set>
                                    <p:anim calcmode="lin" valueType="num">
                                      <p:cBhvr additive="base">
                                        <p:cTn id="37" dur="300" fill="hold"/>
                                        <p:tgtEl>
                                          <p:spTgt spid="2208771">
                                            <p:txEl>
                                              <p:pRg st="6" end="6"/>
                                            </p:txEl>
                                          </p:spTgt>
                                        </p:tgtEl>
                                        <p:attrNameLst>
                                          <p:attrName>ppt_x</p:attrName>
                                        </p:attrNameLst>
                                      </p:cBhvr>
                                      <p:tavLst>
                                        <p:tav tm="0">
                                          <p:val>
                                            <p:strVal val="#ppt_x"/>
                                          </p:val>
                                        </p:tav>
                                        <p:tav tm="100000">
                                          <p:val>
                                            <p:strVal val="#ppt_x"/>
                                          </p:val>
                                        </p:tav>
                                      </p:tavLst>
                                    </p:anim>
                                    <p:anim calcmode="lin" valueType="num">
                                      <p:cBhvr additive="base">
                                        <p:cTn id="38" dur="300" fill="hold"/>
                                        <p:tgtEl>
                                          <p:spTgt spid="2208771">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iterate type="wd">
                                    <p:tmPct val="100000"/>
                                  </p:iterate>
                                  <p:childTnLst>
                                    <p:set>
                                      <p:cBhvr>
                                        <p:cTn id="42" dur="1" fill="hold">
                                          <p:stCondLst>
                                            <p:cond delay="0"/>
                                          </p:stCondLst>
                                        </p:cTn>
                                        <p:tgtEl>
                                          <p:spTgt spid="2208771">
                                            <p:txEl>
                                              <p:pRg st="7" end="7"/>
                                            </p:txEl>
                                          </p:spTgt>
                                        </p:tgtEl>
                                        <p:attrNameLst>
                                          <p:attrName>style.visibility</p:attrName>
                                        </p:attrNameLst>
                                      </p:cBhvr>
                                      <p:to>
                                        <p:strVal val="visible"/>
                                      </p:to>
                                    </p:set>
                                    <p:anim calcmode="lin" valueType="num">
                                      <p:cBhvr additive="base">
                                        <p:cTn id="43" dur="300" fill="hold"/>
                                        <p:tgtEl>
                                          <p:spTgt spid="2208771">
                                            <p:txEl>
                                              <p:pRg st="7" end="7"/>
                                            </p:txEl>
                                          </p:spTgt>
                                        </p:tgtEl>
                                        <p:attrNameLst>
                                          <p:attrName>ppt_x</p:attrName>
                                        </p:attrNameLst>
                                      </p:cBhvr>
                                      <p:tavLst>
                                        <p:tav tm="0">
                                          <p:val>
                                            <p:strVal val="#ppt_x"/>
                                          </p:val>
                                        </p:tav>
                                        <p:tav tm="100000">
                                          <p:val>
                                            <p:strVal val="#ppt_x"/>
                                          </p:val>
                                        </p:tav>
                                      </p:tavLst>
                                    </p:anim>
                                    <p:anim calcmode="lin" valueType="num">
                                      <p:cBhvr additive="base">
                                        <p:cTn id="44" dur="300" fill="hold"/>
                                        <p:tgtEl>
                                          <p:spTgt spid="2208771">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iterate type="wd">
                                    <p:tmPct val="100000"/>
                                  </p:iterate>
                                  <p:childTnLst>
                                    <p:set>
                                      <p:cBhvr>
                                        <p:cTn id="48" dur="1" fill="hold">
                                          <p:stCondLst>
                                            <p:cond delay="0"/>
                                          </p:stCondLst>
                                        </p:cTn>
                                        <p:tgtEl>
                                          <p:spTgt spid="2208771">
                                            <p:txEl>
                                              <p:pRg st="8" end="8"/>
                                            </p:txEl>
                                          </p:spTgt>
                                        </p:tgtEl>
                                        <p:attrNameLst>
                                          <p:attrName>style.visibility</p:attrName>
                                        </p:attrNameLst>
                                      </p:cBhvr>
                                      <p:to>
                                        <p:strVal val="visible"/>
                                      </p:to>
                                    </p:set>
                                    <p:anim calcmode="lin" valueType="num">
                                      <p:cBhvr additive="base">
                                        <p:cTn id="49" dur="300" fill="hold"/>
                                        <p:tgtEl>
                                          <p:spTgt spid="2208771">
                                            <p:txEl>
                                              <p:pRg st="8" end="8"/>
                                            </p:txEl>
                                          </p:spTgt>
                                        </p:tgtEl>
                                        <p:attrNameLst>
                                          <p:attrName>ppt_x</p:attrName>
                                        </p:attrNameLst>
                                      </p:cBhvr>
                                      <p:tavLst>
                                        <p:tav tm="0">
                                          <p:val>
                                            <p:strVal val="#ppt_x"/>
                                          </p:val>
                                        </p:tav>
                                        <p:tav tm="100000">
                                          <p:val>
                                            <p:strVal val="#ppt_x"/>
                                          </p:val>
                                        </p:tav>
                                      </p:tavLst>
                                    </p:anim>
                                    <p:anim calcmode="lin" valueType="num">
                                      <p:cBhvr additive="base">
                                        <p:cTn id="50" dur="300" fill="hold"/>
                                        <p:tgtEl>
                                          <p:spTgt spid="2208771">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8771"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52066" name="Rectangle 2"/>
          <p:cNvSpPr>
            <a:spLocks noChangeArrowheads="1"/>
          </p:cNvSpPr>
          <p:nvPr/>
        </p:nvSpPr>
        <p:spPr bwMode="auto">
          <a:xfrm>
            <a:off x="6057900" y="1057276"/>
            <a:ext cx="4457700" cy="944563"/>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Gospel Awareness</a:t>
            </a:r>
          </a:p>
        </p:txBody>
      </p:sp>
      <p:sp>
        <p:nvSpPr>
          <p:cNvPr id="4952067"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STEP ONE -</a:t>
            </a:r>
          </a:p>
        </p:txBody>
      </p:sp>
      <p:sp>
        <p:nvSpPr>
          <p:cNvPr id="4952068" name="Rectangle 4"/>
          <p:cNvSpPr>
            <a:spLocks noChangeArrowheads="1"/>
          </p:cNvSpPr>
          <p:nvPr/>
        </p:nvSpPr>
        <p:spPr bwMode="auto">
          <a:xfrm>
            <a:off x="6019800" y="5811838"/>
            <a:ext cx="4495800" cy="944562"/>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Characterization </a:t>
            </a:r>
          </a:p>
        </p:txBody>
      </p:sp>
      <p:sp>
        <p:nvSpPr>
          <p:cNvPr id="4952069" name="Rectangle 5"/>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STEP SIX -</a:t>
            </a:r>
            <a:endPar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4952070" name="Rectangle 6"/>
          <p:cNvSpPr>
            <a:spLocks noChangeArrowheads="1"/>
          </p:cNvSpPr>
          <p:nvPr/>
        </p:nvSpPr>
        <p:spPr bwMode="auto">
          <a:xfrm>
            <a:off x="6057900" y="4906964"/>
            <a:ext cx="4457700" cy="904875"/>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COMMITMENT</a:t>
            </a:r>
          </a:p>
        </p:txBody>
      </p:sp>
      <p:sp>
        <p:nvSpPr>
          <p:cNvPr id="4952071" name="Rectangle 7"/>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STEP FIVE -</a:t>
            </a:r>
          </a:p>
        </p:txBody>
      </p:sp>
      <p:sp>
        <p:nvSpPr>
          <p:cNvPr id="4952072" name="Rectangle 8"/>
          <p:cNvSpPr>
            <a:spLocks noChangeArrowheads="1"/>
          </p:cNvSpPr>
          <p:nvPr/>
        </p:nvSpPr>
        <p:spPr bwMode="auto">
          <a:xfrm>
            <a:off x="6057900" y="3984625"/>
            <a:ext cx="4457700" cy="922338"/>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RELATIONSHIPS</a:t>
            </a: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 </a:t>
            </a:r>
          </a:p>
        </p:txBody>
      </p:sp>
      <p:sp>
        <p:nvSpPr>
          <p:cNvPr id="4952073"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STEP FOUR -</a:t>
            </a:r>
          </a:p>
        </p:txBody>
      </p:sp>
      <p:sp>
        <p:nvSpPr>
          <p:cNvPr id="4952074" name="Rectangle 10"/>
          <p:cNvSpPr>
            <a:spLocks noChangeArrowheads="1"/>
          </p:cNvSpPr>
          <p:nvPr/>
        </p:nvSpPr>
        <p:spPr bwMode="auto">
          <a:xfrm>
            <a:off x="6057900" y="3078163"/>
            <a:ext cx="4457700" cy="906462"/>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Controlled Attention</a:t>
            </a:r>
          </a:p>
        </p:txBody>
      </p:sp>
      <p:sp>
        <p:nvSpPr>
          <p:cNvPr id="4952075"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STEP THREE -</a:t>
            </a:r>
          </a:p>
        </p:txBody>
      </p:sp>
      <p:sp>
        <p:nvSpPr>
          <p:cNvPr id="4952076" name="Rectangle 12"/>
          <p:cNvSpPr>
            <a:spLocks noChangeArrowheads="1"/>
          </p:cNvSpPr>
          <p:nvPr/>
        </p:nvSpPr>
        <p:spPr bwMode="auto">
          <a:xfrm>
            <a:off x="6057900" y="2001839"/>
            <a:ext cx="4457700" cy="1076325"/>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Gospel Receptivity</a:t>
            </a:r>
          </a:p>
        </p:txBody>
      </p:sp>
      <p:sp>
        <p:nvSpPr>
          <p:cNvPr id="4952077"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STEP TWO -</a:t>
            </a:r>
          </a:p>
        </p:txBody>
      </p:sp>
      <p:sp>
        <p:nvSpPr>
          <p:cNvPr id="4952078" name="Rectangle 14"/>
          <p:cNvSpPr>
            <a:spLocks noChangeArrowheads="1"/>
          </p:cNvSpPr>
          <p:nvPr/>
        </p:nvSpPr>
        <p:spPr bwMode="auto">
          <a:xfrm>
            <a:off x="6057900" y="152401"/>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Unto Christianity:</a:t>
            </a:r>
          </a:p>
        </p:txBody>
      </p:sp>
      <p:sp>
        <p:nvSpPr>
          <p:cNvPr id="4952079"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From Unawareness:</a:t>
            </a:r>
          </a:p>
        </p:txBody>
      </p:sp>
      <p:sp>
        <p:nvSpPr>
          <p:cNvPr id="4952080"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952081"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952082"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952083"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952084"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952085"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952086"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952087" name="Line 23"/>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952088"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952089" name="Line 25"/>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952090"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57319203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952067"/>
                                        </p:tgtEl>
                                        <p:attrNameLst>
                                          <p:attrName>style.visibility</p:attrName>
                                        </p:attrNameLst>
                                      </p:cBhvr>
                                      <p:to>
                                        <p:strVal val="visible"/>
                                      </p:to>
                                    </p:set>
                                    <p:anim calcmode="lin" valueType="num">
                                      <p:cBhvr>
                                        <p:cTn id="7" dur="1000" fill="hold"/>
                                        <p:tgtEl>
                                          <p:spTgt spid="4952067"/>
                                        </p:tgtEl>
                                        <p:attrNameLst>
                                          <p:attrName>ppt_w</p:attrName>
                                        </p:attrNameLst>
                                      </p:cBhvr>
                                      <p:tavLst>
                                        <p:tav tm="0">
                                          <p:val>
                                            <p:fltVal val="0"/>
                                          </p:val>
                                        </p:tav>
                                        <p:tav tm="100000">
                                          <p:val>
                                            <p:strVal val="#ppt_w"/>
                                          </p:val>
                                        </p:tav>
                                      </p:tavLst>
                                    </p:anim>
                                    <p:anim calcmode="lin" valueType="num">
                                      <p:cBhvr>
                                        <p:cTn id="8" dur="1000" fill="hold"/>
                                        <p:tgtEl>
                                          <p:spTgt spid="4952067"/>
                                        </p:tgtEl>
                                        <p:attrNameLst>
                                          <p:attrName>ppt_h</p:attrName>
                                        </p:attrNameLst>
                                      </p:cBhvr>
                                      <p:tavLst>
                                        <p:tav tm="0">
                                          <p:val>
                                            <p:fltVal val="0"/>
                                          </p:val>
                                        </p:tav>
                                        <p:tav tm="100000">
                                          <p:val>
                                            <p:strVal val="#ppt_h"/>
                                          </p:val>
                                        </p:tav>
                                      </p:tavLst>
                                    </p:anim>
                                    <p:anim calcmode="lin" valueType="num">
                                      <p:cBhvr>
                                        <p:cTn id="9" dur="1000" fill="hold"/>
                                        <p:tgtEl>
                                          <p:spTgt spid="49520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9520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952066"/>
                                        </p:tgtEl>
                                        <p:attrNameLst>
                                          <p:attrName>style.visibility</p:attrName>
                                        </p:attrNameLst>
                                      </p:cBhvr>
                                      <p:to>
                                        <p:strVal val="visible"/>
                                      </p:to>
                                    </p:set>
                                    <p:anim calcmode="lin" valueType="num">
                                      <p:cBhvr>
                                        <p:cTn id="15" dur="1000" fill="hold"/>
                                        <p:tgtEl>
                                          <p:spTgt spid="4952066"/>
                                        </p:tgtEl>
                                        <p:attrNameLst>
                                          <p:attrName>ppt_w</p:attrName>
                                        </p:attrNameLst>
                                      </p:cBhvr>
                                      <p:tavLst>
                                        <p:tav tm="0">
                                          <p:val>
                                            <p:fltVal val="0"/>
                                          </p:val>
                                        </p:tav>
                                        <p:tav tm="100000">
                                          <p:val>
                                            <p:strVal val="#ppt_w"/>
                                          </p:val>
                                        </p:tav>
                                      </p:tavLst>
                                    </p:anim>
                                    <p:anim calcmode="lin" valueType="num">
                                      <p:cBhvr>
                                        <p:cTn id="16" dur="1000" fill="hold"/>
                                        <p:tgtEl>
                                          <p:spTgt spid="4952066"/>
                                        </p:tgtEl>
                                        <p:attrNameLst>
                                          <p:attrName>ppt_h</p:attrName>
                                        </p:attrNameLst>
                                      </p:cBhvr>
                                      <p:tavLst>
                                        <p:tav tm="0">
                                          <p:val>
                                            <p:fltVal val="0"/>
                                          </p:val>
                                        </p:tav>
                                        <p:tav tm="100000">
                                          <p:val>
                                            <p:strVal val="#ppt_h"/>
                                          </p:val>
                                        </p:tav>
                                      </p:tavLst>
                                    </p:anim>
                                    <p:anim calcmode="lin" valueType="num">
                                      <p:cBhvr>
                                        <p:cTn id="17" dur="1000" fill="hold"/>
                                        <p:tgtEl>
                                          <p:spTgt spid="495206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9520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952077"/>
                                        </p:tgtEl>
                                        <p:attrNameLst>
                                          <p:attrName>style.visibility</p:attrName>
                                        </p:attrNameLst>
                                      </p:cBhvr>
                                      <p:to>
                                        <p:strVal val="visible"/>
                                      </p:to>
                                    </p:set>
                                    <p:anim calcmode="lin" valueType="num">
                                      <p:cBhvr>
                                        <p:cTn id="23" dur="1000" fill="hold"/>
                                        <p:tgtEl>
                                          <p:spTgt spid="4952077"/>
                                        </p:tgtEl>
                                        <p:attrNameLst>
                                          <p:attrName>ppt_w</p:attrName>
                                        </p:attrNameLst>
                                      </p:cBhvr>
                                      <p:tavLst>
                                        <p:tav tm="0">
                                          <p:val>
                                            <p:fltVal val="0"/>
                                          </p:val>
                                        </p:tav>
                                        <p:tav tm="100000">
                                          <p:val>
                                            <p:strVal val="#ppt_w"/>
                                          </p:val>
                                        </p:tav>
                                      </p:tavLst>
                                    </p:anim>
                                    <p:anim calcmode="lin" valueType="num">
                                      <p:cBhvr>
                                        <p:cTn id="24" dur="1000" fill="hold"/>
                                        <p:tgtEl>
                                          <p:spTgt spid="4952077"/>
                                        </p:tgtEl>
                                        <p:attrNameLst>
                                          <p:attrName>ppt_h</p:attrName>
                                        </p:attrNameLst>
                                      </p:cBhvr>
                                      <p:tavLst>
                                        <p:tav tm="0">
                                          <p:val>
                                            <p:fltVal val="0"/>
                                          </p:val>
                                        </p:tav>
                                        <p:tav tm="100000">
                                          <p:val>
                                            <p:strVal val="#ppt_h"/>
                                          </p:val>
                                        </p:tav>
                                      </p:tavLst>
                                    </p:anim>
                                    <p:anim calcmode="lin" valueType="num">
                                      <p:cBhvr>
                                        <p:cTn id="25" dur="1000" fill="hold"/>
                                        <p:tgtEl>
                                          <p:spTgt spid="495207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9520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952076"/>
                                        </p:tgtEl>
                                        <p:attrNameLst>
                                          <p:attrName>style.visibility</p:attrName>
                                        </p:attrNameLst>
                                      </p:cBhvr>
                                      <p:to>
                                        <p:strVal val="visible"/>
                                      </p:to>
                                    </p:set>
                                    <p:anim calcmode="lin" valueType="num">
                                      <p:cBhvr>
                                        <p:cTn id="31" dur="1000" fill="hold"/>
                                        <p:tgtEl>
                                          <p:spTgt spid="4952076"/>
                                        </p:tgtEl>
                                        <p:attrNameLst>
                                          <p:attrName>ppt_w</p:attrName>
                                        </p:attrNameLst>
                                      </p:cBhvr>
                                      <p:tavLst>
                                        <p:tav tm="0">
                                          <p:val>
                                            <p:fltVal val="0"/>
                                          </p:val>
                                        </p:tav>
                                        <p:tav tm="100000">
                                          <p:val>
                                            <p:strVal val="#ppt_w"/>
                                          </p:val>
                                        </p:tav>
                                      </p:tavLst>
                                    </p:anim>
                                    <p:anim calcmode="lin" valueType="num">
                                      <p:cBhvr>
                                        <p:cTn id="32" dur="1000" fill="hold"/>
                                        <p:tgtEl>
                                          <p:spTgt spid="4952076"/>
                                        </p:tgtEl>
                                        <p:attrNameLst>
                                          <p:attrName>ppt_h</p:attrName>
                                        </p:attrNameLst>
                                      </p:cBhvr>
                                      <p:tavLst>
                                        <p:tav tm="0">
                                          <p:val>
                                            <p:fltVal val="0"/>
                                          </p:val>
                                        </p:tav>
                                        <p:tav tm="100000">
                                          <p:val>
                                            <p:strVal val="#ppt_h"/>
                                          </p:val>
                                        </p:tav>
                                      </p:tavLst>
                                    </p:anim>
                                    <p:anim calcmode="lin" valueType="num">
                                      <p:cBhvr>
                                        <p:cTn id="33" dur="1000" fill="hold"/>
                                        <p:tgtEl>
                                          <p:spTgt spid="4952076"/>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9520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4952075"/>
                                        </p:tgtEl>
                                        <p:attrNameLst>
                                          <p:attrName>style.visibility</p:attrName>
                                        </p:attrNameLst>
                                      </p:cBhvr>
                                      <p:to>
                                        <p:strVal val="visible"/>
                                      </p:to>
                                    </p:set>
                                    <p:anim calcmode="lin" valueType="num">
                                      <p:cBhvr>
                                        <p:cTn id="39" dur="1000" fill="hold"/>
                                        <p:tgtEl>
                                          <p:spTgt spid="4952075"/>
                                        </p:tgtEl>
                                        <p:attrNameLst>
                                          <p:attrName>ppt_w</p:attrName>
                                        </p:attrNameLst>
                                      </p:cBhvr>
                                      <p:tavLst>
                                        <p:tav tm="0">
                                          <p:val>
                                            <p:fltVal val="0"/>
                                          </p:val>
                                        </p:tav>
                                        <p:tav tm="100000">
                                          <p:val>
                                            <p:strVal val="#ppt_w"/>
                                          </p:val>
                                        </p:tav>
                                      </p:tavLst>
                                    </p:anim>
                                    <p:anim calcmode="lin" valueType="num">
                                      <p:cBhvr>
                                        <p:cTn id="40" dur="1000" fill="hold"/>
                                        <p:tgtEl>
                                          <p:spTgt spid="4952075"/>
                                        </p:tgtEl>
                                        <p:attrNameLst>
                                          <p:attrName>ppt_h</p:attrName>
                                        </p:attrNameLst>
                                      </p:cBhvr>
                                      <p:tavLst>
                                        <p:tav tm="0">
                                          <p:val>
                                            <p:fltVal val="0"/>
                                          </p:val>
                                        </p:tav>
                                        <p:tav tm="100000">
                                          <p:val>
                                            <p:strVal val="#ppt_h"/>
                                          </p:val>
                                        </p:tav>
                                      </p:tavLst>
                                    </p:anim>
                                    <p:anim calcmode="lin" valueType="num">
                                      <p:cBhvr>
                                        <p:cTn id="41" dur="1000" fill="hold"/>
                                        <p:tgtEl>
                                          <p:spTgt spid="4952075"/>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9520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4952074"/>
                                        </p:tgtEl>
                                        <p:attrNameLst>
                                          <p:attrName>style.visibility</p:attrName>
                                        </p:attrNameLst>
                                      </p:cBhvr>
                                      <p:to>
                                        <p:strVal val="visible"/>
                                      </p:to>
                                    </p:set>
                                    <p:anim calcmode="lin" valueType="num">
                                      <p:cBhvr>
                                        <p:cTn id="47" dur="1000" fill="hold"/>
                                        <p:tgtEl>
                                          <p:spTgt spid="4952074"/>
                                        </p:tgtEl>
                                        <p:attrNameLst>
                                          <p:attrName>ppt_w</p:attrName>
                                        </p:attrNameLst>
                                      </p:cBhvr>
                                      <p:tavLst>
                                        <p:tav tm="0">
                                          <p:val>
                                            <p:fltVal val="0"/>
                                          </p:val>
                                        </p:tav>
                                        <p:tav tm="100000">
                                          <p:val>
                                            <p:strVal val="#ppt_w"/>
                                          </p:val>
                                        </p:tav>
                                      </p:tavLst>
                                    </p:anim>
                                    <p:anim calcmode="lin" valueType="num">
                                      <p:cBhvr>
                                        <p:cTn id="48" dur="1000" fill="hold"/>
                                        <p:tgtEl>
                                          <p:spTgt spid="4952074"/>
                                        </p:tgtEl>
                                        <p:attrNameLst>
                                          <p:attrName>ppt_h</p:attrName>
                                        </p:attrNameLst>
                                      </p:cBhvr>
                                      <p:tavLst>
                                        <p:tav tm="0">
                                          <p:val>
                                            <p:fltVal val="0"/>
                                          </p:val>
                                        </p:tav>
                                        <p:tav tm="100000">
                                          <p:val>
                                            <p:strVal val="#ppt_h"/>
                                          </p:val>
                                        </p:tav>
                                      </p:tavLst>
                                    </p:anim>
                                    <p:anim calcmode="lin" valueType="num">
                                      <p:cBhvr>
                                        <p:cTn id="49" dur="1000" fill="hold"/>
                                        <p:tgtEl>
                                          <p:spTgt spid="4952074"/>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4952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4952073"/>
                                        </p:tgtEl>
                                        <p:attrNameLst>
                                          <p:attrName>style.visibility</p:attrName>
                                        </p:attrNameLst>
                                      </p:cBhvr>
                                      <p:to>
                                        <p:strVal val="visible"/>
                                      </p:to>
                                    </p:set>
                                    <p:anim calcmode="lin" valueType="num">
                                      <p:cBhvr>
                                        <p:cTn id="55" dur="1000" fill="hold"/>
                                        <p:tgtEl>
                                          <p:spTgt spid="4952073"/>
                                        </p:tgtEl>
                                        <p:attrNameLst>
                                          <p:attrName>ppt_w</p:attrName>
                                        </p:attrNameLst>
                                      </p:cBhvr>
                                      <p:tavLst>
                                        <p:tav tm="0">
                                          <p:val>
                                            <p:fltVal val="0"/>
                                          </p:val>
                                        </p:tav>
                                        <p:tav tm="100000">
                                          <p:val>
                                            <p:strVal val="#ppt_w"/>
                                          </p:val>
                                        </p:tav>
                                      </p:tavLst>
                                    </p:anim>
                                    <p:anim calcmode="lin" valueType="num">
                                      <p:cBhvr>
                                        <p:cTn id="56" dur="1000" fill="hold"/>
                                        <p:tgtEl>
                                          <p:spTgt spid="4952073"/>
                                        </p:tgtEl>
                                        <p:attrNameLst>
                                          <p:attrName>ppt_h</p:attrName>
                                        </p:attrNameLst>
                                      </p:cBhvr>
                                      <p:tavLst>
                                        <p:tav tm="0">
                                          <p:val>
                                            <p:fltVal val="0"/>
                                          </p:val>
                                        </p:tav>
                                        <p:tav tm="100000">
                                          <p:val>
                                            <p:strVal val="#ppt_h"/>
                                          </p:val>
                                        </p:tav>
                                      </p:tavLst>
                                    </p:anim>
                                    <p:anim calcmode="lin" valueType="num">
                                      <p:cBhvr>
                                        <p:cTn id="57" dur="1000" fill="hold"/>
                                        <p:tgtEl>
                                          <p:spTgt spid="495207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495207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4952072"/>
                                        </p:tgtEl>
                                        <p:attrNameLst>
                                          <p:attrName>style.visibility</p:attrName>
                                        </p:attrNameLst>
                                      </p:cBhvr>
                                      <p:to>
                                        <p:strVal val="visible"/>
                                      </p:to>
                                    </p:set>
                                    <p:anim calcmode="lin" valueType="num">
                                      <p:cBhvr>
                                        <p:cTn id="63" dur="1000" fill="hold"/>
                                        <p:tgtEl>
                                          <p:spTgt spid="4952072"/>
                                        </p:tgtEl>
                                        <p:attrNameLst>
                                          <p:attrName>ppt_w</p:attrName>
                                        </p:attrNameLst>
                                      </p:cBhvr>
                                      <p:tavLst>
                                        <p:tav tm="0">
                                          <p:val>
                                            <p:fltVal val="0"/>
                                          </p:val>
                                        </p:tav>
                                        <p:tav tm="100000">
                                          <p:val>
                                            <p:strVal val="#ppt_w"/>
                                          </p:val>
                                        </p:tav>
                                      </p:tavLst>
                                    </p:anim>
                                    <p:anim calcmode="lin" valueType="num">
                                      <p:cBhvr>
                                        <p:cTn id="64" dur="1000" fill="hold"/>
                                        <p:tgtEl>
                                          <p:spTgt spid="4952072"/>
                                        </p:tgtEl>
                                        <p:attrNameLst>
                                          <p:attrName>ppt_h</p:attrName>
                                        </p:attrNameLst>
                                      </p:cBhvr>
                                      <p:tavLst>
                                        <p:tav tm="0">
                                          <p:val>
                                            <p:fltVal val="0"/>
                                          </p:val>
                                        </p:tav>
                                        <p:tav tm="100000">
                                          <p:val>
                                            <p:strVal val="#ppt_h"/>
                                          </p:val>
                                        </p:tav>
                                      </p:tavLst>
                                    </p:anim>
                                    <p:anim calcmode="lin" valueType="num">
                                      <p:cBhvr>
                                        <p:cTn id="65" dur="1000" fill="hold"/>
                                        <p:tgtEl>
                                          <p:spTgt spid="495207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495207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4952071"/>
                                        </p:tgtEl>
                                        <p:attrNameLst>
                                          <p:attrName>style.visibility</p:attrName>
                                        </p:attrNameLst>
                                      </p:cBhvr>
                                      <p:to>
                                        <p:strVal val="visible"/>
                                      </p:to>
                                    </p:set>
                                    <p:anim calcmode="lin" valueType="num">
                                      <p:cBhvr>
                                        <p:cTn id="71" dur="1000" fill="hold"/>
                                        <p:tgtEl>
                                          <p:spTgt spid="4952071"/>
                                        </p:tgtEl>
                                        <p:attrNameLst>
                                          <p:attrName>ppt_w</p:attrName>
                                        </p:attrNameLst>
                                      </p:cBhvr>
                                      <p:tavLst>
                                        <p:tav tm="0">
                                          <p:val>
                                            <p:fltVal val="0"/>
                                          </p:val>
                                        </p:tav>
                                        <p:tav tm="100000">
                                          <p:val>
                                            <p:strVal val="#ppt_w"/>
                                          </p:val>
                                        </p:tav>
                                      </p:tavLst>
                                    </p:anim>
                                    <p:anim calcmode="lin" valueType="num">
                                      <p:cBhvr>
                                        <p:cTn id="72" dur="1000" fill="hold"/>
                                        <p:tgtEl>
                                          <p:spTgt spid="4952071"/>
                                        </p:tgtEl>
                                        <p:attrNameLst>
                                          <p:attrName>ppt_h</p:attrName>
                                        </p:attrNameLst>
                                      </p:cBhvr>
                                      <p:tavLst>
                                        <p:tav tm="0">
                                          <p:val>
                                            <p:fltVal val="0"/>
                                          </p:val>
                                        </p:tav>
                                        <p:tav tm="100000">
                                          <p:val>
                                            <p:strVal val="#ppt_h"/>
                                          </p:val>
                                        </p:tav>
                                      </p:tavLst>
                                    </p:anim>
                                    <p:anim calcmode="lin" valueType="num">
                                      <p:cBhvr>
                                        <p:cTn id="73" dur="1000" fill="hold"/>
                                        <p:tgtEl>
                                          <p:spTgt spid="4952071"/>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495207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4952070"/>
                                        </p:tgtEl>
                                        <p:attrNameLst>
                                          <p:attrName>style.visibility</p:attrName>
                                        </p:attrNameLst>
                                      </p:cBhvr>
                                      <p:to>
                                        <p:strVal val="visible"/>
                                      </p:to>
                                    </p:set>
                                    <p:anim calcmode="lin" valueType="num">
                                      <p:cBhvr>
                                        <p:cTn id="79" dur="1000" fill="hold"/>
                                        <p:tgtEl>
                                          <p:spTgt spid="4952070"/>
                                        </p:tgtEl>
                                        <p:attrNameLst>
                                          <p:attrName>ppt_w</p:attrName>
                                        </p:attrNameLst>
                                      </p:cBhvr>
                                      <p:tavLst>
                                        <p:tav tm="0">
                                          <p:val>
                                            <p:fltVal val="0"/>
                                          </p:val>
                                        </p:tav>
                                        <p:tav tm="100000">
                                          <p:val>
                                            <p:strVal val="#ppt_w"/>
                                          </p:val>
                                        </p:tav>
                                      </p:tavLst>
                                    </p:anim>
                                    <p:anim calcmode="lin" valueType="num">
                                      <p:cBhvr>
                                        <p:cTn id="80" dur="1000" fill="hold"/>
                                        <p:tgtEl>
                                          <p:spTgt spid="4952070"/>
                                        </p:tgtEl>
                                        <p:attrNameLst>
                                          <p:attrName>ppt_h</p:attrName>
                                        </p:attrNameLst>
                                      </p:cBhvr>
                                      <p:tavLst>
                                        <p:tav tm="0">
                                          <p:val>
                                            <p:fltVal val="0"/>
                                          </p:val>
                                        </p:tav>
                                        <p:tav tm="100000">
                                          <p:val>
                                            <p:strVal val="#ppt_h"/>
                                          </p:val>
                                        </p:tav>
                                      </p:tavLst>
                                    </p:anim>
                                    <p:anim calcmode="lin" valueType="num">
                                      <p:cBhvr>
                                        <p:cTn id="81" dur="1000" fill="hold"/>
                                        <p:tgtEl>
                                          <p:spTgt spid="495207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49520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4952069"/>
                                        </p:tgtEl>
                                        <p:attrNameLst>
                                          <p:attrName>style.visibility</p:attrName>
                                        </p:attrNameLst>
                                      </p:cBhvr>
                                      <p:to>
                                        <p:strVal val="visible"/>
                                      </p:to>
                                    </p:set>
                                    <p:anim calcmode="lin" valueType="num">
                                      <p:cBhvr>
                                        <p:cTn id="87" dur="1000" fill="hold"/>
                                        <p:tgtEl>
                                          <p:spTgt spid="4952069"/>
                                        </p:tgtEl>
                                        <p:attrNameLst>
                                          <p:attrName>ppt_w</p:attrName>
                                        </p:attrNameLst>
                                      </p:cBhvr>
                                      <p:tavLst>
                                        <p:tav tm="0">
                                          <p:val>
                                            <p:fltVal val="0"/>
                                          </p:val>
                                        </p:tav>
                                        <p:tav tm="100000">
                                          <p:val>
                                            <p:strVal val="#ppt_w"/>
                                          </p:val>
                                        </p:tav>
                                      </p:tavLst>
                                    </p:anim>
                                    <p:anim calcmode="lin" valueType="num">
                                      <p:cBhvr>
                                        <p:cTn id="88" dur="1000" fill="hold"/>
                                        <p:tgtEl>
                                          <p:spTgt spid="4952069"/>
                                        </p:tgtEl>
                                        <p:attrNameLst>
                                          <p:attrName>ppt_h</p:attrName>
                                        </p:attrNameLst>
                                      </p:cBhvr>
                                      <p:tavLst>
                                        <p:tav tm="0">
                                          <p:val>
                                            <p:fltVal val="0"/>
                                          </p:val>
                                        </p:tav>
                                        <p:tav tm="100000">
                                          <p:val>
                                            <p:strVal val="#ppt_h"/>
                                          </p:val>
                                        </p:tav>
                                      </p:tavLst>
                                    </p:anim>
                                    <p:anim calcmode="lin" valueType="num">
                                      <p:cBhvr>
                                        <p:cTn id="89" dur="1000" fill="hold"/>
                                        <p:tgtEl>
                                          <p:spTgt spid="4952069"/>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49520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4952068"/>
                                        </p:tgtEl>
                                        <p:attrNameLst>
                                          <p:attrName>style.visibility</p:attrName>
                                        </p:attrNameLst>
                                      </p:cBhvr>
                                      <p:to>
                                        <p:strVal val="visible"/>
                                      </p:to>
                                    </p:set>
                                    <p:anim calcmode="lin" valueType="num">
                                      <p:cBhvr>
                                        <p:cTn id="95" dur="1000" fill="hold"/>
                                        <p:tgtEl>
                                          <p:spTgt spid="4952068"/>
                                        </p:tgtEl>
                                        <p:attrNameLst>
                                          <p:attrName>ppt_w</p:attrName>
                                        </p:attrNameLst>
                                      </p:cBhvr>
                                      <p:tavLst>
                                        <p:tav tm="0">
                                          <p:val>
                                            <p:fltVal val="0"/>
                                          </p:val>
                                        </p:tav>
                                        <p:tav tm="100000">
                                          <p:val>
                                            <p:strVal val="#ppt_w"/>
                                          </p:val>
                                        </p:tav>
                                      </p:tavLst>
                                    </p:anim>
                                    <p:anim calcmode="lin" valueType="num">
                                      <p:cBhvr>
                                        <p:cTn id="96" dur="1000" fill="hold"/>
                                        <p:tgtEl>
                                          <p:spTgt spid="4952068"/>
                                        </p:tgtEl>
                                        <p:attrNameLst>
                                          <p:attrName>ppt_h</p:attrName>
                                        </p:attrNameLst>
                                      </p:cBhvr>
                                      <p:tavLst>
                                        <p:tav tm="0">
                                          <p:val>
                                            <p:fltVal val="0"/>
                                          </p:val>
                                        </p:tav>
                                        <p:tav tm="100000">
                                          <p:val>
                                            <p:strVal val="#ppt_h"/>
                                          </p:val>
                                        </p:tav>
                                      </p:tavLst>
                                    </p:anim>
                                    <p:anim calcmode="lin" valueType="num">
                                      <p:cBhvr>
                                        <p:cTn id="97" dur="1000" fill="hold"/>
                                        <p:tgtEl>
                                          <p:spTgt spid="4952068"/>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495206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2066" grpId="0" animBg="1" autoUpdateAnimBg="0"/>
      <p:bldP spid="4952067" grpId="0" animBg="1" autoUpdateAnimBg="0"/>
      <p:bldP spid="4952068" grpId="0" animBg="1" autoUpdateAnimBg="0"/>
      <p:bldP spid="4952069" grpId="0" animBg="1" autoUpdateAnimBg="0"/>
      <p:bldP spid="4952070" grpId="0" animBg="1" autoUpdateAnimBg="0"/>
      <p:bldP spid="4952071" grpId="0" animBg="1" autoUpdateAnimBg="0"/>
      <p:bldP spid="4952072" grpId="0" animBg="1" autoUpdateAnimBg="0"/>
      <p:bldP spid="4952073" grpId="0" animBg="1" autoUpdateAnimBg="0"/>
      <p:bldP spid="4952074" grpId="0" animBg="1" autoUpdateAnimBg="0"/>
      <p:bldP spid="4952075" grpId="0" animBg="1" autoUpdateAnimBg="0"/>
      <p:bldP spid="4952076" grpId="0" animBg="1" autoUpdateAnimBg="0"/>
      <p:bldP spid="4952077" grpId="0" animBg="1"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47586" name="Rectangle 2">
            <a:extLst>
              <a:ext uri="{FF2B5EF4-FFF2-40B4-BE49-F238E27FC236}">
                <a16:creationId xmlns:a16="http://schemas.microsoft.com/office/drawing/2014/main" id="{D494519A-91E2-3831-6F6D-462108B7E2E0}"/>
              </a:ext>
            </a:extLst>
          </p:cNvPr>
          <p:cNvSpPr>
            <a:spLocks noGrp="1" noChangeArrowheads="1"/>
          </p:cNvSpPr>
          <p:nvPr>
            <p:ph type="body" idx="1"/>
          </p:nvPr>
        </p:nvSpPr>
        <p:spPr>
          <a:xfrm>
            <a:off x="5324475" y="0"/>
            <a:ext cx="6667499" cy="6629400"/>
          </a:xfrm>
        </p:spPr>
        <p:txBody>
          <a:bodyPr/>
          <a:lstStyle/>
          <a:p>
            <a:pPr eaLnBrk="1" hangingPunct="1">
              <a:lnSpc>
                <a:spcPct val="90000"/>
              </a:lnSpc>
              <a:buClr>
                <a:srgbClr val="CCFF33"/>
              </a:buClr>
              <a:buFont typeface="Wingdings" pitchFamily="2" charset="2"/>
              <a:buChar char="v"/>
              <a:defRPr/>
            </a:pPr>
            <a:r>
              <a:rPr lang="en-US" sz="4800" b="1" dirty="0">
                <a:solidFill>
                  <a:srgbClr val="FFFFCC"/>
                </a:solidFill>
                <a:effectLst>
                  <a:outerShdw blurRad="38100" dist="38100" dir="2700000" algn="tl">
                    <a:srgbClr val="C0C0C0"/>
                  </a:outerShdw>
                </a:effectLst>
                <a:latin typeface="Calligrapher" pitchFamily="2" charset="0"/>
              </a:rPr>
              <a:t>  </a:t>
            </a:r>
            <a:r>
              <a:rPr lang="en-US" sz="7200" b="1" dirty="0">
                <a:solidFill>
                  <a:srgbClr val="FFFFCC"/>
                </a:solidFill>
                <a:effectLst>
                  <a:outerShdw blurRad="38100" dist="38100" dir="2700000" algn="tl">
                    <a:srgbClr val="C0C0C0"/>
                  </a:outerShdw>
                </a:effectLst>
                <a:latin typeface="Calligrapher" pitchFamily="2" charset="0"/>
              </a:rPr>
              <a:t>“LOGIC IS A SYSTEMATIC METHOD OF COMING TO THE WRONG CONCLUSION CONFIDENTLY.”</a:t>
            </a:r>
          </a:p>
        </p:txBody>
      </p:sp>
      <p:sp>
        <p:nvSpPr>
          <p:cNvPr id="4547587" name="WordArt 3">
            <a:extLst>
              <a:ext uri="{FF2B5EF4-FFF2-40B4-BE49-F238E27FC236}">
                <a16:creationId xmlns:a16="http://schemas.microsoft.com/office/drawing/2014/main" id="{F4107E84-6925-869E-A6B3-FA8655F0FDC7}"/>
              </a:ext>
            </a:extLst>
          </p:cNvPr>
          <p:cNvSpPr>
            <a:spLocks noChangeArrowheads="1" noChangeShapeType="1" noTextEdit="1"/>
          </p:cNvSpPr>
          <p:nvPr/>
        </p:nvSpPr>
        <p:spPr bwMode="auto">
          <a:xfrm rot="5400000">
            <a:off x="-1728789" y="2405062"/>
            <a:ext cx="6334127" cy="211455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Wave4">
              <a:avLst>
                <a:gd name="adj1" fmla="val 13005"/>
                <a:gd name="adj2" fmla="val 44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00FF00"/>
                    </a:gs>
                    <a:gs pos="100000">
                      <a:srgbClr val="00CCFF"/>
                    </a:gs>
                  </a:gsLst>
                  <a:lin ang="0" scaled="1"/>
                </a:gradFill>
                <a:effectLst>
                  <a:outerShdw dist="99190" dir="7788334" algn="ctr" rotWithShape="0">
                    <a:srgbClr val="000080"/>
                  </a:outerShdw>
                </a:effectLst>
                <a:uLnTx/>
                <a:uFillTx/>
                <a:latin typeface="Arial Black" panose="020B0A04020102020204" pitchFamily="34" charset="0"/>
                <a:ea typeface="+mn-ea"/>
                <a:cs typeface="Arial" panose="020B0604020202020204" pitchFamily="34" charset="0"/>
              </a:rPr>
              <a:t>LOGIC DEFINED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4547587"/>
                                        </p:tgtEl>
                                        <p:attrNameLst>
                                          <p:attrName>style.visibility</p:attrName>
                                        </p:attrNameLst>
                                      </p:cBhvr>
                                      <p:to>
                                        <p:strVal val="visible"/>
                                      </p:to>
                                    </p:set>
                                    <p:anim calcmode="lin" valueType="num">
                                      <p:cBhvr>
                                        <p:cTn id="7" dur="5000" fill="hold"/>
                                        <p:tgtEl>
                                          <p:spTgt spid="4547587"/>
                                        </p:tgtEl>
                                        <p:attrNameLst>
                                          <p:attrName>ppt_w</p:attrName>
                                        </p:attrNameLst>
                                      </p:cBhvr>
                                      <p:tavLst>
                                        <p:tav tm="0" fmla="#ppt_w*sin(2.5*pi*$)">
                                          <p:val>
                                            <p:fltVal val="0"/>
                                          </p:val>
                                        </p:tav>
                                        <p:tav tm="100000">
                                          <p:val>
                                            <p:fltVal val="1"/>
                                          </p:val>
                                        </p:tav>
                                      </p:tavLst>
                                    </p:anim>
                                    <p:anim calcmode="lin" valueType="num">
                                      <p:cBhvr>
                                        <p:cTn id="8" dur="5000" fill="hold"/>
                                        <p:tgtEl>
                                          <p:spTgt spid="454758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4547586">
                                            <p:txEl>
                                              <p:pRg st="0" end="0"/>
                                            </p:txEl>
                                          </p:spTgt>
                                        </p:tgtEl>
                                        <p:attrNameLst>
                                          <p:attrName>style.visibility</p:attrName>
                                        </p:attrNameLst>
                                      </p:cBhvr>
                                      <p:to>
                                        <p:strVal val="visible"/>
                                      </p:to>
                                    </p:set>
                                    <p:animEffect transition="in" filter="wipe(left)">
                                      <p:cBhvr>
                                        <p:cTn id="13" dur="500"/>
                                        <p:tgtEl>
                                          <p:spTgt spid="45475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586" grpId="0" build="p" autoUpdateAnimBg="0" rev="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95970" name="Rectangle 2">
            <a:extLst>
              <a:ext uri="{FF2B5EF4-FFF2-40B4-BE49-F238E27FC236}">
                <a16:creationId xmlns:a16="http://schemas.microsoft.com/office/drawing/2014/main" id="{7FB1A2FA-6B4C-F1E9-0209-519D4C823795}"/>
              </a:ext>
            </a:extLst>
          </p:cNvPr>
          <p:cNvSpPr>
            <a:spLocks noChangeArrowheads="1"/>
          </p:cNvSpPr>
          <p:nvPr/>
        </p:nvSpPr>
        <p:spPr bwMode="auto">
          <a:xfrm>
            <a:off x="7239000" y="4445000"/>
            <a:ext cx="3048000" cy="1016000"/>
          </a:xfrm>
          <a:prstGeom prst="rect">
            <a:avLst/>
          </a:prstGeom>
          <a:solidFill>
            <a:srgbClr val="E321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4</a:t>
            </a:r>
          </a:p>
        </p:txBody>
      </p:sp>
      <p:sp>
        <p:nvSpPr>
          <p:cNvPr id="3795971" name="Rectangle 3">
            <a:extLst>
              <a:ext uri="{FF2B5EF4-FFF2-40B4-BE49-F238E27FC236}">
                <a16:creationId xmlns:a16="http://schemas.microsoft.com/office/drawing/2014/main" id="{CB537EBA-2D3D-724B-7AD0-59F2C438EA0A}"/>
              </a:ext>
            </a:extLst>
          </p:cNvPr>
          <p:cNvSpPr>
            <a:spLocks noChangeArrowheads="1"/>
          </p:cNvSpPr>
          <p:nvPr/>
        </p:nvSpPr>
        <p:spPr bwMode="auto">
          <a:xfrm>
            <a:off x="4343400" y="4445000"/>
            <a:ext cx="2895600" cy="1016000"/>
          </a:xfrm>
          <a:prstGeom prst="rect">
            <a:avLst/>
          </a:prstGeom>
          <a:solidFill>
            <a:srgbClr val="44E31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12</a:t>
            </a:r>
          </a:p>
        </p:txBody>
      </p:sp>
      <p:sp>
        <p:nvSpPr>
          <p:cNvPr id="1014788" name="Rectangle 4">
            <a:extLst>
              <a:ext uri="{FF2B5EF4-FFF2-40B4-BE49-F238E27FC236}">
                <a16:creationId xmlns:a16="http://schemas.microsoft.com/office/drawing/2014/main" id="{EE629BCB-3253-2505-0D67-A7D84FE812EB}"/>
              </a:ext>
            </a:extLst>
          </p:cNvPr>
          <p:cNvSpPr>
            <a:spLocks noChangeArrowheads="1"/>
          </p:cNvSpPr>
          <p:nvPr/>
        </p:nvSpPr>
        <p:spPr bwMode="auto">
          <a:xfrm>
            <a:off x="1905000" y="4445000"/>
            <a:ext cx="2438400" cy="1016000"/>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LOW</a:t>
            </a:r>
          </a:p>
        </p:txBody>
      </p:sp>
      <p:sp>
        <p:nvSpPr>
          <p:cNvPr id="3795973" name="Rectangle 5">
            <a:extLst>
              <a:ext uri="{FF2B5EF4-FFF2-40B4-BE49-F238E27FC236}">
                <a16:creationId xmlns:a16="http://schemas.microsoft.com/office/drawing/2014/main" id="{5ACA6C26-2B1B-F276-E1DA-6C064F605F28}"/>
              </a:ext>
            </a:extLst>
          </p:cNvPr>
          <p:cNvSpPr>
            <a:spLocks noChangeArrowheads="1"/>
          </p:cNvSpPr>
          <p:nvPr/>
        </p:nvSpPr>
        <p:spPr bwMode="auto">
          <a:xfrm>
            <a:off x="7239000" y="3429000"/>
            <a:ext cx="3048000" cy="1016000"/>
          </a:xfrm>
          <a:prstGeom prst="rect">
            <a:avLst/>
          </a:prstGeom>
          <a:solidFill>
            <a:srgbClr val="E321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3</a:t>
            </a:r>
          </a:p>
        </p:txBody>
      </p:sp>
      <p:sp>
        <p:nvSpPr>
          <p:cNvPr id="3795974" name="Rectangle 6">
            <a:extLst>
              <a:ext uri="{FF2B5EF4-FFF2-40B4-BE49-F238E27FC236}">
                <a16:creationId xmlns:a16="http://schemas.microsoft.com/office/drawing/2014/main" id="{35CBA80C-2584-BC27-4723-FA5EBC4C5812}"/>
              </a:ext>
            </a:extLst>
          </p:cNvPr>
          <p:cNvSpPr>
            <a:spLocks noChangeArrowheads="1"/>
          </p:cNvSpPr>
          <p:nvPr/>
        </p:nvSpPr>
        <p:spPr bwMode="auto">
          <a:xfrm>
            <a:off x="4343400" y="3429000"/>
            <a:ext cx="2895600" cy="1016000"/>
          </a:xfrm>
          <a:prstGeom prst="rect">
            <a:avLst/>
          </a:prstGeom>
          <a:solidFill>
            <a:srgbClr val="44E31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13</a:t>
            </a:r>
          </a:p>
        </p:txBody>
      </p:sp>
      <p:sp>
        <p:nvSpPr>
          <p:cNvPr id="1014791" name="Rectangle 7">
            <a:extLst>
              <a:ext uri="{FF2B5EF4-FFF2-40B4-BE49-F238E27FC236}">
                <a16:creationId xmlns:a16="http://schemas.microsoft.com/office/drawing/2014/main" id="{EB4D6D9A-59E3-B4BB-FE21-AB986FAA6A8D}"/>
              </a:ext>
            </a:extLst>
          </p:cNvPr>
          <p:cNvSpPr>
            <a:spLocks noChangeArrowheads="1"/>
          </p:cNvSpPr>
          <p:nvPr/>
        </p:nvSpPr>
        <p:spPr bwMode="auto">
          <a:xfrm>
            <a:off x="1905000" y="3429000"/>
            <a:ext cx="2438400" cy="1016000"/>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MEDIUM</a:t>
            </a:r>
          </a:p>
        </p:txBody>
      </p:sp>
      <p:sp>
        <p:nvSpPr>
          <p:cNvPr id="3795976" name="Rectangle 8">
            <a:extLst>
              <a:ext uri="{FF2B5EF4-FFF2-40B4-BE49-F238E27FC236}">
                <a16:creationId xmlns:a16="http://schemas.microsoft.com/office/drawing/2014/main" id="{C253E130-2CD6-17E5-6A77-052AC446FFE9}"/>
              </a:ext>
            </a:extLst>
          </p:cNvPr>
          <p:cNvSpPr>
            <a:spLocks noChangeArrowheads="1"/>
          </p:cNvSpPr>
          <p:nvPr/>
        </p:nvSpPr>
        <p:spPr bwMode="auto">
          <a:xfrm>
            <a:off x="7239000" y="2413000"/>
            <a:ext cx="3048000" cy="1016000"/>
          </a:xfrm>
          <a:prstGeom prst="rect">
            <a:avLst/>
          </a:prstGeom>
          <a:solidFill>
            <a:srgbClr val="E321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14</a:t>
            </a:r>
          </a:p>
        </p:txBody>
      </p:sp>
      <p:sp>
        <p:nvSpPr>
          <p:cNvPr id="3795977" name="Rectangle 9">
            <a:extLst>
              <a:ext uri="{FF2B5EF4-FFF2-40B4-BE49-F238E27FC236}">
                <a16:creationId xmlns:a16="http://schemas.microsoft.com/office/drawing/2014/main" id="{696A0BF7-CD1C-E080-4B15-B3C717A7B3CA}"/>
              </a:ext>
            </a:extLst>
          </p:cNvPr>
          <p:cNvSpPr>
            <a:spLocks noChangeArrowheads="1"/>
          </p:cNvSpPr>
          <p:nvPr/>
        </p:nvSpPr>
        <p:spPr bwMode="auto">
          <a:xfrm>
            <a:off x="4343400" y="2362200"/>
            <a:ext cx="2895600" cy="1066800"/>
          </a:xfrm>
          <a:prstGeom prst="rect">
            <a:avLst/>
          </a:prstGeom>
          <a:solidFill>
            <a:srgbClr val="44E31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2</a:t>
            </a:r>
          </a:p>
        </p:txBody>
      </p:sp>
      <p:sp>
        <p:nvSpPr>
          <p:cNvPr id="1014794" name="Rectangle 10">
            <a:extLst>
              <a:ext uri="{FF2B5EF4-FFF2-40B4-BE49-F238E27FC236}">
                <a16:creationId xmlns:a16="http://schemas.microsoft.com/office/drawing/2014/main" id="{A3F79F8F-EA37-F123-D532-C663CEF27186}"/>
              </a:ext>
            </a:extLst>
          </p:cNvPr>
          <p:cNvSpPr>
            <a:spLocks noChangeArrowheads="1"/>
          </p:cNvSpPr>
          <p:nvPr/>
        </p:nvSpPr>
        <p:spPr bwMode="auto">
          <a:xfrm>
            <a:off x="1905000" y="2413000"/>
            <a:ext cx="2438400" cy="1016000"/>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HIGH</a:t>
            </a:r>
          </a:p>
        </p:txBody>
      </p:sp>
      <p:sp>
        <p:nvSpPr>
          <p:cNvPr id="1014795" name="Rectangle 11">
            <a:extLst>
              <a:ext uri="{FF2B5EF4-FFF2-40B4-BE49-F238E27FC236}">
                <a16:creationId xmlns:a16="http://schemas.microsoft.com/office/drawing/2014/main" id="{9C275F0C-BC6A-9EED-99B1-C285338591DF}"/>
              </a:ext>
            </a:extLst>
          </p:cNvPr>
          <p:cNvSpPr>
            <a:spLocks noChangeArrowheads="1"/>
          </p:cNvSpPr>
          <p:nvPr/>
        </p:nvSpPr>
        <p:spPr bwMode="auto">
          <a:xfrm>
            <a:off x="7239000" y="1397000"/>
            <a:ext cx="3048000" cy="1016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 Positive Approach</a:t>
            </a:r>
          </a:p>
        </p:txBody>
      </p:sp>
      <p:sp>
        <p:nvSpPr>
          <p:cNvPr id="1014796" name="Rectangle 12">
            <a:extLst>
              <a:ext uri="{FF2B5EF4-FFF2-40B4-BE49-F238E27FC236}">
                <a16:creationId xmlns:a16="http://schemas.microsoft.com/office/drawing/2014/main" id="{24B33443-3926-C477-EB24-1E2FAD0B1315}"/>
              </a:ext>
            </a:extLst>
          </p:cNvPr>
          <p:cNvSpPr>
            <a:spLocks noChangeArrowheads="1"/>
          </p:cNvSpPr>
          <p:nvPr/>
        </p:nvSpPr>
        <p:spPr bwMode="auto">
          <a:xfrm>
            <a:off x="4343400" y="1397000"/>
            <a:ext cx="2895600" cy="1016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Negative Approach</a:t>
            </a:r>
          </a:p>
        </p:txBody>
      </p:sp>
      <p:sp>
        <p:nvSpPr>
          <p:cNvPr id="1014797" name="Rectangle 13">
            <a:extLst>
              <a:ext uri="{FF2B5EF4-FFF2-40B4-BE49-F238E27FC236}">
                <a16:creationId xmlns:a16="http://schemas.microsoft.com/office/drawing/2014/main" id="{96BC1B0F-C3F4-110A-E72F-F2A081180585}"/>
              </a:ext>
            </a:extLst>
          </p:cNvPr>
          <p:cNvSpPr>
            <a:spLocks noChangeArrowheads="1"/>
          </p:cNvSpPr>
          <p:nvPr/>
        </p:nvSpPr>
        <p:spPr bwMode="auto">
          <a:xfrm>
            <a:off x="1905000" y="1397000"/>
            <a:ext cx="2438400" cy="1016000"/>
          </a:xfrm>
          <a:prstGeom prst="rect">
            <a:avLst/>
          </a:prstGeom>
          <a:solidFill>
            <a:schemeClr val="tx1"/>
          </a:solidFill>
          <a:ln w="9525">
            <a:solidFill>
              <a:srgbClr val="FFFF00"/>
            </a:solidFill>
            <a:miter lim="800000"/>
            <a:headEnd/>
            <a:tailEnd/>
          </a:ln>
        </p:spPr>
        <p:txBody>
          <a:bodyPr anchor="ctr" anchorCtr="1"/>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Comic Sans MS" panose="030F0702030302020204" pitchFamily="66" charset="0"/>
                <a:ea typeface="+mn-ea"/>
                <a:cs typeface="Arial" panose="020B0604020202020204" pitchFamily="34" charset="0"/>
              </a:rPr>
              <a:t>48 Congregations Net Growth Rate</a:t>
            </a:r>
          </a:p>
        </p:txBody>
      </p:sp>
      <p:sp>
        <p:nvSpPr>
          <p:cNvPr id="3795982" name="Line 14">
            <a:extLst>
              <a:ext uri="{FF2B5EF4-FFF2-40B4-BE49-F238E27FC236}">
                <a16:creationId xmlns:a16="http://schemas.microsoft.com/office/drawing/2014/main" id="{58380675-28BB-90FD-0DEA-5E343E034906}"/>
              </a:ext>
            </a:extLst>
          </p:cNvPr>
          <p:cNvSpPr>
            <a:spLocks noChangeShapeType="1"/>
          </p:cNvSpPr>
          <p:nvPr/>
        </p:nvSpPr>
        <p:spPr bwMode="auto">
          <a:xfrm flipV="1">
            <a:off x="1905000" y="1397000"/>
            <a:ext cx="8382000" cy="50800"/>
          </a:xfrm>
          <a:prstGeom prst="line">
            <a:avLst/>
          </a:prstGeom>
          <a:noFill/>
          <a:ln w="28575" cap="sq">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795983" name="Line 15">
            <a:extLst>
              <a:ext uri="{FF2B5EF4-FFF2-40B4-BE49-F238E27FC236}">
                <a16:creationId xmlns:a16="http://schemas.microsoft.com/office/drawing/2014/main" id="{9309BEB6-1B4E-E9F5-12C9-A0CE88C60636}"/>
              </a:ext>
            </a:extLst>
          </p:cNvPr>
          <p:cNvSpPr>
            <a:spLocks noChangeShapeType="1"/>
          </p:cNvSpPr>
          <p:nvPr/>
        </p:nvSpPr>
        <p:spPr bwMode="auto">
          <a:xfrm>
            <a:off x="1905000" y="2413000"/>
            <a:ext cx="8382000" cy="0"/>
          </a:xfrm>
          <a:prstGeom prst="line">
            <a:avLst/>
          </a:prstGeom>
          <a:noFill/>
          <a:ln w="12700">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795984" name="Line 16">
            <a:extLst>
              <a:ext uri="{FF2B5EF4-FFF2-40B4-BE49-F238E27FC236}">
                <a16:creationId xmlns:a16="http://schemas.microsoft.com/office/drawing/2014/main" id="{DD7C7108-9E65-8DC2-A066-87369BB9FBF0}"/>
              </a:ext>
            </a:extLst>
          </p:cNvPr>
          <p:cNvSpPr>
            <a:spLocks noChangeShapeType="1"/>
          </p:cNvSpPr>
          <p:nvPr/>
        </p:nvSpPr>
        <p:spPr bwMode="auto">
          <a:xfrm>
            <a:off x="2057400" y="3429000"/>
            <a:ext cx="8382000" cy="0"/>
          </a:xfrm>
          <a:prstGeom prst="line">
            <a:avLst/>
          </a:prstGeom>
          <a:noFill/>
          <a:ln w="12700">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795985" name="Line 17">
            <a:extLst>
              <a:ext uri="{FF2B5EF4-FFF2-40B4-BE49-F238E27FC236}">
                <a16:creationId xmlns:a16="http://schemas.microsoft.com/office/drawing/2014/main" id="{7CB65400-BB2F-6C8C-8736-74B2384BBFEC}"/>
              </a:ext>
            </a:extLst>
          </p:cNvPr>
          <p:cNvSpPr>
            <a:spLocks noChangeShapeType="1"/>
          </p:cNvSpPr>
          <p:nvPr/>
        </p:nvSpPr>
        <p:spPr bwMode="auto">
          <a:xfrm>
            <a:off x="1905000" y="4445000"/>
            <a:ext cx="8382000" cy="0"/>
          </a:xfrm>
          <a:prstGeom prst="line">
            <a:avLst/>
          </a:prstGeom>
          <a:noFill/>
          <a:ln w="12700">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795986" name="Line 18">
            <a:extLst>
              <a:ext uri="{FF2B5EF4-FFF2-40B4-BE49-F238E27FC236}">
                <a16:creationId xmlns:a16="http://schemas.microsoft.com/office/drawing/2014/main" id="{2A203043-E836-1153-C50E-C13749BD3BBC}"/>
              </a:ext>
            </a:extLst>
          </p:cNvPr>
          <p:cNvSpPr>
            <a:spLocks noChangeShapeType="1"/>
          </p:cNvSpPr>
          <p:nvPr/>
        </p:nvSpPr>
        <p:spPr bwMode="auto">
          <a:xfrm>
            <a:off x="1905000" y="5461000"/>
            <a:ext cx="8382000" cy="0"/>
          </a:xfrm>
          <a:prstGeom prst="line">
            <a:avLst/>
          </a:prstGeom>
          <a:noFill/>
          <a:ln w="28575" cap="sq">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795987" name="Line 19">
            <a:extLst>
              <a:ext uri="{FF2B5EF4-FFF2-40B4-BE49-F238E27FC236}">
                <a16:creationId xmlns:a16="http://schemas.microsoft.com/office/drawing/2014/main" id="{F0D75421-2DF5-AE2B-341C-3CBF585DF275}"/>
              </a:ext>
            </a:extLst>
          </p:cNvPr>
          <p:cNvSpPr>
            <a:spLocks noChangeShapeType="1"/>
          </p:cNvSpPr>
          <p:nvPr/>
        </p:nvSpPr>
        <p:spPr bwMode="auto">
          <a:xfrm>
            <a:off x="1905000" y="1397000"/>
            <a:ext cx="0" cy="4064000"/>
          </a:xfrm>
          <a:prstGeom prst="line">
            <a:avLst/>
          </a:prstGeom>
          <a:noFill/>
          <a:ln w="28575" cap="sq">
            <a:solidFill>
              <a:srgbClr val="FFFF00"/>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795988" name="Line 20">
            <a:extLst>
              <a:ext uri="{FF2B5EF4-FFF2-40B4-BE49-F238E27FC236}">
                <a16:creationId xmlns:a16="http://schemas.microsoft.com/office/drawing/2014/main" id="{90B218BA-2E85-C10E-B8D5-9331E9E88D0C}"/>
              </a:ext>
            </a:extLst>
          </p:cNvPr>
          <p:cNvSpPr>
            <a:spLocks noChangeShapeType="1"/>
          </p:cNvSpPr>
          <p:nvPr/>
        </p:nvSpPr>
        <p:spPr bwMode="auto">
          <a:xfrm>
            <a:off x="4343400" y="1397000"/>
            <a:ext cx="0" cy="4064000"/>
          </a:xfrm>
          <a:prstGeom prst="line">
            <a:avLst/>
          </a:prstGeom>
          <a:noFill/>
          <a:ln w="12700">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795989" name="Line 21">
            <a:extLst>
              <a:ext uri="{FF2B5EF4-FFF2-40B4-BE49-F238E27FC236}">
                <a16:creationId xmlns:a16="http://schemas.microsoft.com/office/drawing/2014/main" id="{51398D5C-4475-9412-3E64-394D9DA0B3C0}"/>
              </a:ext>
            </a:extLst>
          </p:cNvPr>
          <p:cNvSpPr>
            <a:spLocks noChangeShapeType="1"/>
          </p:cNvSpPr>
          <p:nvPr/>
        </p:nvSpPr>
        <p:spPr bwMode="auto">
          <a:xfrm>
            <a:off x="7239000" y="1397000"/>
            <a:ext cx="0" cy="4064000"/>
          </a:xfrm>
          <a:prstGeom prst="line">
            <a:avLst/>
          </a:prstGeom>
          <a:noFill/>
          <a:ln w="12700">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795990" name="Line 22">
            <a:extLst>
              <a:ext uri="{FF2B5EF4-FFF2-40B4-BE49-F238E27FC236}">
                <a16:creationId xmlns:a16="http://schemas.microsoft.com/office/drawing/2014/main" id="{08FFD398-3CB3-B444-5F36-F1B98EFF2784}"/>
              </a:ext>
            </a:extLst>
          </p:cNvPr>
          <p:cNvSpPr>
            <a:spLocks noChangeShapeType="1"/>
          </p:cNvSpPr>
          <p:nvPr/>
        </p:nvSpPr>
        <p:spPr bwMode="auto">
          <a:xfrm>
            <a:off x="10287000" y="1397000"/>
            <a:ext cx="0" cy="4064000"/>
          </a:xfrm>
          <a:prstGeom prst="line">
            <a:avLst/>
          </a:prstGeom>
          <a:noFill/>
          <a:ln w="28575" cap="sq">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795991" name="WordArt 23">
            <a:extLst>
              <a:ext uri="{FF2B5EF4-FFF2-40B4-BE49-F238E27FC236}">
                <a16:creationId xmlns:a16="http://schemas.microsoft.com/office/drawing/2014/main" id="{49432A38-8052-0040-5480-163BDA90EBAB}"/>
              </a:ext>
            </a:extLst>
          </p:cNvPr>
          <p:cNvSpPr>
            <a:spLocks noChangeArrowheads="1" noChangeShapeType="1" noTextEdit="1"/>
          </p:cNvSpPr>
          <p:nvPr/>
        </p:nvSpPr>
        <p:spPr bwMode="auto">
          <a:xfrm>
            <a:off x="4419600" y="304800"/>
            <a:ext cx="5867400" cy="914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n-ea"/>
                <a:cs typeface="Arial" panose="020B0604020202020204" pitchFamily="34" charset="0"/>
              </a:rPr>
              <a:t>Preaching Style &amp; Church Growth</a:t>
            </a:r>
          </a:p>
        </p:txBody>
      </p:sp>
      <p:sp>
        <p:nvSpPr>
          <p:cNvPr id="3795993" name="WordArt 25">
            <a:extLst>
              <a:ext uri="{FF2B5EF4-FFF2-40B4-BE49-F238E27FC236}">
                <a16:creationId xmlns:a16="http://schemas.microsoft.com/office/drawing/2014/main" id="{2FE3B38D-5327-0E1C-062D-989034728E6D}"/>
              </a:ext>
            </a:extLst>
          </p:cNvPr>
          <p:cNvSpPr>
            <a:spLocks noChangeArrowheads="1" noChangeShapeType="1" noTextEdit="1"/>
          </p:cNvSpPr>
          <p:nvPr/>
        </p:nvSpPr>
        <p:spPr bwMode="auto">
          <a:xfrm>
            <a:off x="3810000" y="2590800"/>
            <a:ext cx="152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1</a:t>
            </a:r>
          </a:p>
        </p:txBody>
      </p:sp>
      <p:sp>
        <p:nvSpPr>
          <p:cNvPr id="3795994" name="WordArt 26">
            <a:extLst>
              <a:ext uri="{FF2B5EF4-FFF2-40B4-BE49-F238E27FC236}">
                <a16:creationId xmlns:a16="http://schemas.microsoft.com/office/drawing/2014/main" id="{9607F2F9-2DA3-BB6C-005B-02563668347D}"/>
              </a:ext>
            </a:extLst>
          </p:cNvPr>
          <p:cNvSpPr>
            <a:spLocks noChangeArrowheads="1" noChangeShapeType="1" noTextEdit="1"/>
          </p:cNvSpPr>
          <p:nvPr/>
        </p:nvSpPr>
        <p:spPr bwMode="auto">
          <a:xfrm>
            <a:off x="3810000" y="4495800"/>
            <a:ext cx="2286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2</a:t>
            </a:r>
          </a:p>
        </p:txBody>
      </p:sp>
      <p:sp>
        <p:nvSpPr>
          <p:cNvPr id="3795995" name="WordArt 27">
            <a:extLst>
              <a:ext uri="{FF2B5EF4-FFF2-40B4-BE49-F238E27FC236}">
                <a16:creationId xmlns:a16="http://schemas.microsoft.com/office/drawing/2014/main" id="{9D28CA84-6B9F-3209-7A53-CCCB887295A3}"/>
              </a:ext>
            </a:extLst>
          </p:cNvPr>
          <p:cNvSpPr>
            <a:spLocks noChangeArrowheads="1" noChangeShapeType="1" noTextEdit="1"/>
          </p:cNvSpPr>
          <p:nvPr/>
        </p:nvSpPr>
        <p:spPr bwMode="auto">
          <a:xfrm>
            <a:off x="1905000" y="5638800"/>
            <a:ext cx="8382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(1) Campbell Conversational Or Non-Manipulative Dialogue</a:t>
            </a:r>
            <a:endParaRPr kumimoji="0" lang="en-US" sz="20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endParaRPr>
          </a:p>
        </p:txBody>
      </p:sp>
      <p:sp>
        <p:nvSpPr>
          <p:cNvPr id="3795996" name="WordArt 28">
            <a:extLst>
              <a:ext uri="{FF2B5EF4-FFF2-40B4-BE49-F238E27FC236}">
                <a16:creationId xmlns:a16="http://schemas.microsoft.com/office/drawing/2014/main" id="{F1D3F43A-ACBF-A587-2E27-888A5570A800}"/>
              </a:ext>
            </a:extLst>
          </p:cNvPr>
          <p:cNvSpPr>
            <a:spLocks noChangeArrowheads="1" noChangeShapeType="1" noTextEdit="1"/>
          </p:cNvSpPr>
          <p:nvPr/>
        </p:nvSpPr>
        <p:spPr bwMode="auto">
          <a:xfrm>
            <a:off x="1905000" y="6096000"/>
            <a:ext cx="7924800" cy="3619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rPr>
              <a:t>(2) Information Transmission Or Manipulative Monologue</a:t>
            </a:r>
            <a:endParaRPr kumimoji="0" lang="en-US" sz="20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ea typeface="+mn-ea"/>
              <a:cs typeface="Arial" panose="020B0604020202020204" pitchFamily="34" charset="0"/>
            </a:endParaRPr>
          </a:p>
        </p:txBody>
      </p:sp>
      <p:sp>
        <p:nvSpPr>
          <p:cNvPr id="3795997" name="WordArt 29">
            <a:extLst>
              <a:ext uri="{FF2B5EF4-FFF2-40B4-BE49-F238E27FC236}">
                <a16:creationId xmlns:a16="http://schemas.microsoft.com/office/drawing/2014/main" id="{044CCCA7-FCFB-FF98-0EA9-53724D74B3E8}"/>
              </a:ext>
            </a:extLst>
          </p:cNvPr>
          <p:cNvSpPr>
            <a:spLocks noChangeArrowheads="1" noChangeShapeType="1" noTextEdit="1"/>
          </p:cNvSpPr>
          <p:nvPr/>
        </p:nvSpPr>
        <p:spPr bwMode="auto">
          <a:xfrm>
            <a:off x="1752600" y="6629400"/>
            <a:ext cx="8458200" cy="228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Arial" panose="020B0604020202020204" pitchFamily="34" charset="0"/>
              </a:rPr>
              <a:t>* Source:  "Why Churches Grow"  By - Flavil Yeakley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795991"/>
                                        </p:tgtEl>
                                        <p:attrNameLst>
                                          <p:attrName>style.visibility</p:attrName>
                                        </p:attrNameLst>
                                      </p:cBhvr>
                                      <p:to>
                                        <p:strVal val="visible"/>
                                      </p:to>
                                    </p:set>
                                    <p:anim calcmode="lin" valueType="num">
                                      <p:cBhvr additive="base">
                                        <p:cTn id="7" dur="500" fill="hold"/>
                                        <p:tgtEl>
                                          <p:spTgt spid="3795991"/>
                                        </p:tgtEl>
                                        <p:attrNameLst>
                                          <p:attrName>ppt_x</p:attrName>
                                        </p:attrNameLst>
                                      </p:cBhvr>
                                      <p:tavLst>
                                        <p:tav tm="0">
                                          <p:val>
                                            <p:strVal val="0-#ppt_w/2"/>
                                          </p:val>
                                        </p:tav>
                                        <p:tav tm="100000">
                                          <p:val>
                                            <p:strVal val="#ppt_x"/>
                                          </p:val>
                                        </p:tav>
                                      </p:tavLst>
                                    </p:anim>
                                    <p:anim calcmode="lin" valueType="num">
                                      <p:cBhvr additive="base">
                                        <p:cTn id="8" dur="500" fill="hold"/>
                                        <p:tgtEl>
                                          <p:spTgt spid="379599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3795977"/>
                                        </p:tgtEl>
                                        <p:attrNameLst>
                                          <p:attrName>style.visibility</p:attrName>
                                        </p:attrNameLst>
                                      </p:cBhvr>
                                      <p:to>
                                        <p:strVal val="visible"/>
                                      </p:to>
                                    </p:set>
                                    <p:animEffect transition="in" filter="dissolve">
                                      <p:cBhvr>
                                        <p:cTn id="13" dur="500"/>
                                        <p:tgtEl>
                                          <p:spTgt spid="379597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3795976"/>
                                        </p:tgtEl>
                                        <p:attrNameLst>
                                          <p:attrName>style.visibility</p:attrName>
                                        </p:attrNameLst>
                                      </p:cBhvr>
                                      <p:to>
                                        <p:strVal val="visible"/>
                                      </p:to>
                                    </p:set>
                                    <p:animEffect transition="in" filter="dissolve">
                                      <p:cBhvr>
                                        <p:cTn id="18" dur="500"/>
                                        <p:tgtEl>
                                          <p:spTgt spid="379597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3795974"/>
                                        </p:tgtEl>
                                        <p:attrNameLst>
                                          <p:attrName>style.visibility</p:attrName>
                                        </p:attrNameLst>
                                      </p:cBhvr>
                                      <p:to>
                                        <p:strVal val="visible"/>
                                      </p:to>
                                    </p:set>
                                    <p:animEffect transition="in" filter="dissolve">
                                      <p:cBhvr>
                                        <p:cTn id="23" dur="500"/>
                                        <p:tgtEl>
                                          <p:spTgt spid="379597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3795973"/>
                                        </p:tgtEl>
                                        <p:attrNameLst>
                                          <p:attrName>style.visibility</p:attrName>
                                        </p:attrNameLst>
                                      </p:cBhvr>
                                      <p:to>
                                        <p:strVal val="visible"/>
                                      </p:to>
                                    </p:set>
                                    <p:animEffect transition="in" filter="dissolve">
                                      <p:cBhvr>
                                        <p:cTn id="28" dur="500"/>
                                        <p:tgtEl>
                                          <p:spTgt spid="379597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3795971"/>
                                        </p:tgtEl>
                                        <p:attrNameLst>
                                          <p:attrName>style.visibility</p:attrName>
                                        </p:attrNameLst>
                                      </p:cBhvr>
                                      <p:to>
                                        <p:strVal val="visible"/>
                                      </p:to>
                                    </p:set>
                                    <p:animEffect transition="in" filter="dissolve">
                                      <p:cBhvr>
                                        <p:cTn id="33" dur="500"/>
                                        <p:tgtEl>
                                          <p:spTgt spid="379597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3795970"/>
                                        </p:tgtEl>
                                        <p:attrNameLst>
                                          <p:attrName>style.visibility</p:attrName>
                                        </p:attrNameLst>
                                      </p:cBhvr>
                                      <p:to>
                                        <p:strVal val="visible"/>
                                      </p:to>
                                    </p:set>
                                    <p:animEffect transition="in" filter="dissolve">
                                      <p:cBhvr>
                                        <p:cTn id="38" dur="500"/>
                                        <p:tgtEl>
                                          <p:spTgt spid="379597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nodeType="clickEffect">
                                  <p:stCondLst>
                                    <p:cond delay="0"/>
                                  </p:stCondLst>
                                  <p:childTnLst>
                                    <p:set>
                                      <p:cBhvr>
                                        <p:cTn id="42" dur="1" fill="hold">
                                          <p:stCondLst>
                                            <p:cond delay="0"/>
                                          </p:stCondLst>
                                        </p:cTn>
                                        <p:tgtEl>
                                          <p:spTgt spid="3795993"/>
                                        </p:tgtEl>
                                        <p:attrNameLst>
                                          <p:attrName>style.visibility</p:attrName>
                                        </p:attrNameLst>
                                      </p:cBhvr>
                                      <p:to>
                                        <p:strVal val="visible"/>
                                      </p:to>
                                    </p:set>
                                    <p:anim calcmode="lin" valueType="num">
                                      <p:cBhvr>
                                        <p:cTn id="43" dur="500" fill="hold"/>
                                        <p:tgtEl>
                                          <p:spTgt spid="3795993"/>
                                        </p:tgtEl>
                                        <p:attrNameLst>
                                          <p:attrName>ppt_w</p:attrName>
                                        </p:attrNameLst>
                                      </p:cBhvr>
                                      <p:tavLst>
                                        <p:tav tm="0">
                                          <p:val>
                                            <p:fltVal val="0"/>
                                          </p:val>
                                        </p:tav>
                                        <p:tav tm="100000">
                                          <p:val>
                                            <p:strVal val="#ppt_w"/>
                                          </p:val>
                                        </p:tav>
                                      </p:tavLst>
                                    </p:anim>
                                    <p:anim calcmode="lin" valueType="num">
                                      <p:cBhvr>
                                        <p:cTn id="44" dur="500" fill="hold"/>
                                        <p:tgtEl>
                                          <p:spTgt spid="3795993"/>
                                        </p:tgtEl>
                                        <p:attrNameLst>
                                          <p:attrName>ppt_h</p:attrName>
                                        </p:attrNameLst>
                                      </p:cBhvr>
                                      <p:tavLst>
                                        <p:tav tm="0">
                                          <p:val>
                                            <p:fltVal val="0"/>
                                          </p:val>
                                        </p:tav>
                                        <p:tav tm="100000">
                                          <p:val>
                                            <p:strVal val="#ppt_h"/>
                                          </p:val>
                                        </p:tav>
                                      </p:tavLst>
                                    </p:anim>
                                    <p:anim calcmode="lin" valueType="num">
                                      <p:cBhvr>
                                        <p:cTn id="45" dur="500" fill="hold"/>
                                        <p:tgtEl>
                                          <p:spTgt spid="3795993"/>
                                        </p:tgtEl>
                                        <p:attrNameLst>
                                          <p:attrName>ppt_x</p:attrName>
                                        </p:attrNameLst>
                                      </p:cBhvr>
                                      <p:tavLst>
                                        <p:tav tm="0">
                                          <p:val>
                                            <p:fltVal val="0.5"/>
                                          </p:val>
                                        </p:tav>
                                        <p:tav tm="100000">
                                          <p:val>
                                            <p:strVal val="#ppt_x"/>
                                          </p:val>
                                        </p:tav>
                                      </p:tavLst>
                                    </p:anim>
                                    <p:anim calcmode="lin" valueType="num">
                                      <p:cBhvr>
                                        <p:cTn id="46" dur="500" fill="hold"/>
                                        <p:tgtEl>
                                          <p:spTgt spid="3795993"/>
                                        </p:tgtEl>
                                        <p:attrNameLst>
                                          <p:attrName>ppt_y</p:attrName>
                                        </p:attrNameLst>
                                      </p:cBhvr>
                                      <p:tavLst>
                                        <p:tav tm="0">
                                          <p:val>
                                            <p:fltVal val="0.5"/>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nodeType="clickEffect">
                                  <p:stCondLst>
                                    <p:cond delay="0"/>
                                  </p:stCondLst>
                                  <p:childTnLst>
                                    <p:set>
                                      <p:cBhvr>
                                        <p:cTn id="50" dur="1" fill="hold">
                                          <p:stCondLst>
                                            <p:cond delay="0"/>
                                          </p:stCondLst>
                                        </p:cTn>
                                        <p:tgtEl>
                                          <p:spTgt spid="3795995"/>
                                        </p:tgtEl>
                                        <p:attrNameLst>
                                          <p:attrName>style.visibility</p:attrName>
                                        </p:attrNameLst>
                                      </p:cBhvr>
                                      <p:to>
                                        <p:strVal val="visible"/>
                                      </p:to>
                                    </p:set>
                                    <p:anim calcmode="lin" valueType="num">
                                      <p:cBhvr>
                                        <p:cTn id="51" dur="500" fill="hold"/>
                                        <p:tgtEl>
                                          <p:spTgt spid="3795995"/>
                                        </p:tgtEl>
                                        <p:attrNameLst>
                                          <p:attrName>ppt_w</p:attrName>
                                        </p:attrNameLst>
                                      </p:cBhvr>
                                      <p:tavLst>
                                        <p:tav tm="0">
                                          <p:val>
                                            <p:fltVal val="0"/>
                                          </p:val>
                                        </p:tav>
                                        <p:tav tm="100000">
                                          <p:val>
                                            <p:strVal val="#ppt_w"/>
                                          </p:val>
                                        </p:tav>
                                      </p:tavLst>
                                    </p:anim>
                                    <p:anim calcmode="lin" valueType="num">
                                      <p:cBhvr>
                                        <p:cTn id="52" dur="500" fill="hold"/>
                                        <p:tgtEl>
                                          <p:spTgt spid="3795995"/>
                                        </p:tgtEl>
                                        <p:attrNameLst>
                                          <p:attrName>ppt_h</p:attrName>
                                        </p:attrNameLst>
                                      </p:cBhvr>
                                      <p:tavLst>
                                        <p:tav tm="0">
                                          <p:val>
                                            <p:fltVal val="0"/>
                                          </p:val>
                                        </p:tav>
                                        <p:tav tm="100000">
                                          <p:val>
                                            <p:strVal val="#ppt_h"/>
                                          </p:val>
                                        </p:tav>
                                      </p:tavLst>
                                    </p:anim>
                                    <p:anim calcmode="lin" valueType="num">
                                      <p:cBhvr>
                                        <p:cTn id="53" dur="500" fill="hold"/>
                                        <p:tgtEl>
                                          <p:spTgt spid="3795995"/>
                                        </p:tgtEl>
                                        <p:attrNameLst>
                                          <p:attrName>ppt_x</p:attrName>
                                        </p:attrNameLst>
                                      </p:cBhvr>
                                      <p:tavLst>
                                        <p:tav tm="0">
                                          <p:val>
                                            <p:fltVal val="0.5"/>
                                          </p:val>
                                        </p:tav>
                                        <p:tav tm="100000">
                                          <p:val>
                                            <p:strVal val="#ppt_x"/>
                                          </p:val>
                                        </p:tav>
                                      </p:tavLst>
                                    </p:anim>
                                    <p:anim calcmode="lin" valueType="num">
                                      <p:cBhvr>
                                        <p:cTn id="54" dur="500" fill="hold"/>
                                        <p:tgtEl>
                                          <p:spTgt spid="3795995"/>
                                        </p:tgtEl>
                                        <p:attrNameLst>
                                          <p:attrName>ppt_y</p:attrName>
                                        </p:attrNameLst>
                                      </p:cBhvr>
                                      <p:tavLst>
                                        <p:tav tm="0">
                                          <p:val>
                                            <p:fltVal val="0.5"/>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528" fill="hold" nodeType="clickEffect">
                                  <p:stCondLst>
                                    <p:cond delay="0"/>
                                  </p:stCondLst>
                                  <p:childTnLst>
                                    <p:set>
                                      <p:cBhvr>
                                        <p:cTn id="58" dur="1" fill="hold">
                                          <p:stCondLst>
                                            <p:cond delay="0"/>
                                          </p:stCondLst>
                                        </p:cTn>
                                        <p:tgtEl>
                                          <p:spTgt spid="3795994"/>
                                        </p:tgtEl>
                                        <p:attrNameLst>
                                          <p:attrName>style.visibility</p:attrName>
                                        </p:attrNameLst>
                                      </p:cBhvr>
                                      <p:to>
                                        <p:strVal val="visible"/>
                                      </p:to>
                                    </p:set>
                                    <p:anim calcmode="lin" valueType="num">
                                      <p:cBhvr>
                                        <p:cTn id="59" dur="500" fill="hold"/>
                                        <p:tgtEl>
                                          <p:spTgt spid="3795994"/>
                                        </p:tgtEl>
                                        <p:attrNameLst>
                                          <p:attrName>ppt_w</p:attrName>
                                        </p:attrNameLst>
                                      </p:cBhvr>
                                      <p:tavLst>
                                        <p:tav tm="0">
                                          <p:val>
                                            <p:fltVal val="0"/>
                                          </p:val>
                                        </p:tav>
                                        <p:tav tm="100000">
                                          <p:val>
                                            <p:strVal val="#ppt_w"/>
                                          </p:val>
                                        </p:tav>
                                      </p:tavLst>
                                    </p:anim>
                                    <p:anim calcmode="lin" valueType="num">
                                      <p:cBhvr>
                                        <p:cTn id="60" dur="500" fill="hold"/>
                                        <p:tgtEl>
                                          <p:spTgt spid="3795994"/>
                                        </p:tgtEl>
                                        <p:attrNameLst>
                                          <p:attrName>ppt_h</p:attrName>
                                        </p:attrNameLst>
                                      </p:cBhvr>
                                      <p:tavLst>
                                        <p:tav tm="0">
                                          <p:val>
                                            <p:fltVal val="0"/>
                                          </p:val>
                                        </p:tav>
                                        <p:tav tm="100000">
                                          <p:val>
                                            <p:strVal val="#ppt_h"/>
                                          </p:val>
                                        </p:tav>
                                      </p:tavLst>
                                    </p:anim>
                                    <p:anim calcmode="lin" valueType="num">
                                      <p:cBhvr>
                                        <p:cTn id="61" dur="500" fill="hold"/>
                                        <p:tgtEl>
                                          <p:spTgt spid="3795994"/>
                                        </p:tgtEl>
                                        <p:attrNameLst>
                                          <p:attrName>ppt_x</p:attrName>
                                        </p:attrNameLst>
                                      </p:cBhvr>
                                      <p:tavLst>
                                        <p:tav tm="0">
                                          <p:val>
                                            <p:fltVal val="0.5"/>
                                          </p:val>
                                        </p:tav>
                                        <p:tav tm="100000">
                                          <p:val>
                                            <p:strVal val="#ppt_x"/>
                                          </p:val>
                                        </p:tav>
                                      </p:tavLst>
                                    </p:anim>
                                    <p:anim calcmode="lin" valueType="num">
                                      <p:cBhvr>
                                        <p:cTn id="62" dur="500" fill="hold"/>
                                        <p:tgtEl>
                                          <p:spTgt spid="3795994"/>
                                        </p:tgtEl>
                                        <p:attrNameLst>
                                          <p:attrName>ppt_y</p:attrName>
                                        </p:attrNameLst>
                                      </p:cBhvr>
                                      <p:tavLst>
                                        <p:tav tm="0">
                                          <p:val>
                                            <p:fltVal val="0.5"/>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528" fill="hold" nodeType="clickEffect">
                                  <p:stCondLst>
                                    <p:cond delay="0"/>
                                  </p:stCondLst>
                                  <p:childTnLst>
                                    <p:set>
                                      <p:cBhvr>
                                        <p:cTn id="66" dur="1" fill="hold">
                                          <p:stCondLst>
                                            <p:cond delay="0"/>
                                          </p:stCondLst>
                                        </p:cTn>
                                        <p:tgtEl>
                                          <p:spTgt spid="3795996"/>
                                        </p:tgtEl>
                                        <p:attrNameLst>
                                          <p:attrName>style.visibility</p:attrName>
                                        </p:attrNameLst>
                                      </p:cBhvr>
                                      <p:to>
                                        <p:strVal val="visible"/>
                                      </p:to>
                                    </p:set>
                                    <p:anim calcmode="lin" valueType="num">
                                      <p:cBhvr>
                                        <p:cTn id="67" dur="500" fill="hold"/>
                                        <p:tgtEl>
                                          <p:spTgt spid="3795996"/>
                                        </p:tgtEl>
                                        <p:attrNameLst>
                                          <p:attrName>ppt_w</p:attrName>
                                        </p:attrNameLst>
                                      </p:cBhvr>
                                      <p:tavLst>
                                        <p:tav tm="0">
                                          <p:val>
                                            <p:fltVal val="0"/>
                                          </p:val>
                                        </p:tav>
                                        <p:tav tm="100000">
                                          <p:val>
                                            <p:strVal val="#ppt_w"/>
                                          </p:val>
                                        </p:tav>
                                      </p:tavLst>
                                    </p:anim>
                                    <p:anim calcmode="lin" valueType="num">
                                      <p:cBhvr>
                                        <p:cTn id="68" dur="500" fill="hold"/>
                                        <p:tgtEl>
                                          <p:spTgt spid="3795996"/>
                                        </p:tgtEl>
                                        <p:attrNameLst>
                                          <p:attrName>ppt_h</p:attrName>
                                        </p:attrNameLst>
                                      </p:cBhvr>
                                      <p:tavLst>
                                        <p:tav tm="0">
                                          <p:val>
                                            <p:fltVal val="0"/>
                                          </p:val>
                                        </p:tav>
                                        <p:tav tm="100000">
                                          <p:val>
                                            <p:strVal val="#ppt_h"/>
                                          </p:val>
                                        </p:tav>
                                      </p:tavLst>
                                    </p:anim>
                                    <p:anim calcmode="lin" valueType="num">
                                      <p:cBhvr>
                                        <p:cTn id="69" dur="500" fill="hold"/>
                                        <p:tgtEl>
                                          <p:spTgt spid="3795996"/>
                                        </p:tgtEl>
                                        <p:attrNameLst>
                                          <p:attrName>ppt_x</p:attrName>
                                        </p:attrNameLst>
                                      </p:cBhvr>
                                      <p:tavLst>
                                        <p:tav tm="0">
                                          <p:val>
                                            <p:fltVal val="0.5"/>
                                          </p:val>
                                        </p:tav>
                                        <p:tav tm="100000">
                                          <p:val>
                                            <p:strVal val="#ppt_x"/>
                                          </p:val>
                                        </p:tav>
                                      </p:tavLst>
                                    </p:anim>
                                    <p:anim calcmode="lin" valueType="num">
                                      <p:cBhvr>
                                        <p:cTn id="70" dur="500" fill="hold"/>
                                        <p:tgtEl>
                                          <p:spTgt spid="3795996"/>
                                        </p:tgtEl>
                                        <p:attrNameLst>
                                          <p:attrName>ppt_y</p:attrName>
                                        </p:attrNameLst>
                                      </p:cBhvr>
                                      <p:tavLst>
                                        <p:tav tm="0">
                                          <p:val>
                                            <p:fltVal val="0.5"/>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19" presetClass="entr" presetSubtype="10" fill="hold" nodeType="clickEffect">
                                  <p:stCondLst>
                                    <p:cond delay="0"/>
                                  </p:stCondLst>
                                  <p:childTnLst>
                                    <p:set>
                                      <p:cBhvr>
                                        <p:cTn id="74" dur="1" fill="hold">
                                          <p:stCondLst>
                                            <p:cond delay="0"/>
                                          </p:stCondLst>
                                        </p:cTn>
                                        <p:tgtEl>
                                          <p:spTgt spid="3795997"/>
                                        </p:tgtEl>
                                        <p:attrNameLst>
                                          <p:attrName>style.visibility</p:attrName>
                                        </p:attrNameLst>
                                      </p:cBhvr>
                                      <p:to>
                                        <p:strVal val="visible"/>
                                      </p:to>
                                    </p:set>
                                    <p:anim calcmode="lin" valueType="num">
                                      <p:cBhvr>
                                        <p:cTn id="75" dur="5000" fill="hold"/>
                                        <p:tgtEl>
                                          <p:spTgt spid="3795997"/>
                                        </p:tgtEl>
                                        <p:attrNameLst>
                                          <p:attrName>ppt_w</p:attrName>
                                        </p:attrNameLst>
                                      </p:cBhvr>
                                      <p:tavLst>
                                        <p:tav tm="0" fmla="#ppt_w*sin(2.5*pi*$)">
                                          <p:val>
                                            <p:fltVal val="0"/>
                                          </p:val>
                                        </p:tav>
                                        <p:tav tm="100000">
                                          <p:val>
                                            <p:fltVal val="1"/>
                                          </p:val>
                                        </p:tav>
                                      </p:tavLst>
                                    </p:anim>
                                    <p:anim calcmode="lin" valueType="num">
                                      <p:cBhvr>
                                        <p:cTn id="76" dur="5000" fill="hold"/>
                                        <p:tgtEl>
                                          <p:spTgt spid="379599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5970" grpId="0" animBg="1" autoUpdateAnimBg="0"/>
      <p:bldP spid="3795971" grpId="0" animBg="1" autoUpdateAnimBg="0"/>
      <p:bldP spid="3795973" grpId="0" animBg="1" autoUpdateAnimBg="0"/>
      <p:bldP spid="3795974" grpId="0" animBg="1" autoUpdateAnimBg="0"/>
      <p:bldP spid="3795976" grpId="0" animBg="1" autoUpdateAnimBg="0"/>
      <p:bldP spid="3795977" grpId="0" animBg="1"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294BF473-A27D-8ACF-F8D2-94C2B740121E}"/>
              </a:ext>
            </a:extLst>
          </p:cNvPr>
          <p:cNvSpPr>
            <a:spLocks noGrp="1" noChangeArrowheads="1"/>
          </p:cNvSpPr>
          <p:nvPr>
            <p:ph type="ctrTitle"/>
          </p:nvPr>
        </p:nvSpPr>
        <p:spPr>
          <a:xfrm>
            <a:off x="2286000" y="1905000"/>
            <a:ext cx="7772400" cy="1219200"/>
          </a:xfrm>
          <a:solidFill>
            <a:schemeClr val="bg1"/>
          </a:solidFill>
          <a:ln>
            <a:solidFill>
              <a:schemeClr val="bg1"/>
            </a:solidFill>
          </a:ln>
        </p:spPr>
        <p:txBody>
          <a:bodyPr/>
          <a:lstStyle/>
          <a:p>
            <a:pPr eaLnBrk="1" hangingPunct="1">
              <a:defRPr/>
            </a:pPr>
            <a:r>
              <a:rPr lang="en-US" u="sng">
                <a:solidFill>
                  <a:srgbClr val="FFFF00"/>
                </a:solidFill>
                <a:effectLst>
                  <a:outerShdw blurRad="38100" dist="38100" dir="2700000" algn="tl">
                    <a:srgbClr val="C0C0C0"/>
                  </a:outerShdw>
                </a:effectLst>
              </a:rPr>
              <a:t>POSTMODERN  RESPONSE</a:t>
            </a:r>
            <a:r>
              <a:rPr lang="en-US">
                <a:solidFill>
                  <a:srgbClr val="FFFF00"/>
                </a:solidFill>
                <a:effectLst>
                  <a:outerShdw blurRad="38100" dist="38100" dir="2700000" algn="tl">
                    <a:srgbClr val="C0C0C0"/>
                  </a:outerShdw>
                </a:effectLst>
              </a:rPr>
              <a:t>:  SEEKING  THE  SEEKERS</a:t>
            </a:r>
          </a:p>
        </p:txBody>
      </p:sp>
      <p:sp>
        <p:nvSpPr>
          <p:cNvPr id="158723" name="Rectangle 3">
            <a:extLst>
              <a:ext uri="{FF2B5EF4-FFF2-40B4-BE49-F238E27FC236}">
                <a16:creationId xmlns:a16="http://schemas.microsoft.com/office/drawing/2014/main" id="{A866FA3E-01DE-3151-9884-69F7D30E41A4}"/>
              </a:ext>
            </a:extLst>
          </p:cNvPr>
          <p:cNvSpPr>
            <a:spLocks noGrp="1" noChangeArrowheads="1"/>
          </p:cNvSpPr>
          <p:nvPr>
            <p:ph type="subTitle" idx="1"/>
          </p:nvPr>
        </p:nvSpPr>
        <p:spPr/>
        <p:txBody>
          <a:bodyPr/>
          <a:lstStyle/>
          <a:p>
            <a:pPr eaLnBrk="1" hangingPunct="1">
              <a:defRPr/>
            </a:pPr>
            <a:r>
              <a:rPr lang="en-US" b="1" i="1" dirty="0">
                <a:solidFill>
                  <a:schemeClr val="bg1"/>
                </a:solidFill>
                <a:effectLst>
                  <a:outerShdw blurRad="38100" dist="38100" dir="2700000" algn="tl">
                    <a:srgbClr val="C0C0C0"/>
                  </a:outerShdw>
                </a:effectLst>
              </a:rPr>
              <a:t>THEY HIDE FROM HERE!</a:t>
            </a:r>
          </a:p>
        </p:txBody>
      </p:sp>
      <p:pic>
        <p:nvPicPr>
          <p:cNvPr id="947204" name="Picture 4" descr="C:\Documents and Settings\Owner\My Documents\Educational Illustrations\1sr01a.gif">
            <a:extLst>
              <a:ext uri="{FF2B5EF4-FFF2-40B4-BE49-F238E27FC236}">
                <a16:creationId xmlns:a16="http://schemas.microsoft.com/office/drawing/2014/main" id="{318718B7-C82B-18BA-3B04-479238906AF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6019800"/>
            <a:ext cx="2438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F083D51-1E2E-6C2A-7902-6306AEA9D3BD}"/>
              </a:ext>
            </a:extLst>
          </p:cNvPr>
          <p:cNvPicPr>
            <a:picLocks noChangeAspect="1"/>
          </p:cNvPicPr>
          <p:nvPr/>
        </p:nvPicPr>
        <p:blipFill>
          <a:blip r:embed="rId5"/>
          <a:stretch>
            <a:fillRect/>
          </a:stretch>
        </p:blipFill>
        <p:spPr>
          <a:xfrm>
            <a:off x="0" y="-1"/>
            <a:ext cx="12192000" cy="1419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158723">
                                            <p:txEl>
                                              <p:pRg st="0" end="0"/>
                                            </p:txEl>
                                          </p:spTgt>
                                        </p:tgtEl>
                                        <p:attrNameLst>
                                          <p:attrName>style.visibility</p:attrName>
                                        </p:attrNameLst>
                                      </p:cBhvr>
                                      <p:to>
                                        <p:strVal val="visible"/>
                                      </p:to>
                                    </p:set>
                                    <p:anim calcmode="lin" valueType="num">
                                      <p:cBhvr additive="base">
                                        <p:cTn id="7" dur="300" fill="hold"/>
                                        <p:tgtEl>
                                          <p:spTgt spid="158723">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5872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4350978" name="Rectangle 2">
            <a:extLst>
              <a:ext uri="{FF2B5EF4-FFF2-40B4-BE49-F238E27FC236}">
                <a16:creationId xmlns:a16="http://schemas.microsoft.com/office/drawing/2014/main" id="{F4397BB5-767F-452D-B614-23ACF843E221}"/>
              </a:ext>
            </a:extLst>
          </p:cNvPr>
          <p:cNvSpPr>
            <a:spLocks noGrp="1" noChangeArrowheads="1"/>
          </p:cNvSpPr>
          <p:nvPr>
            <p:ph type="title" idx="4294967295"/>
          </p:nvPr>
        </p:nvSpPr>
        <p:spPr/>
        <p:txBody>
          <a:bodyPr/>
          <a:lstStyle/>
          <a:p>
            <a:pPr eaLnBrk="1" hangingPunct="1">
              <a:defRPr/>
            </a:pPr>
            <a:r>
              <a:rPr lang="en-US">
                <a:solidFill>
                  <a:schemeClr val="accent1"/>
                </a:solidFill>
                <a:effectLst>
                  <a:outerShdw blurRad="38100" dist="38100" dir="2700000" algn="tl">
                    <a:srgbClr val="000000"/>
                  </a:outerShdw>
                </a:effectLst>
                <a:latin typeface="Calligrapher" pitchFamily="2" charset="0"/>
              </a:rPr>
              <a:t>Religious Involvement</a:t>
            </a:r>
          </a:p>
        </p:txBody>
      </p:sp>
      <p:sp>
        <p:nvSpPr>
          <p:cNvPr id="4350979" name="Rectangle 3">
            <a:extLst>
              <a:ext uri="{FF2B5EF4-FFF2-40B4-BE49-F238E27FC236}">
                <a16:creationId xmlns:a16="http://schemas.microsoft.com/office/drawing/2014/main" id="{A8079BC4-BD51-266A-70DC-A911D6590B27}"/>
              </a:ext>
            </a:extLst>
          </p:cNvPr>
          <p:cNvSpPr>
            <a:spLocks noGrp="1" noChangeArrowheads="1"/>
          </p:cNvSpPr>
          <p:nvPr>
            <p:ph type="body" idx="4294967295"/>
          </p:nvPr>
        </p:nvSpPr>
        <p:spPr>
          <a:xfrm>
            <a:off x="2057400" y="2209800"/>
            <a:ext cx="7924800" cy="762000"/>
          </a:xfrm>
        </p:spPr>
        <p:txBody>
          <a:bodyPr/>
          <a:lstStyle/>
          <a:p>
            <a:pPr eaLnBrk="1" hangingPunct="1">
              <a:buFontTx/>
              <a:buNone/>
              <a:defRPr/>
            </a:pPr>
            <a:r>
              <a:rPr lang="en-US" sz="2800" b="1" i="1">
                <a:solidFill>
                  <a:srgbClr val="FF3300"/>
                </a:solidFill>
                <a:effectLst>
                  <a:outerShdw blurRad="38100" dist="38100" dir="2700000" algn="tl">
                    <a:srgbClr val="000000"/>
                  </a:outerShdw>
                </a:effectLst>
              </a:rPr>
              <a:t>Weekly		  1990	  2000	  2010</a:t>
            </a:r>
            <a:endParaRPr lang="en-US" sz="2800" b="1">
              <a:effectLst>
                <a:outerShdw blurRad="38100" dist="38100" dir="2700000" algn="tl">
                  <a:srgbClr val="FFFFFF"/>
                </a:outerShdw>
              </a:effectLst>
            </a:endParaRPr>
          </a:p>
        </p:txBody>
      </p:sp>
      <p:sp>
        <p:nvSpPr>
          <p:cNvPr id="4350980" name="Line 4">
            <a:extLst>
              <a:ext uri="{FF2B5EF4-FFF2-40B4-BE49-F238E27FC236}">
                <a16:creationId xmlns:a16="http://schemas.microsoft.com/office/drawing/2014/main" id="{8A9DB67F-5F66-4218-CA5E-5A2A92D3F8E5}"/>
              </a:ext>
            </a:extLst>
          </p:cNvPr>
          <p:cNvSpPr>
            <a:spLocks noChangeShapeType="1"/>
          </p:cNvSpPr>
          <p:nvPr/>
        </p:nvSpPr>
        <p:spPr bwMode="auto">
          <a:xfrm>
            <a:off x="2057400" y="2819400"/>
            <a:ext cx="7848600" cy="0"/>
          </a:xfrm>
          <a:prstGeom prst="line">
            <a:avLst/>
          </a:prstGeom>
          <a:noFill/>
          <a:ln w="28575">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4350981" name="Text Box 5">
            <a:extLst>
              <a:ext uri="{FF2B5EF4-FFF2-40B4-BE49-F238E27FC236}">
                <a16:creationId xmlns:a16="http://schemas.microsoft.com/office/drawing/2014/main" id="{D33972D0-C821-8576-E36D-88DFB99A0D79}"/>
              </a:ext>
            </a:extLst>
          </p:cNvPr>
          <p:cNvSpPr txBox="1">
            <a:spLocks noChangeArrowheads="1"/>
          </p:cNvSpPr>
          <p:nvPr/>
        </p:nvSpPr>
        <p:spPr bwMode="auto">
          <a:xfrm>
            <a:off x="1981200" y="3352800"/>
            <a:ext cx="7924800" cy="15446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Arial" panose="020B0604020202020204" pitchFamily="34" charset="0"/>
              </a:rPr>
              <a:t>Attend Church	   49%	   40%	   35%</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Arial" panose="020B0604020202020204" pitchFamily="34" charset="0"/>
              </a:rPr>
              <a:t>Read Bible	   45%	   40%	   32%</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Arial" panose="020B0604020202020204" pitchFamily="34" charset="0"/>
              </a:rPr>
              <a:t>Prayed		   88%	   83%	   78%</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4350981">
                                            <p:txEl>
                                              <p:pRg st="0" end="0"/>
                                            </p:txEl>
                                          </p:spTgt>
                                        </p:tgtEl>
                                        <p:attrNameLst>
                                          <p:attrName>style.visibility</p:attrName>
                                        </p:attrNameLst>
                                      </p:cBhvr>
                                      <p:to>
                                        <p:strVal val="visible"/>
                                      </p:to>
                                    </p:set>
                                    <p:animEffect transition="in" filter="strips(downRight)">
                                      <p:cBhvr>
                                        <p:cTn id="7" dur="500"/>
                                        <p:tgtEl>
                                          <p:spTgt spid="435098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4350981">
                                            <p:txEl>
                                              <p:pRg st="1" end="1"/>
                                            </p:txEl>
                                          </p:spTgt>
                                        </p:tgtEl>
                                        <p:attrNameLst>
                                          <p:attrName>style.visibility</p:attrName>
                                        </p:attrNameLst>
                                      </p:cBhvr>
                                      <p:to>
                                        <p:strVal val="visible"/>
                                      </p:to>
                                    </p:set>
                                    <p:animEffect transition="in" filter="strips(downRight)">
                                      <p:cBhvr>
                                        <p:cTn id="12" dur="500"/>
                                        <p:tgtEl>
                                          <p:spTgt spid="435098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nodeType="clickEffect">
                                  <p:stCondLst>
                                    <p:cond delay="0"/>
                                  </p:stCondLst>
                                  <p:childTnLst>
                                    <p:set>
                                      <p:cBhvr>
                                        <p:cTn id="16" dur="1" fill="hold">
                                          <p:stCondLst>
                                            <p:cond delay="0"/>
                                          </p:stCondLst>
                                        </p:cTn>
                                        <p:tgtEl>
                                          <p:spTgt spid="4350981">
                                            <p:txEl>
                                              <p:pRg st="2" end="2"/>
                                            </p:txEl>
                                          </p:spTgt>
                                        </p:tgtEl>
                                        <p:attrNameLst>
                                          <p:attrName>style.visibility</p:attrName>
                                        </p:attrNameLst>
                                      </p:cBhvr>
                                      <p:to>
                                        <p:strVal val="visible"/>
                                      </p:to>
                                    </p:set>
                                    <p:animEffect transition="in" filter="strips(downRight)">
                                      <p:cBhvr>
                                        <p:cTn id="17" dur="500"/>
                                        <p:tgtEl>
                                          <p:spTgt spid="43509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0981"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923CDA25-B954-51CF-C007-7DA762F8E86B}"/>
              </a:ext>
            </a:extLst>
          </p:cNvPr>
          <p:cNvSpPr>
            <a:spLocks noGrp="1" noChangeArrowheads="1"/>
          </p:cNvSpPr>
          <p:nvPr>
            <p:ph type="title"/>
          </p:nvPr>
        </p:nvSpPr>
        <p:spPr>
          <a:xfrm>
            <a:off x="1981200" y="0"/>
            <a:ext cx="8943973" cy="1524000"/>
          </a:xfrm>
          <a:solidFill>
            <a:srgbClr val="FF6600"/>
          </a:solidFill>
        </p:spPr>
        <p:txBody>
          <a:bodyPr/>
          <a:lstStyle/>
          <a:p>
            <a:pPr eaLnBrk="1" hangingPunct="1">
              <a:defRPr/>
            </a:pPr>
            <a:r>
              <a:rPr lang="en-US" sz="5400" dirty="0">
                <a:effectLst>
                  <a:outerShdw blurRad="38100" dist="38100" dir="2700000" algn="tl">
                    <a:srgbClr val="000000">
                      <a:alpha val="43137"/>
                    </a:srgbClr>
                  </a:outerShdw>
                </a:effectLst>
                <a:latin typeface="Matisse ITC" pitchFamily="82" charset="0"/>
              </a:rPr>
              <a:t>Post-Modern De-construction:</a:t>
            </a:r>
            <a:r>
              <a:rPr lang="en-US" dirty="0">
                <a:effectLst>
                  <a:outerShdw blurRad="38100" dist="38100" dir="2700000" algn="tl">
                    <a:srgbClr val="000000">
                      <a:alpha val="43137"/>
                    </a:srgbClr>
                  </a:outerShdw>
                </a:effectLst>
              </a:rPr>
              <a:t>         </a:t>
            </a:r>
            <a:r>
              <a:rPr lang="en-US" sz="4000" b="1" u="sng" dirty="0">
                <a:solidFill>
                  <a:schemeClr val="bg1"/>
                </a:solidFill>
                <a:effectLst>
                  <a:outerShdw blurRad="38100" dist="38100" dir="2700000" algn="tl">
                    <a:srgbClr val="000000">
                      <a:alpha val="43137"/>
                    </a:srgbClr>
                  </a:outerShdw>
                </a:effectLst>
              </a:rPr>
              <a:t>A Period Of Unprecedented Fluidity!</a:t>
            </a:r>
          </a:p>
        </p:txBody>
      </p:sp>
      <p:sp>
        <p:nvSpPr>
          <p:cNvPr id="167939" name="Rectangle 3">
            <a:extLst>
              <a:ext uri="{FF2B5EF4-FFF2-40B4-BE49-F238E27FC236}">
                <a16:creationId xmlns:a16="http://schemas.microsoft.com/office/drawing/2014/main" id="{98D14413-7F75-2E84-0D71-2AEA1C850FB7}"/>
              </a:ext>
            </a:extLst>
          </p:cNvPr>
          <p:cNvSpPr>
            <a:spLocks noGrp="1" noChangeArrowheads="1"/>
          </p:cNvSpPr>
          <p:nvPr>
            <p:ph type="body" idx="1"/>
          </p:nvPr>
        </p:nvSpPr>
        <p:spPr>
          <a:xfrm>
            <a:off x="1981199" y="1743074"/>
            <a:ext cx="8943975" cy="4543426"/>
          </a:xfrm>
          <a:ln>
            <a:solidFill>
              <a:schemeClr val="bg1"/>
            </a:solidFill>
            <a:miter lim="800000"/>
            <a:headEnd/>
            <a:tailEnd/>
          </a:ln>
        </p:spPr>
        <p:txBody>
          <a:bodyPr/>
          <a:lstStyle/>
          <a:p>
            <a:pPr eaLnBrk="1" hangingPunct="1">
              <a:buFontTx/>
              <a:buNone/>
            </a:pPr>
            <a:r>
              <a:rPr lang="en-US" altLang="en-US" sz="2400" b="1" dirty="0">
                <a:solidFill>
                  <a:srgbClr val="FFFF00"/>
                </a:solidFill>
                <a:effectLst>
                  <a:outerShdw blurRad="38100" dist="38100" dir="2700000" algn="tl">
                    <a:srgbClr val="000000">
                      <a:alpha val="43137"/>
                    </a:srgbClr>
                  </a:outerShdw>
                </a:effectLst>
              </a:rPr>
              <a:t>    </a:t>
            </a:r>
            <a:r>
              <a:rPr lang="en-US" altLang="en-US" sz="2400" b="1" u="sng" dirty="0">
                <a:solidFill>
                  <a:srgbClr val="FFFF00"/>
                </a:solidFill>
                <a:effectLst>
                  <a:outerShdw blurRad="38100" dist="38100" dir="2700000" algn="tl">
                    <a:srgbClr val="000000">
                      <a:alpha val="43137"/>
                    </a:srgbClr>
                  </a:outerShdw>
                </a:effectLst>
              </a:rPr>
              <a:t>Report From The Capital,</a:t>
            </a:r>
            <a:r>
              <a:rPr lang="en-US" altLang="en-US" sz="2400" b="1" dirty="0">
                <a:solidFill>
                  <a:srgbClr val="FFFF00"/>
                </a:solidFill>
                <a:effectLst>
                  <a:outerShdw blurRad="38100" dist="38100" dir="2700000" algn="tl">
                    <a:srgbClr val="000000">
                      <a:alpha val="43137"/>
                    </a:srgbClr>
                  </a:outerShdw>
                </a:effectLst>
              </a:rPr>
              <a:t> Committee Newsletter, 2003/08:</a:t>
            </a:r>
          </a:p>
          <a:p>
            <a:pPr eaLnBrk="1" hangingPunct="1">
              <a:buFontTx/>
              <a:buNone/>
            </a:pPr>
            <a:endParaRPr lang="en-US" altLang="en-US" sz="800" b="1" dirty="0">
              <a:solidFill>
                <a:srgbClr val="FFFF00"/>
              </a:solidFill>
              <a:effectLst>
                <a:outerShdw blurRad="38100" dist="38100" dir="2700000" algn="tl">
                  <a:srgbClr val="000000">
                    <a:alpha val="43137"/>
                  </a:srgbClr>
                </a:outerShdw>
              </a:effectLst>
            </a:endParaRPr>
          </a:p>
          <a:p>
            <a:pPr eaLnBrk="1" hangingPunct="1">
              <a:buFontTx/>
              <a:buNone/>
            </a:pPr>
            <a:r>
              <a:rPr lang="en-US" altLang="en-US" sz="2000" b="1" dirty="0">
                <a:solidFill>
                  <a:srgbClr val="FFFF00"/>
                </a:solidFill>
                <a:effectLst>
                  <a:outerShdw blurRad="38100" dist="38100" dir="2700000" algn="tl">
                    <a:srgbClr val="000000">
                      <a:alpha val="43137"/>
                    </a:srgbClr>
                  </a:outerShdw>
                </a:effectLst>
              </a:rPr>
              <a:t>   </a:t>
            </a:r>
            <a:r>
              <a:rPr lang="en-US" altLang="en-US" sz="2000" b="1" i="1" dirty="0">
                <a:solidFill>
                  <a:srgbClr val="FFFF00"/>
                </a:solidFill>
                <a:effectLst>
                  <a:outerShdw blurRad="38100" dist="38100" dir="2700000" algn="tl">
                    <a:srgbClr val="000000">
                      <a:alpha val="43137"/>
                    </a:srgbClr>
                  </a:outerShdw>
                </a:effectLst>
              </a:rPr>
              <a:t>“A massive, groundbreaking new study of the American religious landscape shows that Protestants are losing their share of the nation’s population  –      and that the nation’s broad diversity is paired with great religious dynamism.</a:t>
            </a:r>
            <a:r>
              <a:rPr lang="en-US" altLang="en-US" sz="2000" i="1" dirty="0">
                <a:solidFill>
                  <a:srgbClr val="FFFF00"/>
                </a:solidFill>
                <a:effectLst>
                  <a:outerShdw blurRad="38100" dist="38100" dir="2700000" algn="tl">
                    <a:srgbClr val="000000">
                      <a:alpha val="43137"/>
                    </a:srgbClr>
                  </a:outerShdw>
                </a:effectLst>
              </a:rPr>
              <a:t>  </a:t>
            </a:r>
          </a:p>
          <a:p>
            <a:pPr eaLnBrk="1" hangingPunct="1">
              <a:buFontTx/>
              <a:buNone/>
            </a:pPr>
            <a:r>
              <a:rPr lang="en-US" altLang="en-US" sz="2000" i="1" dirty="0">
                <a:solidFill>
                  <a:srgbClr val="FFFF00"/>
                </a:solidFill>
                <a:effectLst>
                  <a:outerShdw blurRad="38100" dist="38100" dir="2700000" algn="tl">
                    <a:srgbClr val="000000">
                      <a:alpha val="43137"/>
                    </a:srgbClr>
                  </a:outerShdw>
                </a:effectLst>
              </a:rPr>
              <a:t>     The Pew Forum on Religion &amp; Public Life released the 2007 survey in February.  The study  –  the first in recent years to combine a huge sample size with in depth questioning on American religious affiliations – showed 28% of adult respondents have left the faith of their childhood for another religious tradition or no religion at all.  When those who have moved from one Protestant denomination to another are included,  the figure leaps to 44%.  Among its most striking findings is that Protestants now comprise a slim majority – 51 percent – of U.S. adults.  As recently as the 1980’s,  similar surveys showed Protestants comprised nearly   two-thirds of the population.”</a:t>
            </a:r>
            <a:endParaRPr lang="en-US" altLang="en-US" sz="2000"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iterate type="wd">
                                    <p:tmPct val="100000"/>
                                  </p:iterate>
                                  <p:childTnLst>
                                    <p:set>
                                      <p:cBhvr>
                                        <p:cTn id="6" dur="1" fill="hold">
                                          <p:stCondLst>
                                            <p:cond delay="0"/>
                                          </p:stCondLst>
                                        </p:cTn>
                                        <p:tgtEl>
                                          <p:spTgt spid="167939">
                                            <p:txEl>
                                              <p:pRg st="0" end="0"/>
                                            </p:txEl>
                                          </p:spTgt>
                                        </p:tgtEl>
                                        <p:attrNameLst>
                                          <p:attrName>style.visibility</p:attrName>
                                        </p:attrNameLst>
                                      </p:cBhvr>
                                      <p:to>
                                        <p:strVal val="visible"/>
                                      </p:to>
                                    </p:set>
                                    <p:animEffect transition="in" filter="wipe(up)">
                                      <p:cBhvr>
                                        <p:cTn id="7" dur="300"/>
                                        <p:tgtEl>
                                          <p:spTgt spid="167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iterate type="wd">
                                    <p:tmPct val="100000"/>
                                  </p:iterate>
                                  <p:childTnLst>
                                    <p:set>
                                      <p:cBhvr>
                                        <p:cTn id="11" dur="1" fill="hold">
                                          <p:stCondLst>
                                            <p:cond delay="0"/>
                                          </p:stCondLst>
                                        </p:cTn>
                                        <p:tgtEl>
                                          <p:spTgt spid="167939">
                                            <p:txEl>
                                              <p:pRg st="2" end="2"/>
                                            </p:txEl>
                                          </p:spTgt>
                                        </p:tgtEl>
                                        <p:attrNameLst>
                                          <p:attrName>style.visibility</p:attrName>
                                        </p:attrNameLst>
                                      </p:cBhvr>
                                      <p:to>
                                        <p:strVal val="visible"/>
                                      </p:to>
                                    </p:set>
                                    <p:animEffect transition="in" filter="wipe(up)">
                                      <p:cBhvr>
                                        <p:cTn id="12" dur="300"/>
                                        <p:tgtEl>
                                          <p:spTgt spid="16793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iterate type="wd">
                                    <p:tmPct val="100000"/>
                                  </p:iterate>
                                  <p:childTnLst>
                                    <p:set>
                                      <p:cBhvr>
                                        <p:cTn id="16" dur="1" fill="hold">
                                          <p:stCondLst>
                                            <p:cond delay="0"/>
                                          </p:stCondLst>
                                        </p:cTn>
                                        <p:tgtEl>
                                          <p:spTgt spid="167939">
                                            <p:txEl>
                                              <p:pRg st="3" end="3"/>
                                            </p:txEl>
                                          </p:spTgt>
                                        </p:tgtEl>
                                        <p:attrNameLst>
                                          <p:attrName>style.visibility</p:attrName>
                                        </p:attrNameLst>
                                      </p:cBhvr>
                                      <p:to>
                                        <p:strVal val="visible"/>
                                      </p:to>
                                    </p:set>
                                    <p:animEffect transition="in" filter="wipe(up)">
                                      <p:cBhvr>
                                        <p:cTn id="17" dur="300"/>
                                        <p:tgtEl>
                                          <p:spTgt spid="1679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9"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939330" name="Rectangle 2">
            <a:extLst>
              <a:ext uri="{FF2B5EF4-FFF2-40B4-BE49-F238E27FC236}">
                <a16:creationId xmlns:a16="http://schemas.microsoft.com/office/drawing/2014/main" id="{B0B1B12D-A0F9-27F7-B74A-32348C0B9EF9}"/>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3939331" name="Rectangle 3">
            <a:extLst>
              <a:ext uri="{FF2B5EF4-FFF2-40B4-BE49-F238E27FC236}">
                <a16:creationId xmlns:a16="http://schemas.microsoft.com/office/drawing/2014/main" id="{C89E2B11-59B6-708B-F4FD-05471E3B3B8C}"/>
              </a:ext>
            </a:extLst>
          </p:cNvPr>
          <p:cNvSpPr>
            <a:spLocks noGrp="1" noChangeArrowheads="1"/>
          </p:cNvSpPr>
          <p:nvPr>
            <p:ph type="body" idx="1"/>
          </p:nvPr>
        </p:nvSpPr>
        <p:spPr>
          <a:xfrm>
            <a:off x="1828800" y="1752600"/>
            <a:ext cx="8458200" cy="4343400"/>
          </a:xfrm>
          <a:ln>
            <a:solidFill>
              <a:srgbClr val="66FFFF"/>
            </a:solidFill>
          </a:ln>
        </p:spPr>
        <p:txBody>
          <a:bodyPr/>
          <a:lstStyle/>
          <a:p>
            <a:pPr eaLnBrk="1" hangingPunct="1">
              <a:buFont typeface="Monotype Sorts" pitchFamily="2" charset="2"/>
              <a:buNone/>
              <a:defRPr/>
            </a:pPr>
            <a:r>
              <a:rPr lang="en-US" sz="4000" b="1" dirty="0">
                <a:solidFill>
                  <a:srgbClr val="CCFF66"/>
                </a:solidFill>
              </a:rPr>
              <a:t> </a:t>
            </a:r>
            <a:r>
              <a:rPr lang="en-US" sz="4400" b="1" u="sng" dirty="0">
                <a:solidFill>
                  <a:srgbClr val="CCFF66"/>
                </a:solidFill>
              </a:rPr>
              <a:t>Two Methods Of Inquiry:</a:t>
            </a:r>
          </a:p>
          <a:p>
            <a:pPr eaLnBrk="1" hangingPunct="1">
              <a:buFont typeface="Monotype Sorts" pitchFamily="2" charset="2"/>
              <a:buNone/>
              <a:defRPr/>
            </a:pPr>
            <a:endParaRPr lang="en-US" sz="1200" b="1" u="sng" dirty="0">
              <a:solidFill>
                <a:srgbClr val="CCFF66"/>
              </a:solidFill>
            </a:endParaRPr>
          </a:p>
          <a:p>
            <a:pPr eaLnBrk="1" hangingPunct="1">
              <a:defRPr/>
            </a:pPr>
            <a:r>
              <a:rPr lang="en-US" sz="4400" b="1" dirty="0">
                <a:solidFill>
                  <a:schemeClr val="bg1"/>
                </a:solidFill>
              </a:rPr>
              <a:t> Major Logic – Ontology</a:t>
            </a:r>
          </a:p>
          <a:p>
            <a:pPr eaLnBrk="1" hangingPunct="1">
              <a:defRPr/>
            </a:pPr>
            <a:r>
              <a:rPr lang="en-US" sz="4400" b="1" dirty="0">
                <a:solidFill>
                  <a:schemeClr val="bg1"/>
                </a:solidFill>
              </a:rPr>
              <a:t> Major Logic – Epistemic</a:t>
            </a:r>
          </a:p>
          <a:p>
            <a:pPr eaLnBrk="1" hangingPunct="1">
              <a:defRPr/>
            </a:pPr>
            <a:r>
              <a:rPr lang="en-US" sz="4400" b="1" dirty="0">
                <a:solidFill>
                  <a:schemeClr val="bg1"/>
                </a:solidFill>
              </a:rPr>
              <a:t> Minor Logic – Inductive</a:t>
            </a:r>
          </a:p>
          <a:p>
            <a:pPr eaLnBrk="1" hangingPunct="1">
              <a:defRPr/>
            </a:pPr>
            <a:r>
              <a:rPr lang="en-US" sz="4400" b="1" dirty="0">
                <a:solidFill>
                  <a:schemeClr val="bg1"/>
                </a:solidFill>
              </a:rPr>
              <a:t> Minor Logic – Deductive</a:t>
            </a:r>
          </a:p>
          <a:p>
            <a:pPr eaLnBrk="1" hangingPunct="1">
              <a:defRPr/>
            </a:pPr>
            <a:endParaRPr lang="en-US" sz="4000" dirty="0">
              <a:solidFill>
                <a:schemeClr val="bg1"/>
              </a:solidFill>
            </a:endParaRPr>
          </a:p>
        </p:txBody>
      </p:sp>
      <p:sp>
        <p:nvSpPr>
          <p:cNvPr id="215046" name="WordArt 4">
            <a:extLst>
              <a:ext uri="{FF2B5EF4-FFF2-40B4-BE49-F238E27FC236}">
                <a16:creationId xmlns:a16="http://schemas.microsoft.com/office/drawing/2014/main" id="{2489C757-85B2-3F03-9C82-E3D62529C236}"/>
              </a:ext>
            </a:extLst>
          </p:cNvPr>
          <p:cNvSpPr>
            <a:spLocks noChangeArrowheads="1" noChangeShapeType="1" noTextEdit="1"/>
          </p:cNvSpPr>
          <p:nvPr/>
        </p:nvSpPr>
        <p:spPr bwMode="auto">
          <a:xfrm>
            <a:off x="1828800" y="380999"/>
            <a:ext cx="8458200" cy="107029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939331">
                                            <p:txEl>
                                              <p:pRg st="0" end="0"/>
                                            </p:txEl>
                                          </p:spTgt>
                                        </p:tgtEl>
                                        <p:attrNameLst>
                                          <p:attrName>style.visibility</p:attrName>
                                        </p:attrNameLst>
                                      </p:cBhvr>
                                      <p:to>
                                        <p:strVal val="visible"/>
                                      </p:to>
                                    </p:set>
                                    <p:anim calcmode="lin" valueType="num">
                                      <p:cBhvr>
                                        <p:cTn id="7" dur="1000" fill="hold"/>
                                        <p:tgtEl>
                                          <p:spTgt spid="393933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93933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93933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3933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3939331">
                                            <p:txEl>
                                              <p:pRg st="2" end="2"/>
                                            </p:txEl>
                                          </p:spTgt>
                                        </p:tgtEl>
                                        <p:attrNameLst>
                                          <p:attrName>style.visibility</p:attrName>
                                        </p:attrNameLst>
                                      </p:cBhvr>
                                      <p:to>
                                        <p:strVal val="visible"/>
                                      </p:to>
                                    </p:set>
                                    <p:anim calcmode="lin" valueType="num">
                                      <p:cBhvr>
                                        <p:cTn id="15" dur="1000" fill="hold"/>
                                        <p:tgtEl>
                                          <p:spTgt spid="3939331">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939331">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93933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93933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3939331">
                                            <p:txEl>
                                              <p:pRg st="3" end="3"/>
                                            </p:txEl>
                                          </p:spTgt>
                                        </p:tgtEl>
                                        <p:attrNameLst>
                                          <p:attrName>style.visibility</p:attrName>
                                        </p:attrNameLst>
                                      </p:cBhvr>
                                      <p:to>
                                        <p:strVal val="visible"/>
                                      </p:to>
                                    </p:set>
                                    <p:anim calcmode="lin" valueType="num">
                                      <p:cBhvr>
                                        <p:cTn id="23" dur="1000" fill="hold"/>
                                        <p:tgtEl>
                                          <p:spTgt spid="3939331">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939331">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93933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93933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3939331">
                                            <p:txEl>
                                              <p:pRg st="4" end="4"/>
                                            </p:txEl>
                                          </p:spTgt>
                                        </p:tgtEl>
                                        <p:attrNameLst>
                                          <p:attrName>style.visibility</p:attrName>
                                        </p:attrNameLst>
                                      </p:cBhvr>
                                      <p:to>
                                        <p:strVal val="visible"/>
                                      </p:to>
                                    </p:set>
                                    <p:anim calcmode="lin" valueType="num">
                                      <p:cBhvr>
                                        <p:cTn id="31" dur="1000" fill="hold"/>
                                        <p:tgtEl>
                                          <p:spTgt spid="3939331">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939331">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93933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93933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3939331">
                                            <p:txEl>
                                              <p:pRg st="5" end="5"/>
                                            </p:txEl>
                                          </p:spTgt>
                                        </p:tgtEl>
                                        <p:attrNameLst>
                                          <p:attrName>style.visibility</p:attrName>
                                        </p:attrNameLst>
                                      </p:cBhvr>
                                      <p:to>
                                        <p:strVal val="visible"/>
                                      </p:to>
                                    </p:set>
                                    <p:anim calcmode="lin" valueType="num">
                                      <p:cBhvr>
                                        <p:cTn id="39" dur="1000" fill="hold"/>
                                        <p:tgtEl>
                                          <p:spTgt spid="3939331">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3939331">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393933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93933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9331"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5795" name="WordArt 3"/>
          <p:cNvSpPr>
            <a:spLocks noChangeArrowheads="1" noChangeShapeType="1" noTextEdit="1"/>
          </p:cNvSpPr>
          <p:nvPr/>
        </p:nvSpPr>
        <p:spPr bwMode="auto">
          <a:xfrm>
            <a:off x="2057400" y="228600"/>
            <a:ext cx="80010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Arial" pitchFamily="34" charset="0"/>
              </a:rPr>
              <a:t>FORM FOLLOWS FUNCTION</a:t>
            </a:r>
          </a:p>
        </p:txBody>
      </p:sp>
      <p:pic>
        <p:nvPicPr>
          <p:cNvPr id="3" name="Picture 3" descr="C:\Documents and Settings\Owner\My Documents\Educational Illustrations\Traffic_cop_3.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657600"/>
            <a:ext cx="121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4393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45795"/>
                                        </p:tgtEl>
                                        <p:attrNameLst>
                                          <p:attrName>style.visibility</p:attrName>
                                        </p:attrNameLst>
                                      </p:cBhvr>
                                      <p:to>
                                        <p:strVal val="visible"/>
                                      </p:to>
                                    </p:set>
                                    <p:anim calcmode="lin" valueType="num">
                                      <p:cBhvr>
                                        <p:cTn id="7" dur="5000" fill="hold"/>
                                        <p:tgtEl>
                                          <p:spTgt spid="545795"/>
                                        </p:tgtEl>
                                        <p:attrNameLst>
                                          <p:attrName>ppt_w</p:attrName>
                                        </p:attrNameLst>
                                      </p:cBhvr>
                                      <p:tavLst>
                                        <p:tav tm="0" fmla="#ppt_w*sin(2.5*pi*$)">
                                          <p:val>
                                            <p:fltVal val="0"/>
                                          </p:val>
                                        </p:tav>
                                        <p:tav tm="100000">
                                          <p:val>
                                            <p:fltVal val="1"/>
                                          </p:val>
                                        </p:tav>
                                      </p:tavLst>
                                    </p:anim>
                                    <p:anim calcmode="lin" valueType="num">
                                      <p:cBhvr>
                                        <p:cTn id="8" dur="5000" fill="hold"/>
                                        <p:tgtEl>
                                          <p:spTgt spid="5457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795"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4914" name="Picture 2" descr="Bkg_color2">
            <a:extLst>
              <a:ext uri="{FF2B5EF4-FFF2-40B4-BE49-F238E27FC236}">
                <a16:creationId xmlns:a16="http://schemas.microsoft.com/office/drawing/2014/main" id="{B8F5BE00-8565-4C63-879F-257A8E9BC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0627" name="Rectangle 3">
            <a:extLst>
              <a:ext uri="{FF2B5EF4-FFF2-40B4-BE49-F238E27FC236}">
                <a16:creationId xmlns:a16="http://schemas.microsoft.com/office/drawing/2014/main" id="{8E8CACB5-791E-4C5F-86C1-61981C9ABA8C}"/>
              </a:ext>
            </a:extLst>
          </p:cNvPr>
          <p:cNvSpPr>
            <a:spLocks noGrp="1" noChangeArrowheads="1"/>
          </p:cNvSpPr>
          <p:nvPr>
            <p:ph type="ctrTitle"/>
          </p:nvPr>
        </p:nvSpPr>
        <p:spPr>
          <a:xfrm>
            <a:off x="5791200" y="381000"/>
            <a:ext cx="4876800" cy="2438400"/>
          </a:xfrm>
        </p:spPr>
        <p:txBody>
          <a:bodyPr anchor="t"/>
          <a:lstStyle/>
          <a:p>
            <a:pPr algn="l" eaLnBrk="1" hangingPunct="1">
              <a:defRPr/>
            </a:pPr>
            <a:r>
              <a:rPr lang="en-US" sz="4000" b="1">
                <a:solidFill>
                  <a:srgbClr val="FF6600"/>
                </a:solidFill>
                <a:effectLst>
                  <a:outerShdw blurRad="38100" dist="38100" dir="2700000" algn="tl">
                    <a:srgbClr val="C0C0C0"/>
                  </a:outerShdw>
                </a:effectLst>
                <a:latin typeface="Arial" charset="0"/>
                <a:ea typeface="ＭＳ 明朝" charset="-128"/>
              </a:rPr>
              <a:t>The Limits </a:t>
            </a:r>
            <a:br>
              <a:rPr lang="en-US" sz="4000" b="1">
                <a:solidFill>
                  <a:srgbClr val="FF6600"/>
                </a:solidFill>
                <a:effectLst>
                  <a:outerShdw blurRad="38100" dist="38100" dir="2700000" algn="tl">
                    <a:srgbClr val="C0C0C0"/>
                  </a:outerShdw>
                </a:effectLst>
                <a:latin typeface="Arial" charset="0"/>
                <a:ea typeface="ＭＳ 明朝" charset="-128"/>
              </a:rPr>
            </a:br>
            <a:r>
              <a:rPr lang="en-US" sz="4000" b="1">
                <a:solidFill>
                  <a:srgbClr val="FF6600"/>
                </a:solidFill>
                <a:effectLst>
                  <a:outerShdw blurRad="38100" dist="38100" dir="2700000" algn="tl">
                    <a:srgbClr val="C0C0C0"/>
                  </a:outerShdw>
                </a:effectLst>
                <a:latin typeface="Arial" charset="0"/>
                <a:ea typeface="ＭＳ 明朝" charset="-128"/>
              </a:rPr>
              <a:t>of Argument</a:t>
            </a:r>
            <a:br>
              <a:rPr lang="en-US" sz="4000" b="1">
                <a:solidFill>
                  <a:srgbClr val="FF6600"/>
                </a:solidFill>
                <a:effectLst>
                  <a:outerShdw blurRad="38100" dist="38100" dir="2700000" algn="tl">
                    <a:srgbClr val="C0C0C0"/>
                  </a:outerShdw>
                </a:effectLst>
                <a:latin typeface="Courier" pitchFamily="-100" charset="0"/>
                <a:ea typeface="ＭＳ 明朝" charset="-128"/>
              </a:rPr>
            </a:br>
            <a:endParaRPr lang="en-US" sz="4000" b="1">
              <a:solidFill>
                <a:srgbClr val="FF6600"/>
              </a:solidFill>
              <a:effectLst>
                <a:outerShdw blurRad="38100" dist="38100" dir="2700000" algn="tl">
                  <a:srgbClr val="C0C0C0"/>
                </a:outerShdw>
              </a:effectLst>
              <a:latin typeface="Courier" pitchFamily="-100" charset="0"/>
              <a:ea typeface="ＭＳ 明朝" charset="-128"/>
            </a:endParaRPr>
          </a:p>
        </p:txBody>
      </p:sp>
      <p:sp>
        <p:nvSpPr>
          <p:cNvPr id="1050628" name="Line 4">
            <a:extLst>
              <a:ext uri="{FF2B5EF4-FFF2-40B4-BE49-F238E27FC236}">
                <a16:creationId xmlns:a16="http://schemas.microsoft.com/office/drawing/2014/main" id="{47D3D067-AB9D-4E1F-A7DF-5FC27E522711}"/>
              </a:ext>
            </a:extLst>
          </p:cNvPr>
          <p:cNvSpPr>
            <a:spLocks noChangeShapeType="1"/>
          </p:cNvSpPr>
          <p:nvPr/>
        </p:nvSpPr>
        <p:spPr bwMode="auto">
          <a:xfrm flipV="1">
            <a:off x="5410200" y="381000"/>
            <a:ext cx="0" cy="2667000"/>
          </a:xfrm>
          <a:prstGeom prst="line">
            <a:avLst/>
          </a:prstGeom>
          <a:noFill/>
          <a:ln w="38100">
            <a:solidFill>
              <a:schemeClr val="bg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934917" name="Rectangle 5">
            <a:extLst>
              <a:ext uri="{FF2B5EF4-FFF2-40B4-BE49-F238E27FC236}">
                <a16:creationId xmlns:a16="http://schemas.microsoft.com/office/drawing/2014/main" id="{5AAA0BB5-36D4-4B01-969F-F3F30715907E}"/>
              </a:ext>
            </a:extLst>
          </p:cNvPr>
          <p:cNvSpPr>
            <a:spLocks noGrp="1" noChangeArrowheads="1"/>
          </p:cNvSpPr>
          <p:nvPr>
            <p:ph type="subTitle" idx="1"/>
          </p:nvPr>
        </p:nvSpPr>
        <p:spPr>
          <a:xfrm>
            <a:off x="1981200" y="3124200"/>
            <a:ext cx="8458200" cy="2209800"/>
          </a:xfrm>
        </p:spPr>
        <p:txBody>
          <a:bodyPr/>
          <a:lstStyle/>
          <a:p>
            <a:pPr algn="l" eaLnBrk="1" hangingPunct="1"/>
            <a:r>
              <a:rPr lang="en-US" altLang="en-US" sz="2800" dirty="0">
                <a:latin typeface="Arial" panose="020B0604020202020204" pitchFamily="34" charset="0"/>
                <a:ea typeface="MS Mincho" panose="02020609040205080304" pitchFamily="49" charset="-128"/>
              </a:rPr>
              <a:t>Some would say that the appeal of argument is limited in these postmodern times. </a:t>
            </a:r>
            <a:r>
              <a:rPr lang="en-US" altLang="en-US" sz="2800" b="1" dirty="0">
                <a:latin typeface="Arial" panose="020B0604020202020204" pitchFamily="34" charset="0"/>
                <a:ea typeface="MS Mincho" panose="02020609040205080304" pitchFamily="49" charset="-128"/>
              </a:rPr>
              <a:t>People today seem content with contradiction.</a:t>
            </a:r>
            <a:r>
              <a:rPr lang="en-US" altLang="en-US" sz="2800" dirty="0">
                <a:latin typeface="Arial" panose="020B0604020202020204" pitchFamily="34" charset="0"/>
                <a:ea typeface="MS Mincho" panose="02020609040205080304" pitchFamily="49" charset="-128"/>
              </a:rPr>
              <a:t> They are adept </a:t>
            </a:r>
            <a:br>
              <a:rPr lang="en-US" altLang="en-US" sz="2800" dirty="0">
                <a:latin typeface="Arial" panose="020B0604020202020204" pitchFamily="34" charset="0"/>
                <a:ea typeface="MS Mincho" panose="02020609040205080304" pitchFamily="49" charset="-128"/>
              </a:rPr>
            </a:br>
            <a:r>
              <a:rPr lang="en-US" altLang="en-US" sz="2800" dirty="0">
                <a:latin typeface="Arial" panose="020B0604020202020204" pitchFamily="34" charset="0"/>
                <a:ea typeface="MS Mincho" panose="02020609040205080304" pitchFamily="49" charset="-128"/>
              </a:rPr>
              <a:t>at slipping out of the logical traps that apologetic preachers like to set for them. Given this type of phenomenon, is there a limit to the usefulness of argument in preaching today? What are the pros and cons of using argument?</a:t>
            </a:r>
          </a:p>
        </p:txBody>
      </p:sp>
    </p:spTree>
    <p:extLst>
      <p:ext uri="{BB962C8B-B14F-4D97-AF65-F5344CB8AC3E}">
        <p14:creationId xmlns:p14="http://schemas.microsoft.com/office/powerpoint/2010/main" val="16191708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626690" name="Picture 2" descr="Bkg_color2">
            <a:extLst>
              <a:ext uri="{FF2B5EF4-FFF2-40B4-BE49-F238E27FC236}">
                <a16:creationId xmlns:a16="http://schemas.microsoft.com/office/drawing/2014/main" id="{4678CADF-7E79-4FF6-7EDB-B4B15120A6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36707" name="Rectangle 3">
            <a:extLst>
              <a:ext uri="{FF2B5EF4-FFF2-40B4-BE49-F238E27FC236}">
                <a16:creationId xmlns:a16="http://schemas.microsoft.com/office/drawing/2014/main" id="{409B54E5-8B1A-625C-080F-AD447726D6A0}"/>
              </a:ext>
            </a:extLst>
          </p:cNvPr>
          <p:cNvSpPr>
            <a:spLocks noGrp="1" noChangeArrowheads="1"/>
          </p:cNvSpPr>
          <p:nvPr>
            <p:ph type="ctrTitle"/>
          </p:nvPr>
        </p:nvSpPr>
        <p:spPr>
          <a:xfrm>
            <a:off x="1828800" y="228600"/>
            <a:ext cx="4191000" cy="2667000"/>
          </a:xfrm>
        </p:spPr>
        <p:txBody>
          <a:bodyPr anchor="t"/>
          <a:lstStyle/>
          <a:p>
            <a:pPr algn="r" eaLnBrk="1" hangingPunct="1">
              <a:defRPr/>
            </a:pPr>
            <a:r>
              <a:rPr lang="en-US" sz="4800" b="1">
                <a:solidFill>
                  <a:srgbClr val="FF6600"/>
                </a:solidFill>
                <a:effectLst>
                  <a:outerShdw blurRad="38100" dist="38100" dir="2700000" algn="tl">
                    <a:srgbClr val="C0C0C0"/>
                  </a:outerShdw>
                </a:effectLst>
                <a:latin typeface="Arial" charset="0"/>
                <a:ea typeface="ＭＳ 明朝" charset="-128"/>
              </a:rPr>
              <a:t>Debates Of Semantical Exploitation</a:t>
            </a:r>
            <a:endParaRPr lang="en-US" sz="4800" b="1">
              <a:solidFill>
                <a:srgbClr val="FF6600"/>
              </a:solidFill>
              <a:effectLst>
                <a:outerShdw blurRad="38100" dist="38100" dir="2700000" algn="tl">
                  <a:srgbClr val="C0C0C0"/>
                </a:outerShdw>
              </a:effectLst>
              <a:latin typeface="Arial" charset="0"/>
            </a:endParaRPr>
          </a:p>
        </p:txBody>
      </p:sp>
      <p:sp>
        <p:nvSpPr>
          <p:cNvPr id="4936708" name="Rectangle 4">
            <a:extLst>
              <a:ext uri="{FF2B5EF4-FFF2-40B4-BE49-F238E27FC236}">
                <a16:creationId xmlns:a16="http://schemas.microsoft.com/office/drawing/2014/main" id="{4D66F51B-C113-5E1E-09E5-4BD213E0D15F}"/>
              </a:ext>
            </a:extLst>
          </p:cNvPr>
          <p:cNvSpPr>
            <a:spLocks noGrp="1" noChangeArrowheads="1"/>
          </p:cNvSpPr>
          <p:nvPr>
            <p:ph type="subTitle" idx="1"/>
          </p:nvPr>
        </p:nvSpPr>
        <p:spPr>
          <a:xfrm>
            <a:off x="1438275" y="3276600"/>
            <a:ext cx="9744075" cy="3581400"/>
          </a:xfrm>
        </p:spPr>
        <p:txBody>
          <a:bodyPr/>
          <a:lstStyle/>
          <a:p>
            <a:pPr algn="l" eaLnBrk="1" hangingPunct="1">
              <a:defRPr/>
            </a:pPr>
            <a:r>
              <a:rPr lang="en-US" sz="6600" b="1" dirty="0">
                <a:solidFill>
                  <a:srgbClr val="003366"/>
                </a:solidFill>
                <a:effectLst>
                  <a:outerShdw blurRad="38100" dist="38100" dir="2700000" algn="tl">
                    <a:srgbClr val="C0C0C0"/>
                  </a:outerShdw>
                </a:effectLst>
                <a:latin typeface="Bazooka" pitchFamily="2" charset="0"/>
              </a:rPr>
              <a:t>ANY ARGUMENT CARRIED      FAR ENOUGH WILL END UP IN SEMANTICS!</a:t>
            </a:r>
            <a:r>
              <a:rPr lang="en-US" sz="6600" dirty="0">
                <a:latin typeface="Arial" charset="0"/>
              </a:rPr>
              <a:t> </a:t>
            </a:r>
          </a:p>
        </p:txBody>
      </p:sp>
      <p:sp>
        <p:nvSpPr>
          <p:cNvPr id="4936709" name="Line 5">
            <a:extLst>
              <a:ext uri="{FF2B5EF4-FFF2-40B4-BE49-F238E27FC236}">
                <a16:creationId xmlns:a16="http://schemas.microsoft.com/office/drawing/2014/main" id="{D60389D8-3DCB-C43F-A2C9-EC0085694030}"/>
              </a:ext>
            </a:extLst>
          </p:cNvPr>
          <p:cNvSpPr>
            <a:spLocks noChangeShapeType="1"/>
          </p:cNvSpPr>
          <p:nvPr/>
        </p:nvSpPr>
        <p:spPr bwMode="auto">
          <a:xfrm flipV="1">
            <a:off x="6248400" y="381000"/>
            <a:ext cx="0" cy="2667000"/>
          </a:xfrm>
          <a:prstGeom prst="line">
            <a:avLst/>
          </a:prstGeom>
          <a:noFill/>
          <a:ln w="38100">
            <a:solidFill>
              <a:schemeClr val="bg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4936710" name="WordArt 6">
            <a:extLst>
              <a:ext uri="{FF2B5EF4-FFF2-40B4-BE49-F238E27FC236}">
                <a16:creationId xmlns:a16="http://schemas.microsoft.com/office/drawing/2014/main" id="{C2BAD776-1A61-0FC0-1768-281E8E7E53D8}"/>
              </a:ext>
            </a:extLst>
          </p:cNvPr>
          <p:cNvSpPr>
            <a:spLocks noChangeArrowheads="1" noChangeShapeType="1" noTextEdit="1"/>
          </p:cNvSpPr>
          <p:nvPr/>
        </p:nvSpPr>
        <p:spPr bwMode="auto">
          <a:xfrm>
            <a:off x="6705600" y="914400"/>
            <a:ext cx="3581400" cy="11430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panose="020B0A04020102020204" pitchFamily="34" charset="0"/>
                <a:ea typeface="+mn-ea"/>
                <a:cs typeface="Arial" panose="020B0604020202020204" pitchFamily="34" charset="0"/>
              </a:rPr>
              <a:t>HARTZ'S LAW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panose="020B0A04020102020204" pitchFamily="34" charset="0"/>
                <a:ea typeface="+mn-ea"/>
                <a:cs typeface="Arial" panose="020B0604020202020204" pitchFamily="34" charset="0"/>
              </a:rPr>
              <a:t>OF RHETORIC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4936710"/>
                                        </p:tgtEl>
                                        <p:attrNameLst>
                                          <p:attrName>style.visibility</p:attrName>
                                        </p:attrNameLst>
                                      </p:cBhvr>
                                      <p:to>
                                        <p:strVal val="visible"/>
                                      </p:to>
                                    </p:set>
                                    <p:anim calcmode="lin" valueType="num">
                                      <p:cBhvr>
                                        <p:cTn id="7" dur="500" fill="hold"/>
                                        <p:tgtEl>
                                          <p:spTgt spid="4936710"/>
                                        </p:tgtEl>
                                        <p:attrNameLst>
                                          <p:attrName>ppt_w</p:attrName>
                                        </p:attrNameLst>
                                      </p:cBhvr>
                                      <p:tavLst>
                                        <p:tav tm="0">
                                          <p:val>
                                            <p:fltVal val="0"/>
                                          </p:val>
                                        </p:tav>
                                        <p:tav tm="100000">
                                          <p:val>
                                            <p:strVal val="#ppt_w"/>
                                          </p:val>
                                        </p:tav>
                                      </p:tavLst>
                                    </p:anim>
                                    <p:anim calcmode="lin" valueType="num">
                                      <p:cBhvr>
                                        <p:cTn id="8" dur="500" fill="hold"/>
                                        <p:tgtEl>
                                          <p:spTgt spid="4936710"/>
                                        </p:tgtEl>
                                        <p:attrNameLst>
                                          <p:attrName>ppt_h</p:attrName>
                                        </p:attrNameLst>
                                      </p:cBhvr>
                                      <p:tavLst>
                                        <p:tav tm="0">
                                          <p:val>
                                            <p:fltVal val="0"/>
                                          </p:val>
                                        </p:tav>
                                        <p:tav tm="100000">
                                          <p:val>
                                            <p:strVal val="#ppt_h"/>
                                          </p:val>
                                        </p:tav>
                                      </p:tavLst>
                                    </p:anim>
                                    <p:anim calcmode="lin" valueType="num">
                                      <p:cBhvr>
                                        <p:cTn id="9" dur="500" fill="hold"/>
                                        <p:tgtEl>
                                          <p:spTgt spid="4936710"/>
                                        </p:tgtEl>
                                        <p:attrNameLst>
                                          <p:attrName>ppt_x</p:attrName>
                                        </p:attrNameLst>
                                      </p:cBhvr>
                                      <p:tavLst>
                                        <p:tav tm="0">
                                          <p:val>
                                            <p:fltVal val="0.5"/>
                                          </p:val>
                                        </p:tav>
                                        <p:tav tm="100000">
                                          <p:val>
                                            <p:strVal val="#ppt_x"/>
                                          </p:val>
                                        </p:tav>
                                      </p:tavLst>
                                    </p:anim>
                                    <p:anim calcmode="lin" valueType="num">
                                      <p:cBhvr>
                                        <p:cTn id="10" dur="500" fill="hold"/>
                                        <p:tgtEl>
                                          <p:spTgt spid="493671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iterate type="wd">
                                    <p:tmPct val="100000"/>
                                  </p:iterate>
                                  <p:childTnLst>
                                    <p:set>
                                      <p:cBhvr>
                                        <p:cTn id="14" dur="1" fill="hold">
                                          <p:stCondLst>
                                            <p:cond delay="0"/>
                                          </p:stCondLst>
                                        </p:cTn>
                                        <p:tgtEl>
                                          <p:spTgt spid="4936707"/>
                                        </p:tgtEl>
                                        <p:attrNameLst>
                                          <p:attrName>style.visibility</p:attrName>
                                        </p:attrNameLst>
                                      </p:cBhvr>
                                      <p:to>
                                        <p:strVal val="visible"/>
                                      </p:to>
                                    </p:set>
                                    <p:anim calcmode="lin" valueType="num">
                                      <p:cBhvr>
                                        <p:cTn id="15" dur="300" fill="hold"/>
                                        <p:tgtEl>
                                          <p:spTgt spid="4936707"/>
                                        </p:tgtEl>
                                        <p:attrNameLst>
                                          <p:attrName>ppt_w</p:attrName>
                                        </p:attrNameLst>
                                      </p:cBhvr>
                                      <p:tavLst>
                                        <p:tav tm="0">
                                          <p:val>
                                            <p:fltVal val="0"/>
                                          </p:val>
                                        </p:tav>
                                        <p:tav tm="100000">
                                          <p:val>
                                            <p:strVal val="#ppt_w"/>
                                          </p:val>
                                        </p:tav>
                                      </p:tavLst>
                                    </p:anim>
                                    <p:anim calcmode="lin" valueType="num">
                                      <p:cBhvr>
                                        <p:cTn id="16" dur="300" fill="hold"/>
                                        <p:tgtEl>
                                          <p:spTgt spid="4936707"/>
                                        </p:tgtEl>
                                        <p:attrNameLst>
                                          <p:attrName>ppt_h</p:attrName>
                                        </p:attrNameLst>
                                      </p:cBhvr>
                                      <p:tavLst>
                                        <p:tav tm="0">
                                          <p:val>
                                            <p:fltVal val="0"/>
                                          </p:val>
                                        </p:tav>
                                        <p:tav tm="100000">
                                          <p:val>
                                            <p:strVal val="#ppt_h"/>
                                          </p:val>
                                        </p:tav>
                                      </p:tavLst>
                                    </p:anim>
                                    <p:anim calcmode="lin" valueType="num">
                                      <p:cBhvr>
                                        <p:cTn id="17" dur="300" fill="hold"/>
                                        <p:tgtEl>
                                          <p:spTgt spid="4936707"/>
                                        </p:tgtEl>
                                        <p:attrNameLst>
                                          <p:attrName>ppt_x</p:attrName>
                                        </p:attrNameLst>
                                      </p:cBhvr>
                                      <p:tavLst>
                                        <p:tav tm="0">
                                          <p:val>
                                            <p:fltVal val="0.5"/>
                                          </p:val>
                                        </p:tav>
                                        <p:tav tm="100000">
                                          <p:val>
                                            <p:strVal val="#ppt_x"/>
                                          </p:val>
                                        </p:tav>
                                      </p:tavLst>
                                    </p:anim>
                                    <p:anim calcmode="lin" valueType="num">
                                      <p:cBhvr>
                                        <p:cTn id="18" dur="300" fill="hold"/>
                                        <p:tgtEl>
                                          <p:spTgt spid="4936707"/>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iterate type="lt">
                                    <p:tmPct val="100000"/>
                                  </p:iterate>
                                  <p:childTnLst>
                                    <p:set>
                                      <p:cBhvr>
                                        <p:cTn id="22" dur="1" fill="hold">
                                          <p:stCondLst>
                                            <p:cond delay="0"/>
                                          </p:stCondLst>
                                        </p:cTn>
                                        <p:tgtEl>
                                          <p:spTgt spid="4936708">
                                            <p:txEl>
                                              <p:pRg st="0" end="0"/>
                                            </p:txEl>
                                          </p:spTgt>
                                        </p:tgtEl>
                                        <p:attrNameLst>
                                          <p:attrName>style.visibility</p:attrName>
                                        </p:attrNameLst>
                                      </p:cBhvr>
                                      <p:to>
                                        <p:strVal val="visible"/>
                                      </p:to>
                                    </p:set>
                                    <p:anim calcmode="lin" valueType="num">
                                      <p:cBhvr>
                                        <p:cTn id="23" dur="75" fill="hold"/>
                                        <p:tgtEl>
                                          <p:spTgt spid="4936708">
                                            <p:txEl>
                                              <p:pRg st="0" end="0"/>
                                            </p:txEl>
                                          </p:spTgt>
                                        </p:tgtEl>
                                        <p:attrNameLst>
                                          <p:attrName>ppt_w</p:attrName>
                                        </p:attrNameLst>
                                      </p:cBhvr>
                                      <p:tavLst>
                                        <p:tav tm="0">
                                          <p:val>
                                            <p:fltVal val="0"/>
                                          </p:val>
                                        </p:tav>
                                        <p:tav tm="100000">
                                          <p:val>
                                            <p:strVal val="#ppt_w"/>
                                          </p:val>
                                        </p:tav>
                                      </p:tavLst>
                                    </p:anim>
                                    <p:anim calcmode="lin" valueType="num">
                                      <p:cBhvr>
                                        <p:cTn id="24" dur="75" fill="hold"/>
                                        <p:tgtEl>
                                          <p:spTgt spid="4936708">
                                            <p:txEl>
                                              <p:pRg st="0" end="0"/>
                                            </p:txEl>
                                          </p:spTgt>
                                        </p:tgtEl>
                                        <p:attrNameLst>
                                          <p:attrName>ppt_h</p:attrName>
                                        </p:attrNameLst>
                                      </p:cBhvr>
                                      <p:tavLst>
                                        <p:tav tm="0">
                                          <p:val>
                                            <p:fltVal val="0"/>
                                          </p:val>
                                        </p:tav>
                                        <p:tav tm="100000">
                                          <p:val>
                                            <p:strVal val="#ppt_h"/>
                                          </p:val>
                                        </p:tav>
                                      </p:tavLst>
                                    </p:anim>
                                    <p:anim calcmode="lin" valueType="num">
                                      <p:cBhvr>
                                        <p:cTn id="25" dur="75" fill="hold"/>
                                        <p:tgtEl>
                                          <p:spTgt spid="4936708">
                                            <p:txEl>
                                              <p:pRg st="0" end="0"/>
                                            </p:txEl>
                                          </p:spTgt>
                                        </p:tgtEl>
                                        <p:attrNameLst>
                                          <p:attrName>ppt_x</p:attrName>
                                        </p:attrNameLst>
                                      </p:cBhvr>
                                      <p:tavLst>
                                        <p:tav tm="0">
                                          <p:val>
                                            <p:fltVal val="0.5"/>
                                          </p:val>
                                        </p:tav>
                                        <p:tav tm="100000">
                                          <p:val>
                                            <p:strVal val="#ppt_x"/>
                                          </p:val>
                                        </p:tav>
                                      </p:tavLst>
                                    </p:anim>
                                    <p:anim calcmode="lin" valueType="num">
                                      <p:cBhvr>
                                        <p:cTn id="26" dur="75" fill="hold"/>
                                        <p:tgtEl>
                                          <p:spTgt spid="4936708">
                                            <p:txEl>
                                              <p:pRg st="0" end="0"/>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6707" grpId="0" autoUpdateAnimBg="0"/>
      <p:bldP spid="4936708"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 name="Picture 1" descr="img_26a9c005.jpg"/>
          <p:cNvPicPr>
            <a:picLocks noChangeAspect="1"/>
          </p:cNvPicPr>
          <p:nvPr/>
        </p:nvPicPr>
        <p:blipFill>
          <a:blip r:embed="rId4" cstate="print"/>
          <a:stretch>
            <a:fillRect/>
          </a:stretch>
        </p:blipFill>
        <p:spPr>
          <a:xfrm>
            <a:off x="2895600" y="1905000"/>
            <a:ext cx="6477000" cy="304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08610" name="Rectangle 2"/>
          <p:cNvSpPr>
            <a:spLocks noGrp="1" noChangeArrowheads="1"/>
          </p:cNvSpPr>
          <p:nvPr>
            <p:ph type="title"/>
          </p:nvPr>
        </p:nvSpPr>
        <p:spPr>
          <a:xfrm>
            <a:off x="2209800" y="381000"/>
            <a:ext cx="7772400" cy="838200"/>
          </a:xfrm>
          <a:solidFill>
            <a:srgbClr val="FFFFFF"/>
          </a:solidFill>
        </p:spPr>
        <p:txBody>
          <a:bodyPr/>
          <a:lstStyle/>
          <a:p>
            <a:r>
              <a:rPr lang="en-US" b="1">
                <a:effectLst>
                  <a:outerShdw blurRad="38100" dist="38100" dir="2700000" algn="tl">
                    <a:srgbClr val="C0C0C0"/>
                  </a:outerShdw>
                </a:effectLst>
              </a:rPr>
              <a:t>Faith: </a:t>
            </a:r>
            <a:r>
              <a:rPr lang="en-US" b="1">
                <a:solidFill>
                  <a:srgbClr val="FF66FF"/>
                </a:solidFill>
                <a:effectLst>
                  <a:outerShdw blurRad="38100" dist="38100" dir="2700000" algn="tl">
                    <a:srgbClr val="C0C0C0"/>
                  </a:outerShdw>
                </a:effectLst>
              </a:rPr>
              <a:t>Authentic</a:t>
            </a:r>
            <a:r>
              <a:rPr lang="en-US" b="1">
                <a:effectLst>
                  <a:outerShdw blurRad="38100" dist="38100" dir="2700000" algn="tl">
                    <a:srgbClr val="C0C0C0"/>
                  </a:outerShdw>
                </a:effectLst>
              </a:rPr>
              <a:t> &amp; </a:t>
            </a:r>
            <a:r>
              <a:rPr lang="en-US" b="1">
                <a:solidFill>
                  <a:srgbClr val="FF0066"/>
                </a:solidFill>
                <a:effectLst>
                  <a:outerShdw blurRad="38100" dist="38100" dir="2700000" algn="tl">
                    <a:srgbClr val="C0C0C0"/>
                  </a:outerShdw>
                </a:effectLst>
              </a:rPr>
              <a:t>Counterfeit</a:t>
            </a:r>
          </a:p>
        </p:txBody>
      </p:sp>
      <p:sp>
        <p:nvSpPr>
          <p:cNvPr id="3908611" name="Rectangle 3"/>
          <p:cNvSpPr>
            <a:spLocks noGrp="1" noChangeArrowheads="1"/>
          </p:cNvSpPr>
          <p:nvPr>
            <p:ph type="body" idx="1"/>
          </p:nvPr>
        </p:nvSpPr>
        <p:spPr>
          <a:xfrm>
            <a:off x="2209800" y="1828800"/>
            <a:ext cx="7772400" cy="4572000"/>
          </a:xfrm>
          <a:solidFill>
            <a:srgbClr val="000000"/>
          </a:solidFill>
        </p:spPr>
        <p:txBody>
          <a:bodyPr/>
          <a:lstStyle/>
          <a:p>
            <a:pPr>
              <a:lnSpc>
                <a:spcPct val="90000"/>
              </a:lnSpc>
              <a:buClr>
                <a:srgbClr val="FFFF00"/>
              </a:buClr>
              <a:buFont typeface="Wingdings" pitchFamily="2" charset="2"/>
              <a:buChar char="ü"/>
            </a:pPr>
            <a:r>
              <a:rPr lang="en-US" sz="2800" dirty="0">
                <a:solidFill>
                  <a:srgbClr val="FFFFFF"/>
                </a:solidFill>
                <a:effectLst>
                  <a:outerShdw blurRad="38100" dist="38100" dir="2700000" algn="tl">
                    <a:srgbClr val="000000">
                      <a:alpha val="43137"/>
                    </a:srgbClr>
                  </a:outerShdw>
                </a:effectLst>
              </a:rPr>
              <a:t>Legalism:  Moral Code Or Living Savior?</a:t>
            </a:r>
          </a:p>
          <a:p>
            <a:pPr>
              <a:lnSpc>
                <a:spcPct val="90000"/>
              </a:lnSpc>
            </a:pPr>
            <a:endParaRPr lang="en-US" sz="2000" dirty="0">
              <a:solidFill>
                <a:srgbClr val="FFFFFF"/>
              </a:solidFill>
              <a:effectLst>
                <a:outerShdw blurRad="38100" dist="38100" dir="2700000" algn="tl">
                  <a:srgbClr val="000000">
                    <a:alpha val="43137"/>
                  </a:srgbClr>
                </a:outerShdw>
              </a:effectLst>
            </a:endParaRPr>
          </a:p>
          <a:p>
            <a:pPr>
              <a:lnSpc>
                <a:spcPct val="90000"/>
              </a:lnSpc>
              <a:buClr>
                <a:srgbClr val="FFFF00"/>
              </a:buClr>
              <a:buFont typeface="Wingdings" pitchFamily="2" charset="2"/>
              <a:buChar char="ü"/>
            </a:pPr>
            <a:r>
              <a:rPr lang="en-US" sz="2800" dirty="0">
                <a:solidFill>
                  <a:srgbClr val="FFFFFF"/>
                </a:solidFill>
                <a:effectLst>
                  <a:outerShdw blurRad="38100" dist="38100" dir="2700000" algn="tl">
                    <a:srgbClr val="000000">
                      <a:alpha val="43137"/>
                    </a:srgbClr>
                  </a:outerShdw>
                </a:effectLst>
              </a:rPr>
              <a:t>Formalism:  Empty Ritual Or Heartfelt Worship?</a:t>
            </a:r>
          </a:p>
          <a:p>
            <a:pPr>
              <a:lnSpc>
                <a:spcPct val="90000"/>
              </a:lnSpc>
            </a:pPr>
            <a:endParaRPr lang="en-US" sz="2000" dirty="0">
              <a:solidFill>
                <a:srgbClr val="FFFFFF"/>
              </a:solidFill>
              <a:effectLst>
                <a:outerShdw blurRad="38100" dist="38100" dir="2700000" algn="tl">
                  <a:srgbClr val="000000">
                    <a:alpha val="43137"/>
                  </a:srgbClr>
                </a:outerShdw>
              </a:effectLst>
            </a:endParaRPr>
          </a:p>
          <a:p>
            <a:pPr>
              <a:lnSpc>
                <a:spcPct val="90000"/>
              </a:lnSpc>
              <a:buClr>
                <a:srgbClr val="FFFF00"/>
              </a:buClr>
              <a:buFont typeface="Wingdings" pitchFamily="2" charset="2"/>
              <a:buChar char="ü"/>
            </a:pPr>
            <a:r>
              <a:rPr lang="en-US" sz="2800" dirty="0">
                <a:solidFill>
                  <a:srgbClr val="FFFFFF"/>
                </a:solidFill>
                <a:effectLst>
                  <a:outerShdw blurRad="38100" dist="38100" dir="2700000" algn="tl">
                    <a:srgbClr val="000000">
                      <a:alpha val="43137"/>
                    </a:srgbClr>
                  </a:outerShdw>
                </a:effectLst>
              </a:rPr>
              <a:t>Humanitarianism:  Mere Service Or True Care?</a:t>
            </a:r>
          </a:p>
          <a:p>
            <a:pPr>
              <a:lnSpc>
                <a:spcPct val="90000"/>
              </a:lnSpc>
            </a:pPr>
            <a:endParaRPr lang="en-US" sz="2000" dirty="0">
              <a:solidFill>
                <a:srgbClr val="FFFFFF"/>
              </a:solidFill>
              <a:effectLst>
                <a:outerShdw blurRad="38100" dist="38100" dir="2700000" algn="tl">
                  <a:srgbClr val="000000">
                    <a:alpha val="43137"/>
                  </a:srgbClr>
                </a:outerShdw>
              </a:effectLst>
            </a:endParaRPr>
          </a:p>
          <a:p>
            <a:pPr>
              <a:lnSpc>
                <a:spcPct val="90000"/>
              </a:lnSpc>
              <a:buClr>
                <a:srgbClr val="FFFF00"/>
              </a:buClr>
              <a:buFont typeface="Wingdings" pitchFamily="2" charset="2"/>
              <a:buChar char="ü"/>
            </a:pPr>
            <a:r>
              <a:rPr lang="en-US" sz="2800" dirty="0">
                <a:solidFill>
                  <a:srgbClr val="FFFFFF"/>
                </a:solidFill>
                <a:effectLst>
                  <a:outerShdw blurRad="38100" dist="38100" dir="2700000" algn="tl">
                    <a:srgbClr val="000000">
                      <a:alpha val="43137"/>
                    </a:srgbClr>
                  </a:outerShdw>
                </a:effectLst>
              </a:rPr>
              <a:t>Heroism:  Super Saints Or Humble Believers?</a:t>
            </a:r>
          </a:p>
          <a:p>
            <a:pPr marL="0" indent="0">
              <a:lnSpc>
                <a:spcPct val="90000"/>
              </a:lnSpc>
              <a:buClr>
                <a:srgbClr val="FFFF00"/>
              </a:buClr>
              <a:buNone/>
            </a:pPr>
            <a:r>
              <a:rPr lang="en-US" sz="2000" dirty="0">
                <a:effectLst>
                  <a:outerShdw blurRad="38100" dist="38100" dir="2700000" algn="tl">
                    <a:srgbClr val="000000">
                      <a:alpha val="43137"/>
                    </a:srgbClr>
                  </a:outerShdw>
                </a:effectLst>
              </a:rPr>
              <a:t>  </a:t>
            </a:r>
          </a:p>
          <a:p>
            <a:pPr>
              <a:lnSpc>
                <a:spcPct val="90000"/>
              </a:lnSpc>
              <a:buClr>
                <a:srgbClr val="FFFF00"/>
              </a:buClr>
              <a:buFont typeface="Wingdings" pitchFamily="2" charset="2"/>
              <a:buChar char="ü"/>
            </a:pPr>
            <a:r>
              <a:rPr lang="en-US" sz="2800" dirty="0">
                <a:solidFill>
                  <a:srgbClr val="FF0000"/>
                </a:solidFill>
                <a:effectLst>
                  <a:outerShdw blurRad="38100" dist="38100" dir="2700000" algn="tl">
                    <a:srgbClr val="000000">
                      <a:alpha val="43137"/>
                    </a:srgbClr>
                  </a:outerShdw>
                </a:effectLst>
              </a:rPr>
              <a:t>Enthusiasm:  External Signs Or Internal Reality?</a:t>
            </a:r>
          </a:p>
          <a:p>
            <a:pPr>
              <a:lnSpc>
                <a:spcPct val="90000"/>
              </a:lnSpc>
            </a:pPr>
            <a:endParaRPr lang="en-US" sz="2000" dirty="0">
              <a:solidFill>
                <a:srgbClr val="FFFFFF"/>
              </a:solidFill>
              <a:effectLst>
                <a:outerShdw blurRad="38100" dist="38100" dir="2700000" algn="tl">
                  <a:srgbClr val="000000">
                    <a:alpha val="43137"/>
                  </a:srgbClr>
                </a:outerShdw>
              </a:effectLst>
            </a:endParaRPr>
          </a:p>
          <a:p>
            <a:pPr>
              <a:lnSpc>
                <a:spcPct val="90000"/>
              </a:lnSpc>
              <a:buClr>
                <a:srgbClr val="FFFF00"/>
              </a:buClr>
              <a:buFont typeface="Wingdings" pitchFamily="2" charset="2"/>
              <a:buChar char="ü"/>
            </a:pPr>
            <a:r>
              <a:rPr lang="en-US" sz="2800" dirty="0">
                <a:solidFill>
                  <a:srgbClr val="FF0000"/>
                </a:solidFill>
                <a:effectLst>
                  <a:outerShdw blurRad="38100" dist="38100" dir="2700000" algn="tl">
                    <a:srgbClr val="000000">
                      <a:alpha val="43137"/>
                    </a:srgbClr>
                  </a:outerShdw>
                </a:effectLst>
              </a:rPr>
              <a:t>Eclecticism:  Many Truths Or One?</a:t>
            </a:r>
          </a:p>
          <a:p>
            <a:pPr>
              <a:lnSpc>
                <a:spcPct val="90000"/>
              </a:lnSpc>
            </a:pPr>
            <a:endParaRPr lang="en-US" sz="2000" dirty="0">
              <a:solidFill>
                <a:srgbClr val="FFFFFF"/>
              </a:solidFill>
              <a:effectLst>
                <a:outerShdw blurRad="38100" dist="38100" dir="2700000" algn="tl">
                  <a:srgbClr val="808080"/>
                </a:outerShdw>
              </a:effectLst>
            </a:endParaRPr>
          </a:p>
        </p:txBody>
      </p:sp>
      <p:pic>
        <p:nvPicPr>
          <p:cNvPr id="3908612" name="Picture 4" descr="C:\Documents and Settings\Owner\My Documents\Educational Illustrations\FingerPhysio.jpg">
            <a:hlinkClick r:id="rId4" action="ppaction://hlinkfile"/>
          </p:cNvPr>
          <p:cNvPicPr>
            <a:picLocks noChangeAspect="1" noChangeArrowheads="1"/>
          </p:cNvPicPr>
          <p:nvPr/>
        </p:nvPicPr>
        <p:blipFill>
          <a:blip r:embed="rId5" cstate="print"/>
          <a:srcRect/>
          <a:stretch>
            <a:fillRect/>
          </a:stretch>
        </p:blipFill>
        <p:spPr bwMode="auto">
          <a:xfrm>
            <a:off x="2286000" y="1905000"/>
            <a:ext cx="7620000" cy="4419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08610">
                                            <p:txEl>
                                              <p:pRg st="0" end="0"/>
                                            </p:txEl>
                                          </p:spTgt>
                                        </p:tgtEl>
                                        <p:attrNameLst>
                                          <p:attrName>style.visibility</p:attrName>
                                        </p:attrNameLst>
                                      </p:cBhvr>
                                      <p:to>
                                        <p:strVal val="visible"/>
                                      </p:to>
                                    </p:set>
                                    <p:anim calcmode="lin" valueType="num">
                                      <p:cBhvr additive="base">
                                        <p:cTn id="7" dur="300" fill="hold"/>
                                        <p:tgtEl>
                                          <p:spTgt spid="390861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086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3908611">
                                            <p:txEl>
                                              <p:pRg st="0" end="0"/>
                                            </p:txEl>
                                          </p:spTgt>
                                        </p:tgtEl>
                                        <p:attrNameLst>
                                          <p:attrName>style.visibility</p:attrName>
                                        </p:attrNameLst>
                                      </p:cBhvr>
                                      <p:to>
                                        <p:strVal val="visible"/>
                                      </p:to>
                                    </p:set>
                                    <p:anim calcmode="lin" valueType="num">
                                      <p:cBhvr>
                                        <p:cTn id="13" dur="500" fill="hold"/>
                                        <p:tgtEl>
                                          <p:spTgt spid="3908611">
                                            <p:txEl>
                                              <p:pRg st="0" end="0"/>
                                            </p:txEl>
                                          </p:spTgt>
                                        </p:tgtEl>
                                        <p:attrNameLst>
                                          <p:attrName>ppt_w</p:attrName>
                                        </p:attrNameLst>
                                      </p:cBhvr>
                                      <p:tavLst>
                                        <p:tav tm="0">
                                          <p:val>
                                            <p:strVal val="4*#ppt_w"/>
                                          </p:val>
                                        </p:tav>
                                        <p:tav tm="100000">
                                          <p:val>
                                            <p:strVal val="#ppt_w"/>
                                          </p:val>
                                        </p:tav>
                                      </p:tavLst>
                                    </p:anim>
                                    <p:anim calcmode="lin" valueType="num">
                                      <p:cBhvr>
                                        <p:cTn id="14" dur="500" fill="hold"/>
                                        <p:tgtEl>
                                          <p:spTgt spid="3908611">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3908611">
                                            <p:txEl>
                                              <p:pRg st="2" end="2"/>
                                            </p:txEl>
                                          </p:spTgt>
                                        </p:tgtEl>
                                        <p:attrNameLst>
                                          <p:attrName>style.visibility</p:attrName>
                                        </p:attrNameLst>
                                      </p:cBhvr>
                                      <p:to>
                                        <p:strVal val="visible"/>
                                      </p:to>
                                    </p:set>
                                    <p:anim calcmode="lin" valueType="num">
                                      <p:cBhvr>
                                        <p:cTn id="19" dur="500" fill="hold"/>
                                        <p:tgtEl>
                                          <p:spTgt spid="3908611">
                                            <p:txEl>
                                              <p:pRg st="2" end="2"/>
                                            </p:txEl>
                                          </p:spTgt>
                                        </p:tgtEl>
                                        <p:attrNameLst>
                                          <p:attrName>ppt_w</p:attrName>
                                        </p:attrNameLst>
                                      </p:cBhvr>
                                      <p:tavLst>
                                        <p:tav tm="0">
                                          <p:val>
                                            <p:strVal val="4*#ppt_w"/>
                                          </p:val>
                                        </p:tav>
                                        <p:tav tm="100000">
                                          <p:val>
                                            <p:strVal val="#ppt_w"/>
                                          </p:val>
                                        </p:tav>
                                      </p:tavLst>
                                    </p:anim>
                                    <p:anim calcmode="lin" valueType="num">
                                      <p:cBhvr>
                                        <p:cTn id="20" dur="500" fill="hold"/>
                                        <p:tgtEl>
                                          <p:spTgt spid="3908611">
                                            <p:txEl>
                                              <p:pRg st="2" end="2"/>
                                            </p:txEl>
                                          </p:spTgt>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3908611">
                                            <p:txEl>
                                              <p:pRg st="4" end="4"/>
                                            </p:txEl>
                                          </p:spTgt>
                                        </p:tgtEl>
                                        <p:attrNameLst>
                                          <p:attrName>style.visibility</p:attrName>
                                        </p:attrNameLst>
                                      </p:cBhvr>
                                      <p:to>
                                        <p:strVal val="visible"/>
                                      </p:to>
                                    </p:set>
                                    <p:anim calcmode="lin" valueType="num">
                                      <p:cBhvr>
                                        <p:cTn id="25" dur="500" fill="hold"/>
                                        <p:tgtEl>
                                          <p:spTgt spid="3908611">
                                            <p:txEl>
                                              <p:pRg st="4" end="4"/>
                                            </p:txEl>
                                          </p:spTgt>
                                        </p:tgtEl>
                                        <p:attrNameLst>
                                          <p:attrName>ppt_w</p:attrName>
                                        </p:attrNameLst>
                                      </p:cBhvr>
                                      <p:tavLst>
                                        <p:tav tm="0">
                                          <p:val>
                                            <p:strVal val="4*#ppt_w"/>
                                          </p:val>
                                        </p:tav>
                                        <p:tav tm="100000">
                                          <p:val>
                                            <p:strVal val="#ppt_w"/>
                                          </p:val>
                                        </p:tav>
                                      </p:tavLst>
                                    </p:anim>
                                    <p:anim calcmode="lin" valueType="num">
                                      <p:cBhvr>
                                        <p:cTn id="26" dur="500" fill="hold"/>
                                        <p:tgtEl>
                                          <p:spTgt spid="3908611">
                                            <p:txEl>
                                              <p:pRg st="4" end="4"/>
                                            </p:txEl>
                                          </p:spTgt>
                                        </p:tgtEl>
                                        <p:attrNameLst>
                                          <p:attrName>ppt_h</p:attrName>
                                        </p:attrNameLst>
                                      </p:cBhvr>
                                      <p:tavLst>
                                        <p:tav tm="0">
                                          <p:val>
                                            <p:strVal val="4*#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32" fill="hold" grpId="0" nodeType="clickEffect">
                                  <p:stCondLst>
                                    <p:cond delay="0"/>
                                  </p:stCondLst>
                                  <p:childTnLst>
                                    <p:set>
                                      <p:cBhvr>
                                        <p:cTn id="30" dur="1" fill="hold">
                                          <p:stCondLst>
                                            <p:cond delay="0"/>
                                          </p:stCondLst>
                                        </p:cTn>
                                        <p:tgtEl>
                                          <p:spTgt spid="3908611">
                                            <p:txEl>
                                              <p:pRg st="6" end="6"/>
                                            </p:txEl>
                                          </p:spTgt>
                                        </p:tgtEl>
                                        <p:attrNameLst>
                                          <p:attrName>style.visibility</p:attrName>
                                        </p:attrNameLst>
                                      </p:cBhvr>
                                      <p:to>
                                        <p:strVal val="visible"/>
                                      </p:to>
                                    </p:set>
                                    <p:anim calcmode="lin" valueType="num">
                                      <p:cBhvr>
                                        <p:cTn id="31" dur="500" fill="hold"/>
                                        <p:tgtEl>
                                          <p:spTgt spid="3908611">
                                            <p:txEl>
                                              <p:pRg st="6" end="6"/>
                                            </p:txEl>
                                          </p:spTgt>
                                        </p:tgtEl>
                                        <p:attrNameLst>
                                          <p:attrName>ppt_w</p:attrName>
                                        </p:attrNameLst>
                                      </p:cBhvr>
                                      <p:tavLst>
                                        <p:tav tm="0">
                                          <p:val>
                                            <p:strVal val="4*#ppt_w"/>
                                          </p:val>
                                        </p:tav>
                                        <p:tav tm="100000">
                                          <p:val>
                                            <p:strVal val="#ppt_w"/>
                                          </p:val>
                                        </p:tav>
                                      </p:tavLst>
                                    </p:anim>
                                    <p:anim calcmode="lin" valueType="num">
                                      <p:cBhvr>
                                        <p:cTn id="32" dur="500" fill="hold"/>
                                        <p:tgtEl>
                                          <p:spTgt spid="3908611">
                                            <p:txEl>
                                              <p:pRg st="6" end="6"/>
                                            </p:txEl>
                                          </p:spTgt>
                                        </p:tgtEl>
                                        <p:attrNameLst>
                                          <p:attrName>ppt_h</p:attrName>
                                        </p:attrNameLst>
                                      </p:cBhvr>
                                      <p:tavLst>
                                        <p:tav tm="0">
                                          <p:val>
                                            <p:strVal val="4*#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32" fill="hold" grpId="0" nodeType="clickEffect">
                                  <p:stCondLst>
                                    <p:cond delay="0"/>
                                  </p:stCondLst>
                                  <p:childTnLst>
                                    <p:set>
                                      <p:cBhvr>
                                        <p:cTn id="36" dur="1" fill="hold">
                                          <p:stCondLst>
                                            <p:cond delay="0"/>
                                          </p:stCondLst>
                                        </p:cTn>
                                        <p:tgtEl>
                                          <p:spTgt spid="3908611">
                                            <p:txEl>
                                              <p:pRg st="7" end="7"/>
                                            </p:txEl>
                                          </p:spTgt>
                                        </p:tgtEl>
                                        <p:attrNameLst>
                                          <p:attrName>style.visibility</p:attrName>
                                        </p:attrNameLst>
                                      </p:cBhvr>
                                      <p:to>
                                        <p:strVal val="visible"/>
                                      </p:to>
                                    </p:set>
                                    <p:anim calcmode="lin" valueType="num">
                                      <p:cBhvr>
                                        <p:cTn id="37" dur="500" fill="hold"/>
                                        <p:tgtEl>
                                          <p:spTgt spid="3908611">
                                            <p:txEl>
                                              <p:pRg st="7" end="7"/>
                                            </p:txEl>
                                          </p:spTgt>
                                        </p:tgtEl>
                                        <p:attrNameLst>
                                          <p:attrName>ppt_w</p:attrName>
                                        </p:attrNameLst>
                                      </p:cBhvr>
                                      <p:tavLst>
                                        <p:tav tm="0">
                                          <p:val>
                                            <p:strVal val="4*#ppt_w"/>
                                          </p:val>
                                        </p:tav>
                                        <p:tav tm="100000">
                                          <p:val>
                                            <p:strVal val="#ppt_w"/>
                                          </p:val>
                                        </p:tav>
                                      </p:tavLst>
                                    </p:anim>
                                    <p:anim calcmode="lin" valueType="num">
                                      <p:cBhvr>
                                        <p:cTn id="38" dur="500" fill="hold"/>
                                        <p:tgtEl>
                                          <p:spTgt spid="3908611">
                                            <p:txEl>
                                              <p:pRg st="7" end="7"/>
                                            </p:txEl>
                                          </p:spTgt>
                                        </p:tgtEl>
                                        <p:attrNameLst>
                                          <p:attrName>ppt_h</p:attrName>
                                        </p:attrNameLst>
                                      </p:cBhvr>
                                      <p:tavLst>
                                        <p:tav tm="0">
                                          <p:val>
                                            <p:strVal val="4*#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0" nodeType="clickEffect">
                                  <p:stCondLst>
                                    <p:cond delay="0"/>
                                  </p:stCondLst>
                                  <p:childTnLst>
                                    <p:set>
                                      <p:cBhvr>
                                        <p:cTn id="42" dur="1" fill="hold">
                                          <p:stCondLst>
                                            <p:cond delay="0"/>
                                          </p:stCondLst>
                                        </p:cTn>
                                        <p:tgtEl>
                                          <p:spTgt spid="3908611">
                                            <p:txEl>
                                              <p:pRg st="8" end="8"/>
                                            </p:txEl>
                                          </p:spTgt>
                                        </p:tgtEl>
                                        <p:attrNameLst>
                                          <p:attrName>style.visibility</p:attrName>
                                        </p:attrNameLst>
                                      </p:cBhvr>
                                      <p:to>
                                        <p:strVal val="visible"/>
                                      </p:to>
                                    </p:set>
                                    <p:anim calcmode="lin" valueType="num">
                                      <p:cBhvr>
                                        <p:cTn id="43" dur="500" fill="hold"/>
                                        <p:tgtEl>
                                          <p:spTgt spid="3908611">
                                            <p:txEl>
                                              <p:pRg st="8" end="8"/>
                                            </p:txEl>
                                          </p:spTgt>
                                        </p:tgtEl>
                                        <p:attrNameLst>
                                          <p:attrName>ppt_w</p:attrName>
                                        </p:attrNameLst>
                                      </p:cBhvr>
                                      <p:tavLst>
                                        <p:tav tm="0">
                                          <p:val>
                                            <p:strVal val="4*#ppt_w"/>
                                          </p:val>
                                        </p:tav>
                                        <p:tav tm="100000">
                                          <p:val>
                                            <p:strVal val="#ppt_w"/>
                                          </p:val>
                                        </p:tav>
                                      </p:tavLst>
                                    </p:anim>
                                    <p:anim calcmode="lin" valueType="num">
                                      <p:cBhvr>
                                        <p:cTn id="44" dur="500" fill="hold"/>
                                        <p:tgtEl>
                                          <p:spTgt spid="3908611">
                                            <p:txEl>
                                              <p:pRg st="8" end="8"/>
                                            </p:txEl>
                                          </p:spTgt>
                                        </p:tgtEl>
                                        <p:attrNameLst>
                                          <p:attrName>ppt_h</p:attrName>
                                        </p:attrNameLst>
                                      </p:cBhvr>
                                      <p:tavLst>
                                        <p:tav tm="0">
                                          <p:val>
                                            <p:strVal val="4*#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32" fill="hold" grpId="0" nodeType="clickEffect">
                                  <p:stCondLst>
                                    <p:cond delay="0"/>
                                  </p:stCondLst>
                                  <p:childTnLst>
                                    <p:set>
                                      <p:cBhvr>
                                        <p:cTn id="48" dur="1" fill="hold">
                                          <p:stCondLst>
                                            <p:cond delay="0"/>
                                          </p:stCondLst>
                                        </p:cTn>
                                        <p:tgtEl>
                                          <p:spTgt spid="3908611">
                                            <p:txEl>
                                              <p:pRg st="10" end="10"/>
                                            </p:txEl>
                                          </p:spTgt>
                                        </p:tgtEl>
                                        <p:attrNameLst>
                                          <p:attrName>style.visibility</p:attrName>
                                        </p:attrNameLst>
                                      </p:cBhvr>
                                      <p:to>
                                        <p:strVal val="visible"/>
                                      </p:to>
                                    </p:set>
                                    <p:anim calcmode="lin" valueType="num">
                                      <p:cBhvr>
                                        <p:cTn id="49" dur="500" fill="hold"/>
                                        <p:tgtEl>
                                          <p:spTgt spid="3908611">
                                            <p:txEl>
                                              <p:pRg st="10" end="10"/>
                                            </p:txEl>
                                          </p:spTgt>
                                        </p:tgtEl>
                                        <p:attrNameLst>
                                          <p:attrName>ppt_w</p:attrName>
                                        </p:attrNameLst>
                                      </p:cBhvr>
                                      <p:tavLst>
                                        <p:tav tm="0">
                                          <p:val>
                                            <p:strVal val="4*#ppt_w"/>
                                          </p:val>
                                        </p:tav>
                                        <p:tav tm="100000">
                                          <p:val>
                                            <p:strVal val="#ppt_w"/>
                                          </p:val>
                                        </p:tav>
                                      </p:tavLst>
                                    </p:anim>
                                    <p:anim calcmode="lin" valueType="num">
                                      <p:cBhvr>
                                        <p:cTn id="50" dur="500" fill="hold"/>
                                        <p:tgtEl>
                                          <p:spTgt spid="3908611">
                                            <p:txEl>
                                              <p:pRg st="10" end="10"/>
                                            </p:txEl>
                                          </p:spTgt>
                                        </p:tgtEl>
                                        <p:attrNameLst>
                                          <p:attrName>ppt_h</p:attrName>
                                        </p:attrNameLst>
                                      </p:cBhvr>
                                      <p:tavLst>
                                        <p:tav tm="0">
                                          <p:val>
                                            <p:strVal val="4*#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9" presetClass="entr" presetSubtype="10" fill="hold" nodeType="clickEffect">
                                  <p:stCondLst>
                                    <p:cond delay="0"/>
                                  </p:stCondLst>
                                  <p:childTnLst>
                                    <p:set>
                                      <p:cBhvr>
                                        <p:cTn id="54" dur="1" fill="hold">
                                          <p:stCondLst>
                                            <p:cond delay="0"/>
                                          </p:stCondLst>
                                        </p:cTn>
                                        <p:tgtEl>
                                          <p:spTgt spid="3908612"/>
                                        </p:tgtEl>
                                        <p:attrNameLst>
                                          <p:attrName>style.visibility</p:attrName>
                                        </p:attrNameLst>
                                      </p:cBhvr>
                                      <p:to>
                                        <p:strVal val="visible"/>
                                      </p:to>
                                    </p:set>
                                    <p:anim calcmode="lin" valueType="num">
                                      <p:cBhvr>
                                        <p:cTn id="55" dur="5000" fill="hold"/>
                                        <p:tgtEl>
                                          <p:spTgt spid="3908612"/>
                                        </p:tgtEl>
                                        <p:attrNameLst>
                                          <p:attrName>ppt_w</p:attrName>
                                        </p:attrNameLst>
                                      </p:cBhvr>
                                      <p:tavLst>
                                        <p:tav tm="0" fmla="#ppt_w*sin(2.5*pi*$)">
                                          <p:val>
                                            <p:fltVal val="0"/>
                                          </p:val>
                                        </p:tav>
                                        <p:tav tm="100000">
                                          <p:val>
                                            <p:fltVal val="1"/>
                                          </p:val>
                                        </p:tav>
                                      </p:tavLst>
                                    </p:anim>
                                    <p:anim calcmode="lin" valueType="num">
                                      <p:cBhvr>
                                        <p:cTn id="56" dur="5000" fill="hold"/>
                                        <p:tgtEl>
                                          <p:spTgt spid="3908612"/>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9" presetClass="emph" presetSubtype="0" nodeType="clickEffect">
                                  <p:stCondLst>
                                    <p:cond delay="0"/>
                                  </p:stCondLst>
                                  <p:childTnLst>
                                    <p:set>
                                      <p:cBhvr rctx="PPT">
                                        <p:cTn id="60" dur="indefinite"/>
                                        <p:tgtEl>
                                          <p:spTgt spid="3908612"/>
                                        </p:tgtEl>
                                        <p:attrNameLst>
                                          <p:attrName>style.opacity</p:attrName>
                                        </p:attrNameLst>
                                      </p:cBhvr>
                                      <p:to>
                                        <p:strVal val="0.5"/>
                                      </p:to>
                                    </p:set>
                                    <p:animEffect filter="image" prLst="opacity: 0.5">
                                      <p:cBhvr rctx="IE">
                                        <p:cTn id="61" dur="indefinite"/>
                                        <p:tgtEl>
                                          <p:spTgt spid="3908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8610" grpId="0" build="p" autoUpdateAnimBg="0"/>
      <p:bldP spid="3908611" grpId="0" build="p"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00"/>
            </a:gs>
            <a:gs pos="39999">
              <a:srgbClr val="0A128C"/>
            </a:gs>
            <a:gs pos="70000">
              <a:srgbClr val="181CC7"/>
            </a:gs>
            <a:gs pos="88000">
              <a:srgbClr val="7005D4"/>
            </a:gs>
            <a:gs pos="100000">
              <a:srgbClr val="8C3D91"/>
            </a:gs>
          </a:gsLst>
          <a:path path="rect">
            <a:fillToRect t="100000" r="100000"/>
          </a:path>
        </a:gradFill>
        <a:effectLst/>
      </p:bgPr>
    </p:bg>
    <p:spTree>
      <p:nvGrpSpPr>
        <p:cNvPr id="1" name=""/>
        <p:cNvGrpSpPr/>
        <p:nvPr/>
      </p:nvGrpSpPr>
      <p:grpSpPr>
        <a:xfrm>
          <a:off x="0" y="0"/>
          <a:ext cx="0" cy="0"/>
          <a:chOff x="0" y="0"/>
          <a:chExt cx="0" cy="0"/>
        </a:xfrm>
      </p:grpSpPr>
      <p:sp>
        <p:nvSpPr>
          <p:cNvPr id="3094531" name="Rectangle 3">
            <a:extLst>
              <a:ext uri="{FF2B5EF4-FFF2-40B4-BE49-F238E27FC236}">
                <a16:creationId xmlns:a16="http://schemas.microsoft.com/office/drawing/2014/main" id="{71BD802A-AC21-DC31-D674-777D660DA4BA}"/>
              </a:ext>
            </a:extLst>
          </p:cNvPr>
          <p:cNvSpPr>
            <a:spLocks noGrp="1" noChangeArrowheads="1"/>
          </p:cNvSpPr>
          <p:nvPr>
            <p:ph type="body" idx="1"/>
          </p:nvPr>
        </p:nvSpPr>
        <p:spPr>
          <a:xfrm>
            <a:off x="2209800" y="2057400"/>
            <a:ext cx="7696200" cy="4038600"/>
          </a:xfrm>
          <a:ln>
            <a:solidFill>
              <a:schemeClr val="hlink"/>
            </a:solidFill>
          </a:ln>
        </p:spPr>
        <p:txBody>
          <a:bodyPr/>
          <a:lstStyle/>
          <a:p>
            <a:pPr eaLnBrk="1" hangingPunct="1">
              <a:buFontTx/>
              <a:buBlip>
                <a:blip r:embed="rId3"/>
              </a:buBlip>
              <a:defRPr/>
            </a:pPr>
            <a:endParaRPr lang="en-US" sz="2800" b="1" i="1">
              <a:solidFill>
                <a:srgbClr val="CC0000"/>
              </a:solidFill>
              <a:effectLst>
                <a:outerShdw blurRad="38100" dist="38100" dir="2700000" algn="tl">
                  <a:srgbClr val="FFFFFF"/>
                </a:outerShdw>
              </a:effectLst>
            </a:endParaRPr>
          </a:p>
          <a:p>
            <a:pPr eaLnBrk="1" hangingPunct="1">
              <a:buFontTx/>
              <a:buBlip>
                <a:blip r:embed="rId3"/>
              </a:buBlip>
              <a:defRPr/>
            </a:pPr>
            <a:r>
              <a:rPr lang="en-US" b="1" i="1">
                <a:solidFill>
                  <a:srgbClr val="CC0000"/>
                </a:solidFill>
                <a:effectLst>
                  <a:outerShdw blurRad="38100" dist="38100" dir="2700000" algn="tl">
                    <a:srgbClr val="FFFFFF"/>
                  </a:outerShdw>
                </a:effectLst>
              </a:rPr>
              <a:t>   Decision  </a:t>
            </a:r>
            <a:r>
              <a:rPr lang="en-US" b="1">
                <a:solidFill>
                  <a:srgbClr val="CC0000"/>
                </a:solidFill>
                <a:effectLst>
                  <a:outerShdw blurRad="38100" dist="38100" dir="2700000" algn="tl">
                    <a:srgbClr val="FFFFFF"/>
                  </a:outerShdw>
                </a:effectLst>
              </a:rPr>
              <a:t>-  is the virtue of the WILL!</a:t>
            </a:r>
          </a:p>
          <a:p>
            <a:pPr eaLnBrk="1" hangingPunct="1">
              <a:buFontTx/>
              <a:buBlip>
                <a:blip r:embed="rId3"/>
              </a:buBlip>
              <a:defRPr/>
            </a:pPr>
            <a:endParaRPr lang="en-US" sz="1000" b="1">
              <a:solidFill>
                <a:srgbClr val="CC0000"/>
              </a:solidFill>
              <a:effectLst>
                <a:outerShdw blurRad="38100" dist="38100" dir="2700000" algn="tl">
                  <a:srgbClr val="FFFFFF"/>
                </a:outerShdw>
              </a:effectLst>
            </a:endParaRPr>
          </a:p>
          <a:p>
            <a:pPr eaLnBrk="1" hangingPunct="1">
              <a:buFontTx/>
              <a:buBlip>
                <a:blip r:embed="rId3"/>
              </a:buBlip>
              <a:defRPr/>
            </a:pPr>
            <a:r>
              <a:rPr lang="en-US" b="1" i="1">
                <a:solidFill>
                  <a:srgbClr val="CC0000"/>
                </a:solidFill>
                <a:effectLst>
                  <a:outerShdw blurRad="38100" dist="38100" dir="2700000" algn="tl">
                    <a:srgbClr val="FFFFFF"/>
                  </a:outerShdw>
                </a:effectLst>
              </a:rPr>
              <a:t>   Sincerity</a:t>
            </a:r>
            <a:r>
              <a:rPr lang="en-US" b="1">
                <a:solidFill>
                  <a:srgbClr val="CC0000"/>
                </a:solidFill>
                <a:effectLst>
                  <a:outerShdw blurRad="38100" dist="38100" dir="2700000" algn="tl">
                    <a:srgbClr val="FFFFFF"/>
                  </a:outerShdw>
                </a:effectLst>
              </a:rPr>
              <a:t>  -  is the virtue of the MIND!</a:t>
            </a:r>
          </a:p>
          <a:p>
            <a:pPr eaLnBrk="1" hangingPunct="1">
              <a:buFontTx/>
              <a:buBlip>
                <a:blip r:embed="rId3"/>
              </a:buBlip>
              <a:defRPr/>
            </a:pPr>
            <a:endParaRPr lang="en-US" sz="1000" b="1">
              <a:solidFill>
                <a:srgbClr val="CC0000"/>
              </a:solidFill>
              <a:effectLst>
                <a:outerShdw blurRad="38100" dist="38100" dir="2700000" algn="tl">
                  <a:srgbClr val="FFFFFF"/>
                </a:outerShdw>
              </a:effectLst>
            </a:endParaRPr>
          </a:p>
          <a:p>
            <a:pPr eaLnBrk="1" hangingPunct="1">
              <a:buFontTx/>
              <a:buBlip>
                <a:blip r:embed="rId3"/>
              </a:buBlip>
              <a:defRPr/>
            </a:pPr>
            <a:r>
              <a:rPr lang="en-US" b="1">
                <a:solidFill>
                  <a:srgbClr val="CC0000"/>
                </a:solidFill>
                <a:effectLst>
                  <a:outerShdw blurRad="38100" dist="38100" dir="2700000" algn="tl">
                    <a:srgbClr val="FFFFFF"/>
                  </a:outerShdw>
                </a:effectLst>
              </a:rPr>
              <a:t>   </a:t>
            </a:r>
            <a:r>
              <a:rPr lang="en-US" b="1" i="1">
                <a:solidFill>
                  <a:srgbClr val="CC0000"/>
                </a:solidFill>
                <a:effectLst>
                  <a:outerShdw blurRad="38100" dist="38100" dir="2700000" algn="tl">
                    <a:srgbClr val="FFFFFF"/>
                  </a:outerShdw>
                </a:effectLst>
              </a:rPr>
              <a:t>Courage  </a:t>
            </a:r>
            <a:r>
              <a:rPr lang="en-US" b="1">
                <a:solidFill>
                  <a:srgbClr val="CC0000"/>
                </a:solidFill>
                <a:effectLst>
                  <a:outerShdw blurRad="38100" dist="38100" dir="2700000" algn="tl">
                    <a:srgbClr val="FFFFFF"/>
                  </a:outerShdw>
                </a:effectLst>
              </a:rPr>
              <a:t>-  is the virtue of the SPIRIT!</a:t>
            </a:r>
          </a:p>
          <a:p>
            <a:pPr eaLnBrk="1" hangingPunct="1">
              <a:buFontTx/>
              <a:buBlip>
                <a:blip r:embed="rId3"/>
              </a:buBlip>
              <a:defRPr/>
            </a:pPr>
            <a:endParaRPr lang="en-US" sz="1000" b="1">
              <a:solidFill>
                <a:srgbClr val="CC0000"/>
              </a:solidFill>
              <a:effectLst>
                <a:outerShdw blurRad="38100" dist="38100" dir="2700000" algn="tl">
                  <a:srgbClr val="FFFFFF"/>
                </a:outerShdw>
              </a:effectLst>
            </a:endParaRPr>
          </a:p>
          <a:p>
            <a:pPr eaLnBrk="1" hangingPunct="1">
              <a:buFontTx/>
              <a:buBlip>
                <a:blip r:embed="rId3"/>
              </a:buBlip>
              <a:defRPr/>
            </a:pPr>
            <a:r>
              <a:rPr lang="en-US" b="1">
                <a:solidFill>
                  <a:srgbClr val="CC0000"/>
                </a:solidFill>
                <a:effectLst>
                  <a:outerShdw blurRad="38100" dist="38100" dir="2700000" algn="tl">
                    <a:srgbClr val="FFFFFF"/>
                  </a:outerShdw>
                </a:effectLst>
              </a:rPr>
              <a:t>   </a:t>
            </a:r>
            <a:r>
              <a:rPr lang="en-US" sz="3600" i="1">
                <a:solidFill>
                  <a:srgbClr val="CC0000"/>
                </a:solidFill>
                <a:effectLst>
                  <a:outerShdw blurRad="38100" dist="38100" dir="2700000" algn="tl">
                    <a:srgbClr val="FFFFFF"/>
                  </a:outerShdw>
                </a:effectLst>
              </a:rPr>
              <a:t>Love</a:t>
            </a:r>
            <a:r>
              <a:rPr lang="en-US" sz="3600">
                <a:solidFill>
                  <a:srgbClr val="CC0000"/>
                </a:solidFill>
                <a:effectLst>
                  <a:outerShdw blurRad="38100" dist="38100" dir="2700000" algn="tl">
                    <a:srgbClr val="FFFFFF"/>
                  </a:outerShdw>
                </a:effectLst>
              </a:rPr>
              <a:t>  -  is the virtue of the </a:t>
            </a:r>
            <a:r>
              <a:rPr lang="en-US" sz="3600" b="1">
                <a:solidFill>
                  <a:srgbClr val="CC0000"/>
                </a:solidFill>
                <a:effectLst>
                  <a:outerShdw blurRad="38100" dist="38100" dir="2700000" algn="tl">
                    <a:srgbClr val="FFFFFF"/>
                  </a:outerShdw>
                </a:effectLst>
              </a:rPr>
              <a:t>HEART!</a:t>
            </a:r>
          </a:p>
          <a:p>
            <a:pPr eaLnBrk="1" hangingPunct="1">
              <a:buFontTx/>
              <a:buBlip>
                <a:blip r:embed="rId3"/>
              </a:buBlip>
              <a:defRPr/>
            </a:pPr>
            <a:endParaRPr lang="en-US" sz="3600" b="1">
              <a:solidFill>
                <a:srgbClr val="CC0000"/>
              </a:solidFill>
              <a:effectLst>
                <a:outerShdw blurRad="38100" dist="38100" dir="2700000" algn="tl">
                  <a:srgbClr val="FFFFFF"/>
                </a:outerShdw>
              </a:effectLst>
            </a:endParaRPr>
          </a:p>
          <a:p>
            <a:pPr eaLnBrk="1" hangingPunct="1">
              <a:buFontTx/>
              <a:buBlip>
                <a:blip r:embed="rId3"/>
              </a:buBlip>
              <a:defRPr/>
            </a:pPr>
            <a:endParaRPr lang="en-US"/>
          </a:p>
        </p:txBody>
      </p:sp>
      <p:sp>
        <p:nvSpPr>
          <p:cNvPr id="3094532" name="WordArt 4">
            <a:extLst>
              <a:ext uri="{FF2B5EF4-FFF2-40B4-BE49-F238E27FC236}">
                <a16:creationId xmlns:a16="http://schemas.microsoft.com/office/drawing/2014/main" id="{07B26B50-7DE9-199B-C35B-4E6F5626779B}"/>
              </a:ext>
            </a:extLst>
          </p:cNvPr>
          <p:cNvSpPr>
            <a:spLocks noChangeArrowheads="1" noChangeShapeType="1" noTextEdit="1"/>
          </p:cNvSpPr>
          <p:nvPr/>
        </p:nvSpPr>
        <p:spPr bwMode="auto">
          <a:xfrm>
            <a:off x="3028950" y="762000"/>
            <a:ext cx="61341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000000"/>
                  </a:solidFill>
                  <a:round/>
                  <a:headEnd/>
                  <a:tailEnd/>
                </a:ln>
                <a:solidFill>
                  <a:srgbClr val="FFFFFF"/>
                </a:solidFill>
                <a:effectLst>
                  <a:outerShdw dist="35921" dir="2700000" algn="ctr" rotWithShape="0">
                    <a:srgbClr val="808080"/>
                  </a:outerShdw>
                </a:effectLst>
                <a:uLnTx/>
                <a:uFillTx/>
                <a:latin typeface="Arial Black" panose="020B0A04020102020204" pitchFamily="34" charset="0"/>
                <a:ea typeface="+mn-ea"/>
                <a:cs typeface="Arial" panose="020B0604020202020204" pitchFamily="34" charset="0"/>
              </a:rPr>
              <a:t>Organic Commandments</a:t>
            </a:r>
          </a:p>
        </p:txBody>
      </p:sp>
      <p:sp>
        <p:nvSpPr>
          <p:cNvPr id="3094533" name="Comment 5">
            <a:extLst>
              <a:ext uri="{FF2B5EF4-FFF2-40B4-BE49-F238E27FC236}">
                <a16:creationId xmlns:a16="http://schemas.microsoft.com/office/drawing/2014/main" id="{5754C1A5-8C43-7CFE-3841-7AF735CC27ED}"/>
              </a:ext>
            </a:extLst>
          </p:cNvPr>
          <p:cNvSpPr>
            <a:spLocks noChangeArrowheads="1"/>
          </p:cNvSpPr>
          <p:nvPr/>
        </p:nvSpPr>
        <p:spPr bwMode="auto">
          <a:xfrm>
            <a:off x="1539876" y="-10668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Arial" panose="020B0604020202020204" pitchFamily="34" charset="0"/>
              </a:rPr>
              <a:t>David Lee Burris:  ORGANIC UNION</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panose="020B0604020202020204" pitchFamily="34" charset="0"/>
              </a:rPr>
              <a:t>Believers Organically Grafted In Union With Christ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3094532"/>
                                        </p:tgtEl>
                                        <p:attrNameLst>
                                          <p:attrName>style.visibility</p:attrName>
                                        </p:attrNameLst>
                                      </p:cBhvr>
                                      <p:to>
                                        <p:strVal val="visible"/>
                                      </p:to>
                                    </p:set>
                                    <p:anim calcmode="lin" valueType="num">
                                      <p:cBhvr>
                                        <p:cTn id="7" dur="500" fill="hold"/>
                                        <p:tgtEl>
                                          <p:spTgt spid="3094532"/>
                                        </p:tgtEl>
                                        <p:attrNameLst>
                                          <p:attrName>ppt_w</p:attrName>
                                        </p:attrNameLst>
                                      </p:cBhvr>
                                      <p:tavLst>
                                        <p:tav tm="0">
                                          <p:val>
                                            <p:strVal val="2/3*#ppt_w"/>
                                          </p:val>
                                        </p:tav>
                                        <p:tav tm="100000">
                                          <p:val>
                                            <p:strVal val="#ppt_w"/>
                                          </p:val>
                                        </p:tav>
                                      </p:tavLst>
                                    </p:anim>
                                    <p:anim calcmode="lin" valueType="num">
                                      <p:cBhvr>
                                        <p:cTn id="8" dur="500" fill="hold"/>
                                        <p:tgtEl>
                                          <p:spTgt spid="3094532"/>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iterate type="wd">
                                    <p:tmPct val="100000"/>
                                  </p:iterate>
                                  <p:childTnLst>
                                    <p:set>
                                      <p:cBhvr>
                                        <p:cTn id="12" dur="1" fill="hold">
                                          <p:stCondLst>
                                            <p:cond delay="0"/>
                                          </p:stCondLst>
                                        </p:cTn>
                                        <p:tgtEl>
                                          <p:spTgt spid="3094531">
                                            <p:txEl>
                                              <p:pRg st="1" end="1"/>
                                            </p:txEl>
                                          </p:spTgt>
                                        </p:tgtEl>
                                        <p:attrNameLst>
                                          <p:attrName>style.visibility</p:attrName>
                                        </p:attrNameLst>
                                      </p:cBhvr>
                                      <p:to>
                                        <p:strVal val="visible"/>
                                      </p:to>
                                    </p:set>
                                    <p:anim calcmode="lin" valueType="num">
                                      <p:cBhvr>
                                        <p:cTn id="13" dur="300" fill="hold"/>
                                        <p:tgtEl>
                                          <p:spTgt spid="3094531">
                                            <p:txEl>
                                              <p:pRg st="1" end="1"/>
                                            </p:txEl>
                                          </p:spTgt>
                                        </p:tgtEl>
                                        <p:attrNameLst>
                                          <p:attrName>ppt_w</p:attrName>
                                        </p:attrNameLst>
                                      </p:cBhvr>
                                      <p:tavLst>
                                        <p:tav tm="0">
                                          <p:val>
                                            <p:fltVal val="0"/>
                                          </p:val>
                                        </p:tav>
                                        <p:tav tm="100000">
                                          <p:val>
                                            <p:strVal val="#ppt_w"/>
                                          </p:val>
                                        </p:tav>
                                      </p:tavLst>
                                    </p:anim>
                                    <p:anim calcmode="lin" valueType="num">
                                      <p:cBhvr>
                                        <p:cTn id="14" dur="300" fill="hold"/>
                                        <p:tgtEl>
                                          <p:spTgt spid="3094531">
                                            <p:txEl>
                                              <p:pRg st="1" end="1"/>
                                            </p:txEl>
                                          </p:spTgt>
                                        </p:tgtEl>
                                        <p:attrNameLst>
                                          <p:attrName>ppt_h</p:attrName>
                                        </p:attrNameLst>
                                      </p:cBhvr>
                                      <p:tavLst>
                                        <p:tav tm="0">
                                          <p:val>
                                            <p:fltVal val="0"/>
                                          </p:val>
                                        </p:tav>
                                        <p:tav tm="100000">
                                          <p:val>
                                            <p:strVal val="#ppt_h"/>
                                          </p:val>
                                        </p:tav>
                                      </p:tavLst>
                                    </p:anim>
                                    <p:anim calcmode="lin" valueType="num">
                                      <p:cBhvr>
                                        <p:cTn id="15" dur="300" fill="hold"/>
                                        <p:tgtEl>
                                          <p:spTgt spid="3094531">
                                            <p:txEl>
                                              <p:pRg st="1" end="1"/>
                                            </p:txEl>
                                          </p:spTgt>
                                        </p:tgtEl>
                                        <p:attrNameLst>
                                          <p:attrName>ppt_x</p:attrName>
                                        </p:attrNameLst>
                                      </p:cBhvr>
                                      <p:tavLst>
                                        <p:tav tm="0">
                                          <p:val>
                                            <p:fltVal val="0.5"/>
                                          </p:val>
                                        </p:tav>
                                        <p:tav tm="100000">
                                          <p:val>
                                            <p:strVal val="#ppt_x"/>
                                          </p:val>
                                        </p:tav>
                                      </p:tavLst>
                                    </p:anim>
                                    <p:anim calcmode="lin" valueType="num">
                                      <p:cBhvr>
                                        <p:cTn id="16" dur="300" fill="hold"/>
                                        <p:tgtEl>
                                          <p:spTgt spid="3094531">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nodeType="clickEffect">
                                  <p:stCondLst>
                                    <p:cond delay="0"/>
                                  </p:stCondLst>
                                  <p:iterate type="wd">
                                    <p:tmPct val="100000"/>
                                  </p:iterate>
                                  <p:childTnLst>
                                    <p:set>
                                      <p:cBhvr>
                                        <p:cTn id="20" dur="1" fill="hold">
                                          <p:stCondLst>
                                            <p:cond delay="0"/>
                                          </p:stCondLst>
                                        </p:cTn>
                                        <p:tgtEl>
                                          <p:spTgt spid="3094531">
                                            <p:txEl>
                                              <p:pRg st="3" end="3"/>
                                            </p:txEl>
                                          </p:spTgt>
                                        </p:tgtEl>
                                        <p:attrNameLst>
                                          <p:attrName>style.visibility</p:attrName>
                                        </p:attrNameLst>
                                      </p:cBhvr>
                                      <p:to>
                                        <p:strVal val="visible"/>
                                      </p:to>
                                    </p:set>
                                    <p:anim calcmode="lin" valueType="num">
                                      <p:cBhvr>
                                        <p:cTn id="21" dur="300" fill="hold"/>
                                        <p:tgtEl>
                                          <p:spTgt spid="3094531">
                                            <p:txEl>
                                              <p:pRg st="3" end="3"/>
                                            </p:txEl>
                                          </p:spTgt>
                                        </p:tgtEl>
                                        <p:attrNameLst>
                                          <p:attrName>ppt_w</p:attrName>
                                        </p:attrNameLst>
                                      </p:cBhvr>
                                      <p:tavLst>
                                        <p:tav tm="0">
                                          <p:val>
                                            <p:fltVal val="0"/>
                                          </p:val>
                                        </p:tav>
                                        <p:tav tm="100000">
                                          <p:val>
                                            <p:strVal val="#ppt_w"/>
                                          </p:val>
                                        </p:tav>
                                      </p:tavLst>
                                    </p:anim>
                                    <p:anim calcmode="lin" valueType="num">
                                      <p:cBhvr>
                                        <p:cTn id="22" dur="300" fill="hold"/>
                                        <p:tgtEl>
                                          <p:spTgt spid="3094531">
                                            <p:txEl>
                                              <p:pRg st="3" end="3"/>
                                            </p:txEl>
                                          </p:spTgt>
                                        </p:tgtEl>
                                        <p:attrNameLst>
                                          <p:attrName>ppt_h</p:attrName>
                                        </p:attrNameLst>
                                      </p:cBhvr>
                                      <p:tavLst>
                                        <p:tav tm="0">
                                          <p:val>
                                            <p:fltVal val="0"/>
                                          </p:val>
                                        </p:tav>
                                        <p:tav tm="100000">
                                          <p:val>
                                            <p:strVal val="#ppt_h"/>
                                          </p:val>
                                        </p:tav>
                                      </p:tavLst>
                                    </p:anim>
                                    <p:anim calcmode="lin" valueType="num">
                                      <p:cBhvr>
                                        <p:cTn id="23" dur="300" fill="hold"/>
                                        <p:tgtEl>
                                          <p:spTgt spid="3094531">
                                            <p:txEl>
                                              <p:pRg st="3" end="3"/>
                                            </p:txEl>
                                          </p:spTgt>
                                        </p:tgtEl>
                                        <p:attrNameLst>
                                          <p:attrName>ppt_x</p:attrName>
                                        </p:attrNameLst>
                                      </p:cBhvr>
                                      <p:tavLst>
                                        <p:tav tm="0">
                                          <p:val>
                                            <p:fltVal val="0.5"/>
                                          </p:val>
                                        </p:tav>
                                        <p:tav tm="100000">
                                          <p:val>
                                            <p:strVal val="#ppt_x"/>
                                          </p:val>
                                        </p:tav>
                                      </p:tavLst>
                                    </p:anim>
                                    <p:anim calcmode="lin" valueType="num">
                                      <p:cBhvr>
                                        <p:cTn id="24" dur="300" fill="hold"/>
                                        <p:tgtEl>
                                          <p:spTgt spid="3094531">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nodeType="clickEffect">
                                  <p:stCondLst>
                                    <p:cond delay="0"/>
                                  </p:stCondLst>
                                  <p:iterate type="wd">
                                    <p:tmPct val="100000"/>
                                  </p:iterate>
                                  <p:childTnLst>
                                    <p:set>
                                      <p:cBhvr>
                                        <p:cTn id="28" dur="1" fill="hold">
                                          <p:stCondLst>
                                            <p:cond delay="0"/>
                                          </p:stCondLst>
                                        </p:cTn>
                                        <p:tgtEl>
                                          <p:spTgt spid="3094531">
                                            <p:txEl>
                                              <p:pRg st="5" end="5"/>
                                            </p:txEl>
                                          </p:spTgt>
                                        </p:tgtEl>
                                        <p:attrNameLst>
                                          <p:attrName>style.visibility</p:attrName>
                                        </p:attrNameLst>
                                      </p:cBhvr>
                                      <p:to>
                                        <p:strVal val="visible"/>
                                      </p:to>
                                    </p:set>
                                    <p:anim calcmode="lin" valueType="num">
                                      <p:cBhvr>
                                        <p:cTn id="29" dur="300" fill="hold"/>
                                        <p:tgtEl>
                                          <p:spTgt spid="3094531">
                                            <p:txEl>
                                              <p:pRg st="5" end="5"/>
                                            </p:txEl>
                                          </p:spTgt>
                                        </p:tgtEl>
                                        <p:attrNameLst>
                                          <p:attrName>ppt_w</p:attrName>
                                        </p:attrNameLst>
                                      </p:cBhvr>
                                      <p:tavLst>
                                        <p:tav tm="0">
                                          <p:val>
                                            <p:fltVal val="0"/>
                                          </p:val>
                                        </p:tav>
                                        <p:tav tm="100000">
                                          <p:val>
                                            <p:strVal val="#ppt_w"/>
                                          </p:val>
                                        </p:tav>
                                      </p:tavLst>
                                    </p:anim>
                                    <p:anim calcmode="lin" valueType="num">
                                      <p:cBhvr>
                                        <p:cTn id="30" dur="300" fill="hold"/>
                                        <p:tgtEl>
                                          <p:spTgt spid="3094531">
                                            <p:txEl>
                                              <p:pRg st="5" end="5"/>
                                            </p:txEl>
                                          </p:spTgt>
                                        </p:tgtEl>
                                        <p:attrNameLst>
                                          <p:attrName>ppt_h</p:attrName>
                                        </p:attrNameLst>
                                      </p:cBhvr>
                                      <p:tavLst>
                                        <p:tav tm="0">
                                          <p:val>
                                            <p:fltVal val="0"/>
                                          </p:val>
                                        </p:tav>
                                        <p:tav tm="100000">
                                          <p:val>
                                            <p:strVal val="#ppt_h"/>
                                          </p:val>
                                        </p:tav>
                                      </p:tavLst>
                                    </p:anim>
                                    <p:anim calcmode="lin" valueType="num">
                                      <p:cBhvr>
                                        <p:cTn id="31" dur="300" fill="hold"/>
                                        <p:tgtEl>
                                          <p:spTgt spid="3094531">
                                            <p:txEl>
                                              <p:pRg st="5" end="5"/>
                                            </p:txEl>
                                          </p:spTgt>
                                        </p:tgtEl>
                                        <p:attrNameLst>
                                          <p:attrName>ppt_x</p:attrName>
                                        </p:attrNameLst>
                                      </p:cBhvr>
                                      <p:tavLst>
                                        <p:tav tm="0">
                                          <p:val>
                                            <p:fltVal val="0.5"/>
                                          </p:val>
                                        </p:tav>
                                        <p:tav tm="100000">
                                          <p:val>
                                            <p:strVal val="#ppt_x"/>
                                          </p:val>
                                        </p:tav>
                                      </p:tavLst>
                                    </p:anim>
                                    <p:anim calcmode="lin" valueType="num">
                                      <p:cBhvr>
                                        <p:cTn id="32" dur="300" fill="hold"/>
                                        <p:tgtEl>
                                          <p:spTgt spid="3094531">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528" fill="hold" nodeType="clickEffect">
                                  <p:stCondLst>
                                    <p:cond delay="0"/>
                                  </p:stCondLst>
                                  <p:iterate type="wd">
                                    <p:tmPct val="100000"/>
                                  </p:iterate>
                                  <p:childTnLst>
                                    <p:set>
                                      <p:cBhvr>
                                        <p:cTn id="36" dur="1" fill="hold">
                                          <p:stCondLst>
                                            <p:cond delay="0"/>
                                          </p:stCondLst>
                                        </p:cTn>
                                        <p:tgtEl>
                                          <p:spTgt spid="3094531">
                                            <p:txEl>
                                              <p:pRg st="7" end="7"/>
                                            </p:txEl>
                                          </p:spTgt>
                                        </p:tgtEl>
                                        <p:attrNameLst>
                                          <p:attrName>style.visibility</p:attrName>
                                        </p:attrNameLst>
                                      </p:cBhvr>
                                      <p:to>
                                        <p:strVal val="visible"/>
                                      </p:to>
                                    </p:set>
                                    <p:anim calcmode="lin" valueType="num">
                                      <p:cBhvr>
                                        <p:cTn id="37" dur="300" fill="hold"/>
                                        <p:tgtEl>
                                          <p:spTgt spid="3094531">
                                            <p:txEl>
                                              <p:pRg st="7" end="7"/>
                                            </p:txEl>
                                          </p:spTgt>
                                        </p:tgtEl>
                                        <p:attrNameLst>
                                          <p:attrName>ppt_w</p:attrName>
                                        </p:attrNameLst>
                                      </p:cBhvr>
                                      <p:tavLst>
                                        <p:tav tm="0">
                                          <p:val>
                                            <p:fltVal val="0"/>
                                          </p:val>
                                        </p:tav>
                                        <p:tav tm="100000">
                                          <p:val>
                                            <p:strVal val="#ppt_w"/>
                                          </p:val>
                                        </p:tav>
                                      </p:tavLst>
                                    </p:anim>
                                    <p:anim calcmode="lin" valueType="num">
                                      <p:cBhvr>
                                        <p:cTn id="38" dur="300" fill="hold"/>
                                        <p:tgtEl>
                                          <p:spTgt spid="3094531">
                                            <p:txEl>
                                              <p:pRg st="7" end="7"/>
                                            </p:txEl>
                                          </p:spTgt>
                                        </p:tgtEl>
                                        <p:attrNameLst>
                                          <p:attrName>ppt_h</p:attrName>
                                        </p:attrNameLst>
                                      </p:cBhvr>
                                      <p:tavLst>
                                        <p:tav tm="0">
                                          <p:val>
                                            <p:fltVal val="0"/>
                                          </p:val>
                                        </p:tav>
                                        <p:tav tm="100000">
                                          <p:val>
                                            <p:strVal val="#ppt_h"/>
                                          </p:val>
                                        </p:tav>
                                      </p:tavLst>
                                    </p:anim>
                                    <p:anim calcmode="lin" valueType="num">
                                      <p:cBhvr>
                                        <p:cTn id="39" dur="300" fill="hold"/>
                                        <p:tgtEl>
                                          <p:spTgt spid="3094531">
                                            <p:txEl>
                                              <p:pRg st="7" end="7"/>
                                            </p:txEl>
                                          </p:spTgt>
                                        </p:tgtEl>
                                        <p:attrNameLst>
                                          <p:attrName>ppt_x</p:attrName>
                                        </p:attrNameLst>
                                      </p:cBhvr>
                                      <p:tavLst>
                                        <p:tav tm="0">
                                          <p:val>
                                            <p:fltVal val="0.5"/>
                                          </p:val>
                                        </p:tav>
                                        <p:tav tm="100000">
                                          <p:val>
                                            <p:strVal val="#ppt_x"/>
                                          </p:val>
                                        </p:tav>
                                      </p:tavLst>
                                    </p:anim>
                                    <p:anim calcmode="lin" valueType="num">
                                      <p:cBhvr>
                                        <p:cTn id="40" dur="300" fill="hold"/>
                                        <p:tgtEl>
                                          <p:spTgt spid="3094531">
                                            <p:txEl>
                                              <p:pRg st="7" end="7"/>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4531"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40354" name="Rectangle 2">
            <a:extLst>
              <a:ext uri="{FF2B5EF4-FFF2-40B4-BE49-F238E27FC236}">
                <a16:creationId xmlns:a16="http://schemas.microsoft.com/office/drawing/2014/main" id="{C2F178FD-885E-437F-BDF1-3848573109F2}"/>
              </a:ext>
            </a:extLst>
          </p:cNvPr>
          <p:cNvSpPr>
            <a:spLocks noChangeArrowheads="1"/>
          </p:cNvSpPr>
          <p:nvPr/>
        </p:nvSpPr>
        <p:spPr bwMode="auto">
          <a:xfrm>
            <a:off x="6057900" y="1057276"/>
            <a:ext cx="4457700" cy="944563"/>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Discipleship</a:t>
            </a:r>
          </a:p>
        </p:txBody>
      </p:sp>
      <p:sp>
        <p:nvSpPr>
          <p:cNvPr id="3940355" name="Rectangle 3">
            <a:extLst>
              <a:ext uri="{FF2B5EF4-FFF2-40B4-BE49-F238E27FC236}">
                <a16:creationId xmlns:a16="http://schemas.microsoft.com/office/drawing/2014/main" id="{94051D1F-46D6-461E-B5FD-804FC2426622}"/>
              </a:ext>
            </a:extLst>
          </p:cNvPr>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Commitment</a:t>
            </a:r>
          </a:p>
        </p:txBody>
      </p:sp>
      <p:sp>
        <p:nvSpPr>
          <p:cNvPr id="3940356" name="Rectangle 4">
            <a:extLst>
              <a:ext uri="{FF2B5EF4-FFF2-40B4-BE49-F238E27FC236}">
                <a16:creationId xmlns:a16="http://schemas.microsoft.com/office/drawing/2014/main" id="{DF19E220-52B3-423E-8279-6CF70CAAF0C8}"/>
              </a:ext>
            </a:extLst>
          </p:cNvPr>
          <p:cNvSpPr>
            <a:spLocks noChangeArrowheads="1"/>
          </p:cNvSpPr>
          <p:nvPr/>
        </p:nvSpPr>
        <p:spPr bwMode="auto">
          <a:xfrm>
            <a:off x="6057900" y="5811838"/>
            <a:ext cx="4457700" cy="944562"/>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Individual Christians</a:t>
            </a:r>
          </a:p>
        </p:txBody>
      </p:sp>
      <p:sp>
        <p:nvSpPr>
          <p:cNvPr id="3940357" name="Rectangle 5">
            <a:extLst>
              <a:ext uri="{FF2B5EF4-FFF2-40B4-BE49-F238E27FC236}">
                <a16:creationId xmlns:a16="http://schemas.microsoft.com/office/drawing/2014/main" id="{79C39DD5-210F-4909-9DCE-811B09550E51}"/>
              </a:ext>
            </a:extLst>
          </p:cNvPr>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Local Church Activity </a:t>
            </a:r>
          </a:p>
        </p:txBody>
      </p:sp>
      <p:sp>
        <p:nvSpPr>
          <p:cNvPr id="3940358" name="Rectangle 6">
            <a:extLst>
              <a:ext uri="{FF2B5EF4-FFF2-40B4-BE49-F238E27FC236}">
                <a16:creationId xmlns:a16="http://schemas.microsoft.com/office/drawing/2014/main" id="{38985BA6-F7C7-43DB-9406-C5B36791271A}"/>
              </a:ext>
            </a:extLst>
          </p:cNvPr>
          <p:cNvSpPr>
            <a:spLocks noChangeArrowheads="1"/>
          </p:cNvSpPr>
          <p:nvPr/>
        </p:nvSpPr>
        <p:spPr bwMode="auto">
          <a:xfrm>
            <a:off x="6057900" y="4906964"/>
            <a:ext cx="4457700" cy="904875"/>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Friends Association</a:t>
            </a:r>
          </a:p>
        </p:txBody>
      </p:sp>
      <p:sp>
        <p:nvSpPr>
          <p:cNvPr id="3940359" name="Rectangle 7">
            <a:extLst>
              <a:ext uri="{FF2B5EF4-FFF2-40B4-BE49-F238E27FC236}">
                <a16:creationId xmlns:a16="http://schemas.microsoft.com/office/drawing/2014/main" id="{D16F1895-BEBF-415C-BE6C-9CCA4D9084F3}"/>
              </a:ext>
            </a:extLst>
          </p:cNvPr>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Organized Visitation</a:t>
            </a:r>
          </a:p>
        </p:txBody>
      </p:sp>
      <p:sp>
        <p:nvSpPr>
          <p:cNvPr id="3940360" name="Rectangle 8">
            <a:extLst>
              <a:ext uri="{FF2B5EF4-FFF2-40B4-BE49-F238E27FC236}">
                <a16:creationId xmlns:a16="http://schemas.microsoft.com/office/drawing/2014/main" id="{AD10664C-71B5-4763-ABBF-6EC36C7E1330}"/>
              </a:ext>
            </a:extLst>
          </p:cNvPr>
          <p:cNvSpPr>
            <a:spLocks noChangeArrowheads="1"/>
          </p:cNvSpPr>
          <p:nvPr/>
        </p:nvSpPr>
        <p:spPr bwMode="auto">
          <a:xfrm>
            <a:off x="6057900" y="3984625"/>
            <a:ext cx="4457700" cy="922338"/>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Fellowship Focus</a:t>
            </a:r>
          </a:p>
        </p:txBody>
      </p:sp>
      <p:sp>
        <p:nvSpPr>
          <p:cNvPr id="3940361" name="Rectangle 9">
            <a:extLst>
              <a:ext uri="{FF2B5EF4-FFF2-40B4-BE49-F238E27FC236}">
                <a16:creationId xmlns:a16="http://schemas.microsoft.com/office/drawing/2014/main" id="{FCB5C34A-C480-430B-8D23-624FCC3EBB3F}"/>
              </a:ext>
            </a:extLst>
          </p:cNvPr>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Training Emphasis</a:t>
            </a:r>
          </a:p>
        </p:txBody>
      </p:sp>
      <p:sp>
        <p:nvSpPr>
          <p:cNvPr id="3940362" name="Rectangle 10">
            <a:extLst>
              <a:ext uri="{FF2B5EF4-FFF2-40B4-BE49-F238E27FC236}">
                <a16:creationId xmlns:a16="http://schemas.microsoft.com/office/drawing/2014/main" id="{1400909E-537A-4C0C-AD60-98C67A3B695F}"/>
              </a:ext>
            </a:extLst>
          </p:cNvPr>
          <p:cNvSpPr>
            <a:spLocks noChangeArrowheads="1"/>
          </p:cNvSpPr>
          <p:nvPr/>
        </p:nvSpPr>
        <p:spPr bwMode="auto">
          <a:xfrm>
            <a:off x="6057900" y="3078163"/>
            <a:ext cx="4457700" cy="906462"/>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Relationship Oriented</a:t>
            </a:r>
          </a:p>
        </p:txBody>
      </p:sp>
      <p:sp>
        <p:nvSpPr>
          <p:cNvPr id="3940363" name="Rectangle 11">
            <a:extLst>
              <a:ext uri="{FF2B5EF4-FFF2-40B4-BE49-F238E27FC236}">
                <a16:creationId xmlns:a16="http://schemas.microsoft.com/office/drawing/2014/main" id="{8B97FB16-FBF8-4B81-9217-DF5662B881A0}"/>
              </a:ext>
            </a:extLst>
          </p:cNvPr>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Command Oriented</a:t>
            </a:r>
          </a:p>
        </p:txBody>
      </p:sp>
      <p:sp>
        <p:nvSpPr>
          <p:cNvPr id="3940364" name="Rectangle 12">
            <a:extLst>
              <a:ext uri="{FF2B5EF4-FFF2-40B4-BE49-F238E27FC236}">
                <a16:creationId xmlns:a16="http://schemas.microsoft.com/office/drawing/2014/main" id="{31995F2F-936C-4214-9320-E04DEB4D8BF5}"/>
              </a:ext>
            </a:extLst>
          </p:cNvPr>
          <p:cNvSpPr>
            <a:spLocks noChangeArrowheads="1"/>
          </p:cNvSpPr>
          <p:nvPr/>
        </p:nvSpPr>
        <p:spPr bwMode="auto">
          <a:xfrm>
            <a:off x="6057900" y="2001839"/>
            <a:ext cx="4457700" cy="1076325"/>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Flexible Agenda</a:t>
            </a:r>
          </a:p>
        </p:txBody>
      </p:sp>
      <p:sp>
        <p:nvSpPr>
          <p:cNvPr id="3940365" name="Rectangle 13">
            <a:extLst>
              <a:ext uri="{FF2B5EF4-FFF2-40B4-BE49-F238E27FC236}">
                <a16:creationId xmlns:a16="http://schemas.microsoft.com/office/drawing/2014/main" id="{B08495A3-BAEE-4951-9C4C-4A3018F7AB66}"/>
              </a:ext>
            </a:extLst>
          </p:cNvPr>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Canned Presentation</a:t>
            </a:r>
          </a:p>
        </p:txBody>
      </p:sp>
      <p:sp>
        <p:nvSpPr>
          <p:cNvPr id="3940366" name="Rectangle 14">
            <a:extLst>
              <a:ext uri="{FF2B5EF4-FFF2-40B4-BE49-F238E27FC236}">
                <a16:creationId xmlns:a16="http://schemas.microsoft.com/office/drawing/2014/main" id="{D5BCF455-C8AF-44F4-A8D3-9ED22BDAB85A}"/>
              </a:ext>
            </a:extLst>
          </p:cNvPr>
          <p:cNvSpPr>
            <a:spLocks noChangeArrowheads="1"/>
          </p:cNvSpPr>
          <p:nvPr/>
        </p:nvSpPr>
        <p:spPr bwMode="auto">
          <a:xfrm>
            <a:off x="6057900" y="152401"/>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Arial" panose="020B0604020202020204" pitchFamily="34" charset="0"/>
              </a:rPr>
              <a:t>Lifestyle Evangelism</a:t>
            </a:r>
          </a:p>
        </p:txBody>
      </p:sp>
      <p:sp>
        <p:nvSpPr>
          <p:cNvPr id="3940367" name="Rectangle 15">
            <a:extLst>
              <a:ext uri="{FF2B5EF4-FFF2-40B4-BE49-F238E27FC236}">
                <a16:creationId xmlns:a16="http://schemas.microsoft.com/office/drawing/2014/main" id="{41978701-97C9-4417-BA37-AE4C0A9759B6}"/>
              </a:ext>
            </a:extLst>
          </p:cNvPr>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Arial" panose="020B0604020202020204" pitchFamily="34" charset="0"/>
              </a:rPr>
              <a:t>Confront Evangelism</a:t>
            </a:r>
          </a:p>
        </p:txBody>
      </p:sp>
      <p:sp>
        <p:nvSpPr>
          <p:cNvPr id="3940368" name="Line 16">
            <a:extLst>
              <a:ext uri="{FF2B5EF4-FFF2-40B4-BE49-F238E27FC236}">
                <a16:creationId xmlns:a16="http://schemas.microsoft.com/office/drawing/2014/main" id="{D91E7D12-3F87-4FBA-8EEF-FF53981DD5DE}"/>
              </a:ext>
            </a:extLst>
          </p:cNvPr>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940369" name="Line 17">
            <a:extLst>
              <a:ext uri="{FF2B5EF4-FFF2-40B4-BE49-F238E27FC236}">
                <a16:creationId xmlns:a16="http://schemas.microsoft.com/office/drawing/2014/main" id="{1E2BB2E3-A21D-418A-9192-214C00792DBB}"/>
              </a:ext>
            </a:extLst>
          </p:cNvPr>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940370" name="Line 18">
            <a:extLst>
              <a:ext uri="{FF2B5EF4-FFF2-40B4-BE49-F238E27FC236}">
                <a16:creationId xmlns:a16="http://schemas.microsoft.com/office/drawing/2014/main" id="{4C760C10-63D2-4606-9205-B536808D1FD5}"/>
              </a:ext>
            </a:extLst>
          </p:cNvPr>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940371" name="Line 19">
            <a:extLst>
              <a:ext uri="{FF2B5EF4-FFF2-40B4-BE49-F238E27FC236}">
                <a16:creationId xmlns:a16="http://schemas.microsoft.com/office/drawing/2014/main" id="{A51CE4D6-4378-4B3F-8A16-A1F0887206FE}"/>
              </a:ext>
            </a:extLst>
          </p:cNvPr>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940372" name="Line 20">
            <a:extLst>
              <a:ext uri="{FF2B5EF4-FFF2-40B4-BE49-F238E27FC236}">
                <a16:creationId xmlns:a16="http://schemas.microsoft.com/office/drawing/2014/main" id="{40EDA242-DA3C-4128-B929-E5F4DE4052D8}"/>
              </a:ext>
            </a:extLst>
          </p:cNvPr>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940373" name="Line 21">
            <a:extLst>
              <a:ext uri="{FF2B5EF4-FFF2-40B4-BE49-F238E27FC236}">
                <a16:creationId xmlns:a16="http://schemas.microsoft.com/office/drawing/2014/main" id="{C6761416-8042-495B-8075-307DAC1A894F}"/>
              </a:ext>
            </a:extLst>
          </p:cNvPr>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940374" name="Line 22">
            <a:extLst>
              <a:ext uri="{FF2B5EF4-FFF2-40B4-BE49-F238E27FC236}">
                <a16:creationId xmlns:a16="http://schemas.microsoft.com/office/drawing/2014/main" id="{8CDF5412-C8C2-48B1-B277-25B2F33E46A1}"/>
              </a:ext>
            </a:extLst>
          </p:cNvPr>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940375" name="Line 23">
            <a:extLst>
              <a:ext uri="{FF2B5EF4-FFF2-40B4-BE49-F238E27FC236}">
                <a16:creationId xmlns:a16="http://schemas.microsoft.com/office/drawing/2014/main" id="{A8E56E1C-6133-43EE-A232-624DC8CB2FEF}"/>
              </a:ext>
            </a:extLst>
          </p:cNvPr>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940376" name="Line 24">
            <a:extLst>
              <a:ext uri="{FF2B5EF4-FFF2-40B4-BE49-F238E27FC236}">
                <a16:creationId xmlns:a16="http://schemas.microsoft.com/office/drawing/2014/main" id="{BCCF0992-7113-42D6-B4DD-00CA5C433DC5}"/>
              </a:ext>
            </a:extLst>
          </p:cNvPr>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940377" name="Line 25">
            <a:extLst>
              <a:ext uri="{FF2B5EF4-FFF2-40B4-BE49-F238E27FC236}">
                <a16:creationId xmlns:a16="http://schemas.microsoft.com/office/drawing/2014/main" id="{3C1FAFA9-53ED-4156-854E-4211A926DB8F}"/>
              </a:ext>
            </a:extLst>
          </p:cNvPr>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940378" name="Line 26">
            <a:extLst>
              <a:ext uri="{FF2B5EF4-FFF2-40B4-BE49-F238E27FC236}">
                <a16:creationId xmlns:a16="http://schemas.microsoft.com/office/drawing/2014/main" id="{05FEF765-460A-4159-9F8E-3E955AA88255}"/>
              </a:ext>
            </a:extLst>
          </p:cNvPr>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Tree>
    <p:extLst>
      <p:ext uri="{BB962C8B-B14F-4D97-AF65-F5344CB8AC3E}">
        <p14:creationId xmlns:p14="http://schemas.microsoft.com/office/powerpoint/2010/main" val="51303970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940355"/>
                                        </p:tgtEl>
                                        <p:attrNameLst>
                                          <p:attrName>style.visibility</p:attrName>
                                        </p:attrNameLst>
                                      </p:cBhvr>
                                      <p:to>
                                        <p:strVal val="visible"/>
                                      </p:to>
                                    </p:set>
                                    <p:anim calcmode="lin" valueType="num">
                                      <p:cBhvr>
                                        <p:cTn id="7" dur="1000" fill="hold"/>
                                        <p:tgtEl>
                                          <p:spTgt spid="3940355"/>
                                        </p:tgtEl>
                                        <p:attrNameLst>
                                          <p:attrName>ppt_w</p:attrName>
                                        </p:attrNameLst>
                                      </p:cBhvr>
                                      <p:tavLst>
                                        <p:tav tm="0">
                                          <p:val>
                                            <p:fltVal val="0"/>
                                          </p:val>
                                        </p:tav>
                                        <p:tav tm="100000">
                                          <p:val>
                                            <p:strVal val="#ppt_w"/>
                                          </p:val>
                                        </p:tav>
                                      </p:tavLst>
                                    </p:anim>
                                    <p:anim calcmode="lin" valueType="num">
                                      <p:cBhvr>
                                        <p:cTn id="8" dur="1000" fill="hold"/>
                                        <p:tgtEl>
                                          <p:spTgt spid="3940355"/>
                                        </p:tgtEl>
                                        <p:attrNameLst>
                                          <p:attrName>ppt_h</p:attrName>
                                        </p:attrNameLst>
                                      </p:cBhvr>
                                      <p:tavLst>
                                        <p:tav tm="0">
                                          <p:val>
                                            <p:fltVal val="0"/>
                                          </p:val>
                                        </p:tav>
                                        <p:tav tm="100000">
                                          <p:val>
                                            <p:strVal val="#ppt_h"/>
                                          </p:val>
                                        </p:tav>
                                      </p:tavLst>
                                    </p:anim>
                                    <p:anim calcmode="lin" valueType="num">
                                      <p:cBhvr>
                                        <p:cTn id="9" dur="1000" fill="hold"/>
                                        <p:tgtEl>
                                          <p:spTgt spid="394035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4035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940354"/>
                                        </p:tgtEl>
                                        <p:attrNameLst>
                                          <p:attrName>style.visibility</p:attrName>
                                        </p:attrNameLst>
                                      </p:cBhvr>
                                      <p:to>
                                        <p:strVal val="visible"/>
                                      </p:to>
                                    </p:set>
                                    <p:anim calcmode="lin" valueType="num">
                                      <p:cBhvr>
                                        <p:cTn id="15" dur="1000" fill="hold"/>
                                        <p:tgtEl>
                                          <p:spTgt spid="3940354"/>
                                        </p:tgtEl>
                                        <p:attrNameLst>
                                          <p:attrName>ppt_w</p:attrName>
                                        </p:attrNameLst>
                                      </p:cBhvr>
                                      <p:tavLst>
                                        <p:tav tm="0">
                                          <p:val>
                                            <p:fltVal val="0"/>
                                          </p:val>
                                        </p:tav>
                                        <p:tav tm="100000">
                                          <p:val>
                                            <p:strVal val="#ppt_w"/>
                                          </p:val>
                                        </p:tav>
                                      </p:tavLst>
                                    </p:anim>
                                    <p:anim calcmode="lin" valueType="num">
                                      <p:cBhvr>
                                        <p:cTn id="16" dur="1000" fill="hold"/>
                                        <p:tgtEl>
                                          <p:spTgt spid="3940354"/>
                                        </p:tgtEl>
                                        <p:attrNameLst>
                                          <p:attrName>ppt_h</p:attrName>
                                        </p:attrNameLst>
                                      </p:cBhvr>
                                      <p:tavLst>
                                        <p:tav tm="0">
                                          <p:val>
                                            <p:fltVal val="0"/>
                                          </p:val>
                                        </p:tav>
                                        <p:tav tm="100000">
                                          <p:val>
                                            <p:strVal val="#ppt_h"/>
                                          </p:val>
                                        </p:tav>
                                      </p:tavLst>
                                    </p:anim>
                                    <p:anim calcmode="lin" valueType="num">
                                      <p:cBhvr>
                                        <p:cTn id="17" dur="1000" fill="hold"/>
                                        <p:tgtEl>
                                          <p:spTgt spid="394035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9403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940365"/>
                                        </p:tgtEl>
                                        <p:attrNameLst>
                                          <p:attrName>style.visibility</p:attrName>
                                        </p:attrNameLst>
                                      </p:cBhvr>
                                      <p:to>
                                        <p:strVal val="visible"/>
                                      </p:to>
                                    </p:set>
                                    <p:anim calcmode="lin" valueType="num">
                                      <p:cBhvr>
                                        <p:cTn id="23" dur="1000" fill="hold"/>
                                        <p:tgtEl>
                                          <p:spTgt spid="3940365"/>
                                        </p:tgtEl>
                                        <p:attrNameLst>
                                          <p:attrName>ppt_w</p:attrName>
                                        </p:attrNameLst>
                                      </p:cBhvr>
                                      <p:tavLst>
                                        <p:tav tm="0">
                                          <p:val>
                                            <p:fltVal val="0"/>
                                          </p:val>
                                        </p:tav>
                                        <p:tav tm="100000">
                                          <p:val>
                                            <p:strVal val="#ppt_w"/>
                                          </p:val>
                                        </p:tav>
                                      </p:tavLst>
                                    </p:anim>
                                    <p:anim calcmode="lin" valueType="num">
                                      <p:cBhvr>
                                        <p:cTn id="24" dur="1000" fill="hold"/>
                                        <p:tgtEl>
                                          <p:spTgt spid="3940365"/>
                                        </p:tgtEl>
                                        <p:attrNameLst>
                                          <p:attrName>ppt_h</p:attrName>
                                        </p:attrNameLst>
                                      </p:cBhvr>
                                      <p:tavLst>
                                        <p:tav tm="0">
                                          <p:val>
                                            <p:fltVal val="0"/>
                                          </p:val>
                                        </p:tav>
                                        <p:tav tm="100000">
                                          <p:val>
                                            <p:strVal val="#ppt_h"/>
                                          </p:val>
                                        </p:tav>
                                      </p:tavLst>
                                    </p:anim>
                                    <p:anim calcmode="lin" valueType="num">
                                      <p:cBhvr>
                                        <p:cTn id="25" dur="1000" fill="hold"/>
                                        <p:tgtEl>
                                          <p:spTgt spid="394036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9403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940364"/>
                                        </p:tgtEl>
                                        <p:attrNameLst>
                                          <p:attrName>style.visibility</p:attrName>
                                        </p:attrNameLst>
                                      </p:cBhvr>
                                      <p:to>
                                        <p:strVal val="visible"/>
                                      </p:to>
                                    </p:set>
                                    <p:anim calcmode="lin" valueType="num">
                                      <p:cBhvr>
                                        <p:cTn id="31" dur="1000" fill="hold"/>
                                        <p:tgtEl>
                                          <p:spTgt spid="3940364"/>
                                        </p:tgtEl>
                                        <p:attrNameLst>
                                          <p:attrName>ppt_w</p:attrName>
                                        </p:attrNameLst>
                                      </p:cBhvr>
                                      <p:tavLst>
                                        <p:tav tm="0">
                                          <p:val>
                                            <p:fltVal val="0"/>
                                          </p:val>
                                        </p:tav>
                                        <p:tav tm="100000">
                                          <p:val>
                                            <p:strVal val="#ppt_w"/>
                                          </p:val>
                                        </p:tav>
                                      </p:tavLst>
                                    </p:anim>
                                    <p:anim calcmode="lin" valueType="num">
                                      <p:cBhvr>
                                        <p:cTn id="32" dur="1000" fill="hold"/>
                                        <p:tgtEl>
                                          <p:spTgt spid="3940364"/>
                                        </p:tgtEl>
                                        <p:attrNameLst>
                                          <p:attrName>ppt_h</p:attrName>
                                        </p:attrNameLst>
                                      </p:cBhvr>
                                      <p:tavLst>
                                        <p:tav tm="0">
                                          <p:val>
                                            <p:fltVal val="0"/>
                                          </p:val>
                                        </p:tav>
                                        <p:tav tm="100000">
                                          <p:val>
                                            <p:strVal val="#ppt_h"/>
                                          </p:val>
                                        </p:tav>
                                      </p:tavLst>
                                    </p:anim>
                                    <p:anim calcmode="lin" valueType="num">
                                      <p:cBhvr>
                                        <p:cTn id="33" dur="1000" fill="hold"/>
                                        <p:tgtEl>
                                          <p:spTgt spid="394036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9403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940363"/>
                                        </p:tgtEl>
                                        <p:attrNameLst>
                                          <p:attrName>style.visibility</p:attrName>
                                        </p:attrNameLst>
                                      </p:cBhvr>
                                      <p:to>
                                        <p:strVal val="visible"/>
                                      </p:to>
                                    </p:set>
                                    <p:anim calcmode="lin" valueType="num">
                                      <p:cBhvr>
                                        <p:cTn id="39" dur="1000" fill="hold"/>
                                        <p:tgtEl>
                                          <p:spTgt spid="3940363"/>
                                        </p:tgtEl>
                                        <p:attrNameLst>
                                          <p:attrName>ppt_w</p:attrName>
                                        </p:attrNameLst>
                                      </p:cBhvr>
                                      <p:tavLst>
                                        <p:tav tm="0">
                                          <p:val>
                                            <p:fltVal val="0"/>
                                          </p:val>
                                        </p:tav>
                                        <p:tav tm="100000">
                                          <p:val>
                                            <p:strVal val="#ppt_w"/>
                                          </p:val>
                                        </p:tav>
                                      </p:tavLst>
                                    </p:anim>
                                    <p:anim calcmode="lin" valueType="num">
                                      <p:cBhvr>
                                        <p:cTn id="40" dur="1000" fill="hold"/>
                                        <p:tgtEl>
                                          <p:spTgt spid="3940363"/>
                                        </p:tgtEl>
                                        <p:attrNameLst>
                                          <p:attrName>ppt_h</p:attrName>
                                        </p:attrNameLst>
                                      </p:cBhvr>
                                      <p:tavLst>
                                        <p:tav tm="0">
                                          <p:val>
                                            <p:fltVal val="0"/>
                                          </p:val>
                                        </p:tav>
                                        <p:tav tm="100000">
                                          <p:val>
                                            <p:strVal val="#ppt_h"/>
                                          </p:val>
                                        </p:tav>
                                      </p:tavLst>
                                    </p:anim>
                                    <p:anim calcmode="lin" valueType="num">
                                      <p:cBhvr>
                                        <p:cTn id="41" dur="1000" fill="hold"/>
                                        <p:tgtEl>
                                          <p:spTgt spid="394036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94036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940362"/>
                                        </p:tgtEl>
                                        <p:attrNameLst>
                                          <p:attrName>style.visibility</p:attrName>
                                        </p:attrNameLst>
                                      </p:cBhvr>
                                      <p:to>
                                        <p:strVal val="visible"/>
                                      </p:to>
                                    </p:set>
                                    <p:anim calcmode="lin" valueType="num">
                                      <p:cBhvr>
                                        <p:cTn id="47" dur="1000" fill="hold"/>
                                        <p:tgtEl>
                                          <p:spTgt spid="3940362"/>
                                        </p:tgtEl>
                                        <p:attrNameLst>
                                          <p:attrName>ppt_w</p:attrName>
                                        </p:attrNameLst>
                                      </p:cBhvr>
                                      <p:tavLst>
                                        <p:tav tm="0">
                                          <p:val>
                                            <p:fltVal val="0"/>
                                          </p:val>
                                        </p:tav>
                                        <p:tav tm="100000">
                                          <p:val>
                                            <p:strVal val="#ppt_w"/>
                                          </p:val>
                                        </p:tav>
                                      </p:tavLst>
                                    </p:anim>
                                    <p:anim calcmode="lin" valueType="num">
                                      <p:cBhvr>
                                        <p:cTn id="48" dur="1000" fill="hold"/>
                                        <p:tgtEl>
                                          <p:spTgt spid="3940362"/>
                                        </p:tgtEl>
                                        <p:attrNameLst>
                                          <p:attrName>ppt_h</p:attrName>
                                        </p:attrNameLst>
                                      </p:cBhvr>
                                      <p:tavLst>
                                        <p:tav tm="0">
                                          <p:val>
                                            <p:fltVal val="0"/>
                                          </p:val>
                                        </p:tav>
                                        <p:tav tm="100000">
                                          <p:val>
                                            <p:strVal val="#ppt_h"/>
                                          </p:val>
                                        </p:tav>
                                      </p:tavLst>
                                    </p:anim>
                                    <p:anim calcmode="lin" valueType="num">
                                      <p:cBhvr>
                                        <p:cTn id="49" dur="1000" fill="hold"/>
                                        <p:tgtEl>
                                          <p:spTgt spid="394036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9403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940361"/>
                                        </p:tgtEl>
                                        <p:attrNameLst>
                                          <p:attrName>style.visibility</p:attrName>
                                        </p:attrNameLst>
                                      </p:cBhvr>
                                      <p:to>
                                        <p:strVal val="visible"/>
                                      </p:to>
                                    </p:set>
                                    <p:anim calcmode="lin" valueType="num">
                                      <p:cBhvr>
                                        <p:cTn id="55" dur="1000" fill="hold"/>
                                        <p:tgtEl>
                                          <p:spTgt spid="3940361"/>
                                        </p:tgtEl>
                                        <p:attrNameLst>
                                          <p:attrName>ppt_w</p:attrName>
                                        </p:attrNameLst>
                                      </p:cBhvr>
                                      <p:tavLst>
                                        <p:tav tm="0">
                                          <p:val>
                                            <p:fltVal val="0"/>
                                          </p:val>
                                        </p:tav>
                                        <p:tav tm="100000">
                                          <p:val>
                                            <p:strVal val="#ppt_w"/>
                                          </p:val>
                                        </p:tav>
                                      </p:tavLst>
                                    </p:anim>
                                    <p:anim calcmode="lin" valueType="num">
                                      <p:cBhvr>
                                        <p:cTn id="56" dur="1000" fill="hold"/>
                                        <p:tgtEl>
                                          <p:spTgt spid="3940361"/>
                                        </p:tgtEl>
                                        <p:attrNameLst>
                                          <p:attrName>ppt_h</p:attrName>
                                        </p:attrNameLst>
                                      </p:cBhvr>
                                      <p:tavLst>
                                        <p:tav tm="0">
                                          <p:val>
                                            <p:fltVal val="0"/>
                                          </p:val>
                                        </p:tav>
                                        <p:tav tm="100000">
                                          <p:val>
                                            <p:strVal val="#ppt_h"/>
                                          </p:val>
                                        </p:tav>
                                      </p:tavLst>
                                    </p:anim>
                                    <p:anim calcmode="lin" valueType="num">
                                      <p:cBhvr>
                                        <p:cTn id="57" dur="1000" fill="hold"/>
                                        <p:tgtEl>
                                          <p:spTgt spid="394036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9403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940360"/>
                                        </p:tgtEl>
                                        <p:attrNameLst>
                                          <p:attrName>style.visibility</p:attrName>
                                        </p:attrNameLst>
                                      </p:cBhvr>
                                      <p:to>
                                        <p:strVal val="visible"/>
                                      </p:to>
                                    </p:set>
                                    <p:anim calcmode="lin" valueType="num">
                                      <p:cBhvr>
                                        <p:cTn id="63" dur="1000" fill="hold"/>
                                        <p:tgtEl>
                                          <p:spTgt spid="3940360"/>
                                        </p:tgtEl>
                                        <p:attrNameLst>
                                          <p:attrName>ppt_w</p:attrName>
                                        </p:attrNameLst>
                                      </p:cBhvr>
                                      <p:tavLst>
                                        <p:tav tm="0">
                                          <p:val>
                                            <p:fltVal val="0"/>
                                          </p:val>
                                        </p:tav>
                                        <p:tav tm="100000">
                                          <p:val>
                                            <p:strVal val="#ppt_w"/>
                                          </p:val>
                                        </p:tav>
                                      </p:tavLst>
                                    </p:anim>
                                    <p:anim calcmode="lin" valueType="num">
                                      <p:cBhvr>
                                        <p:cTn id="64" dur="1000" fill="hold"/>
                                        <p:tgtEl>
                                          <p:spTgt spid="3940360"/>
                                        </p:tgtEl>
                                        <p:attrNameLst>
                                          <p:attrName>ppt_h</p:attrName>
                                        </p:attrNameLst>
                                      </p:cBhvr>
                                      <p:tavLst>
                                        <p:tav tm="0">
                                          <p:val>
                                            <p:fltVal val="0"/>
                                          </p:val>
                                        </p:tav>
                                        <p:tav tm="100000">
                                          <p:val>
                                            <p:strVal val="#ppt_h"/>
                                          </p:val>
                                        </p:tav>
                                      </p:tavLst>
                                    </p:anim>
                                    <p:anim calcmode="lin" valueType="num">
                                      <p:cBhvr>
                                        <p:cTn id="65" dur="1000" fill="hold"/>
                                        <p:tgtEl>
                                          <p:spTgt spid="3940360"/>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9403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940359"/>
                                        </p:tgtEl>
                                        <p:attrNameLst>
                                          <p:attrName>style.visibility</p:attrName>
                                        </p:attrNameLst>
                                      </p:cBhvr>
                                      <p:to>
                                        <p:strVal val="visible"/>
                                      </p:to>
                                    </p:set>
                                    <p:anim calcmode="lin" valueType="num">
                                      <p:cBhvr>
                                        <p:cTn id="71" dur="1000" fill="hold"/>
                                        <p:tgtEl>
                                          <p:spTgt spid="3940359"/>
                                        </p:tgtEl>
                                        <p:attrNameLst>
                                          <p:attrName>ppt_w</p:attrName>
                                        </p:attrNameLst>
                                      </p:cBhvr>
                                      <p:tavLst>
                                        <p:tav tm="0">
                                          <p:val>
                                            <p:fltVal val="0"/>
                                          </p:val>
                                        </p:tav>
                                        <p:tav tm="100000">
                                          <p:val>
                                            <p:strVal val="#ppt_w"/>
                                          </p:val>
                                        </p:tav>
                                      </p:tavLst>
                                    </p:anim>
                                    <p:anim calcmode="lin" valueType="num">
                                      <p:cBhvr>
                                        <p:cTn id="72" dur="1000" fill="hold"/>
                                        <p:tgtEl>
                                          <p:spTgt spid="3940359"/>
                                        </p:tgtEl>
                                        <p:attrNameLst>
                                          <p:attrName>ppt_h</p:attrName>
                                        </p:attrNameLst>
                                      </p:cBhvr>
                                      <p:tavLst>
                                        <p:tav tm="0">
                                          <p:val>
                                            <p:fltVal val="0"/>
                                          </p:val>
                                        </p:tav>
                                        <p:tav tm="100000">
                                          <p:val>
                                            <p:strVal val="#ppt_h"/>
                                          </p:val>
                                        </p:tav>
                                      </p:tavLst>
                                    </p:anim>
                                    <p:anim calcmode="lin" valueType="num">
                                      <p:cBhvr>
                                        <p:cTn id="73" dur="1000" fill="hold"/>
                                        <p:tgtEl>
                                          <p:spTgt spid="3940359"/>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9403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940358"/>
                                        </p:tgtEl>
                                        <p:attrNameLst>
                                          <p:attrName>style.visibility</p:attrName>
                                        </p:attrNameLst>
                                      </p:cBhvr>
                                      <p:to>
                                        <p:strVal val="visible"/>
                                      </p:to>
                                    </p:set>
                                    <p:anim calcmode="lin" valueType="num">
                                      <p:cBhvr>
                                        <p:cTn id="79" dur="1000" fill="hold"/>
                                        <p:tgtEl>
                                          <p:spTgt spid="3940358"/>
                                        </p:tgtEl>
                                        <p:attrNameLst>
                                          <p:attrName>ppt_w</p:attrName>
                                        </p:attrNameLst>
                                      </p:cBhvr>
                                      <p:tavLst>
                                        <p:tav tm="0">
                                          <p:val>
                                            <p:fltVal val="0"/>
                                          </p:val>
                                        </p:tav>
                                        <p:tav tm="100000">
                                          <p:val>
                                            <p:strVal val="#ppt_w"/>
                                          </p:val>
                                        </p:tav>
                                      </p:tavLst>
                                    </p:anim>
                                    <p:anim calcmode="lin" valueType="num">
                                      <p:cBhvr>
                                        <p:cTn id="80" dur="1000" fill="hold"/>
                                        <p:tgtEl>
                                          <p:spTgt spid="3940358"/>
                                        </p:tgtEl>
                                        <p:attrNameLst>
                                          <p:attrName>ppt_h</p:attrName>
                                        </p:attrNameLst>
                                      </p:cBhvr>
                                      <p:tavLst>
                                        <p:tav tm="0">
                                          <p:val>
                                            <p:fltVal val="0"/>
                                          </p:val>
                                        </p:tav>
                                        <p:tav tm="100000">
                                          <p:val>
                                            <p:strVal val="#ppt_h"/>
                                          </p:val>
                                        </p:tav>
                                      </p:tavLst>
                                    </p:anim>
                                    <p:anim calcmode="lin" valueType="num">
                                      <p:cBhvr>
                                        <p:cTn id="81" dur="1000" fill="hold"/>
                                        <p:tgtEl>
                                          <p:spTgt spid="3940358"/>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9403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940357"/>
                                        </p:tgtEl>
                                        <p:attrNameLst>
                                          <p:attrName>style.visibility</p:attrName>
                                        </p:attrNameLst>
                                      </p:cBhvr>
                                      <p:to>
                                        <p:strVal val="visible"/>
                                      </p:to>
                                    </p:set>
                                    <p:anim calcmode="lin" valueType="num">
                                      <p:cBhvr>
                                        <p:cTn id="87" dur="1000" fill="hold"/>
                                        <p:tgtEl>
                                          <p:spTgt spid="3940357"/>
                                        </p:tgtEl>
                                        <p:attrNameLst>
                                          <p:attrName>ppt_w</p:attrName>
                                        </p:attrNameLst>
                                      </p:cBhvr>
                                      <p:tavLst>
                                        <p:tav tm="0">
                                          <p:val>
                                            <p:fltVal val="0"/>
                                          </p:val>
                                        </p:tav>
                                        <p:tav tm="100000">
                                          <p:val>
                                            <p:strVal val="#ppt_w"/>
                                          </p:val>
                                        </p:tav>
                                      </p:tavLst>
                                    </p:anim>
                                    <p:anim calcmode="lin" valueType="num">
                                      <p:cBhvr>
                                        <p:cTn id="88" dur="1000" fill="hold"/>
                                        <p:tgtEl>
                                          <p:spTgt spid="3940357"/>
                                        </p:tgtEl>
                                        <p:attrNameLst>
                                          <p:attrName>ppt_h</p:attrName>
                                        </p:attrNameLst>
                                      </p:cBhvr>
                                      <p:tavLst>
                                        <p:tav tm="0">
                                          <p:val>
                                            <p:fltVal val="0"/>
                                          </p:val>
                                        </p:tav>
                                        <p:tav tm="100000">
                                          <p:val>
                                            <p:strVal val="#ppt_h"/>
                                          </p:val>
                                        </p:tav>
                                      </p:tavLst>
                                    </p:anim>
                                    <p:anim calcmode="lin" valueType="num">
                                      <p:cBhvr>
                                        <p:cTn id="89" dur="1000" fill="hold"/>
                                        <p:tgtEl>
                                          <p:spTgt spid="3940357"/>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9403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940356"/>
                                        </p:tgtEl>
                                        <p:attrNameLst>
                                          <p:attrName>style.visibility</p:attrName>
                                        </p:attrNameLst>
                                      </p:cBhvr>
                                      <p:to>
                                        <p:strVal val="visible"/>
                                      </p:to>
                                    </p:set>
                                    <p:anim calcmode="lin" valueType="num">
                                      <p:cBhvr>
                                        <p:cTn id="95" dur="1000" fill="hold"/>
                                        <p:tgtEl>
                                          <p:spTgt spid="3940356"/>
                                        </p:tgtEl>
                                        <p:attrNameLst>
                                          <p:attrName>ppt_w</p:attrName>
                                        </p:attrNameLst>
                                      </p:cBhvr>
                                      <p:tavLst>
                                        <p:tav tm="0">
                                          <p:val>
                                            <p:fltVal val="0"/>
                                          </p:val>
                                        </p:tav>
                                        <p:tav tm="100000">
                                          <p:val>
                                            <p:strVal val="#ppt_w"/>
                                          </p:val>
                                        </p:tav>
                                      </p:tavLst>
                                    </p:anim>
                                    <p:anim calcmode="lin" valueType="num">
                                      <p:cBhvr>
                                        <p:cTn id="96" dur="1000" fill="hold"/>
                                        <p:tgtEl>
                                          <p:spTgt spid="3940356"/>
                                        </p:tgtEl>
                                        <p:attrNameLst>
                                          <p:attrName>ppt_h</p:attrName>
                                        </p:attrNameLst>
                                      </p:cBhvr>
                                      <p:tavLst>
                                        <p:tav tm="0">
                                          <p:val>
                                            <p:fltVal val="0"/>
                                          </p:val>
                                        </p:tav>
                                        <p:tav tm="100000">
                                          <p:val>
                                            <p:strVal val="#ppt_h"/>
                                          </p:val>
                                        </p:tav>
                                      </p:tavLst>
                                    </p:anim>
                                    <p:anim calcmode="lin" valueType="num">
                                      <p:cBhvr>
                                        <p:cTn id="97" dur="1000" fill="hold"/>
                                        <p:tgtEl>
                                          <p:spTgt spid="3940356"/>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9403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0354" grpId="0" animBg="1" autoUpdateAnimBg="0"/>
      <p:bldP spid="3940355" grpId="0" animBg="1" autoUpdateAnimBg="0"/>
      <p:bldP spid="3940356" grpId="0" animBg="1" autoUpdateAnimBg="0"/>
      <p:bldP spid="3940357" grpId="0" animBg="1" autoUpdateAnimBg="0"/>
      <p:bldP spid="3940358" grpId="0" animBg="1" autoUpdateAnimBg="0"/>
      <p:bldP spid="3940359" grpId="0" animBg="1" autoUpdateAnimBg="0"/>
      <p:bldP spid="3940360" grpId="0" animBg="1" autoUpdateAnimBg="0"/>
      <p:bldP spid="3940361" grpId="0" animBg="1" autoUpdateAnimBg="0"/>
      <p:bldP spid="3940362" grpId="0" animBg="1" autoUpdateAnimBg="0"/>
      <p:bldP spid="3940363" grpId="0" animBg="1" autoUpdateAnimBg="0"/>
      <p:bldP spid="3940364" grpId="0" animBg="1" autoUpdateAnimBg="0"/>
      <p:bldP spid="3940365" grpId="0" animBg="1"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0802562" name="Rectangle 2"/>
          <p:cNvSpPr>
            <a:spLocks noGrp="1" noChangeArrowheads="1"/>
          </p:cNvSpPr>
          <p:nvPr>
            <p:ph type="title"/>
          </p:nvPr>
        </p:nvSpPr>
        <p:spPr>
          <a:xfrm>
            <a:off x="1524000" y="0"/>
            <a:ext cx="8915400" cy="685800"/>
          </a:xfrm>
        </p:spPr>
        <p:txBody>
          <a:bodyPr/>
          <a:lstStyle/>
          <a:p>
            <a:pPr eaLnBrk="1" hangingPunct="1">
              <a:defRPr/>
            </a:pPr>
            <a:r>
              <a:rPr lang="en-US" b="1">
                <a:effectLst>
                  <a:outerShdw blurRad="38100" dist="38100" dir="2700000" algn="tl">
                    <a:srgbClr val="FFFFFF"/>
                  </a:outerShdw>
                </a:effectLst>
                <a:ea typeface="+mj-ea"/>
              </a:rPr>
              <a:t> </a:t>
            </a:r>
            <a:r>
              <a:rPr lang="en-US" b="1" u="sng">
                <a:effectLst>
                  <a:outerShdw blurRad="38100" dist="38100" dir="2700000" algn="tl">
                    <a:srgbClr val="FFFFFF"/>
                  </a:outerShdw>
                </a:effectLst>
                <a:ea typeface="+mj-ea"/>
              </a:rPr>
              <a:t>The Three Layers Of Culture</a:t>
            </a:r>
          </a:p>
        </p:txBody>
      </p:sp>
      <p:sp>
        <p:nvSpPr>
          <p:cNvPr id="20802563" name="Oval 3"/>
          <p:cNvSpPr>
            <a:spLocks noChangeArrowheads="1"/>
          </p:cNvSpPr>
          <p:nvPr/>
        </p:nvSpPr>
        <p:spPr bwMode="auto">
          <a:xfrm>
            <a:off x="2971800" y="1143000"/>
            <a:ext cx="6096000" cy="5410200"/>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a:cs typeface="+mn-cs"/>
            </a:endParaRPr>
          </a:p>
        </p:txBody>
      </p:sp>
      <p:sp>
        <p:nvSpPr>
          <p:cNvPr id="20802565" name="Oval 5"/>
          <p:cNvSpPr>
            <a:spLocks noChangeArrowheads="1"/>
          </p:cNvSpPr>
          <p:nvPr/>
        </p:nvSpPr>
        <p:spPr bwMode="auto">
          <a:xfrm>
            <a:off x="3893269" y="1876330"/>
            <a:ext cx="4345757" cy="3838670"/>
          </a:xfrm>
          <a:prstGeom prst="ellipse">
            <a:avLst/>
          </a:prstGeom>
          <a:solidFill>
            <a:srgbClr val="CCFFCC"/>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a:cs typeface="+mn-cs"/>
            </a:endParaRPr>
          </a:p>
        </p:txBody>
      </p:sp>
      <p:sp>
        <p:nvSpPr>
          <p:cNvPr id="20802566" name="Oval 6"/>
          <p:cNvSpPr>
            <a:spLocks noChangeArrowheads="1"/>
          </p:cNvSpPr>
          <p:nvPr/>
        </p:nvSpPr>
        <p:spPr bwMode="auto">
          <a:xfrm>
            <a:off x="5105400" y="2971800"/>
            <a:ext cx="1861008" cy="1676400"/>
          </a:xfrm>
          <a:prstGeom prst="ellipse">
            <a:avLst/>
          </a:prstGeom>
          <a:solidFill>
            <a:srgbClr val="FFFF99"/>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a:cs typeface="+mn-cs"/>
              </a:rPr>
              <a:t>Ideology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a:cs typeface="+mn-cs"/>
              </a:rPr>
              <a:t>Cosmology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a:cs typeface="+mn-cs"/>
              </a:rPr>
              <a:t>Worldview</a:t>
            </a:r>
          </a:p>
        </p:txBody>
      </p:sp>
      <p:sp>
        <p:nvSpPr>
          <p:cNvPr id="20802569" name="Text Box 9"/>
          <p:cNvSpPr txBox="1">
            <a:spLocks noChangeArrowheads="1"/>
          </p:cNvSpPr>
          <p:nvPr/>
        </p:nvSpPr>
        <p:spPr bwMode="auto">
          <a:xfrm>
            <a:off x="4854804" y="2286000"/>
            <a:ext cx="3044596" cy="523220"/>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a:cs typeface="+mn-cs"/>
              </a:rPr>
              <a:t>ETHNOLOGICAL</a:t>
            </a:r>
          </a:p>
        </p:txBody>
      </p:sp>
      <p:sp>
        <p:nvSpPr>
          <p:cNvPr id="20802570" name="Text Box 10"/>
          <p:cNvSpPr txBox="1">
            <a:spLocks noChangeArrowheads="1"/>
          </p:cNvSpPr>
          <p:nvPr/>
        </p:nvSpPr>
        <p:spPr bwMode="auto">
          <a:xfrm>
            <a:off x="4732256" y="4800600"/>
            <a:ext cx="2762053" cy="523220"/>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a:cs typeface="+mn-cs"/>
              </a:rPr>
              <a:t>VALUES &amp; MORES</a:t>
            </a:r>
          </a:p>
        </p:txBody>
      </p:sp>
      <p:sp>
        <p:nvSpPr>
          <p:cNvPr id="20802572" name="Text Box 12"/>
          <p:cNvSpPr txBox="1">
            <a:spLocks noChangeArrowheads="1"/>
          </p:cNvSpPr>
          <p:nvPr/>
        </p:nvSpPr>
        <p:spPr bwMode="auto">
          <a:xfrm>
            <a:off x="5203596" y="1371600"/>
            <a:ext cx="1883004" cy="523220"/>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a:cs typeface="+mn-cs"/>
              </a:rPr>
              <a:t>SOCIETAL</a:t>
            </a:r>
          </a:p>
        </p:txBody>
      </p:sp>
      <p:sp>
        <p:nvSpPr>
          <p:cNvPr id="20802573" name="Text Box 13"/>
          <p:cNvSpPr txBox="1">
            <a:spLocks noChangeArrowheads="1"/>
          </p:cNvSpPr>
          <p:nvPr/>
        </p:nvSpPr>
        <p:spPr bwMode="auto">
          <a:xfrm>
            <a:off x="4953000" y="5867400"/>
            <a:ext cx="2667000" cy="523220"/>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a:cs typeface="+mn-cs"/>
              </a:rPr>
              <a:t>INSTITUTIONS</a:t>
            </a:r>
          </a:p>
        </p:txBody>
      </p:sp>
      <p:sp>
        <p:nvSpPr>
          <p:cNvPr id="20802574" name="Comment 14"/>
          <p:cNvSpPr>
            <a:spLocks noChangeArrowheads="1"/>
          </p:cNvSpPr>
          <p:nvPr/>
        </p:nvSpPr>
        <p:spPr bwMode="auto">
          <a:xfrm>
            <a:off x="1539878" y="-1219200"/>
            <a:ext cx="9128125" cy="95410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ＭＳ Ｐゴシック"/>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Complimentary Statements Of The Great Commission Complete In Matthew 28: 18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 20  &amp;  Luke 24:  46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 49  ~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The Authority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a:cs typeface="+mn-cs"/>
              </a:rPr>
              <a:t>–</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 The Enablement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a:cs typeface="+mn-cs"/>
              </a:rPr>
              <a:t>–</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 The Sphere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a:cs typeface="+mn-cs"/>
              </a:rPr>
              <a:t>–</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 The Message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a:cs typeface="+mn-cs"/>
              </a:rPr>
              <a:t>–</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 The Activities</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rPr>
              <a:t> </a:t>
            </a:r>
          </a:p>
        </p:txBody>
      </p:sp>
    </p:spTree>
    <p:extLst>
      <p:ext uri="{BB962C8B-B14F-4D97-AF65-F5344CB8AC3E}">
        <p14:creationId xmlns:p14="http://schemas.microsoft.com/office/powerpoint/2010/main" val="33068069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0802562">
                                            <p:txEl>
                                              <p:pRg st="0" end="0"/>
                                            </p:txEl>
                                          </p:spTgt>
                                        </p:tgtEl>
                                        <p:attrNameLst>
                                          <p:attrName>style.visibility</p:attrName>
                                        </p:attrNameLst>
                                      </p:cBhvr>
                                      <p:to>
                                        <p:strVal val="visible"/>
                                      </p:to>
                                    </p:set>
                                    <p:anim calcmode="lin" valueType="num">
                                      <p:cBhvr additive="base">
                                        <p:cTn id="7" dur="300" fill="hold"/>
                                        <p:tgtEl>
                                          <p:spTgt spid="2080256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080256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20802565"/>
                                        </p:tgtEl>
                                        <p:attrNameLst>
                                          <p:attrName>style.visibility</p:attrName>
                                        </p:attrNameLst>
                                      </p:cBhvr>
                                      <p:to>
                                        <p:strVal val="visible"/>
                                      </p:to>
                                    </p:set>
                                    <p:anim calcmode="lin" valueType="num">
                                      <p:cBhvr>
                                        <p:cTn id="13" dur="500" fill="hold"/>
                                        <p:tgtEl>
                                          <p:spTgt spid="20802565"/>
                                        </p:tgtEl>
                                        <p:attrNameLst>
                                          <p:attrName>ppt_w</p:attrName>
                                        </p:attrNameLst>
                                      </p:cBhvr>
                                      <p:tavLst>
                                        <p:tav tm="0">
                                          <p:val>
                                            <p:strVal val="4/3*#ppt_w"/>
                                          </p:val>
                                        </p:tav>
                                        <p:tav tm="100000">
                                          <p:val>
                                            <p:strVal val="#ppt_w"/>
                                          </p:val>
                                        </p:tav>
                                      </p:tavLst>
                                    </p:anim>
                                    <p:anim calcmode="lin" valueType="num">
                                      <p:cBhvr>
                                        <p:cTn id="14" dur="500" fill="hold"/>
                                        <p:tgtEl>
                                          <p:spTgt spid="20802565"/>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20802569"/>
                                        </p:tgtEl>
                                        <p:attrNameLst>
                                          <p:attrName>style.visibility</p:attrName>
                                        </p:attrNameLst>
                                      </p:cBhvr>
                                      <p:to>
                                        <p:strVal val="visible"/>
                                      </p:to>
                                    </p:set>
                                    <p:anim calcmode="lin" valueType="num">
                                      <p:cBhvr>
                                        <p:cTn id="19" dur="500" fill="hold"/>
                                        <p:tgtEl>
                                          <p:spTgt spid="20802569"/>
                                        </p:tgtEl>
                                        <p:attrNameLst>
                                          <p:attrName>ppt_w</p:attrName>
                                        </p:attrNameLst>
                                      </p:cBhvr>
                                      <p:tavLst>
                                        <p:tav tm="0">
                                          <p:val>
                                            <p:fltVal val="0"/>
                                          </p:val>
                                        </p:tav>
                                        <p:tav tm="100000">
                                          <p:val>
                                            <p:strVal val="#ppt_w"/>
                                          </p:val>
                                        </p:tav>
                                      </p:tavLst>
                                    </p:anim>
                                    <p:anim calcmode="lin" valueType="num">
                                      <p:cBhvr>
                                        <p:cTn id="20" dur="500" fill="hold"/>
                                        <p:tgtEl>
                                          <p:spTgt spid="20802569"/>
                                        </p:tgtEl>
                                        <p:attrNameLst>
                                          <p:attrName>ppt_h</p:attrName>
                                        </p:attrNameLst>
                                      </p:cBhvr>
                                      <p:tavLst>
                                        <p:tav tm="0">
                                          <p:val>
                                            <p:fltVal val="0"/>
                                          </p:val>
                                        </p:tav>
                                        <p:tav tm="100000">
                                          <p:val>
                                            <p:strVal val="#ppt_h"/>
                                          </p:val>
                                        </p:tav>
                                      </p:tavLst>
                                    </p:anim>
                                    <p:anim calcmode="lin" valueType="num">
                                      <p:cBhvr>
                                        <p:cTn id="21" dur="500" fill="hold"/>
                                        <p:tgtEl>
                                          <p:spTgt spid="20802569"/>
                                        </p:tgtEl>
                                        <p:attrNameLst>
                                          <p:attrName>ppt_x</p:attrName>
                                        </p:attrNameLst>
                                      </p:cBhvr>
                                      <p:tavLst>
                                        <p:tav tm="0">
                                          <p:val>
                                            <p:fltVal val="0.5"/>
                                          </p:val>
                                        </p:tav>
                                        <p:tav tm="100000">
                                          <p:val>
                                            <p:strVal val="#ppt_x"/>
                                          </p:val>
                                        </p:tav>
                                      </p:tavLst>
                                    </p:anim>
                                    <p:anim calcmode="lin" valueType="num">
                                      <p:cBhvr>
                                        <p:cTn id="22" dur="500" fill="hold"/>
                                        <p:tgtEl>
                                          <p:spTgt spid="20802569"/>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20802570"/>
                                        </p:tgtEl>
                                        <p:attrNameLst>
                                          <p:attrName>style.visibility</p:attrName>
                                        </p:attrNameLst>
                                      </p:cBhvr>
                                      <p:to>
                                        <p:strVal val="visible"/>
                                      </p:to>
                                    </p:set>
                                    <p:anim calcmode="lin" valueType="num">
                                      <p:cBhvr>
                                        <p:cTn id="27" dur="500" fill="hold"/>
                                        <p:tgtEl>
                                          <p:spTgt spid="20802570"/>
                                        </p:tgtEl>
                                        <p:attrNameLst>
                                          <p:attrName>ppt_w</p:attrName>
                                        </p:attrNameLst>
                                      </p:cBhvr>
                                      <p:tavLst>
                                        <p:tav tm="0">
                                          <p:val>
                                            <p:fltVal val="0"/>
                                          </p:val>
                                        </p:tav>
                                        <p:tav tm="100000">
                                          <p:val>
                                            <p:strVal val="#ppt_w"/>
                                          </p:val>
                                        </p:tav>
                                      </p:tavLst>
                                    </p:anim>
                                    <p:anim calcmode="lin" valueType="num">
                                      <p:cBhvr>
                                        <p:cTn id="28" dur="500" fill="hold"/>
                                        <p:tgtEl>
                                          <p:spTgt spid="20802570"/>
                                        </p:tgtEl>
                                        <p:attrNameLst>
                                          <p:attrName>ppt_h</p:attrName>
                                        </p:attrNameLst>
                                      </p:cBhvr>
                                      <p:tavLst>
                                        <p:tav tm="0">
                                          <p:val>
                                            <p:fltVal val="0"/>
                                          </p:val>
                                        </p:tav>
                                        <p:tav tm="100000">
                                          <p:val>
                                            <p:strVal val="#ppt_h"/>
                                          </p:val>
                                        </p:tav>
                                      </p:tavLst>
                                    </p:anim>
                                    <p:anim calcmode="lin" valueType="num">
                                      <p:cBhvr>
                                        <p:cTn id="29" dur="500" fill="hold"/>
                                        <p:tgtEl>
                                          <p:spTgt spid="20802570"/>
                                        </p:tgtEl>
                                        <p:attrNameLst>
                                          <p:attrName>ppt_x</p:attrName>
                                        </p:attrNameLst>
                                      </p:cBhvr>
                                      <p:tavLst>
                                        <p:tav tm="0">
                                          <p:val>
                                            <p:fltVal val="0.5"/>
                                          </p:val>
                                        </p:tav>
                                        <p:tav tm="100000">
                                          <p:val>
                                            <p:strVal val="#ppt_x"/>
                                          </p:val>
                                        </p:tav>
                                      </p:tavLst>
                                    </p:anim>
                                    <p:anim calcmode="lin" valueType="num">
                                      <p:cBhvr>
                                        <p:cTn id="30" dur="500" fill="hold"/>
                                        <p:tgtEl>
                                          <p:spTgt spid="20802570"/>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288" fill="hold" grpId="0" nodeType="clickEffect">
                                  <p:stCondLst>
                                    <p:cond delay="0"/>
                                  </p:stCondLst>
                                  <p:childTnLst>
                                    <p:set>
                                      <p:cBhvr>
                                        <p:cTn id="34" dur="1" fill="hold">
                                          <p:stCondLst>
                                            <p:cond delay="0"/>
                                          </p:stCondLst>
                                        </p:cTn>
                                        <p:tgtEl>
                                          <p:spTgt spid="20802563"/>
                                        </p:tgtEl>
                                        <p:attrNameLst>
                                          <p:attrName>style.visibility</p:attrName>
                                        </p:attrNameLst>
                                      </p:cBhvr>
                                      <p:to>
                                        <p:strVal val="visible"/>
                                      </p:to>
                                    </p:set>
                                    <p:anim calcmode="lin" valueType="num">
                                      <p:cBhvr>
                                        <p:cTn id="35" dur="500" fill="hold"/>
                                        <p:tgtEl>
                                          <p:spTgt spid="20802563"/>
                                        </p:tgtEl>
                                        <p:attrNameLst>
                                          <p:attrName>ppt_w</p:attrName>
                                        </p:attrNameLst>
                                      </p:cBhvr>
                                      <p:tavLst>
                                        <p:tav tm="0">
                                          <p:val>
                                            <p:strVal val="4/3*#ppt_w"/>
                                          </p:val>
                                        </p:tav>
                                        <p:tav tm="100000">
                                          <p:val>
                                            <p:strVal val="#ppt_w"/>
                                          </p:val>
                                        </p:tav>
                                      </p:tavLst>
                                    </p:anim>
                                    <p:anim calcmode="lin" valueType="num">
                                      <p:cBhvr>
                                        <p:cTn id="36" dur="500" fill="hold"/>
                                        <p:tgtEl>
                                          <p:spTgt spid="20802563"/>
                                        </p:tgtEl>
                                        <p:attrNameLst>
                                          <p:attrName>ppt_h</p:attrName>
                                        </p:attrNameLst>
                                      </p:cBhvr>
                                      <p:tavLst>
                                        <p:tav tm="0">
                                          <p:val>
                                            <p:strVal val="4/3*#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528" fill="hold" grpId="0" nodeType="clickEffect">
                                  <p:stCondLst>
                                    <p:cond delay="0"/>
                                  </p:stCondLst>
                                  <p:childTnLst>
                                    <p:set>
                                      <p:cBhvr>
                                        <p:cTn id="40" dur="1" fill="hold">
                                          <p:stCondLst>
                                            <p:cond delay="0"/>
                                          </p:stCondLst>
                                        </p:cTn>
                                        <p:tgtEl>
                                          <p:spTgt spid="20802572"/>
                                        </p:tgtEl>
                                        <p:attrNameLst>
                                          <p:attrName>style.visibility</p:attrName>
                                        </p:attrNameLst>
                                      </p:cBhvr>
                                      <p:to>
                                        <p:strVal val="visible"/>
                                      </p:to>
                                    </p:set>
                                    <p:anim calcmode="lin" valueType="num">
                                      <p:cBhvr>
                                        <p:cTn id="41" dur="500" fill="hold"/>
                                        <p:tgtEl>
                                          <p:spTgt spid="20802572"/>
                                        </p:tgtEl>
                                        <p:attrNameLst>
                                          <p:attrName>ppt_w</p:attrName>
                                        </p:attrNameLst>
                                      </p:cBhvr>
                                      <p:tavLst>
                                        <p:tav tm="0">
                                          <p:val>
                                            <p:fltVal val="0"/>
                                          </p:val>
                                        </p:tav>
                                        <p:tav tm="100000">
                                          <p:val>
                                            <p:strVal val="#ppt_w"/>
                                          </p:val>
                                        </p:tav>
                                      </p:tavLst>
                                    </p:anim>
                                    <p:anim calcmode="lin" valueType="num">
                                      <p:cBhvr>
                                        <p:cTn id="42" dur="500" fill="hold"/>
                                        <p:tgtEl>
                                          <p:spTgt spid="20802572"/>
                                        </p:tgtEl>
                                        <p:attrNameLst>
                                          <p:attrName>ppt_h</p:attrName>
                                        </p:attrNameLst>
                                      </p:cBhvr>
                                      <p:tavLst>
                                        <p:tav tm="0">
                                          <p:val>
                                            <p:fltVal val="0"/>
                                          </p:val>
                                        </p:tav>
                                        <p:tav tm="100000">
                                          <p:val>
                                            <p:strVal val="#ppt_h"/>
                                          </p:val>
                                        </p:tav>
                                      </p:tavLst>
                                    </p:anim>
                                    <p:anim calcmode="lin" valueType="num">
                                      <p:cBhvr>
                                        <p:cTn id="43" dur="500" fill="hold"/>
                                        <p:tgtEl>
                                          <p:spTgt spid="20802572"/>
                                        </p:tgtEl>
                                        <p:attrNameLst>
                                          <p:attrName>ppt_x</p:attrName>
                                        </p:attrNameLst>
                                      </p:cBhvr>
                                      <p:tavLst>
                                        <p:tav tm="0">
                                          <p:val>
                                            <p:fltVal val="0.5"/>
                                          </p:val>
                                        </p:tav>
                                        <p:tav tm="100000">
                                          <p:val>
                                            <p:strVal val="#ppt_x"/>
                                          </p:val>
                                        </p:tav>
                                      </p:tavLst>
                                    </p:anim>
                                    <p:anim calcmode="lin" valueType="num">
                                      <p:cBhvr>
                                        <p:cTn id="44" dur="500" fill="hold"/>
                                        <p:tgtEl>
                                          <p:spTgt spid="20802572"/>
                                        </p:tgtEl>
                                        <p:attrNameLst>
                                          <p:attrName>ppt_y</p:attrName>
                                        </p:attrNameLst>
                                      </p:cBhvr>
                                      <p:tavLst>
                                        <p:tav tm="0">
                                          <p:val>
                                            <p:fltVal val="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528" fill="hold" grpId="0" nodeType="clickEffect">
                                  <p:stCondLst>
                                    <p:cond delay="0"/>
                                  </p:stCondLst>
                                  <p:childTnLst>
                                    <p:set>
                                      <p:cBhvr>
                                        <p:cTn id="48" dur="1" fill="hold">
                                          <p:stCondLst>
                                            <p:cond delay="0"/>
                                          </p:stCondLst>
                                        </p:cTn>
                                        <p:tgtEl>
                                          <p:spTgt spid="20802573"/>
                                        </p:tgtEl>
                                        <p:attrNameLst>
                                          <p:attrName>style.visibility</p:attrName>
                                        </p:attrNameLst>
                                      </p:cBhvr>
                                      <p:to>
                                        <p:strVal val="visible"/>
                                      </p:to>
                                    </p:set>
                                    <p:anim calcmode="lin" valueType="num">
                                      <p:cBhvr>
                                        <p:cTn id="49" dur="500" fill="hold"/>
                                        <p:tgtEl>
                                          <p:spTgt spid="20802573"/>
                                        </p:tgtEl>
                                        <p:attrNameLst>
                                          <p:attrName>ppt_w</p:attrName>
                                        </p:attrNameLst>
                                      </p:cBhvr>
                                      <p:tavLst>
                                        <p:tav tm="0">
                                          <p:val>
                                            <p:fltVal val="0"/>
                                          </p:val>
                                        </p:tav>
                                        <p:tav tm="100000">
                                          <p:val>
                                            <p:strVal val="#ppt_w"/>
                                          </p:val>
                                        </p:tav>
                                      </p:tavLst>
                                    </p:anim>
                                    <p:anim calcmode="lin" valueType="num">
                                      <p:cBhvr>
                                        <p:cTn id="50" dur="500" fill="hold"/>
                                        <p:tgtEl>
                                          <p:spTgt spid="20802573"/>
                                        </p:tgtEl>
                                        <p:attrNameLst>
                                          <p:attrName>ppt_h</p:attrName>
                                        </p:attrNameLst>
                                      </p:cBhvr>
                                      <p:tavLst>
                                        <p:tav tm="0">
                                          <p:val>
                                            <p:fltVal val="0"/>
                                          </p:val>
                                        </p:tav>
                                        <p:tav tm="100000">
                                          <p:val>
                                            <p:strVal val="#ppt_h"/>
                                          </p:val>
                                        </p:tav>
                                      </p:tavLst>
                                    </p:anim>
                                    <p:anim calcmode="lin" valueType="num">
                                      <p:cBhvr>
                                        <p:cTn id="51" dur="500" fill="hold"/>
                                        <p:tgtEl>
                                          <p:spTgt spid="20802573"/>
                                        </p:tgtEl>
                                        <p:attrNameLst>
                                          <p:attrName>ppt_x</p:attrName>
                                        </p:attrNameLst>
                                      </p:cBhvr>
                                      <p:tavLst>
                                        <p:tav tm="0">
                                          <p:val>
                                            <p:fltVal val="0.5"/>
                                          </p:val>
                                        </p:tav>
                                        <p:tav tm="100000">
                                          <p:val>
                                            <p:strVal val="#ppt_x"/>
                                          </p:val>
                                        </p:tav>
                                      </p:tavLst>
                                    </p:anim>
                                    <p:anim calcmode="lin" valueType="num">
                                      <p:cBhvr>
                                        <p:cTn id="52" dur="500" fill="hold"/>
                                        <p:tgtEl>
                                          <p:spTgt spid="2080257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02562" grpId="0" build="p" autoUpdateAnimBg="0"/>
      <p:bldP spid="20802563" grpId="0" animBg="1" autoUpdateAnimBg="0"/>
      <p:bldP spid="20802565" grpId="0" animBg="1" autoUpdateAnimBg="0"/>
      <p:bldP spid="20802569" grpId="0" autoUpdateAnimBg="0"/>
      <p:bldP spid="20802570" grpId="0" autoUpdateAnimBg="0"/>
      <p:bldP spid="20802572" grpId="0" autoUpdateAnimBg="0"/>
      <p:bldP spid="20802573"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0849666" name="Rectangle 2"/>
          <p:cNvSpPr>
            <a:spLocks noChangeArrowheads="1"/>
          </p:cNvSpPr>
          <p:nvPr/>
        </p:nvSpPr>
        <p:spPr bwMode="auto">
          <a:xfrm>
            <a:off x="6057900" y="1057277"/>
            <a:ext cx="4457700" cy="944563"/>
          </a:xfrm>
          <a:prstGeom prst="rect">
            <a:avLst/>
          </a:prstGeom>
          <a:solidFill>
            <a:schemeClr val="folHlink"/>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Ways Of Perceiving The World</a:t>
            </a:r>
          </a:p>
        </p:txBody>
      </p:sp>
      <p:sp>
        <p:nvSpPr>
          <p:cNvPr id="20849667" name="Rectangle 3"/>
          <p:cNvSpPr>
            <a:spLocks noChangeArrowheads="1"/>
          </p:cNvSpPr>
          <p:nvPr/>
        </p:nvSpPr>
        <p:spPr bwMode="auto">
          <a:xfrm>
            <a:off x="1600200" y="1057277"/>
            <a:ext cx="4457700" cy="944563"/>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Worldviews</a:t>
            </a:r>
          </a:p>
        </p:txBody>
      </p:sp>
      <p:sp>
        <p:nvSpPr>
          <p:cNvPr id="20849668" name="Rectangle 4"/>
          <p:cNvSpPr>
            <a:spLocks noChangeArrowheads="1"/>
          </p:cNvSpPr>
          <p:nvPr/>
        </p:nvSpPr>
        <p:spPr bwMode="auto">
          <a:xfrm>
            <a:off x="6057900" y="5811838"/>
            <a:ext cx="4457700" cy="944563"/>
          </a:xfrm>
          <a:prstGeom prst="rect">
            <a:avLst/>
          </a:prstGeom>
          <a:solidFill>
            <a:schemeClr val="folHlink"/>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Ways Of Deciding</a:t>
            </a:r>
          </a:p>
        </p:txBody>
      </p:sp>
      <p:sp>
        <p:nvSpPr>
          <p:cNvPr id="20849669" name="Rectangle 5"/>
          <p:cNvSpPr>
            <a:spLocks noChangeArrowheads="1"/>
          </p:cNvSpPr>
          <p:nvPr/>
        </p:nvSpPr>
        <p:spPr bwMode="auto">
          <a:xfrm>
            <a:off x="1600200" y="5811838"/>
            <a:ext cx="4457700" cy="944563"/>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Motivational Resources</a:t>
            </a:r>
            <a:r>
              <a:rPr kumimoji="0" lang="en-US" sz="2800" b="1" i="0" u="none" strike="noStrike" kern="1200" cap="none" spc="0" normalizeH="0" baseline="0" noProof="0">
                <a:ln>
                  <a:noFill/>
                </a:ln>
                <a:solidFill>
                  <a:srgbClr val="000000"/>
                </a:solidFill>
                <a:effectLst/>
                <a:uLnTx/>
                <a:uFillTx/>
                <a:latin typeface="Comic Sans MS" pitchFamily="66" charset="0"/>
                <a:ea typeface="ＭＳ Ｐゴシック"/>
                <a:cs typeface="+mn-cs"/>
              </a:rPr>
              <a:t> </a:t>
            </a:r>
          </a:p>
        </p:txBody>
      </p:sp>
      <p:sp>
        <p:nvSpPr>
          <p:cNvPr id="20849670" name="Rectangle 6"/>
          <p:cNvSpPr>
            <a:spLocks noChangeArrowheads="1"/>
          </p:cNvSpPr>
          <p:nvPr/>
        </p:nvSpPr>
        <p:spPr bwMode="auto">
          <a:xfrm>
            <a:off x="6096000" y="4876802"/>
            <a:ext cx="4457700" cy="904875"/>
          </a:xfrm>
          <a:prstGeom prst="rect">
            <a:avLst/>
          </a:prstGeom>
          <a:solidFill>
            <a:schemeClr val="folHlink"/>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Ways Of Interacting</a:t>
            </a:r>
          </a:p>
        </p:txBody>
      </p:sp>
      <p:sp>
        <p:nvSpPr>
          <p:cNvPr id="20849671" name="Rectangle 7"/>
          <p:cNvSpPr>
            <a:spLocks noChangeArrowheads="1"/>
          </p:cNvSpPr>
          <p:nvPr/>
        </p:nvSpPr>
        <p:spPr bwMode="auto">
          <a:xfrm>
            <a:off x="1600200" y="4906965"/>
            <a:ext cx="4457700" cy="90487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Social Structures</a:t>
            </a:r>
          </a:p>
        </p:txBody>
      </p:sp>
      <p:sp>
        <p:nvSpPr>
          <p:cNvPr id="20849672" name="Rectangle 8"/>
          <p:cNvSpPr>
            <a:spLocks noChangeArrowheads="1"/>
          </p:cNvSpPr>
          <p:nvPr/>
        </p:nvSpPr>
        <p:spPr bwMode="auto">
          <a:xfrm>
            <a:off x="6057900" y="3984626"/>
            <a:ext cx="4457700" cy="922339"/>
          </a:xfrm>
          <a:prstGeom prst="rect">
            <a:avLst/>
          </a:prstGeom>
          <a:solidFill>
            <a:schemeClr val="folHlink"/>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Ways Of Acting</a:t>
            </a:r>
          </a:p>
        </p:txBody>
      </p:sp>
      <p:sp>
        <p:nvSpPr>
          <p:cNvPr id="20849673" name="Rectangle 9"/>
          <p:cNvSpPr>
            <a:spLocks noChangeArrowheads="1"/>
          </p:cNvSpPr>
          <p:nvPr/>
        </p:nvSpPr>
        <p:spPr bwMode="auto">
          <a:xfrm>
            <a:off x="1600200" y="3984626"/>
            <a:ext cx="4457700" cy="922339"/>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Behavioral Patterns</a:t>
            </a:r>
          </a:p>
        </p:txBody>
      </p:sp>
      <p:sp>
        <p:nvSpPr>
          <p:cNvPr id="20849674" name="Rectangle 10"/>
          <p:cNvSpPr>
            <a:spLocks noChangeArrowheads="1"/>
          </p:cNvSpPr>
          <p:nvPr/>
        </p:nvSpPr>
        <p:spPr bwMode="auto">
          <a:xfrm>
            <a:off x="6057900" y="3078164"/>
            <a:ext cx="4457700" cy="906463"/>
          </a:xfrm>
          <a:prstGeom prst="rect">
            <a:avLst/>
          </a:prstGeom>
          <a:solidFill>
            <a:schemeClr val="folHlink"/>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Ways Of Expressing Ideas</a:t>
            </a:r>
          </a:p>
        </p:txBody>
      </p:sp>
      <p:sp>
        <p:nvSpPr>
          <p:cNvPr id="20849675" name="Rectangle 11"/>
          <p:cNvSpPr>
            <a:spLocks noChangeArrowheads="1"/>
          </p:cNvSpPr>
          <p:nvPr/>
        </p:nvSpPr>
        <p:spPr bwMode="auto">
          <a:xfrm>
            <a:off x="1600200" y="3078164"/>
            <a:ext cx="4457700" cy="906463"/>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Linguistic Forms</a:t>
            </a:r>
            <a:r>
              <a:rPr kumimoji="0" lang="en-US" sz="2800" b="1" i="0" u="none" strike="noStrike" kern="1200" cap="none" spc="0" normalizeH="0" baseline="0" noProof="0">
                <a:ln>
                  <a:noFill/>
                </a:ln>
                <a:solidFill>
                  <a:srgbClr val="000000"/>
                </a:solidFill>
                <a:effectLst/>
                <a:uLnTx/>
                <a:uFillTx/>
                <a:latin typeface="Comic Sans MS" pitchFamily="66" charset="0"/>
                <a:ea typeface="ＭＳ Ｐゴシック"/>
                <a:cs typeface="+mn-cs"/>
              </a:rPr>
              <a:t> </a:t>
            </a:r>
          </a:p>
        </p:txBody>
      </p:sp>
      <p:sp>
        <p:nvSpPr>
          <p:cNvPr id="20849676" name="Rectangle 12"/>
          <p:cNvSpPr>
            <a:spLocks noChangeArrowheads="1"/>
          </p:cNvSpPr>
          <p:nvPr/>
        </p:nvSpPr>
        <p:spPr bwMode="auto">
          <a:xfrm>
            <a:off x="6057900" y="2001840"/>
            <a:ext cx="4457700" cy="1076325"/>
          </a:xfrm>
          <a:prstGeom prst="rect">
            <a:avLst/>
          </a:prstGeom>
          <a:solidFill>
            <a:schemeClr val="folHlink"/>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Ways Of Thinking</a:t>
            </a:r>
          </a:p>
        </p:txBody>
      </p:sp>
      <p:sp>
        <p:nvSpPr>
          <p:cNvPr id="20849677" name="Rectangle 13"/>
          <p:cNvSpPr>
            <a:spLocks noChangeArrowheads="1"/>
          </p:cNvSpPr>
          <p:nvPr/>
        </p:nvSpPr>
        <p:spPr bwMode="auto">
          <a:xfrm>
            <a:off x="1600200" y="2001840"/>
            <a:ext cx="4457700" cy="107632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Cognitive Processes</a:t>
            </a:r>
          </a:p>
        </p:txBody>
      </p:sp>
      <p:sp>
        <p:nvSpPr>
          <p:cNvPr id="20849678" name="Rectangle 14"/>
          <p:cNvSpPr>
            <a:spLocks noChangeArrowheads="1"/>
          </p:cNvSpPr>
          <p:nvPr/>
        </p:nvSpPr>
        <p:spPr bwMode="auto">
          <a:xfrm>
            <a:off x="6057900" y="152402"/>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RESPONDENT VARIABLES</a:t>
            </a:r>
          </a:p>
        </p:txBody>
      </p:sp>
      <p:sp>
        <p:nvSpPr>
          <p:cNvPr id="20849679" name="Rectangle 15"/>
          <p:cNvSpPr>
            <a:spLocks noChangeArrowheads="1"/>
          </p:cNvSpPr>
          <p:nvPr/>
        </p:nvSpPr>
        <p:spPr bwMode="auto">
          <a:xfrm>
            <a:off x="1600200" y="152402"/>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SOURCE CULTURE MESSAGE DIMENSION</a:t>
            </a:r>
          </a:p>
        </p:txBody>
      </p:sp>
      <p:sp>
        <p:nvSpPr>
          <p:cNvPr id="20849680"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0849681" name="Line 17"/>
          <p:cNvSpPr>
            <a:spLocks noChangeShapeType="1"/>
          </p:cNvSpPr>
          <p:nvPr/>
        </p:nvSpPr>
        <p:spPr bwMode="auto">
          <a:xfrm>
            <a:off x="1600200" y="2001837"/>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0849682"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0849683"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0849684"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0849685"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0849686"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0849687" name="Line 23"/>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0849688"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0849689" name="Line 25"/>
          <p:cNvSpPr>
            <a:spLocks noChangeShapeType="1"/>
          </p:cNvSpPr>
          <p:nvPr/>
        </p:nvSpPr>
        <p:spPr bwMode="auto">
          <a:xfrm>
            <a:off x="1600200" y="5811839"/>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0849690"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Tree>
    <p:extLst>
      <p:ext uri="{BB962C8B-B14F-4D97-AF65-F5344CB8AC3E}">
        <p14:creationId xmlns:p14="http://schemas.microsoft.com/office/powerpoint/2010/main" val="41046761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849667"/>
                                        </p:tgtEl>
                                        <p:attrNameLst>
                                          <p:attrName>style.visibility</p:attrName>
                                        </p:attrNameLst>
                                      </p:cBhvr>
                                      <p:to>
                                        <p:strVal val="visible"/>
                                      </p:to>
                                    </p:set>
                                    <p:anim calcmode="lin" valueType="num">
                                      <p:cBhvr>
                                        <p:cTn id="7" dur="1000" fill="hold"/>
                                        <p:tgtEl>
                                          <p:spTgt spid="20849667"/>
                                        </p:tgtEl>
                                        <p:attrNameLst>
                                          <p:attrName>ppt_w</p:attrName>
                                        </p:attrNameLst>
                                      </p:cBhvr>
                                      <p:tavLst>
                                        <p:tav tm="0">
                                          <p:val>
                                            <p:fltVal val="0"/>
                                          </p:val>
                                        </p:tav>
                                        <p:tav tm="100000">
                                          <p:val>
                                            <p:strVal val="#ppt_w"/>
                                          </p:val>
                                        </p:tav>
                                      </p:tavLst>
                                    </p:anim>
                                    <p:anim calcmode="lin" valueType="num">
                                      <p:cBhvr>
                                        <p:cTn id="8" dur="1000" fill="hold"/>
                                        <p:tgtEl>
                                          <p:spTgt spid="20849667"/>
                                        </p:tgtEl>
                                        <p:attrNameLst>
                                          <p:attrName>ppt_h</p:attrName>
                                        </p:attrNameLst>
                                      </p:cBhvr>
                                      <p:tavLst>
                                        <p:tav tm="0">
                                          <p:val>
                                            <p:fltVal val="0"/>
                                          </p:val>
                                        </p:tav>
                                        <p:tav tm="100000">
                                          <p:val>
                                            <p:strVal val="#ppt_h"/>
                                          </p:val>
                                        </p:tav>
                                      </p:tavLst>
                                    </p:anim>
                                    <p:anim calcmode="lin" valueType="num">
                                      <p:cBhvr>
                                        <p:cTn id="9" dur="1000" fill="hold"/>
                                        <p:tgtEl>
                                          <p:spTgt spid="208496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8496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849666"/>
                                        </p:tgtEl>
                                        <p:attrNameLst>
                                          <p:attrName>style.visibility</p:attrName>
                                        </p:attrNameLst>
                                      </p:cBhvr>
                                      <p:to>
                                        <p:strVal val="visible"/>
                                      </p:to>
                                    </p:set>
                                    <p:anim calcmode="lin" valueType="num">
                                      <p:cBhvr>
                                        <p:cTn id="15" dur="1000" fill="hold"/>
                                        <p:tgtEl>
                                          <p:spTgt spid="20849666"/>
                                        </p:tgtEl>
                                        <p:attrNameLst>
                                          <p:attrName>ppt_w</p:attrName>
                                        </p:attrNameLst>
                                      </p:cBhvr>
                                      <p:tavLst>
                                        <p:tav tm="0">
                                          <p:val>
                                            <p:fltVal val="0"/>
                                          </p:val>
                                        </p:tav>
                                        <p:tav tm="100000">
                                          <p:val>
                                            <p:strVal val="#ppt_w"/>
                                          </p:val>
                                        </p:tav>
                                      </p:tavLst>
                                    </p:anim>
                                    <p:anim calcmode="lin" valueType="num">
                                      <p:cBhvr>
                                        <p:cTn id="16" dur="1000" fill="hold"/>
                                        <p:tgtEl>
                                          <p:spTgt spid="20849666"/>
                                        </p:tgtEl>
                                        <p:attrNameLst>
                                          <p:attrName>ppt_h</p:attrName>
                                        </p:attrNameLst>
                                      </p:cBhvr>
                                      <p:tavLst>
                                        <p:tav tm="0">
                                          <p:val>
                                            <p:fltVal val="0"/>
                                          </p:val>
                                        </p:tav>
                                        <p:tav tm="100000">
                                          <p:val>
                                            <p:strVal val="#ppt_h"/>
                                          </p:val>
                                        </p:tav>
                                      </p:tavLst>
                                    </p:anim>
                                    <p:anim calcmode="lin" valueType="num">
                                      <p:cBhvr>
                                        <p:cTn id="17" dur="1000" fill="hold"/>
                                        <p:tgtEl>
                                          <p:spTgt spid="2084966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8496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849677"/>
                                        </p:tgtEl>
                                        <p:attrNameLst>
                                          <p:attrName>style.visibility</p:attrName>
                                        </p:attrNameLst>
                                      </p:cBhvr>
                                      <p:to>
                                        <p:strVal val="visible"/>
                                      </p:to>
                                    </p:set>
                                    <p:anim calcmode="lin" valueType="num">
                                      <p:cBhvr>
                                        <p:cTn id="23" dur="1000" fill="hold"/>
                                        <p:tgtEl>
                                          <p:spTgt spid="20849677"/>
                                        </p:tgtEl>
                                        <p:attrNameLst>
                                          <p:attrName>ppt_w</p:attrName>
                                        </p:attrNameLst>
                                      </p:cBhvr>
                                      <p:tavLst>
                                        <p:tav tm="0">
                                          <p:val>
                                            <p:fltVal val="0"/>
                                          </p:val>
                                        </p:tav>
                                        <p:tav tm="100000">
                                          <p:val>
                                            <p:strVal val="#ppt_w"/>
                                          </p:val>
                                        </p:tav>
                                      </p:tavLst>
                                    </p:anim>
                                    <p:anim calcmode="lin" valueType="num">
                                      <p:cBhvr>
                                        <p:cTn id="24" dur="1000" fill="hold"/>
                                        <p:tgtEl>
                                          <p:spTgt spid="20849677"/>
                                        </p:tgtEl>
                                        <p:attrNameLst>
                                          <p:attrName>ppt_h</p:attrName>
                                        </p:attrNameLst>
                                      </p:cBhvr>
                                      <p:tavLst>
                                        <p:tav tm="0">
                                          <p:val>
                                            <p:fltVal val="0"/>
                                          </p:val>
                                        </p:tav>
                                        <p:tav tm="100000">
                                          <p:val>
                                            <p:strVal val="#ppt_h"/>
                                          </p:val>
                                        </p:tav>
                                      </p:tavLst>
                                    </p:anim>
                                    <p:anim calcmode="lin" valueType="num">
                                      <p:cBhvr>
                                        <p:cTn id="25" dur="1000" fill="hold"/>
                                        <p:tgtEl>
                                          <p:spTgt spid="2084967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8496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849676"/>
                                        </p:tgtEl>
                                        <p:attrNameLst>
                                          <p:attrName>style.visibility</p:attrName>
                                        </p:attrNameLst>
                                      </p:cBhvr>
                                      <p:to>
                                        <p:strVal val="visible"/>
                                      </p:to>
                                    </p:set>
                                    <p:anim calcmode="lin" valueType="num">
                                      <p:cBhvr>
                                        <p:cTn id="31" dur="1000" fill="hold"/>
                                        <p:tgtEl>
                                          <p:spTgt spid="20849676"/>
                                        </p:tgtEl>
                                        <p:attrNameLst>
                                          <p:attrName>ppt_w</p:attrName>
                                        </p:attrNameLst>
                                      </p:cBhvr>
                                      <p:tavLst>
                                        <p:tav tm="0">
                                          <p:val>
                                            <p:fltVal val="0"/>
                                          </p:val>
                                        </p:tav>
                                        <p:tav tm="100000">
                                          <p:val>
                                            <p:strVal val="#ppt_w"/>
                                          </p:val>
                                        </p:tav>
                                      </p:tavLst>
                                    </p:anim>
                                    <p:anim calcmode="lin" valueType="num">
                                      <p:cBhvr>
                                        <p:cTn id="32" dur="1000" fill="hold"/>
                                        <p:tgtEl>
                                          <p:spTgt spid="20849676"/>
                                        </p:tgtEl>
                                        <p:attrNameLst>
                                          <p:attrName>ppt_h</p:attrName>
                                        </p:attrNameLst>
                                      </p:cBhvr>
                                      <p:tavLst>
                                        <p:tav tm="0">
                                          <p:val>
                                            <p:fltVal val="0"/>
                                          </p:val>
                                        </p:tav>
                                        <p:tav tm="100000">
                                          <p:val>
                                            <p:strVal val="#ppt_h"/>
                                          </p:val>
                                        </p:tav>
                                      </p:tavLst>
                                    </p:anim>
                                    <p:anim calcmode="lin" valueType="num">
                                      <p:cBhvr>
                                        <p:cTn id="33" dur="1000" fill="hold"/>
                                        <p:tgtEl>
                                          <p:spTgt spid="20849676"/>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8496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0849675"/>
                                        </p:tgtEl>
                                        <p:attrNameLst>
                                          <p:attrName>style.visibility</p:attrName>
                                        </p:attrNameLst>
                                      </p:cBhvr>
                                      <p:to>
                                        <p:strVal val="visible"/>
                                      </p:to>
                                    </p:set>
                                    <p:anim calcmode="lin" valueType="num">
                                      <p:cBhvr>
                                        <p:cTn id="39" dur="1000" fill="hold"/>
                                        <p:tgtEl>
                                          <p:spTgt spid="20849675"/>
                                        </p:tgtEl>
                                        <p:attrNameLst>
                                          <p:attrName>ppt_w</p:attrName>
                                        </p:attrNameLst>
                                      </p:cBhvr>
                                      <p:tavLst>
                                        <p:tav tm="0">
                                          <p:val>
                                            <p:fltVal val="0"/>
                                          </p:val>
                                        </p:tav>
                                        <p:tav tm="100000">
                                          <p:val>
                                            <p:strVal val="#ppt_w"/>
                                          </p:val>
                                        </p:tav>
                                      </p:tavLst>
                                    </p:anim>
                                    <p:anim calcmode="lin" valueType="num">
                                      <p:cBhvr>
                                        <p:cTn id="40" dur="1000" fill="hold"/>
                                        <p:tgtEl>
                                          <p:spTgt spid="20849675"/>
                                        </p:tgtEl>
                                        <p:attrNameLst>
                                          <p:attrName>ppt_h</p:attrName>
                                        </p:attrNameLst>
                                      </p:cBhvr>
                                      <p:tavLst>
                                        <p:tav tm="0">
                                          <p:val>
                                            <p:fltVal val="0"/>
                                          </p:val>
                                        </p:tav>
                                        <p:tav tm="100000">
                                          <p:val>
                                            <p:strVal val="#ppt_h"/>
                                          </p:val>
                                        </p:tav>
                                      </p:tavLst>
                                    </p:anim>
                                    <p:anim calcmode="lin" valueType="num">
                                      <p:cBhvr>
                                        <p:cTn id="41" dur="1000" fill="hold"/>
                                        <p:tgtEl>
                                          <p:spTgt spid="20849675"/>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8496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0849674"/>
                                        </p:tgtEl>
                                        <p:attrNameLst>
                                          <p:attrName>style.visibility</p:attrName>
                                        </p:attrNameLst>
                                      </p:cBhvr>
                                      <p:to>
                                        <p:strVal val="visible"/>
                                      </p:to>
                                    </p:set>
                                    <p:anim calcmode="lin" valueType="num">
                                      <p:cBhvr>
                                        <p:cTn id="47" dur="1000" fill="hold"/>
                                        <p:tgtEl>
                                          <p:spTgt spid="20849674"/>
                                        </p:tgtEl>
                                        <p:attrNameLst>
                                          <p:attrName>ppt_w</p:attrName>
                                        </p:attrNameLst>
                                      </p:cBhvr>
                                      <p:tavLst>
                                        <p:tav tm="0">
                                          <p:val>
                                            <p:fltVal val="0"/>
                                          </p:val>
                                        </p:tav>
                                        <p:tav tm="100000">
                                          <p:val>
                                            <p:strVal val="#ppt_w"/>
                                          </p:val>
                                        </p:tav>
                                      </p:tavLst>
                                    </p:anim>
                                    <p:anim calcmode="lin" valueType="num">
                                      <p:cBhvr>
                                        <p:cTn id="48" dur="1000" fill="hold"/>
                                        <p:tgtEl>
                                          <p:spTgt spid="20849674"/>
                                        </p:tgtEl>
                                        <p:attrNameLst>
                                          <p:attrName>ppt_h</p:attrName>
                                        </p:attrNameLst>
                                      </p:cBhvr>
                                      <p:tavLst>
                                        <p:tav tm="0">
                                          <p:val>
                                            <p:fltVal val="0"/>
                                          </p:val>
                                        </p:tav>
                                        <p:tav tm="100000">
                                          <p:val>
                                            <p:strVal val="#ppt_h"/>
                                          </p:val>
                                        </p:tav>
                                      </p:tavLst>
                                    </p:anim>
                                    <p:anim calcmode="lin" valueType="num">
                                      <p:cBhvr>
                                        <p:cTn id="49" dur="1000" fill="hold"/>
                                        <p:tgtEl>
                                          <p:spTgt spid="20849674"/>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08496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0849673"/>
                                        </p:tgtEl>
                                        <p:attrNameLst>
                                          <p:attrName>style.visibility</p:attrName>
                                        </p:attrNameLst>
                                      </p:cBhvr>
                                      <p:to>
                                        <p:strVal val="visible"/>
                                      </p:to>
                                    </p:set>
                                    <p:anim calcmode="lin" valueType="num">
                                      <p:cBhvr>
                                        <p:cTn id="55" dur="1000" fill="hold"/>
                                        <p:tgtEl>
                                          <p:spTgt spid="20849673"/>
                                        </p:tgtEl>
                                        <p:attrNameLst>
                                          <p:attrName>ppt_w</p:attrName>
                                        </p:attrNameLst>
                                      </p:cBhvr>
                                      <p:tavLst>
                                        <p:tav tm="0">
                                          <p:val>
                                            <p:fltVal val="0"/>
                                          </p:val>
                                        </p:tav>
                                        <p:tav tm="100000">
                                          <p:val>
                                            <p:strVal val="#ppt_w"/>
                                          </p:val>
                                        </p:tav>
                                      </p:tavLst>
                                    </p:anim>
                                    <p:anim calcmode="lin" valueType="num">
                                      <p:cBhvr>
                                        <p:cTn id="56" dur="1000" fill="hold"/>
                                        <p:tgtEl>
                                          <p:spTgt spid="20849673"/>
                                        </p:tgtEl>
                                        <p:attrNameLst>
                                          <p:attrName>ppt_h</p:attrName>
                                        </p:attrNameLst>
                                      </p:cBhvr>
                                      <p:tavLst>
                                        <p:tav tm="0">
                                          <p:val>
                                            <p:fltVal val="0"/>
                                          </p:val>
                                        </p:tav>
                                        <p:tav tm="100000">
                                          <p:val>
                                            <p:strVal val="#ppt_h"/>
                                          </p:val>
                                        </p:tav>
                                      </p:tavLst>
                                    </p:anim>
                                    <p:anim calcmode="lin" valueType="num">
                                      <p:cBhvr>
                                        <p:cTn id="57" dur="1000" fill="hold"/>
                                        <p:tgtEl>
                                          <p:spTgt spid="2084967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084967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0849672"/>
                                        </p:tgtEl>
                                        <p:attrNameLst>
                                          <p:attrName>style.visibility</p:attrName>
                                        </p:attrNameLst>
                                      </p:cBhvr>
                                      <p:to>
                                        <p:strVal val="visible"/>
                                      </p:to>
                                    </p:set>
                                    <p:anim calcmode="lin" valueType="num">
                                      <p:cBhvr>
                                        <p:cTn id="63" dur="1000" fill="hold"/>
                                        <p:tgtEl>
                                          <p:spTgt spid="20849672"/>
                                        </p:tgtEl>
                                        <p:attrNameLst>
                                          <p:attrName>ppt_w</p:attrName>
                                        </p:attrNameLst>
                                      </p:cBhvr>
                                      <p:tavLst>
                                        <p:tav tm="0">
                                          <p:val>
                                            <p:fltVal val="0"/>
                                          </p:val>
                                        </p:tav>
                                        <p:tav tm="100000">
                                          <p:val>
                                            <p:strVal val="#ppt_w"/>
                                          </p:val>
                                        </p:tav>
                                      </p:tavLst>
                                    </p:anim>
                                    <p:anim calcmode="lin" valueType="num">
                                      <p:cBhvr>
                                        <p:cTn id="64" dur="1000" fill="hold"/>
                                        <p:tgtEl>
                                          <p:spTgt spid="20849672"/>
                                        </p:tgtEl>
                                        <p:attrNameLst>
                                          <p:attrName>ppt_h</p:attrName>
                                        </p:attrNameLst>
                                      </p:cBhvr>
                                      <p:tavLst>
                                        <p:tav tm="0">
                                          <p:val>
                                            <p:fltVal val="0"/>
                                          </p:val>
                                        </p:tav>
                                        <p:tav tm="100000">
                                          <p:val>
                                            <p:strVal val="#ppt_h"/>
                                          </p:val>
                                        </p:tav>
                                      </p:tavLst>
                                    </p:anim>
                                    <p:anim calcmode="lin" valueType="num">
                                      <p:cBhvr>
                                        <p:cTn id="65" dur="1000" fill="hold"/>
                                        <p:tgtEl>
                                          <p:spTgt spid="2084967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084967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0849671"/>
                                        </p:tgtEl>
                                        <p:attrNameLst>
                                          <p:attrName>style.visibility</p:attrName>
                                        </p:attrNameLst>
                                      </p:cBhvr>
                                      <p:to>
                                        <p:strVal val="visible"/>
                                      </p:to>
                                    </p:set>
                                    <p:anim calcmode="lin" valueType="num">
                                      <p:cBhvr>
                                        <p:cTn id="71" dur="1000" fill="hold"/>
                                        <p:tgtEl>
                                          <p:spTgt spid="20849671"/>
                                        </p:tgtEl>
                                        <p:attrNameLst>
                                          <p:attrName>ppt_w</p:attrName>
                                        </p:attrNameLst>
                                      </p:cBhvr>
                                      <p:tavLst>
                                        <p:tav tm="0">
                                          <p:val>
                                            <p:fltVal val="0"/>
                                          </p:val>
                                        </p:tav>
                                        <p:tav tm="100000">
                                          <p:val>
                                            <p:strVal val="#ppt_w"/>
                                          </p:val>
                                        </p:tav>
                                      </p:tavLst>
                                    </p:anim>
                                    <p:anim calcmode="lin" valueType="num">
                                      <p:cBhvr>
                                        <p:cTn id="72" dur="1000" fill="hold"/>
                                        <p:tgtEl>
                                          <p:spTgt spid="20849671"/>
                                        </p:tgtEl>
                                        <p:attrNameLst>
                                          <p:attrName>ppt_h</p:attrName>
                                        </p:attrNameLst>
                                      </p:cBhvr>
                                      <p:tavLst>
                                        <p:tav tm="0">
                                          <p:val>
                                            <p:fltVal val="0"/>
                                          </p:val>
                                        </p:tav>
                                        <p:tav tm="100000">
                                          <p:val>
                                            <p:strVal val="#ppt_h"/>
                                          </p:val>
                                        </p:tav>
                                      </p:tavLst>
                                    </p:anim>
                                    <p:anim calcmode="lin" valueType="num">
                                      <p:cBhvr>
                                        <p:cTn id="73" dur="1000" fill="hold"/>
                                        <p:tgtEl>
                                          <p:spTgt spid="20849671"/>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084967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0849670"/>
                                        </p:tgtEl>
                                        <p:attrNameLst>
                                          <p:attrName>style.visibility</p:attrName>
                                        </p:attrNameLst>
                                      </p:cBhvr>
                                      <p:to>
                                        <p:strVal val="visible"/>
                                      </p:to>
                                    </p:set>
                                    <p:anim calcmode="lin" valueType="num">
                                      <p:cBhvr>
                                        <p:cTn id="79" dur="1000" fill="hold"/>
                                        <p:tgtEl>
                                          <p:spTgt spid="20849670"/>
                                        </p:tgtEl>
                                        <p:attrNameLst>
                                          <p:attrName>ppt_w</p:attrName>
                                        </p:attrNameLst>
                                      </p:cBhvr>
                                      <p:tavLst>
                                        <p:tav tm="0">
                                          <p:val>
                                            <p:fltVal val="0"/>
                                          </p:val>
                                        </p:tav>
                                        <p:tav tm="100000">
                                          <p:val>
                                            <p:strVal val="#ppt_w"/>
                                          </p:val>
                                        </p:tav>
                                      </p:tavLst>
                                    </p:anim>
                                    <p:anim calcmode="lin" valueType="num">
                                      <p:cBhvr>
                                        <p:cTn id="80" dur="1000" fill="hold"/>
                                        <p:tgtEl>
                                          <p:spTgt spid="20849670"/>
                                        </p:tgtEl>
                                        <p:attrNameLst>
                                          <p:attrName>ppt_h</p:attrName>
                                        </p:attrNameLst>
                                      </p:cBhvr>
                                      <p:tavLst>
                                        <p:tav tm="0">
                                          <p:val>
                                            <p:fltVal val="0"/>
                                          </p:val>
                                        </p:tav>
                                        <p:tav tm="100000">
                                          <p:val>
                                            <p:strVal val="#ppt_h"/>
                                          </p:val>
                                        </p:tav>
                                      </p:tavLst>
                                    </p:anim>
                                    <p:anim calcmode="lin" valueType="num">
                                      <p:cBhvr>
                                        <p:cTn id="81" dur="1000" fill="hold"/>
                                        <p:tgtEl>
                                          <p:spTgt spid="2084967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08496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0849669"/>
                                        </p:tgtEl>
                                        <p:attrNameLst>
                                          <p:attrName>style.visibility</p:attrName>
                                        </p:attrNameLst>
                                      </p:cBhvr>
                                      <p:to>
                                        <p:strVal val="visible"/>
                                      </p:to>
                                    </p:set>
                                    <p:anim calcmode="lin" valueType="num">
                                      <p:cBhvr>
                                        <p:cTn id="87" dur="1000" fill="hold"/>
                                        <p:tgtEl>
                                          <p:spTgt spid="20849669"/>
                                        </p:tgtEl>
                                        <p:attrNameLst>
                                          <p:attrName>ppt_w</p:attrName>
                                        </p:attrNameLst>
                                      </p:cBhvr>
                                      <p:tavLst>
                                        <p:tav tm="0">
                                          <p:val>
                                            <p:fltVal val="0"/>
                                          </p:val>
                                        </p:tav>
                                        <p:tav tm="100000">
                                          <p:val>
                                            <p:strVal val="#ppt_w"/>
                                          </p:val>
                                        </p:tav>
                                      </p:tavLst>
                                    </p:anim>
                                    <p:anim calcmode="lin" valueType="num">
                                      <p:cBhvr>
                                        <p:cTn id="88" dur="1000" fill="hold"/>
                                        <p:tgtEl>
                                          <p:spTgt spid="20849669"/>
                                        </p:tgtEl>
                                        <p:attrNameLst>
                                          <p:attrName>ppt_h</p:attrName>
                                        </p:attrNameLst>
                                      </p:cBhvr>
                                      <p:tavLst>
                                        <p:tav tm="0">
                                          <p:val>
                                            <p:fltVal val="0"/>
                                          </p:val>
                                        </p:tav>
                                        <p:tav tm="100000">
                                          <p:val>
                                            <p:strVal val="#ppt_h"/>
                                          </p:val>
                                        </p:tav>
                                      </p:tavLst>
                                    </p:anim>
                                    <p:anim calcmode="lin" valueType="num">
                                      <p:cBhvr>
                                        <p:cTn id="89" dur="1000" fill="hold"/>
                                        <p:tgtEl>
                                          <p:spTgt spid="20849669"/>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08496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0849668"/>
                                        </p:tgtEl>
                                        <p:attrNameLst>
                                          <p:attrName>style.visibility</p:attrName>
                                        </p:attrNameLst>
                                      </p:cBhvr>
                                      <p:to>
                                        <p:strVal val="visible"/>
                                      </p:to>
                                    </p:set>
                                    <p:anim calcmode="lin" valueType="num">
                                      <p:cBhvr>
                                        <p:cTn id="95" dur="1000" fill="hold"/>
                                        <p:tgtEl>
                                          <p:spTgt spid="20849668"/>
                                        </p:tgtEl>
                                        <p:attrNameLst>
                                          <p:attrName>ppt_w</p:attrName>
                                        </p:attrNameLst>
                                      </p:cBhvr>
                                      <p:tavLst>
                                        <p:tav tm="0">
                                          <p:val>
                                            <p:fltVal val="0"/>
                                          </p:val>
                                        </p:tav>
                                        <p:tav tm="100000">
                                          <p:val>
                                            <p:strVal val="#ppt_w"/>
                                          </p:val>
                                        </p:tav>
                                      </p:tavLst>
                                    </p:anim>
                                    <p:anim calcmode="lin" valueType="num">
                                      <p:cBhvr>
                                        <p:cTn id="96" dur="1000" fill="hold"/>
                                        <p:tgtEl>
                                          <p:spTgt spid="20849668"/>
                                        </p:tgtEl>
                                        <p:attrNameLst>
                                          <p:attrName>ppt_h</p:attrName>
                                        </p:attrNameLst>
                                      </p:cBhvr>
                                      <p:tavLst>
                                        <p:tav tm="0">
                                          <p:val>
                                            <p:fltVal val="0"/>
                                          </p:val>
                                        </p:tav>
                                        <p:tav tm="100000">
                                          <p:val>
                                            <p:strVal val="#ppt_h"/>
                                          </p:val>
                                        </p:tav>
                                      </p:tavLst>
                                    </p:anim>
                                    <p:anim calcmode="lin" valueType="num">
                                      <p:cBhvr>
                                        <p:cTn id="97" dur="1000" fill="hold"/>
                                        <p:tgtEl>
                                          <p:spTgt spid="20849668"/>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084966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49666" grpId="0" animBg="1" autoUpdateAnimBg="0"/>
      <p:bldP spid="20849667" grpId="0" animBg="1" autoUpdateAnimBg="0"/>
      <p:bldP spid="20849668" grpId="0" animBg="1" autoUpdateAnimBg="0"/>
      <p:bldP spid="20849669" grpId="0" animBg="1" autoUpdateAnimBg="0"/>
      <p:bldP spid="20849670" grpId="0" animBg="1" autoUpdateAnimBg="0"/>
      <p:bldP spid="20849671" grpId="0" animBg="1" autoUpdateAnimBg="0"/>
      <p:bldP spid="20849672" grpId="0" animBg="1" autoUpdateAnimBg="0"/>
      <p:bldP spid="20849673" grpId="0" animBg="1" autoUpdateAnimBg="0"/>
      <p:bldP spid="20849674" grpId="0" animBg="1" autoUpdateAnimBg="0"/>
      <p:bldP spid="20849675" grpId="0" animBg="1" autoUpdateAnimBg="0"/>
      <p:bldP spid="20849676" grpId="0" animBg="1" autoUpdateAnimBg="0"/>
      <p:bldP spid="20849677" grpId="0" animBg="1"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847618" name="Rectangle 2"/>
          <p:cNvSpPr>
            <a:spLocks noChangeArrowheads="1"/>
          </p:cNvSpPr>
          <p:nvPr/>
        </p:nvSpPr>
        <p:spPr bwMode="auto">
          <a:xfrm>
            <a:off x="6057900" y="1057277"/>
            <a:ext cx="4457700" cy="944563"/>
          </a:xfrm>
          <a:prstGeom prst="rect">
            <a:avLst/>
          </a:prstGeom>
          <a:solidFill>
            <a:schemeClr val="folHlink"/>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Radical Christians</a:t>
            </a:r>
          </a:p>
        </p:txBody>
      </p:sp>
      <p:sp>
        <p:nvSpPr>
          <p:cNvPr id="20847619" name="Rectangle 3"/>
          <p:cNvSpPr>
            <a:spLocks noChangeArrowheads="1"/>
          </p:cNvSpPr>
          <p:nvPr/>
        </p:nvSpPr>
        <p:spPr bwMode="auto">
          <a:xfrm>
            <a:off x="1600200" y="1057277"/>
            <a:ext cx="4457700" cy="944563"/>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Christ Against Culture</a:t>
            </a:r>
          </a:p>
        </p:txBody>
      </p:sp>
      <p:sp>
        <p:nvSpPr>
          <p:cNvPr id="20847620" name="Rectangle 4"/>
          <p:cNvSpPr>
            <a:spLocks noChangeArrowheads="1"/>
          </p:cNvSpPr>
          <p:nvPr/>
        </p:nvSpPr>
        <p:spPr bwMode="auto">
          <a:xfrm>
            <a:off x="6057900" y="5811838"/>
            <a:ext cx="4457700" cy="944563"/>
          </a:xfrm>
          <a:prstGeom prst="rect">
            <a:avLst/>
          </a:prstGeom>
          <a:no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endParaRPr>
          </a:p>
        </p:txBody>
      </p:sp>
      <p:sp>
        <p:nvSpPr>
          <p:cNvPr id="534533" name="Rectangle 5"/>
          <p:cNvSpPr>
            <a:spLocks noChangeArrowheads="1"/>
          </p:cNvSpPr>
          <p:nvPr/>
        </p:nvSpPr>
        <p:spPr bwMode="auto">
          <a:xfrm>
            <a:off x="1600200" y="5811838"/>
            <a:ext cx="4457700" cy="944563"/>
          </a:xfrm>
          <a:prstGeom prst="rect">
            <a:avLst/>
          </a:prstGeom>
          <a:noFill/>
          <a:ln w="38100">
            <a:solidFill>
              <a:schemeClr val="bg1"/>
            </a:solidFill>
            <a:miter lim="800000"/>
            <a:headEnd/>
            <a:tailEnd/>
          </a:ln>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ＭＳ Ｐゴシック"/>
              <a:cs typeface="+mn-cs"/>
            </a:endParaRPr>
          </a:p>
        </p:txBody>
      </p:sp>
      <p:sp>
        <p:nvSpPr>
          <p:cNvPr id="20847622" name="Rectangle 6"/>
          <p:cNvSpPr>
            <a:spLocks noChangeArrowheads="1"/>
          </p:cNvSpPr>
          <p:nvPr/>
        </p:nvSpPr>
        <p:spPr bwMode="auto">
          <a:xfrm>
            <a:off x="6096000" y="4876802"/>
            <a:ext cx="4457700" cy="904875"/>
          </a:xfrm>
          <a:prstGeom prst="rect">
            <a:avLst/>
          </a:prstGeom>
          <a:solidFill>
            <a:schemeClr val="folHlink"/>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Culturalists</a:t>
            </a:r>
          </a:p>
        </p:txBody>
      </p:sp>
      <p:sp>
        <p:nvSpPr>
          <p:cNvPr id="20847623" name="Rectangle 7"/>
          <p:cNvSpPr>
            <a:spLocks noChangeArrowheads="1"/>
          </p:cNvSpPr>
          <p:nvPr/>
        </p:nvSpPr>
        <p:spPr bwMode="auto">
          <a:xfrm>
            <a:off x="1600200" y="4906965"/>
            <a:ext cx="4457700" cy="90487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The Christ Of      All Cultures</a:t>
            </a:r>
          </a:p>
        </p:txBody>
      </p:sp>
      <p:sp>
        <p:nvSpPr>
          <p:cNvPr id="20847624" name="Rectangle 8"/>
          <p:cNvSpPr>
            <a:spLocks noChangeArrowheads="1"/>
          </p:cNvSpPr>
          <p:nvPr/>
        </p:nvSpPr>
        <p:spPr bwMode="auto">
          <a:xfrm>
            <a:off x="6057900" y="3984626"/>
            <a:ext cx="4457700" cy="922339"/>
          </a:xfrm>
          <a:prstGeom prst="rect">
            <a:avLst/>
          </a:prstGeom>
          <a:solidFill>
            <a:schemeClr val="folHlink"/>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Synthesists</a:t>
            </a:r>
          </a:p>
        </p:txBody>
      </p:sp>
      <p:sp>
        <p:nvSpPr>
          <p:cNvPr id="20847625" name="Rectangle 9"/>
          <p:cNvSpPr>
            <a:spLocks noChangeArrowheads="1"/>
          </p:cNvSpPr>
          <p:nvPr/>
        </p:nvSpPr>
        <p:spPr bwMode="auto">
          <a:xfrm>
            <a:off x="1600200" y="3984626"/>
            <a:ext cx="4457700" cy="922339"/>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Christ Above Culture</a:t>
            </a:r>
          </a:p>
        </p:txBody>
      </p:sp>
      <p:sp>
        <p:nvSpPr>
          <p:cNvPr id="20847626" name="Rectangle 10"/>
          <p:cNvSpPr>
            <a:spLocks noChangeArrowheads="1"/>
          </p:cNvSpPr>
          <p:nvPr/>
        </p:nvSpPr>
        <p:spPr bwMode="auto">
          <a:xfrm>
            <a:off x="6057900" y="3078164"/>
            <a:ext cx="4457700" cy="906463"/>
          </a:xfrm>
          <a:prstGeom prst="rect">
            <a:avLst/>
          </a:prstGeom>
          <a:solidFill>
            <a:schemeClr val="folHlink"/>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Conversionists</a:t>
            </a:r>
          </a:p>
        </p:txBody>
      </p:sp>
      <p:sp>
        <p:nvSpPr>
          <p:cNvPr id="20847627" name="Rectangle 11"/>
          <p:cNvSpPr>
            <a:spLocks noChangeArrowheads="1"/>
          </p:cNvSpPr>
          <p:nvPr/>
        </p:nvSpPr>
        <p:spPr bwMode="auto">
          <a:xfrm>
            <a:off x="1600200" y="3078164"/>
            <a:ext cx="4457700" cy="906463"/>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Christ Transforms</a:t>
            </a:r>
            <a:r>
              <a:rPr kumimoji="0" lang="en-US" sz="28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 Culture</a:t>
            </a:r>
          </a:p>
        </p:txBody>
      </p:sp>
      <p:sp>
        <p:nvSpPr>
          <p:cNvPr id="20847628" name="Rectangle 12"/>
          <p:cNvSpPr>
            <a:spLocks noChangeArrowheads="1"/>
          </p:cNvSpPr>
          <p:nvPr/>
        </p:nvSpPr>
        <p:spPr bwMode="auto">
          <a:xfrm>
            <a:off x="6057900" y="2001840"/>
            <a:ext cx="4457700" cy="1076325"/>
          </a:xfrm>
          <a:prstGeom prst="rect">
            <a:avLst/>
          </a:prstGeom>
          <a:solidFill>
            <a:schemeClr val="folHlink"/>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Dualists</a:t>
            </a:r>
          </a:p>
        </p:txBody>
      </p:sp>
      <p:sp>
        <p:nvSpPr>
          <p:cNvPr id="20847629" name="Rectangle 13"/>
          <p:cNvSpPr>
            <a:spLocks noChangeArrowheads="1"/>
          </p:cNvSpPr>
          <p:nvPr/>
        </p:nvSpPr>
        <p:spPr bwMode="auto">
          <a:xfrm>
            <a:off x="1600200" y="2001840"/>
            <a:ext cx="4457700" cy="107632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Christ &amp; Culture    In Paradox</a:t>
            </a:r>
          </a:p>
        </p:txBody>
      </p:sp>
      <p:sp>
        <p:nvSpPr>
          <p:cNvPr id="20847630" name="Rectangle 14"/>
          <p:cNvSpPr>
            <a:spLocks noChangeArrowheads="1"/>
          </p:cNvSpPr>
          <p:nvPr/>
        </p:nvSpPr>
        <p:spPr bwMode="auto">
          <a:xfrm>
            <a:off x="6057900" y="152402"/>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TYPOLOGY</a:t>
            </a:r>
          </a:p>
        </p:txBody>
      </p:sp>
      <p:sp>
        <p:nvSpPr>
          <p:cNvPr id="20847631" name="Rectangle 15"/>
          <p:cNvSpPr>
            <a:spLocks noChangeArrowheads="1"/>
          </p:cNvSpPr>
          <p:nvPr/>
        </p:nvSpPr>
        <p:spPr bwMode="auto">
          <a:xfrm>
            <a:off x="1600200" y="152402"/>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APPROACH</a:t>
            </a:r>
          </a:p>
        </p:txBody>
      </p:sp>
      <p:sp>
        <p:nvSpPr>
          <p:cNvPr id="20847632"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0847633" name="Line 17"/>
          <p:cNvSpPr>
            <a:spLocks noChangeShapeType="1"/>
          </p:cNvSpPr>
          <p:nvPr/>
        </p:nvSpPr>
        <p:spPr bwMode="auto">
          <a:xfrm>
            <a:off x="1600200" y="2001837"/>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0847634"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0847635"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0847636"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0847637"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0847638"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0847639" name="Line 23"/>
          <p:cNvSpPr>
            <a:spLocks noChangeShapeType="1"/>
          </p:cNvSpPr>
          <p:nvPr/>
        </p:nvSpPr>
        <p:spPr bwMode="auto">
          <a:xfrm flipH="1">
            <a:off x="5943600" y="255589"/>
            <a:ext cx="38100" cy="6602412"/>
          </a:xfrm>
          <a:prstGeom prst="line">
            <a:avLst/>
          </a:prstGeom>
          <a:noFill/>
          <a:ln w="38100">
            <a:no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0847640"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0847641" name="Line 25"/>
          <p:cNvSpPr>
            <a:spLocks noChangeShapeType="1"/>
          </p:cNvSpPr>
          <p:nvPr/>
        </p:nvSpPr>
        <p:spPr bwMode="auto">
          <a:xfrm>
            <a:off x="1600200" y="5811839"/>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20847642"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a:cs typeface="+mn-cs"/>
            </a:endParaRPr>
          </a:p>
        </p:txBody>
      </p:sp>
      <p:sp>
        <p:nvSpPr>
          <p:cNvPr id="534555" name="WordArt 27"/>
          <p:cNvSpPr>
            <a:spLocks noChangeArrowheads="1" noChangeShapeType="1" noTextEdit="1"/>
          </p:cNvSpPr>
          <p:nvPr/>
        </p:nvSpPr>
        <p:spPr bwMode="auto">
          <a:xfrm>
            <a:off x="1828800" y="5943600"/>
            <a:ext cx="3810000" cy="6858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uLnTx/>
                <a:uFillTx/>
                <a:latin typeface="Impact"/>
                <a:ea typeface="ＭＳ Ｐゴシック"/>
                <a:cs typeface="+mn-cs"/>
              </a:rPr>
              <a:t>CHRIST &amp; CULTURE</a:t>
            </a:r>
          </a:p>
        </p:txBody>
      </p:sp>
    </p:spTree>
    <p:extLst>
      <p:ext uri="{BB962C8B-B14F-4D97-AF65-F5344CB8AC3E}">
        <p14:creationId xmlns:p14="http://schemas.microsoft.com/office/powerpoint/2010/main" val="223567626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847619"/>
                                        </p:tgtEl>
                                        <p:attrNameLst>
                                          <p:attrName>style.visibility</p:attrName>
                                        </p:attrNameLst>
                                      </p:cBhvr>
                                      <p:to>
                                        <p:strVal val="visible"/>
                                      </p:to>
                                    </p:set>
                                    <p:anim calcmode="lin" valueType="num">
                                      <p:cBhvr>
                                        <p:cTn id="7" dur="1000" fill="hold"/>
                                        <p:tgtEl>
                                          <p:spTgt spid="20847619"/>
                                        </p:tgtEl>
                                        <p:attrNameLst>
                                          <p:attrName>ppt_w</p:attrName>
                                        </p:attrNameLst>
                                      </p:cBhvr>
                                      <p:tavLst>
                                        <p:tav tm="0">
                                          <p:val>
                                            <p:fltVal val="0"/>
                                          </p:val>
                                        </p:tav>
                                        <p:tav tm="100000">
                                          <p:val>
                                            <p:strVal val="#ppt_w"/>
                                          </p:val>
                                        </p:tav>
                                      </p:tavLst>
                                    </p:anim>
                                    <p:anim calcmode="lin" valueType="num">
                                      <p:cBhvr>
                                        <p:cTn id="8" dur="1000" fill="hold"/>
                                        <p:tgtEl>
                                          <p:spTgt spid="20847619"/>
                                        </p:tgtEl>
                                        <p:attrNameLst>
                                          <p:attrName>ppt_h</p:attrName>
                                        </p:attrNameLst>
                                      </p:cBhvr>
                                      <p:tavLst>
                                        <p:tav tm="0">
                                          <p:val>
                                            <p:fltVal val="0"/>
                                          </p:val>
                                        </p:tav>
                                        <p:tav tm="100000">
                                          <p:val>
                                            <p:strVal val="#ppt_h"/>
                                          </p:val>
                                        </p:tav>
                                      </p:tavLst>
                                    </p:anim>
                                    <p:anim calcmode="lin" valueType="num">
                                      <p:cBhvr>
                                        <p:cTn id="9" dur="1000" fill="hold"/>
                                        <p:tgtEl>
                                          <p:spTgt spid="208476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8476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847618"/>
                                        </p:tgtEl>
                                        <p:attrNameLst>
                                          <p:attrName>style.visibility</p:attrName>
                                        </p:attrNameLst>
                                      </p:cBhvr>
                                      <p:to>
                                        <p:strVal val="visible"/>
                                      </p:to>
                                    </p:set>
                                    <p:anim calcmode="lin" valueType="num">
                                      <p:cBhvr>
                                        <p:cTn id="15" dur="1000" fill="hold"/>
                                        <p:tgtEl>
                                          <p:spTgt spid="20847618"/>
                                        </p:tgtEl>
                                        <p:attrNameLst>
                                          <p:attrName>ppt_w</p:attrName>
                                        </p:attrNameLst>
                                      </p:cBhvr>
                                      <p:tavLst>
                                        <p:tav tm="0">
                                          <p:val>
                                            <p:fltVal val="0"/>
                                          </p:val>
                                        </p:tav>
                                        <p:tav tm="100000">
                                          <p:val>
                                            <p:strVal val="#ppt_w"/>
                                          </p:val>
                                        </p:tav>
                                      </p:tavLst>
                                    </p:anim>
                                    <p:anim calcmode="lin" valueType="num">
                                      <p:cBhvr>
                                        <p:cTn id="16" dur="1000" fill="hold"/>
                                        <p:tgtEl>
                                          <p:spTgt spid="20847618"/>
                                        </p:tgtEl>
                                        <p:attrNameLst>
                                          <p:attrName>ppt_h</p:attrName>
                                        </p:attrNameLst>
                                      </p:cBhvr>
                                      <p:tavLst>
                                        <p:tav tm="0">
                                          <p:val>
                                            <p:fltVal val="0"/>
                                          </p:val>
                                        </p:tav>
                                        <p:tav tm="100000">
                                          <p:val>
                                            <p:strVal val="#ppt_h"/>
                                          </p:val>
                                        </p:tav>
                                      </p:tavLst>
                                    </p:anim>
                                    <p:anim calcmode="lin" valueType="num">
                                      <p:cBhvr>
                                        <p:cTn id="17" dur="1000" fill="hold"/>
                                        <p:tgtEl>
                                          <p:spTgt spid="2084761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8476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847629"/>
                                        </p:tgtEl>
                                        <p:attrNameLst>
                                          <p:attrName>style.visibility</p:attrName>
                                        </p:attrNameLst>
                                      </p:cBhvr>
                                      <p:to>
                                        <p:strVal val="visible"/>
                                      </p:to>
                                    </p:set>
                                    <p:anim calcmode="lin" valueType="num">
                                      <p:cBhvr>
                                        <p:cTn id="23" dur="1000" fill="hold"/>
                                        <p:tgtEl>
                                          <p:spTgt spid="20847629"/>
                                        </p:tgtEl>
                                        <p:attrNameLst>
                                          <p:attrName>ppt_w</p:attrName>
                                        </p:attrNameLst>
                                      </p:cBhvr>
                                      <p:tavLst>
                                        <p:tav tm="0">
                                          <p:val>
                                            <p:fltVal val="0"/>
                                          </p:val>
                                        </p:tav>
                                        <p:tav tm="100000">
                                          <p:val>
                                            <p:strVal val="#ppt_w"/>
                                          </p:val>
                                        </p:tav>
                                      </p:tavLst>
                                    </p:anim>
                                    <p:anim calcmode="lin" valueType="num">
                                      <p:cBhvr>
                                        <p:cTn id="24" dur="1000" fill="hold"/>
                                        <p:tgtEl>
                                          <p:spTgt spid="20847629"/>
                                        </p:tgtEl>
                                        <p:attrNameLst>
                                          <p:attrName>ppt_h</p:attrName>
                                        </p:attrNameLst>
                                      </p:cBhvr>
                                      <p:tavLst>
                                        <p:tav tm="0">
                                          <p:val>
                                            <p:fltVal val="0"/>
                                          </p:val>
                                        </p:tav>
                                        <p:tav tm="100000">
                                          <p:val>
                                            <p:strVal val="#ppt_h"/>
                                          </p:val>
                                        </p:tav>
                                      </p:tavLst>
                                    </p:anim>
                                    <p:anim calcmode="lin" valueType="num">
                                      <p:cBhvr>
                                        <p:cTn id="25" dur="1000" fill="hold"/>
                                        <p:tgtEl>
                                          <p:spTgt spid="2084762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8476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847628"/>
                                        </p:tgtEl>
                                        <p:attrNameLst>
                                          <p:attrName>style.visibility</p:attrName>
                                        </p:attrNameLst>
                                      </p:cBhvr>
                                      <p:to>
                                        <p:strVal val="visible"/>
                                      </p:to>
                                    </p:set>
                                    <p:anim calcmode="lin" valueType="num">
                                      <p:cBhvr>
                                        <p:cTn id="31" dur="1000" fill="hold"/>
                                        <p:tgtEl>
                                          <p:spTgt spid="20847628"/>
                                        </p:tgtEl>
                                        <p:attrNameLst>
                                          <p:attrName>ppt_w</p:attrName>
                                        </p:attrNameLst>
                                      </p:cBhvr>
                                      <p:tavLst>
                                        <p:tav tm="0">
                                          <p:val>
                                            <p:fltVal val="0"/>
                                          </p:val>
                                        </p:tav>
                                        <p:tav tm="100000">
                                          <p:val>
                                            <p:strVal val="#ppt_w"/>
                                          </p:val>
                                        </p:tav>
                                      </p:tavLst>
                                    </p:anim>
                                    <p:anim calcmode="lin" valueType="num">
                                      <p:cBhvr>
                                        <p:cTn id="32" dur="1000" fill="hold"/>
                                        <p:tgtEl>
                                          <p:spTgt spid="20847628"/>
                                        </p:tgtEl>
                                        <p:attrNameLst>
                                          <p:attrName>ppt_h</p:attrName>
                                        </p:attrNameLst>
                                      </p:cBhvr>
                                      <p:tavLst>
                                        <p:tav tm="0">
                                          <p:val>
                                            <p:fltVal val="0"/>
                                          </p:val>
                                        </p:tav>
                                        <p:tav tm="100000">
                                          <p:val>
                                            <p:strVal val="#ppt_h"/>
                                          </p:val>
                                        </p:tav>
                                      </p:tavLst>
                                    </p:anim>
                                    <p:anim calcmode="lin" valueType="num">
                                      <p:cBhvr>
                                        <p:cTn id="33" dur="1000" fill="hold"/>
                                        <p:tgtEl>
                                          <p:spTgt spid="2084762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847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0847627"/>
                                        </p:tgtEl>
                                        <p:attrNameLst>
                                          <p:attrName>style.visibility</p:attrName>
                                        </p:attrNameLst>
                                      </p:cBhvr>
                                      <p:to>
                                        <p:strVal val="visible"/>
                                      </p:to>
                                    </p:set>
                                    <p:anim calcmode="lin" valueType="num">
                                      <p:cBhvr>
                                        <p:cTn id="39" dur="1000" fill="hold"/>
                                        <p:tgtEl>
                                          <p:spTgt spid="20847627"/>
                                        </p:tgtEl>
                                        <p:attrNameLst>
                                          <p:attrName>ppt_w</p:attrName>
                                        </p:attrNameLst>
                                      </p:cBhvr>
                                      <p:tavLst>
                                        <p:tav tm="0">
                                          <p:val>
                                            <p:fltVal val="0"/>
                                          </p:val>
                                        </p:tav>
                                        <p:tav tm="100000">
                                          <p:val>
                                            <p:strVal val="#ppt_w"/>
                                          </p:val>
                                        </p:tav>
                                      </p:tavLst>
                                    </p:anim>
                                    <p:anim calcmode="lin" valueType="num">
                                      <p:cBhvr>
                                        <p:cTn id="40" dur="1000" fill="hold"/>
                                        <p:tgtEl>
                                          <p:spTgt spid="20847627"/>
                                        </p:tgtEl>
                                        <p:attrNameLst>
                                          <p:attrName>ppt_h</p:attrName>
                                        </p:attrNameLst>
                                      </p:cBhvr>
                                      <p:tavLst>
                                        <p:tav tm="0">
                                          <p:val>
                                            <p:fltVal val="0"/>
                                          </p:val>
                                        </p:tav>
                                        <p:tav tm="100000">
                                          <p:val>
                                            <p:strVal val="#ppt_h"/>
                                          </p:val>
                                        </p:tav>
                                      </p:tavLst>
                                    </p:anim>
                                    <p:anim calcmode="lin" valueType="num">
                                      <p:cBhvr>
                                        <p:cTn id="41" dur="1000" fill="hold"/>
                                        <p:tgtEl>
                                          <p:spTgt spid="20847627"/>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8476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0847626"/>
                                        </p:tgtEl>
                                        <p:attrNameLst>
                                          <p:attrName>style.visibility</p:attrName>
                                        </p:attrNameLst>
                                      </p:cBhvr>
                                      <p:to>
                                        <p:strVal val="visible"/>
                                      </p:to>
                                    </p:set>
                                    <p:anim calcmode="lin" valueType="num">
                                      <p:cBhvr>
                                        <p:cTn id="47" dur="1000" fill="hold"/>
                                        <p:tgtEl>
                                          <p:spTgt spid="20847626"/>
                                        </p:tgtEl>
                                        <p:attrNameLst>
                                          <p:attrName>ppt_w</p:attrName>
                                        </p:attrNameLst>
                                      </p:cBhvr>
                                      <p:tavLst>
                                        <p:tav tm="0">
                                          <p:val>
                                            <p:fltVal val="0"/>
                                          </p:val>
                                        </p:tav>
                                        <p:tav tm="100000">
                                          <p:val>
                                            <p:strVal val="#ppt_w"/>
                                          </p:val>
                                        </p:tav>
                                      </p:tavLst>
                                    </p:anim>
                                    <p:anim calcmode="lin" valueType="num">
                                      <p:cBhvr>
                                        <p:cTn id="48" dur="1000" fill="hold"/>
                                        <p:tgtEl>
                                          <p:spTgt spid="20847626"/>
                                        </p:tgtEl>
                                        <p:attrNameLst>
                                          <p:attrName>ppt_h</p:attrName>
                                        </p:attrNameLst>
                                      </p:cBhvr>
                                      <p:tavLst>
                                        <p:tav tm="0">
                                          <p:val>
                                            <p:fltVal val="0"/>
                                          </p:val>
                                        </p:tav>
                                        <p:tav tm="100000">
                                          <p:val>
                                            <p:strVal val="#ppt_h"/>
                                          </p:val>
                                        </p:tav>
                                      </p:tavLst>
                                    </p:anim>
                                    <p:anim calcmode="lin" valueType="num">
                                      <p:cBhvr>
                                        <p:cTn id="49" dur="1000" fill="hold"/>
                                        <p:tgtEl>
                                          <p:spTgt spid="20847626"/>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08476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0847625"/>
                                        </p:tgtEl>
                                        <p:attrNameLst>
                                          <p:attrName>style.visibility</p:attrName>
                                        </p:attrNameLst>
                                      </p:cBhvr>
                                      <p:to>
                                        <p:strVal val="visible"/>
                                      </p:to>
                                    </p:set>
                                    <p:anim calcmode="lin" valueType="num">
                                      <p:cBhvr>
                                        <p:cTn id="55" dur="1000" fill="hold"/>
                                        <p:tgtEl>
                                          <p:spTgt spid="20847625"/>
                                        </p:tgtEl>
                                        <p:attrNameLst>
                                          <p:attrName>ppt_w</p:attrName>
                                        </p:attrNameLst>
                                      </p:cBhvr>
                                      <p:tavLst>
                                        <p:tav tm="0">
                                          <p:val>
                                            <p:fltVal val="0"/>
                                          </p:val>
                                        </p:tav>
                                        <p:tav tm="100000">
                                          <p:val>
                                            <p:strVal val="#ppt_w"/>
                                          </p:val>
                                        </p:tav>
                                      </p:tavLst>
                                    </p:anim>
                                    <p:anim calcmode="lin" valueType="num">
                                      <p:cBhvr>
                                        <p:cTn id="56" dur="1000" fill="hold"/>
                                        <p:tgtEl>
                                          <p:spTgt spid="20847625"/>
                                        </p:tgtEl>
                                        <p:attrNameLst>
                                          <p:attrName>ppt_h</p:attrName>
                                        </p:attrNameLst>
                                      </p:cBhvr>
                                      <p:tavLst>
                                        <p:tav tm="0">
                                          <p:val>
                                            <p:fltVal val="0"/>
                                          </p:val>
                                        </p:tav>
                                        <p:tav tm="100000">
                                          <p:val>
                                            <p:strVal val="#ppt_h"/>
                                          </p:val>
                                        </p:tav>
                                      </p:tavLst>
                                    </p:anim>
                                    <p:anim calcmode="lin" valueType="num">
                                      <p:cBhvr>
                                        <p:cTn id="57" dur="1000" fill="hold"/>
                                        <p:tgtEl>
                                          <p:spTgt spid="20847625"/>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08476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0847624"/>
                                        </p:tgtEl>
                                        <p:attrNameLst>
                                          <p:attrName>style.visibility</p:attrName>
                                        </p:attrNameLst>
                                      </p:cBhvr>
                                      <p:to>
                                        <p:strVal val="visible"/>
                                      </p:to>
                                    </p:set>
                                    <p:anim calcmode="lin" valueType="num">
                                      <p:cBhvr>
                                        <p:cTn id="63" dur="1000" fill="hold"/>
                                        <p:tgtEl>
                                          <p:spTgt spid="20847624"/>
                                        </p:tgtEl>
                                        <p:attrNameLst>
                                          <p:attrName>ppt_w</p:attrName>
                                        </p:attrNameLst>
                                      </p:cBhvr>
                                      <p:tavLst>
                                        <p:tav tm="0">
                                          <p:val>
                                            <p:fltVal val="0"/>
                                          </p:val>
                                        </p:tav>
                                        <p:tav tm="100000">
                                          <p:val>
                                            <p:strVal val="#ppt_w"/>
                                          </p:val>
                                        </p:tav>
                                      </p:tavLst>
                                    </p:anim>
                                    <p:anim calcmode="lin" valueType="num">
                                      <p:cBhvr>
                                        <p:cTn id="64" dur="1000" fill="hold"/>
                                        <p:tgtEl>
                                          <p:spTgt spid="20847624"/>
                                        </p:tgtEl>
                                        <p:attrNameLst>
                                          <p:attrName>ppt_h</p:attrName>
                                        </p:attrNameLst>
                                      </p:cBhvr>
                                      <p:tavLst>
                                        <p:tav tm="0">
                                          <p:val>
                                            <p:fltVal val="0"/>
                                          </p:val>
                                        </p:tav>
                                        <p:tav tm="100000">
                                          <p:val>
                                            <p:strVal val="#ppt_h"/>
                                          </p:val>
                                        </p:tav>
                                      </p:tavLst>
                                    </p:anim>
                                    <p:anim calcmode="lin" valueType="num">
                                      <p:cBhvr>
                                        <p:cTn id="65" dur="1000" fill="hold"/>
                                        <p:tgtEl>
                                          <p:spTgt spid="2084762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08476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0847623"/>
                                        </p:tgtEl>
                                        <p:attrNameLst>
                                          <p:attrName>style.visibility</p:attrName>
                                        </p:attrNameLst>
                                      </p:cBhvr>
                                      <p:to>
                                        <p:strVal val="visible"/>
                                      </p:to>
                                    </p:set>
                                    <p:anim calcmode="lin" valueType="num">
                                      <p:cBhvr>
                                        <p:cTn id="71" dur="1000" fill="hold"/>
                                        <p:tgtEl>
                                          <p:spTgt spid="20847623"/>
                                        </p:tgtEl>
                                        <p:attrNameLst>
                                          <p:attrName>ppt_w</p:attrName>
                                        </p:attrNameLst>
                                      </p:cBhvr>
                                      <p:tavLst>
                                        <p:tav tm="0">
                                          <p:val>
                                            <p:fltVal val="0"/>
                                          </p:val>
                                        </p:tav>
                                        <p:tav tm="100000">
                                          <p:val>
                                            <p:strVal val="#ppt_w"/>
                                          </p:val>
                                        </p:tav>
                                      </p:tavLst>
                                    </p:anim>
                                    <p:anim calcmode="lin" valueType="num">
                                      <p:cBhvr>
                                        <p:cTn id="72" dur="1000" fill="hold"/>
                                        <p:tgtEl>
                                          <p:spTgt spid="20847623"/>
                                        </p:tgtEl>
                                        <p:attrNameLst>
                                          <p:attrName>ppt_h</p:attrName>
                                        </p:attrNameLst>
                                      </p:cBhvr>
                                      <p:tavLst>
                                        <p:tav tm="0">
                                          <p:val>
                                            <p:fltVal val="0"/>
                                          </p:val>
                                        </p:tav>
                                        <p:tav tm="100000">
                                          <p:val>
                                            <p:strVal val="#ppt_h"/>
                                          </p:val>
                                        </p:tav>
                                      </p:tavLst>
                                    </p:anim>
                                    <p:anim calcmode="lin" valueType="num">
                                      <p:cBhvr>
                                        <p:cTn id="73" dur="1000" fill="hold"/>
                                        <p:tgtEl>
                                          <p:spTgt spid="2084762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08476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0847622"/>
                                        </p:tgtEl>
                                        <p:attrNameLst>
                                          <p:attrName>style.visibility</p:attrName>
                                        </p:attrNameLst>
                                      </p:cBhvr>
                                      <p:to>
                                        <p:strVal val="visible"/>
                                      </p:to>
                                    </p:set>
                                    <p:anim calcmode="lin" valueType="num">
                                      <p:cBhvr>
                                        <p:cTn id="79" dur="1000" fill="hold"/>
                                        <p:tgtEl>
                                          <p:spTgt spid="20847622"/>
                                        </p:tgtEl>
                                        <p:attrNameLst>
                                          <p:attrName>ppt_w</p:attrName>
                                        </p:attrNameLst>
                                      </p:cBhvr>
                                      <p:tavLst>
                                        <p:tav tm="0">
                                          <p:val>
                                            <p:fltVal val="0"/>
                                          </p:val>
                                        </p:tav>
                                        <p:tav tm="100000">
                                          <p:val>
                                            <p:strVal val="#ppt_w"/>
                                          </p:val>
                                        </p:tav>
                                      </p:tavLst>
                                    </p:anim>
                                    <p:anim calcmode="lin" valueType="num">
                                      <p:cBhvr>
                                        <p:cTn id="80" dur="1000" fill="hold"/>
                                        <p:tgtEl>
                                          <p:spTgt spid="20847622"/>
                                        </p:tgtEl>
                                        <p:attrNameLst>
                                          <p:attrName>ppt_h</p:attrName>
                                        </p:attrNameLst>
                                      </p:cBhvr>
                                      <p:tavLst>
                                        <p:tav tm="0">
                                          <p:val>
                                            <p:fltVal val="0"/>
                                          </p:val>
                                        </p:tav>
                                        <p:tav tm="100000">
                                          <p:val>
                                            <p:strVal val="#ppt_h"/>
                                          </p:val>
                                        </p:tav>
                                      </p:tavLst>
                                    </p:anim>
                                    <p:anim calcmode="lin" valueType="num">
                                      <p:cBhvr>
                                        <p:cTn id="81" dur="1000" fill="hold"/>
                                        <p:tgtEl>
                                          <p:spTgt spid="20847622"/>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08476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47618" grpId="0" animBg="1" autoUpdateAnimBg="0"/>
      <p:bldP spid="20847619" grpId="0" animBg="1" autoUpdateAnimBg="0"/>
      <p:bldP spid="20847622" grpId="0" animBg="1" autoUpdateAnimBg="0"/>
      <p:bldP spid="20847623" grpId="0" animBg="1" autoUpdateAnimBg="0"/>
      <p:bldP spid="20847624" grpId="0" animBg="1" autoUpdateAnimBg="0"/>
      <p:bldP spid="20847625" grpId="0" animBg="1" autoUpdateAnimBg="0"/>
      <p:bldP spid="20847626" grpId="0" animBg="1" autoUpdateAnimBg="0"/>
      <p:bldP spid="20847627" grpId="0" animBg="1" autoUpdateAnimBg="0"/>
      <p:bldP spid="20847628" grpId="0" animBg="1" autoUpdateAnimBg="0"/>
      <p:bldP spid="20847629"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920898" name="Rectangle 3074">
            <a:extLst>
              <a:ext uri="{FF2B5EF4-FFF2-40B4-BE49-F238E27FC236}">
                <a16:creationId xmlns:a16="http://schemas.microsoft.com/office/drawing/2014/main" id="{D8C14DDC-4400-67BA-2395-9048744413C1}"/>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3920899" name="Rectangle 3075">
            <a:extLst>
              <a:ext uri="{FF2B5EF4-FFF2-40B4-BE49-F238E27FC236}">
                <a16:creationId xmlns:a16="http://schemas.microsoft.com/office/drawing/2014/main" id="{0386447C-D1F3-C99A-98E9-FD905A78811D}"/>
              </a:ext>
            </a:extLst>
          </p:cNvPr>
          <p:cNvSpPr>
            <a:spLocks noGrp="1" noChangeArrowheads="1"/>
          </p:cNvSpPr>
          <p:nvPr>
            <p:ph type="body" idx="1"/>
          </p:nvPr>
        </p:nvSpPr>
        <p:spPr>
          <a:xfrm>
            <a:off x="1828800" y="1752600"/>
            <a:ext cx="8458200" cy="4343400"/>
          </a:xfrm>
          <a:ln>
            <a:solidFill>
              <a:srgbClr val="66FFFF"/>
            </a:solidFill>
          </a:ln>
        </p:spPr>
        <p:txBody>
          <a:bodyPr/>
          <a:lstStyle/>
          <a:p>
            <a:pPr eaLnBrk="1" hangingPunct="1">
              <a:buFont typeface="Monotype Sorts" pitchFamily="2" charset="2"/>
              <a:buNone/>
              <a:defRPr/>
            </a:pPr>
            <a:r>
              <a:rPr lang="en-US" sz="3600" b="1" u="sng" dirty="0">
                <a:solidFill>
                  <a:srgbClr val="CCFF66"/>
                </a:solidFill>
              </a:rPr>
              <a:t>Deliberate Structure Three Tier:</a:t>
            </a:r>
          </a:p>
          <a:p>
            <a:pPr eaLnBrk="1" hangingPunct="1">
              <a:buFont typeface="Monotype Sorts" pitchFamily="2" charset="2"/>
              <a:buNone/>
              <a:defRPr/>
            </a:pPr>
            <a:endParaRPr lang="en-US" sz="1800" b="1" u="sng" dirty="0">
              <a:solidFill>
                <a:srgbClr val="CCFF66"/>
              </a:solidFill>
            </a:endParaRPr>
          </a:p>
          <a:p>
            <a:pPr eaLnBrk="1" hangingPunct="1">
              <a:defRPr/>
            </a:pPr>
            <a:r>
              <a:rPr lang="en-US" sz="4400" b="1" dirty="0">
                <a:solidFill>
                  <a:schemeClr val="bg1"/>
                </a:solidFill>
              </a:rPr>
              <a:t> PROPOSITIONAL LOGIC</a:t>
            </a:r>
          </a:p>
          <a:p>
            <a:pPr eaLnBrk="1" hangingPunct="1">
              <a:defRPr/>
            </a:pPr>
            <a:endParaRPr lang="en-US" sz="1800" b="1" dirty="0">
              <a:solidFill>
                <a:schemeClr val="bg1"/>
              </a:solidFill>
            </a:endParaRPr>
          </a:p>
          <a:p>
            <a:pPr eaLnBrk="1" hangingPunct="1">
              <a:defRPr/>
            </a:pPr>
            <a:r>
              <a:rPr lang="en-US" sz="4400" b="1" dirty="0">
                <a:solidFill>
                  <a:schemeClr val="bg1"/>
                </a:solidFill>
              </a:rPr>
              <a:t> FORMALIZED PROOFS</a:t>
            </a:r>
          </a:p>
          <a:p>
            <a:pPr eaLnBrk="1" hangingPunct="1">
              <a:defRPr/>
            </a:pPr>
            <a:endParaRPr lang="en-US" sz="1800" b="1" dirty="0">
              <a:solidFill>
                <a:schemeClr val="bg1"/>
              </a:solidFill>
            </a:endParaRPr>
          </a:p>
          <a:p>
            <a:pPr eaLnBrk="1" hangingPunct="1">
              <a:defRPr/>
            </a:pPr>
            <a:r>
              <a:rPr lang="en-US" sz="4400" b="1" dirty="0">
                <a:solidFill>
                  <a:schemeClr val="bg1"/>
                </a:solidFill>
              </a:rPr>
              <a:t> TRUTH TREE MAPING</a:t>
            </a:r>
          </a:p>
          <a:p>
            <a:pPr eaLnBrk="1" hangingPunct="1">
              <a:defRPr/>
            </a:pPr>
            <a:endParaRPr lang="en-US" sz="4000" dirty="0">
              <a:solidFill>
                <a:schemeClr val="bg1"/>
              </a:solidFill>
            </a:endParaRPr>
          </a:p>
        </p:txBody>
      </p:sp>
      <p:sp>
        <p:nvSpPr>
          <p:cNvPr id="216070" name="WordArt 3076">
            <a:extLst>
              <a:ext uri="{FF2B5EF4-FFF2-40B4-BE49-F238E27FC236}">
                <a16:creationId xmlns:a16="http://schemas.microsoft.com/office/drawing/2014/main" id="{BFBFF59A-75A1-42C0-2ED8-961E5C842627}"/>
              </a:ext>
            </a:extLst>
          </p:cNvPr>
          <p:cNvSpPr>
            <a:spLocks noChangeArrowheads="1" noChangeShapeType="1" noTextEdit="1"/>
          </p:cNvSpPr>
          <p:nvPr/>
        </p:nvSpPr>
        <p:spPr bwMode="auto">
          <a:xfrm>
            <a:off x="1828800" y="380999"/>
            <a:ext cx="8458200" cy="107029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3920899">
                                            <p:txEl>
                                              <p:pRg st="0" end="0"/>
                                            </p:txEl>
                                          </p:spTgt>
                                        </p:tgtEl>
                                        <p:attrNameLst>
                                          <p:attrName>style.visibility</p:attrName>
                                        </p:attrNameLst>
                                      </p:cBhvr>
                                      <p:to>
                                        <p:strVal val="visible"/>
                                      </p:to>
                                    </p:set>
                                    <p:anim calcmode="lin" valueType="num">
                                      <p:cBhvr>
                                        <p:cTn id="7" dur="5000" fill="hold"/>
                                        <p:tgtEl>
                                          <p:spTgt spid="3920899">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392089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3920899">
                                            <p:txEl>
                                              <p:pRg st="2" end="2"/>
                                            </p:txEl>
                                          </p:spTgt>
                                        </p:tgtEl>
                                        <p:attrNameLst>
                                          <p:attrName>style.visibility</p:attrName>
                                        </p:attrNameLst>
                                      </p:cBhvr>
                                      <p:to>
                                        <p:strVal val="visible"/>
                                      </p:to>
                                    </p:set>
                                    <p:anim calcmode="lin" valueType="num">
                                      <p:cBhvr>
                                        <p:cTn id="13" dur="5000" fill="hold"/>
                                        <p:tgtEl>
                                          <p:spTgt spid="3920899">
                                            <p:txEl>
                                              <p:pRg st="2" end="2"/>
                                            </p:txEl>
                                          </p:spTgt>
                                        </p:tgtEl>
                                        <p:attrNameLst>
                                          <p:attrName>ppt_w</p:attrName>
                                        </p:attrNameLst>
                                      </p:cBhvr>
                                      <p:tavLst>
                                        <p:tav tm="0" fmla="#ppt_w*sin(2.5*pi*$)">
                                          <p:val>
                                            <p:fltVal val="0"/>
                                          </p:val>
                                        </p:tav>
                                        <p:tav tm="100000">
                                          <p:val>
                                            <p:fltVal val="1"/>
                                          </p:val>
                                        </p:tav>
                                      </p:tavLst>
                                    </p:anim>
                                    <p:anim calcmode="lin" valueType="num">
                                      <p:cBhvr>
                                        <p:cTn id="14" dur="5000" fill="hold"/>
                                        <p:tgtEl>
                                          <p:spTgt spid="392089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3920899">
                                            <p:txEl>
                                              <p:pRg st="4" end="4"/>
                                            </p:txEl>
                                          </p:spTgt>
                                        </p:tgtEl>
                                        <p:attrNameLst>
                                          <p:attrName>style.visibility</p:attrName>
                                        </p:attrNameLst>
                                      </p:cBhvr>
                                      <p:to>
                                        <p:strVal val="visible"/>
                                      </p:to>
                                    </p:set>
                                    <p:anim calcmode="lin" valueType="num">
                                      <p:cBhvr>
                                        <p:cTn id="19" dur="5000" fill="hold"/>
                                        <p:tgtEl>
                                          <p:spTgt spid="3920899">
                                            <p:txEl>
                                              <p:pRg st="4" end="4"/>
                                            </p:txEl>
                                          </p:spTgt>
                                        </p:tgtEl>
                                        <p:attrNameLst>
                                          <p:attrName>ppt_w</p:attrName>
                                        </p:attrNameLst>
                                      </p:cBhvr>
                                      <p:tavLst>
                                        <p:tav tm="0" fmla="#ppt_w*sin(2.5*pi*$)">
                                          <p:val>
                                            <p:fltVal val="0"/>
                                          </p:val>
                                        </p:tav>
                                        <p:tav tm="100000">
                                          <p:val>
                                            <p:fltVal val="1"/>
                                          </p:val>
                                        </p:tav>
                                      </p:tavLst>
                                    </p:anim>
                                    <p:anim calcmode="lin" valueType="num">
                                      <p:cBhvr>
                                        <p:cTn id="20" dur="5000" fill="hold"/>
                                        <p:tgtEl>
                                          <p:spTgt spid="392089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3920899">
                                            <p:txEl>
                                              <p:pRg st="6" end="6"/>
                                            </p:txEl>
                                          </p:spTgt>
                                        </p:tgtEl>
                                        <p:attrNameLst>
                                          <p:attrName>style.visibility</p:attrName>
                                        </p:attrNameLst>
                                      </p:cBhvr>
                                      <p:to>
                                        <p:strVal val="visible"/>
                                      </p:to>
                                    </p:set>
                                    <p:anim calcmode="lin" valueType="num">
                                      <p:cBhvr>
                                        <p:cTn id="25" dur="5000" fill="hold"/>
                                        <p:tgtEl>
                                          <p:spTgt spid="3920899">
                                            <p:txEl>
                                              <p:pRg st="6" end="6"/>
                                            </p:txEl>
                                          </p:spTgt>
                                        </p:tgtEl>
                                        <p:attrNameLst>
                                          <p:attrName>ppt_w</p:attrName>
                                        </p:attrNameLst>
                                      </p:cBhvr>
                                      <p:tavLst>
                                        <p:tav tm="0" fmla="#ppt_w*sin(2.5*pi*$)">
                                          <p:val>
                                            <p:fltVal val="0"/>
                                          </p:val>
                                        </p:tav>
                                        <p:tav tm="100000">
                                          <p:val>
                                            <p:fltVal val="1"/>
                                          </p:val>
                                        </p:tav>
                                      </p:tavLst>
                                    </p:anim>
                                    <p:anim calcmode="lin" valueType="num">
                                      <p:cBhvr>
                                        <p:cTn id="26" dur="5000" fill="hold"/>
                                        <p:tgtEl>
                                          <p:spTgt spid="3920899">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0899"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87106" name="Rectangle 2">
            <a:extLst>
              <a:ext uri="{FF2B5EF4-FFF2-40B4-BE49-F238E27FC236}">
                <a16:creationId xmlns:a16="http://schemas.microsoft.com/office/drawing/2014/main" id="{2EC3ADAA-4B6D-6333-7BFD-237AB4079EEE}"/>
              </a:ext>
            </a:extLst>
          </p:cNvPr>
          <p:cNvSpPr>
            <a:spLocks noChangeArrowheads="1"/>
          </p:cNvSpPr>
          <p:nvPr/>
        </p:nvSpPr>
        <p:spPr bwMode="auto">
          <a:xfrm>
            <a:off x="6057900" y="1057276"/>
            <a:ext cx="4457700" cy="944563"/>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Evangelism As Conversation</a:t>
            </a:r>
          </a:p>
        </p:txBody>
      </p:sp>
      <p:sp>
        <p:nvSpPr>
          <p:cNvPr id="3887107" name="Rectangle 3">
            <a:extLst>
              <a:ext uri="{FF2B5EF4-FFF2-40B4-BE49-F238E27FC236}">
                <a16:creationId xmlns:a16="http://schemas.microsoft.com/office/drawing/2014/main" id="{2725E18A-90E5-CA4C-9736-094D83EF28DF}"/>
              </a:ext>
            </a:extLst>
          </p:cNvPr>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Evangelism As Argument</a:t>
            </a:r>
          </a:p>
        </p:txBody>
      </p:sp>
      <p:sp>
        <p:nvSpPr>
          <p:cNvPr id="3887108" name="Rectangle 4">
            <a:extLst>
              <a:ext uri="{FF2B5EF4-FFF2-40B4-BE49-F238E27FC236}">
                <a16:creationId xmlns:a16="http://schemas.microsoft.com/office/drawing/2014/main" id="{E1BA579C-B6AE-5A84-097A-45894DD2522E}"/>
              </a:ext>
            </a:extLst>
          </p:cNvPr>
          <p:cNvSpPr>
            <a:spLocks noChangeArrowheads="1"/>
          </p:cNvSpPr>
          <p:nvPr/>
        </p:nvSpPr>
        <p:spPr bwMode="auto">
          <a:xfrm>
            <a:off x="6057900" y="5811838"/>
            <a:ext cx="4457700" cy="944562"/>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Salvation As A Process</a:t>
            </a:r>
          </a:p>
        </p:txBody>
      </p:sp>
      <p:sp>
        <p:nvSpPr>
          <p:cNvPr id="3887109" name="Rectangle 5">
            <a:extLst>
              <a:ext uri="{FF2B5EF4-FFF2-40B4-BE49-F238E27FC236}">
                <a16:creationId xmlns:a16="http://schemas.microsoft.com/office/drawing/2014/main" id="{85C0061E-85E5-CC93-BD7E-22F8BCA2E9FD}"/>
              </a:ext>
            </a:extLst>
          </p:cNvPr>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Punctilliar Conversion </a:t>
            </a:r>
          </a:p>
        </p:txBody>
      </p:sp>
      <p:sp>
        <p:nvSpPr>
          <p:cNvPr id="3887110" name="Rectangle 6">
            <a:extLst>
              <a:ext uri="{FF2B5EF4-FFF2-40B4-BE49-F238E27FC236}">
                <a16:creationId xmlns:a16="http://schemas.microsoft.com/office/drawing/2014/main" id="{18D4715D-BFE4-F22E-BD9B-E11AFCB2E79E}"/>
              </a:ext>
            </a:extLst>
          </p:cNvPr>
          <p:cNvSpPr>
            <a:spLocks noChangeArrowheads="1"/>
          </p:cNvSpPr>
          <p:nvPr/>
        </p:nvSpPr>
        <p:spPr bwMode="auto">
          <a:xfrm>
            <a:off x="6057900" y="4906964"/>
            <a:ext cx="4457700" cy="904875"/>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Joining Someone’s Spiritual Journey</a:t>
            </a:r>
          </a:p>
        </p:txBody>
      </p:sp>
      <p:sp>
        <p:nvSpPr>
          <p:cNvPr id="3887111" name="Rectangle 7">
            <a:extLst>
              <a:ext uri="{FF2B5EF4-FFF2-40B4-BE49-F238E27FC236}">
                <a16:creationId xmlns:a16="http://schemas.microsoft.com/office/drawing/2014/main" id="{611634F3-A384-E286-97EE-9E1664693E1F}"/>
              </a:ext>
            </a:extLst>
          </p:cNvPr>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Trying To Convert Someone</a:t>
            </a:r>
          </a:p>
        </p:txBody>
      </p:sp>
      <p:sp>
        <p:nvSpPr>
          <p:cNvPr id="3887112" name="Rectangle 8">
            <a:extLst>
              <a:ext uri="{FF2B5EF4-FFF2-40B4-BE49-F238E27FC236}">
                <a16:creationId xmlns:a16="http://schemas.microsoft.com/office/drawing/2014/main" id="{D777867E-1D96-4E09-805A-89968810AF2A}"/>
              </a:ext>
            </a:extLst>
          </p:cNvPr>
          <p:cNvSpPr>
            <a:spLocks noChangeArrowheads="1"/>
          </p:cNvSpPr>
          <p:nvPr/>
        </p:nvSpPr>
        <p:spPr bwMode="auto">
          <a:xfrm>
            <a:off x="6057900" y="3984625"/>
            <a:ext cx="4457700" cy="922338"/>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Patience As One Considers The Gospel</a:t>
            </a: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 </a:t>
            </a:r>
          </a:p>
        </p:txBody>
      </p:sp>
      <p:sp>
        <p:nvSpPr>
          <p:cNvPr id="3887113" name="Rectangle 9">
            <a:extLst>
              <a:ext uri="{FF2B5EF4-FFF2-40B4-BE49-F238E27FC236}">
                <a16:creationId xmlns:a16="http://schemas.microsoft.com/office/drawing/2014/main" id="{569732E8-A823-7C36-F37B-9C9B4E572706}"/>
              </a:ext>
            </a:extLst>
          </p:cNvPr>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Pressure To Make A Decision</a:t>
            </a:r>
          </a:p>
        </p:txBody>
      </p:sp>
      <p:sp>
        <p:nvSpPr>
          <p:cNvPr id="3887114" name="Rectangle 10">
            <a:extLst>
              <a:ext uri="{FF2B5EF4-FFF2-40B4-BE49-F238E27FC236}">
                <a16:creationId xmlns:a16="http://schemas.microsoft.com/office/drawing/2014/main" id="{0B066936-D981-53D7-D3F8-463300AA343A}"/>
              </a:ext>
            </a:extLst>
          </p:cNvPr>
          <p:cNvSpPr>
            <a:spLocks noChangeArrowheads="1"/>
          </p:cNvSpPr>
          <p:nvPr/>
        </p:nvSpPr>
        <p:spPr bwMode="auto">
          <a:xfrm>
            <a:off x="6057900" y="3078163"/>
            <a:ext cx="4457700" cy="906462"/>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Friendship</a:t>
            </a:r>
          </a:p>
        </p:txBody>
      </p:sp>
      <p:sp>
        <p:nvSpPr>
          <p:cNvPr id="3887115" name="Rectangle 11">
            <a:extLst>
              <a:ext uri="{FF2B5EF4-FFF2-40B4-BE49-F238E27FC236}">
                <a16:creationId xmlns:a16="http://schemas.microsoft.com/office/drawing/2014/main" id="{8EE97940-F9EF-B77B-2730-CFF02B758083}"/>
              </a:ext>
            </a:extLst>
          </p:cNvPr>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Sales &amp; Conquest</a:t>
            </a:r>
          </a:p>
        </p:txBody>
      </p:sp>
      <p:sp>
        <p:nvSpPr>
          <p:cNvPr id="3887116" name="Rectangle 12">
            <a:extLst>
              <a:ext uri="{FF2B5EF4-FFF2-40B4-BE49-F238E27FC236}">
                <a16:creationId xmlns:a16="http://schemas.microsoft.com/office/drawing/2014/main" id="{ECFCCB82-D37C-0058-44D4-7E322E71B437}"/>
              </a:ext>
            </a:extLst>
          </p:cNvPr>
          <p:cNvSpPr>
            <a:spLocks noChangeArrowheads="1"/>
          </p:cNvSpPr>
          <p:nvPr/>
        </p:nvSpPr>
        <p:spPr bwMode="auto">
          <a:xfrm>
            <a:off x="6057900" y="2001839"/>
            <a:ext cx="4457700" cy="1076325"/>
          </a:xfrm>
          <a:prstGeom prst="rect">
            <a:avLst/>
          </a:prstGeom>
          <a:solidFill>
            <a:srgbClr val="0066FF"/>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Win/Win</a:t>
            </a:r>
          </a:p>
        </p:txBody>
      </p:sp>
      <p:sp>
        <p:nvSpPr>
          <p:cNvPr id="3887117" name="Rectangle 13">
            <a:extLst>
              <a:ext uri="{FF2B5EF4-FFF2-40B4-BE49-F238E27FC236}">
                <a16:creationId xmlns:a16="http://schemas.microsoft.com/office/drawing/2014/main" id="{AD9AFF8A-DDFE-4E6E-64A2-EB1D4941941E}"/>
              </a:ext>
            </a:extLst>
          </p:cNvPr>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p:spPr>
        <p:txBody>
          <a:bodyPr anchor="ct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Win/Lose</a:t>
            </a:r>
          </a:p>
        </p:txBody>
      </p:sp>
      <p:sp>
        <p:nvSpPr>
          <p:cNvPr id="3887118" name="Rectangle 14">
            <a:extLst>
              <a:ext uri="{FF2B5EF4-FFF2-40B4-BE49-F238E27FC236}">
                <a16:creationId xmlns:a16="http://schemas.microsoft.com/office/drawing/2014/main" id="{0930AEAE-D8DA-B876-8334-F2ED4D4226BC}"/>
              </a:ext>
            </a:extLst>
          </p:cNvPr>
          <p:cNvSpPr>
            <a:spLocks noChangeArrowheads="1"/>
          </p:cNvSpPr>
          <p:nvPr/>
        </p:nvSpPr>
        <p:spPr bwMode="auto">
          <a:xfrm>
            <a:off x="6057900" y="152401"/>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Arial" panose="020B0604020202020204" pitchFamily="34" charset="0"/>
              </a:rPr>
              <a:t>POST-MODERNIST</a:t>
            </a:r>
          </a:p>
        </p:txBody>
      </p:sp>
      <p:sp>
        <p:nvSpPr>
          <p:cNvPr id="3887119" name="Rectangle 15">
            <a:extLst>
              <a:ext uri="{FF2B5EF4-FFF2-40B4-BE49-F238E27FC236}">
                <a16:creationId xmlns:a16="http://schemas.microsoft.com/office/drawing/2014/main" id="{37F9E1AF-24FE-CDDA-1C27-47473ADD2B4C}"/>
              </a:ext>
            </a:extLst>
          </p:cNvPr>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Arial" panose="020B0604020202020204" pitchFamily="34" charset="0"/>
              </a:rPr>
              <a:t>MODERNIST </a:t>
            </a:r>
          </a:p>
        </p:txBody>
      </p:sp>
      <p:sp>
        <p:nvSpPr>
          <p:cNvPr id="3887120" name="Line 16">
            <a:extLst>
              <a:ext uri="{FF2B5EF4-FFF2-40B4-BE49-F238E27FC236}">
                <a16:creationId xmlns:a16="http://schemas.microsoft.com/office/drawing/2014/main" id="{A978C667-55ED-3F1E-160A-B8BDDC5884A0}"/>
              </a:ext>
            </a:extLst>
          </p:cNvPr>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887121" name="Line 17">
            <a:extLst>
              <a:ext uri="{FF2B5EF4-FFF2-40B4-BE49-F238E27FC236}">
                <a16:creationId xmlns:a16="http://schemas.microsoft.com/office/drawing/2014/main" id="{69ADBC39-E648-A838-C8ED-28FDEC24DE8E}"/>
              </a:ext>
            </a:extLst>
          </p:cNvPr>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887122" name="Line 18">
            <a:extLst>
              <a:ext uri="{FF2B5EF4-FFF2-40B4-BE49-F238E27FC236}">
                <a16:creationId xmlns:a16="http://schemas.microsoft.com/office/drawing/2014/main" id="{C30B02FE-7722-3A06-A27E-6B54976BF61B}"/>
              </a:ext>
            </a:extLst>
          </p:cNvPr>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887123" name="Line 19">
            <a:extLst>
              <a:ext uri="{FF2B5EF4-FFF2-40B4-BE49-F238E27FC236}">
                <a16:creationId xmlns:a16="http://schemas.microsoft.com/office/drawing/2014/main" id="{A34FE415-7429-902E-D6CB-E101C759DB69}"/>
              </a:ext>
            </a:extLst>
          </p:cNvPr>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887124" name="Line 20">
            <a:extLst>
              <a:ext uri="{FF2B5EF4-FFF2-40B4-BE49-F238E27FC236}">
                <a16:creationId xmlns:a16="http://schemas.microsoft.com/office/drawing/2014/main" id="{01D49EF9-7328-5A79-C4CA-F2A3D5207E72}"/>
              </a:ext>
            </a:extLst>
          </p:cNvPr>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887125" name="Line 21">
            <a:extLst>
              <a:ext uri="{FF2B5EF4-FFF2-40B4-BE49-F238E27FC236}">
                <a16:creationId xmlns:a16="http://schemas.microsoft.com/office/drawing/2014/main" id="{71D68032-C11F-C6FC-6424-8474D33DE08C}"/>
              </a:ext>
            </a:extLst>
          </p:cNvPr>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887126" name="Line 22">
            <a:extLst>
              <a:ext uri="{FF2B5EF4-FFF2-40B4-BE49-F238E27FC236}">
                <a16:creationId xmlns:a16="http://schemas.microsoft.com/office/drawing/2014/main" id="{AAC6DAD0-2857-DC62-E544-7413C64A7919}"/>
              </a:ext>
            </a:extLst>
          </p:cNvPr>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887127" name="Line 23">
            <a:extLst>
              <a:ext uri="{FF2B5EF4-FFF2-40B4-BE49-F238E27FC236}">
                <a16:creationId xmlns:a16="http://schemas.microsoft.com/office/drawing/2014/main" id="{4FBF58DF-3E1E-2C45-00A4-58686C163423}"/>
              </a:ext>
            </a:extLst>
          </p:cNvPr>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887128" name="Line 24">
            <a:extLst>
              <a:ext uri="{FF2B5EF4-FFF2-40B4-BE49-F238E27FC236}">
                <a16:creationId xmlns:a16="http://schemas.microsoft.com/office/drawing/2014/main" id="{A455C980-04B9-EF86-EAD9-2BB03FEFB88C}"/>
              </a:ext>
            </a:extLst>
          </p:cNvPr>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887129" name="Line 25">
            <a:extLst>
              <a:ext uri="{FF2B5EF4-FFF2-40B4-BE49-F238E27FC236}">
                <a16:creationId xmlns:a16="http://schemas.microsoft.com/office/drawing/2014/main" id="{24012644-3E89-D061-E8C9-0DAF3BA5484B}"/>
              </a:ext>
            </a:extLst>
          </p:cNvPr>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3887130" name="Line 26">
            <a:extLst>
              <a:ext uri="{FF2B5EF4-FFF2-40B4-BE49-F238E27FC236}">
                <a16:creationId xmlns:a16="http://schemas.microsoft.com/office/drawing/2014/main" id="{7905BAE3-D92D-CA98-301B-48692E826C2D}"/>
              </a:ext>
            </a:extLst>
          </p:cNvPr>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887107"/>
                                        </p:tgtEl>
                                        <p:attrNameLst>
                                          <p:attrName>style.visibility</p:attrName>
                                        </p:attrNameLst>
                                      </p:cBhvr>
                                      <p:to>
                                        <p:strVal val="visible"/>
                                      </p:to>
                                    </p:set>
                                    <p:anim calcmode="lin" valueType="num">
                                      <p:cBhvr>
                                        <p:cTn id="7" dur="1000" fill="hold"/>
                                        <p:tgtEl>
                                          <p:spTgt spid="3887107"/>
                                        </p:tgtEl>
                                        <p:attrNameLst>
                                          <p:attrName>ppt_w</p:attrName>
                                        </p:attrNameLst>
                                      </p:cBhvr>
                                      <p:tavLst>
                                        <p:tav tm="0">
                                          <p:val>
                                            <p:fltVal val="0"/>
                                          </p:val>
                                        </p:tav>
                                        <p:tav tm="100000">
                                          <p:val>
                                            <p:strVal val="#ppt_w"/>
                                          </p:val>
                                        </p:tav>
                                      </p:tavLst>
                                    </p:anim>
                                    <p:anim calcmode="lin" valueType="num">
                                      <p:cBhvr>
                                        <p:cTn id="8" dur="1000" fill="hold"/>
                                        <p:tgtEl>
                                          <p:spTgt spid="3887107"/>
                                        </p:tgtEl>
                                        <p:attrNameLst>
                                          <p:attrName>ppt_h</p:attrName>
                                        </p:attrNameLst>
                                      </p:cBhvr>
                                      <p:tavLst>
                                        <p:tav tm="0">
                                          <p:val>
                                            <p:fltVal val="0"/>
                                          </p:val>
                                        </p:tav>
                                        <p:tav tm="100000">
                                          <p:val>
                                            <p:strVal val="#ppt_h"/>
                                          </p:val>
                                        </p:tav>
                                      </p:tavLst>
                                    </p:anim>
                                    <p:anim calcmode="lin" valueType="num">
                                      <p:cBhvr>
                                        <p:cTn id="9" dur="1000" fill="hold"/>
                                        <p:tgtEl>
                                          <p:spTgt spid="38871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8710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3887106"/>
                                        </p:tgtEl>
                                        <p:attrNameLst>
                                          <p:attrName>style.visibility</p:attrName>
                                        </p:attrNameLst>
                                      </p:cBhvr>
                                      <p:to>
                                        <p:strVal val="visible"/>
                                      </p:to>
                                    </p:set>
                                    <p:anim calcmode="lin" valueType="num">
                                      <p:cBhvr>
                                        <p:cTn id="15" dur="1000" fill="hold"/>
                                        <p:tgtEl>
                                          <p:spTgt spid="3887106"/>
                                        </p:tgtEl>
                                        <p:attrNameLst>
                                          <p:attrName>ppt_w</p:attrName>
                                        </p:attrNameLst>
                                      </p:cBhvr>
                                      <p:tavLst>
                                        <p:tav tm="0">
                                          <p:val>
                                            <p:fltVal val="0"/>
                                          </p:val>
                                        </p:tav>
                                        <p:tav tm="100000">
                                          <p:val>
                                            <p:strVal val="#ppt_w"/>
                                          </p:val>
                                        </p:tav>
                                      </p:tavLst>
                                    </p:anim>
                                    <p:anim calcmode="lin" valueType="num">
                                      <p:cBhvr>
                                        <p:cTn id="16" dur="1000" fill="hold"/>
                                        <p:tgtEl>
                                          <p:spTgt spid="3887106"/>
                                        </p:tgtEl>
                                        <p:attrNameLst>
                                          <p:attrName>ppt_h</p:attrName>
                                        </p:attrNameLst>
                                      </p:cBhvr>
                                      <p:tavLst>
                                        <p:tav tm="0">
                                          <p:val>
                                            <p:fltVal val="0"/>
                                          </p:val>
                                        </p:tav>
                                        <p:tav tm="100000">
                                          <p:val>
                                            <p:strVal val="#ppt_h"/>
                                          </p:val>
                                        </p:tav>
                                      </p:tavLst>
                                    </p:anim>
                                    <p:anim calcmode="lin" valueType="num">
                                      <p:cBhvr>
                                        <p:cTn id="17" dur="1000" fill="hold"/>
                                        <p:tgtEl>
                                          <p:spTgt spid="388710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8871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3887117"/>
                                        </p:tgtEl>
                                        <p:attrNameLst>
                                          <p:attrName>style.visibility</p:attrName>
                                        </p:attrNameLst>
                                      </p:cBhvr>
                                      <p:to>
                                        <p:strVal val="visible"/>
                                      </p:to>
                                    </p:set>
                                    <p:anim calcmode="lin" valueType="num">
                                      <p:cBhvr>
                                        <p:cTn id="23" dur="1000" fill="hold"/>
                                        <p:tgtEl>
                                          <p:spTgt spid="3887117"/>
                                        </p:tgtEl>
                                        <p:attrNameLst>
                                          <p:attrName>ppt_w</p:attrName>
                                        </p:attrNameLst>
                                      </p:cBhvr>
                                      <p:tavLst>
                                        <p:tav tm="0">
                                          <p:val>
                                            <p:fltVal val="0"/>
                                          </p:val>
                                        </p:tav>
                                        <p:tav tm="100000">
                                          <p:val>
                                            <p:strVal val="#ppt_w"/>
                                          </p:val>
                                        </p:tav>
                                      </p:tavLst>
                                    </p:anim>
                                    <p:anim calcmode="lin" valueType="num">
                                      <p:cBhvr>
                                        <p:cTn id="24" dur="1000" fill="hold"/>
                                        <p:tgtEl>
                                          <p:spTgt spid="3887117"/>
                                        </p:tgtEl>
                                        <p:attrNameLst>
                                          <p:attrName>ppt_h</p:attrName>
                                        </p:attrNameLst>
                                      </p:cBhvr>
                                      <p:tavLst>
                                        <p:tav tm="0">
                                          <p:val>
                                            <p:fltVal val="0"/>
                                          </p:val>
                                        </p:tav>
                                        <p:tav tm="100000">
                                          <p:val>
                                            <p:strVal val="#ppt_h"/>
                                          </p:val>
                                        </p:tav>
                                      </p:tavLst>
                                    </p:anim>
                                    <p:anim calcmode="lin" valueType="num">
                                      <p:cBhvr>
                                        <p:cTn id="25" dur="1000" fill="hold"/>
                                        <p:tgtEl>
                                          <p:spTgt spid="388711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8871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3887116"/>
                                        </p:tgtEl>
                                        <p:attrNameLst>
                                          <p:attrName>style.visibility</p:attrName>
                                        </p:attrNameLst>
                                      </p:cBhvr>
                                      <p:to>
                                        <p:strVal val="visible"/>
                                      </p:to>
                                    </p:set>
                                    <p:anim calcmode="lin" valueType="num">
                                      <p:cBhvr>
                                        <p:cTn id="31" dur="1000" fill="hold"/>
                                        <p:tgtEl>
                                          <p:spTgt spid="3887116"/>
                                        </p:tgtEl>
                                        <p:attrNameLst>
                                          <p:attrName>ppt_w</p:attrName>
                                        </p:attrNameLst>
                                      </p:cBhvr>
                                      <p:tavLst>
                                        <p:tav tm="0">
                                          <p:val>
                                            <p:fltVal val="0"/>
                                          </p:val>
                                        </p:tav>
                                        <p:tav tm="100000">
                                          <p:val>
                                            <p:strVal val="#ppt_w"/>
                                          </p:val>
                                        </p:tav>
                                      </p:tavLst>
                                    </p:anim>
                                    <p:anim calcmode="lin" valueType="num">
                                      <p:cBhvr>
                                        <p:cTn id="32" dur="1000" fill="hold"/>
                                        <p:tgtEl>
                                          <p:spTgt spid="3887116"/>
                                        </p:tgtEl>
                                        <p:attrNameLst>
                                          <p:attrName>ppt_h</p:attrName>
                                        </p:attrNameLst>
                                      </p:cBhvr>
                                      <p:tavLst>
                                        <p:tav tm="0">
                                          <p:val>
                                            <p:fltVal val="0"/>
                                          </p:val>
                                        </p:tav>
                                        <p:tav tm="100000">
                                          <p:val>
                                            <p:strVal val="#ppt_h"/>
                                          </p:val>
                                        </p:tav>
                                      </p:tavLst>
                                    </p:anim>
                                    <p:anim calcmode="lin" valueType="num">
                                      <p:cBhvr>
                                        <p:cTn id="33" dur="1000" fill="hold"/>
                                        <p:tgtEl>
                                          <p:spTgt spid="3887116"/>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8871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3887115"/>
                                        </p:tgtEl>
                                        <p:attrNameLst>
                                          <p:attrName>style.visibility</p:attrName>
                                        </p:attrNameLst>
                                      </p:cBhvr>
                                      <p:to>
                                        <p:strVal val="visible"/>
                                      </p:to>
                                    </p:set>
                                    <p:anim calcmode="lin" valueType="num">
                                      <p:cBhvr>
                                        <p:cTn id="39" dur="1000" fill="hold"/>
                                        <p:tgtEl>
                                          <p:spTgt spid="3887115"/>
                                        </p:tgtEl>
                                        <p:attrNameLst>
                                          <p:attrName>ppt_w</p:attrName>
                                        </p:attrNameLst>
                                      </p:cBhvr>
                                      <p:tavLst>
                                        <p:tav tm="0">
                                          <p:val>
                                            <p:fltVal val="0"/>
                                          </p:val>
                                        </p:tav>
                                        <p:tav tm="100000">
                                          <p:val>
                                            <p:strVal val="#ppt_w"/>
                                          </p:val>
                                        </p:tav>
                                      </p:tavLst>
                                    </p:anim>
                                    <p:anim calcmode="lin" valueType="num">
                                      <p:cBhvr>
                                        <p:cTn id="40" dur="1000" fill="hold"/>
                                        <p:tgtEl>
                                          <p:spTgt spid="3887115"/>
                                        </p:tgtEl>
                                        <p:attrNameLst>
                                          <p:attrName>ppt_h</p:attrName>
                                        </p:attrNameLst>
                                      </p:cBhvr>
                                      <p:tavLst>
                                        <p:tav tm="0">
                                          <p:val>
                                            <p:fltVal val="0"/>
                                          </p:val>
                                        </p:tav>
                                        <p:tav tm="100000">
                                          <p:val>
                                            <p:strVal val="#ppt_h"/>
                                          </p:val>
                                        </p:tav>
                                      </p:tavLst>
                                    </p:anim>
                                    <p:anim calcmode="lin" valueType="num">
                                      <p:cBhvr>
                                        <p:cTn id="41" dur="1000" fill="hold"/>
                                        <p:tgtEl>
                                          <p:spTgt spid="3887115"/>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8871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3887114"/>
                                        </p:tgtEl>
                                        <p:attrNameLst>
                                          <p:attrName>style.visibility</p:attrName>
                                        </p:attrNameLst>
                                      </p:cBhvr>
                                      <p:to>
                                        <p:strVal val="visible"/>
                                      </p:to>
                                    </p:set>
                                    <p:anim calcmode="lin" valueType="num">
                                      <p:cBhvr>
                                        <p:cTn id="47" dur="1000" fill="hold"/>
                                        <p:tgtEl>
                                          <p:spTgt spid="3887114"/>
                                        </p:tgtEl>
                                        <p:attrNameLst>
                                          <p:attrName>ppt_w</p:attrName>
                                        </p:attrNameLst>
                                      </p:cBhvr>
                                      <p:tavLst>
                                        <p:tav tm="0">
                                          <p:val>
                                            <p:fltVal val="0"/>
                                          </p:val>
                                        </p:tav>
                                        <p:tav tm="100000">
                                          <p:val>
                                            <p:strVal val="#ppt_w"/>
                                          </p:val>
                                        </p:tav>
                                      </p:tavLst>
                                    </p:anim>
                                    <p:anim calcmode="lin" valueType="num">
                                      <p:cBhvr>
                                        <p:cTn id="48" dur="1000" fill="hold"/>
                                        <p:tgtEl>
                                          <p:spTgt spid="3887114"/>
                                        </p:tgtEl>
                                        <p:attrNameLst>
                                          <p:attrName>ppt_h</p:attrName>
                                        </p:attrNameLst>
                                      </p:cBhvr>
                                      <p:tavLst>
                                        <p:tav tm="0">
                                          <p:val>
                                            <p:fltVal val="0"/>
                                          </p:val>
                                        </p:tav>
                                        <p:tav tm="100000">
                                          <p:val>
                                            <p:strVal val="#ppt_h"/>
                                          </p:val>
                                        </p:tav>
                                      </p:tavLst>
                                    </p:anim>
                                    <p:anim calcmode="lin" valueType="num">
                                      <p:cBhvr>
                                        <p:cTn id="49" dur="1000" fill="hold"/>
                                        <p:tgtEl>
                                          <p:spTgt spid="3887114"/>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8871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nodeType="clickEffect">
                                  <p:stCondLst>
                                    <p:cond delay="0"/>
                                  </p:stCondLst>
                                  <p:childTnLst>
                                    <p:set>
                                      <p:cBhvr>
                                        <p:cTn id="54" dur="1" fill="hold">
                                          <p:stCondLst>
                                            <p:cond delay="0"/>
                                          </p:stCondLst>
                                        </p:cTn>
                                        <p:tgtEl>
                                          <p:spTgt spid="3887113"/>
                                        </p:tgtEl>
                                        <p:attrNameLst>
                                          <p:attrName>style.visibility</p:attrName>
                                        </p:attrNameLst>
                                      </p:cBhvr>
                                      <p:to>
                                        <p:strVal val="visible"/>
                                      </p:to>
                                    </p:set>
                                    <p:anim calcmode="lin" valueType="num">
                                      <p:cBhvr>
                                        <p:cTn id="55" dur="1000" fill="hold"/>
                                        <p:tgtEl>
                                          <p:spTgt spid="3887113"/>
                                        </p:tgtEl>
                                        <p:attrNameLst>
                                          <p:attrName>ppt_w</p:attrName>
                                        </p:attrNameLst>
                                      </p:cBhvr>
                                      <p:tavLst>
                                        <p:tav tm="0">
                                          <p:val>
                                            <p:fltVal val="0"/>
                                          </p:val>
                                        </p:tav>
                                        <p:tav tm="100000">
                                          <p:val>
                                            <p:strVal val="#ppt_w"/>
                                          </p:val>
                                        </p:tav>
                                      </p:tavLst>
                                    </p:anim>
                                    <p:anim calcmode="lin" valueType="num">
                                      <p:cBhvr>
                                        <p:cTn id="56" dur="1000" fill="hold"/>
                                        <p:tgtEl>
                                          <p:spTgt spid="3887113"/>
                                        </p:tgtEl>
                                        <p:attrNameLst>
                                          <p:attrName>ppt_h</p:attrName>
                                        </p:attrNameLst>
                                      </p:cBhvr>
                                      <p:tavLst>
                                        <p:tav tm="0">
                                          <p:val>
                                            <p:fltVal val="0"/>
                                          </p:val>
                                        </p:tav>
                                        <p:tav tm="100000">
                                          <p:val>
                                            <p:strVal val="#ppt_h"/>
                                          </p:val>
                                        </p:tav>
                                      </p:tavLst>
                                    </p:anim>
                                    <p:anim calcmode="lin" valueType="num">
                                      <p:cBhvr>
                                        <p:cTn id="57" dur="1000" fill="hold"/>
                                        <p:tgtEl>
                                          <p:spTgt spid="388711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8871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nodeType="clickEffect">
                                  <p:stCondLst>
                                    <p:cond delay="0"/>
                                  </p:stCondLst>
                                  <p:childTnLst>
                                    <p:set>
                                      <p:cBhvr>
                                        <p:cTn id="62" dur="1" fill="hold">
                                          <p:stCondLst>
                                            <p:cond delay="0"/>
                                          </p:stCondLst>
                                        </p:cTn>
                                        <p:tgtEl>
                                          <p:spTgt spid="3887112"/>
                                        </p:tgtEl>
                                        <p:attrNameLst>
                                          <p:attrName>style.visibility</p:attrName>
                                        </p:attrNameLst>
                                      </p:cBhvr>
                                      <p:to>
                                        <p:strVal val="visible"/>
                                      </p:to>
                                    </p:set>
                                    <p:anim calcmode="lin" valueType="num">
                                      <p:cBhvr>
                                        <p:cTn id="63" dur="1000" fill="hold"/>
                                        <p:tgtEl>
                                          <p:spTgt spid="3887112"/>
                                        </p:tgtEl>
                                        <p:attrNameLst>
                                          <p:attrName>ppt_w</p:attrName>
                                        </p:attrNameLst>
                                      </p:cBhvr>
                                      <p:tavLst>
                                        <p:tav tm="0">
                                          <p:val>
                                            <p:fltVal val="0"/>
                                          </p:val>
                                        </p:tav>
                                        <p:tav tm="100000">
                                          <p:val>
                                            <p:strVal val="#ppt_w"/>
                                          </p:val>
                                        </p:tav>
                                      </p:tavLst>
                                    </p:anim>
                                    <p:anim calcmode="lin" valueType="num">
                                      <p:cBhvr>
                                        <p:cTn id="64" dur="1000" fill="hold"/>
                                        <p:tgtEl>
                                          <p:spTgt spid="3887112"/>
                                        </p:tgtEl>
                                        <p:attrNameLst>
                                          <p:attrName>ppt_h</p:attrName>
                                        </p:attrNameLst>
                                      </p:cBhvr>
                                      <p:tavLst>
                                        <p:tav tm="0">
                                          <p:val>
                                            <p:fltVal val="0"/>
                                          </p:val>
                                        </p:tav>
                                        <p:tav tm="100000">
                                          <p:val>
                                            <p:strVal val="#ppt_h"/>
                                          </p:val>
                                        </p:tav>
                                      </p:tavLst>
                                    </p:anim>
                                    <p:anim calcmode="lin" valueType="num">
                                      <p:cBhvr>
                                        <p:cTn id="65" dur="1000" fill="hold"/>
                                        <p:tgtEl>
                                          <p:spTgt spid="388711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8871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nodeType="clickEffect">
                                  <p:stCondLst>
                                    <p:cond delay="0"/>
                                  </p:stCondLst>
                                  <p:childTnLst>
                                    <p:set>
                                      <p:cBhvr>
                                        <p:cTn id="70" dur="1" fill="hold">
                                          <p:stCondLst>
                                            <p:cond delay="0"/>
                                          </p:stCondLst>
                                        </p:cTn>
                                        <p:tgtEl>
                                          <p:spTgt spid="3887111"/>
                                        </p:tgtEl>
                                        <p:attrNameLst>
                                          <p:attrName>style.visibility</p:attrName>
                                        </p:attrNameLst>
                                      </p:cBhvr>
                                      <p:to>
                                        <p:strVal val="visible"/>
                                      </p:to>
                                    </p:set>
                                    <p:anim calcmode="lin" valueType="num">
                                      <p:cBhvr>
                                        <p:cTn id="71" dur="1000" fill="hold"/>
                                        <p:tgtEl>
                                          <p:spTgt spid="3887111"/>
                                        </p:tgtEl>
                                        <p:attrNameLst>
                                          <p:attrName>ppt_w</p:attrName>
                                        </p:attrNameLst>
                                      </p:cBhvr>
                                      <p:tavLst>
                                        <p:tav tm="0">
                                          <p:val>
                                            <p:fltVal val="0"/>
                                          </p:val>
                                        </p:tav>
                                        <p:tav tm="100000">
                                          <p:val>
                                            <p:strVal val="#ppt_w"/>
                                          </p:val>
                                        </p:tav>
                                      </p:tavLst>
                                    </p:anim>
                                    <p:anim calcmode="lin" valueType="num">
                                      <p:cBhvr>
                                        <p:cTn id="72" dur="1000" fill="hold"/>
                                        <p:tgtEl>
                                          <p:spTgt spid="3887111"/>
                                        </p:tgtEl>
                                        <p:attrNameLst>
                                          <p:attrName>ppt_h</p:attrName>
                                        </p:attrNameLst>
                                      </p:cBhvr>
                                      <p:tavLst>
                                        <p:tav tm="0">
                                          <p:val>
                                            <p:fltVal val="0"/>
                                          </p:val>
                                        </p:tav>
                                        <p:tav tm="100000">
                                          <p:val>
                                            <p:strVal val="#ppt_h"/>
                                          </p:val>
                                        </p:tav>
                                      </p:tavLst>
                                    </p:anim>
                                    <p:anim calcmode="lin" valueType="num">
                                      <p:cBhvr>
                                        <p:cTn id="73" dur="1000" fill="hold"/>
                                        <p:tgtEl>
                                          <p:spTgt spid="3887111"/>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8871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nodeType="clickEffect">
                                  <p:stCondLst>
                                    <p:cond delay="0"/>
                                  </p:stCondLst>
                                  <p:childTnLst>
                                    <p:set>
                                      <p:cBhvr>
                                        <p:cTn id="78" dur="1" fill="hold">
                                          <p:stCondLst>
                                            <p:cond delay="0"/>
                                          </p:stCondLst>
                                        </p:cTn>
                                        <p:tgtEl>
                                          <p:spTgt spid="3887110"/>
                                        </p:tgtEl>
                                        <p:attrNameLst>
                                          <p:attrName>style.visibility</p:attrName>
                                        </p:attrNameLst>
                                      </p:cBhvr>
                                      <p:to>
                                        <p:strVal val="visible"/>
                                      </p:to>
                                    </p:set>
                                    <p:anim calcmode="lin" valueType="num">
                                      <p:cBhvr>
                                        <p:cTn id="79" dur="1000" fill="hold"/>
                                        <p:tgtEl>
                                          <p:spTgt spid="3887110"/>
                                        </p:tgtEl>
                                        <p:attrNameLst>
                                          <p:attrName>ppt_w</p:attrName>
                                        </p:attrNameLst>
                                      </p:cBhvr>
                                      <p:tavLst>
                                        <p:tav tm="0">
                                          <p:val>
                                            <p:fltVal val="0"/>
                                          </p:val>
                                        </p:tav>
                                        <p:tav tm="100000">
                                          <p:val>
                                            <p:strVal val="#ppt_w"/>
                                          </p:val>
                                        </p:tav>
                                      </p:tavLst>
                                    </p:anim>
                                    <p:anim calcmode="lin" valueType="num">
                                      <p:cBhvr>
                                        <p:cTn id="80" dur="1000" fill="hold"/>
                                        <p:tgtEl>
                                          <p:spTgt spid="3887110"/>
                                        </p:tgtEl>
                                        <p:attrNameLst>
                                          <p:attrName>ppt_h</p:attrName>
                                        </p:attrNameLst>
                                      </p:cBhvr>
                                      <p:tavLst>
                                        <p:tav tm="0">
                                          <p:val>
                                            <p:fltVal val="0"/>
                                          </p:val>
                                        </p:tav>
                                        <p:tav tm="100000">
                                          <p:val>
                                            <p:strVal val="#ppt_h"/>
                                          </p:val>
                                        </p:tav>
                                      </p:tavLst>
                                    </p:anim>
                                    <p:anim calcmode="lin" valueType="num">
                                      <p:cBhvr>
                                        <p:cTn id="81" dur="1000" fill="hold"/>
                                        <p:tgtEl>
                                          <p:spTgt spid="388711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8871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nodeType="clickEffect">
                                  <p:stCondLst>
                                    <p:cond delay="0"/>
                                  </p:stCondLst>
                                  <p:childTnLst>
                                    <p:set>
                                      <p:cBhvr>
                                        <p:cTn id="86" dur="1" fill="hold">
                                          <p:stCondLst>
                                            <p:cond delay="0"/>
                                          </p:stCondLst>
                                        </p:cTn>
                                        <p:tgtEl>
                                          <p:spTgt spid="3887109"/>
                                        </p:tgtEl>
                                        <p:attrNameLst>
                                          <p:attrName>style.visibility</p:attrName>
                                        </p:attrNameLst>
                                      </p:cBhvr>
                                      <p:to>
                                        <p:strVal val="visible"/>
                                      </p:to>
                                    </p:set>
                                    <p:anim calcmode="lin" valueType="num">
                                      <p:cBhvr>
                                        <p:cTn id="87" dur="1000" fill="hold"/>
                                        <p:tgtEl>
                                          <p:spTgt spid="3887109"/>
                                        </p:tgtEl>
                                        <p:attrNameLst>
                                          <p:attrName>ppt_w</p:attrName>
                                        </p:attrNameLst>
                                      </p:cBhvr>
                                      <p:tavLst>
                                        <p:tav tm="0">
                                          <p:val>
                                            <p:fltVal val="0"/>
                                          </p:val>
                                        </p:tav>
                                        <p:tav tm="100000">
                                          <p:val>
                                            <p:strVal val="#ppt_w"/>
                                          </p:val>
                                        </p:tav>
                                      </p:tavLst>
                                    </p:anim>
                                    <p:anim calcmode="lin" valueType="num">
                                      <p:cBhvr>
                                        <p:cTn id="88" dur="1000" fill="hold"/>
                                        <p:tgtEl>
                                          <p:spTgt spid="3887109"/>
                                        </p:tgtEl>
                                        <p:attrNameLst>
                                          <p:attrName>ppt_h</p:attrName>
                                        </p:attrNameLst>
                                      </p:cBhvr>
                                      <p:tavLst>
                                        <p:tav tm="0">
                                          <p:val>
                                            <p:fltVal val="0"/>
                                          </p:val>
                                        </p:tav>
                                        <p:tav tm="100000">
                                          <p:val>
                                            <p:strVal val="#ppt_h"/>
                                          </p:val>
                                        </p:tav>
                                      </p:tavLst>
                                    </p:anim>
                                    <p:anim calcmode="lin" valueType="num">
                                      <p:cBhvr>
                                        <p:cTn id="89" dur="1000" fill="hold"/>
                                        <p:tgtEl>
                                          <p:spTgt spid="3887109"/>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8871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nodeType="clickEffect">
                                  <p:stCondLst>
                                    <p:cond delay="0"/>
                                  </p:stCondLst>
                                  <p:childTnLst>
                                    <p:set>
                                      <p:cBhvr>
                                        <p:cTn id="94" dur="1" fill="hold">
                                          <p:stCondLst>
                                            <p:cond delay="0"/>
                                          </p:stCondLst>
                                        </p:cTn>
                                        <p:tgtEl>
                                          <p:spTgt spid="3887108"/>
                                        </p:tgtEl>
                                        <p:attrNameLst>
                                          <p:attrName>style.visibility</p:attrName>
                                        </p:attrNameLst>
                                      </p:cBhvr>
                                      <p:to>
                                        <p:strVal val="visible"/>
                                      </p:to>
                                    </p:set>
                                    <p:anim calcmode="lin" valueType="num">
                                      <p:cBhvr>
                                        <p:cTn id="95" dur="1000" fill="hold"/>
                                        <p:tgtEl>
                                          <p:spTgt spid="3887108"/>
                                        </p:tgtEl>
                                        <p:attrNameLst>
                                          <p:attrName>ppt_w</p:attrName>
                                        </p:attrNameLst>
                                      </p:cBhvr>
                                      <p:tavLst>
                                        <p:tav tm="0">
                                          <p:val>
                                            <p:fltVal val="0"/>
                                          </p:val>
                                        </p:tav>
                                        <p:tav tm="100000">
                                          <p:val>
                                            <p:strVal val="#ppt_w"/>
                                          </p:val>
                                        </p:tav>
                                      </p:tavLst>
                                    </p:anim>
                                    <p:anim calcmode="lin" valueType="num">
                                      <p:cBhvr>
                                        <p:cTn id="96" dur="1000" fill="hold"/>
                                        <p:tgtEl>
                                          <p:spTgt spid="3887108"/>
                                        </p:tgtEl>
                                        <p:attrNameLst>
                                          <p:attrName>ppt_h</p:attrName>
                                        </p:attrNameLst>
                                      </p:cBhvr>
                                      <p:tavLst>
                                        <p:tav tm="0">
                                          <p:val>
                                            <p:fltVal val="0"/>
                                          </p:val>
                                        </p:tav>
                                        <p:tav tm="100000">
                                          <p:val>
                                            <p:strVal val="#ppt_h"/>
                                          </p:val>
                                        </p:tav>
                                      </p:tavLst>
                                    </p:anim>
                                    <p:anim calcmode="lin" valueType="num">
                                      <p:cBhvr>
                                        <p:cTn id="97" dur="1000" fill="hold"/>
                                        <p:tgtEl>
                                          <p:spTgt spid="3887108"/>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88710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7106" grpId="0" animBg="1" autoUpdateAnimBg="0"/>
      <p:bldP spid="3887107" grpId="0" animBg="1" autoUpdateAnimBg="0"/>
      <p:bldP spid="3887108" grpId="0" animBg="1" autoUpdateAnimBg="0"/>
      <p:bldP spid="3887109" grpId="0" animBg="1" autoUpdateAnimBg="0"/>
      <p:bldP spid="3887110" grpId="0" animBg="1" autoUpdateAnimBg="0"/>
      <p:bldP spid="3887111" grpId="0" animBg="1" autoUpdateAnimBg="0"/>
      <p:bldP spid="3887112" grpId="0" animBg="1" autoUpdateAnimBg="0"/>
      <p:bldP spid="3887113" grpId="0" animBg="1" autoUpdateAnimBg="0"/>
      <p:bldP spid="3887114" grpId="0" animBg="1" autoUpdateAnimBg="0"/>
      <p:bldP spid="3887115" grpId="0" animBg="1" autoUpdateAnimBg="0"/>
      <p:bldP spid="3887116" grpId="0" animBg="1" autoUpdateAnimBg="0"/>
      <p:bldP spid="3887117" grpId="0" animBg="1"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58884" name="WordArt 4">
            <a:extLst>
              <a:ext uri="{FF2B5EF4-FFF2-40B4-BE49-F238E27FC236}">
                <a16:creationId xmlns:a16="http://schemas.microsoft.com/office/drawing/2014/main" id="{1F18D141-49A9-4BEF-ADA2-76A38DE4CDAF}"/>
              </a:ext>
            </a:extLst>
          </p:cNvPr>
          <p:cNvSpPr>
            <a:spLocks noChangeArrowheads="1" noChangeShapeType="1" noTextEdit="1"/>
          </p:cNvSpPr>
          <p:nvPr/>
        </p:nvSpPr>
        <p:spPr bwMode="auto">
          <a:xfrm>
            <a:off x="3038475" y="3048000"/>
            <a:ext cx="6115050" cy="2286000"/>
          </a:xfrm>
          <a:prstGeom prst="rect">
            <a:avLst/>
          </a:prstGeom>
        </p:spPr>
        <p:txBody>
          <a:bodyPr wrap="none" fromWordArt="1">
            <a:prstTxWarp prst="textDeflate">
              <a:avLst>
                <a:gd name="adj" fmla="val 2622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C00000"/>
                </a:solidFill>
                <a:effectLst/>
                <a:uLnTx/>
                <a:uFillTx/>
                <a:latin typeface="Impact" panose="020B0806030902050204" pitchFamily="34" charset="0"/>
                <a:ea typeface="+mn-ea"/>
                <a:cs typeface="Arial" panose="020B0604020202020204" pitchFamily="34" charset="0"/>
              </a:rPr>
              <a:t>“What’s Past Is Prologue.” </a:t>
            </a:r>
          </a:p>
        </p:txBody>
      </p:sp>
    </p:spTree>
    <p:extLst>
      <p:ext uri="{BB962C8B-B14F-4D97-AF65-F5344CB8AC3E}">
        <p14:creationId xmlns:p14="http://schemas.microsoft.com/office/powerpoint/2010/main" val="688221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858884"/>
                                        </p:tgtEl>
                                        <p:attrNameLst>
                                          <p:attrName>style.visibility</p:attrName>
                                        </p:attrNameLst>
                                      </p:cBhvr>
                                      <p:to>
                                        <p:strVal val="visible"/>
                                      </p:to>
                                    </p:set>
                                    <p:anim calcmode="lin" valueType="num">
                                      <p:cBhvr>
                                        <p:cTn id="7" dur="500" fill="hold"/>
                                        <p:tgtEl>
                                          <p:spTgt spid="4858884"/>
                                        </p:tgtEl>
                                        <p:attrNameLst>
                                          <p:attrName>ppt_w</p:attrName>
                                        </p:attrNameLst>
                                      </p:cBhvr>
                                      <p:tavLst>
                                        <p:tav tm="0">
                                          <p:val>
                                            <p:fltVal val="0"/>
                                          </p:val>
                                        </p:tav>
                                        <p:tav tm="100000">
                                          <p:val>
                                            <p:strVal val="#ppt_w"/>
                                          </p:val>
                                        </p:tav>
                                      </p:tavLst>
                                    </p:anim>
                                    <p:anim calcmode="lin" valueType="num">
                                      <p:cBhvr>
                                        <p:cTn id="8" dur="500" fill="hold"/>
                                        <p:tgtEl>
                                          <p:spTgt spid="48588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0776C1"/>
        </a:solidFill>
        <a:effectLst/>
      </p:bgPr>
    </p:bg>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2057400" y="990601"/>
            <a:ext cx="8077200" cy="447740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000" b="1" i="0" u="none" strike="noStrike" kern="1200" cap="none" spc="0" normalizeH="0" baseline="0" noProof="0" dirty="0">
                <a:ln>
                  <a:noFill/>
                </a:ln>
                <a:solidFill>
                  <a:srgbClr val="FFFFFF"/>
                </a:solidFill>
                <a:effectLst/>
                <a:uLnTx/>
                <a:uFillTx/>
                <a:latin typeface="Comic Sans MS" pitchFamily="66" charset="0"/>
                <a:ea typeface="+mn-ea"/>
                <a:cs typeface="+mn-cs"/>
              </a:rPr>
              <a:t>I CAN SEE THINGS TO COME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4800" b="1" i="0" u="none" strike="noStrike" kern="1200" cap="none" spc="0" normalizeH="0" baseline="0" noProof="0" dirty="0">
              <a:ln>
                <a:noFill/>
              </a:ln>
              <a:solidFill>
                <a:srgbClr val="FFFFFF"/>
              </a:solidFill>
              <a:effectLst/>
              <a:uLnTx/>
              <a:uFillTx/>
              <a:latin typeface="Comic Sans MS" pitchFamily="66"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4800" b="1" i="0" u="none" strike="noStrike" kern="1200" cap="none" spc="0" normalizeH="0" baseline="0" noProof="0" dirty="0">
              <a:ln>
                <a:noFill/>
              </a:ln>
              <a:solidFill>
                <a:srgbClr val="FFFFFF"/>
              </a:solidFill>
              <a:effectLst/>
              <a:uLnTx/>
              <a:uFillTx/>
              <a:latin typeface="Comic Sans MS" pitchFamily="66"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4800" b="1" i="0" u="none" strike="noStrike" kern="1200" cap="none" spc="0" normalizeH="0" baseline="0" noProof="0" dirty="0">
              <a:ln>
                <a:noFill/>
              </a:ln>
              <a:solidFill>
                <a:srgbClr val="FFFFFF"/>
              </a:solidFill>
              <a:effectLst/>
              <a:uLnTx/>
              <a:uFillTx/>
              <a:latin typeface="Comic Sans MS" pitchFamily="66"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3200" b="1" i="0" u="none" strike="noStrike" kern="1200" cap="none" spc="0" normalizeH="0" baseline="0" noProof="0" dirty="0" err="1">
                <a:ln>
                  <a:noFill/>
                </a:ln>
                <a:solidFill>
                  <a:srgbClr val="FFFFFF"/>
                </a:solidFill>
                <a:effectLst/>
                <a:uLnTx/>
                <a:uFillTx/>
                <a:latin typeface="Comic Sans MS" pitchFamily="66" charset="0"/>
                <a:ea typeface="+mn-ea"/>
                <a:cs typeface="+mn-cs"/>
              </a:rPr>
              <a:t>It’s</a:t>
            </a:r>
            <a:r>
              <a:rPr kumimoji="0" lang="es-ES" sz="3200" b="1" i="0" u="none" strike="noStrike" kern="1200" cap="none" spc="0" normalizeH="0" baseline="0" noProof="0" dirty="0">
                <a:ln>
                  <a:noFill/>
                </a:ln>
                <a:solidFill>
                  <a:srgbClr val="FFFFFF"/>
                </a:solidFill>
                <a:effectLst/>
                <a:uLnTx/>
                <a:uFillTx/>
                <a:latin typeface="Comic Sans MS" pitchFamily="66" charset="0"/>
                <a:ea typeface="+mn-ea"/>
                <a:cs typeface="+mn-cs"/>
              </a:rPr>
              <a:t> </a:t>
            </a:r>
            <a:fld id="{95A7EC6D-2B29-4173-BDD7-AEF6F0B20EB0}" type="datetime12">
              <a:rPr kumimoji="0" lang="en-US" sz="3200" b="1" i="0" u="none" strike="noStrike" kern="1200" cap="none" spc="0" normalizeH="0" baseline="0" noProof="0">
                <a:ln>
                  <a:noFill/>
                </a:ln>
                <a:solidFill>
                  <a:srgbClr val="FFFFFF"/>
                </a:solidFill>
                <a:effectLst/>
                <a:uLnTx/>
                <a:uFillTx/>
                <a:latin typeface="Comic Sans MS" pitchFamily="66"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2:53 PM</a:t>
            </a:fld>
            <a:endParaRPr kumimoji="0" lang="es-ES" sz="3200" b="1" i="0" u="none" strike="noStrike" kern="1200" cap="none" spc="0" normalizeH="0" baseline="0" noProof="0" dirty="0">
              <a:ln>
                <a:noFill/>
              </a:ln>
              <a:solidFill>
                <a:srgbClr val="FFFFFF"/>
              </a:solidFill>
              <a:effectLst/>
              <a:uLnTx/>
              <a:uFillTx/>
              <a:latin typeface="Comic Sans MS" pitchFamily="66"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fld id="{AF21265C-6C8C-4ABF-8664-6793F6FF452D}" type="datetime2">
              <a:rPr kumimoji="0" lang="en-US" sz="3200" b="1" i="0" u="none" strike="noStrike" kern="1200" cap="none" spc="0" normalizeH="0" baseline="0" noProof="0">
                <a:ln>
                  <a:noFill/>
                </a:ln>
                <a:solidFill>
                  <a:srgbClr val="FFFFFF"/>
                </a:solidFill>
                <a:effectLst/>
                <a:uLnTx/>
                <a:uFillTx/>
                <a:latin typeface="Comic Sans MS" pitchFamily="66"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Tuesday, June 27, 2023</a:t>
            </a:fld>
            <a:r>
              <a:rPr kumimoji="0" lang="en-US" sz="3200" b="1" i="0" u="none" strike="noStrike" kern="1200" cap="none" spc="0" normalizeH="0" baseline="0" noProof="0" dirty="0">
                <a:ln>
                  <a:noFill/>
                </a:ln>
                <a:solidFill>
                  <a:srgbClr val="FFFFFF"/>
                </a:solidFill>
                <a:effectLst/>
                <a:uLnTx/>
                <a:uFillTx/>
                <a:latin typeface="Comic Sans MS" pitchFamily="66" charset="0"/>
                <a:ea typeface="+mn-ea"/>
                <a:cs typeface="+mn-cs"/>
              </a:rPr>
              <a:t>.</a:t>
            </a:r>
            <a:endParaRPr kumimoji="0" lang="es-ES" sz="3200" b="1" i="0" u="none" strike="noStrike" kern="1200" cap="none" spc="0" normalizeH="0" baseline="0" noProof="0" dirty="0">
              <a:ln>
                <a:noFill/>
              </a:ln>
              <a:solidFill>
                <a:srgbClr val="FFFFFF"/>
              </a:solidFill>
              <a:effectLst/>
              <a:uLnTx/>
              <a:uFillTx/>
              <a:latin typeface="Comic Sans MS" pitchFamily="66"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3200" b="1" i="0" u="none" strike="noStrike" kern="1200" cap="none" spc="0" normalizeH="0" baseline="0" noProof="0" dirty="0">
              <a:ln>
                <a:noFill/>
              </a:ln>
              <a:solidFill>
                <a:srgbClr val="FFFFFF"/>
              </a:solidFill>
              <a:effectLst/>
              <a:uLnTx/>
              <a:uFillTx/>
              <a:latin typeface="Comic Sans MS" pitchFamily="66" charset="0"/>
              <a:ea typeface="+mn-ea"/>
              <a:cs typeface="+mn-cs"/>
            </a:endParaRPr>
          </a:p>
        </p:txBody>
      </p:sp>
      <p:grpSp>
        <p:nvGrpSpPr>
          <p:cNvPr id="2" name="Group 7"/>
          <p:cNvGrpSpPr>
            <a:grpSpLocks/>
          </p:cNvGrpSpPr>
          <p:nvPr/>
        </p:nvGrpSpPr>
        <p:grpSpPr bwMode="auto">
          <a:xfrm>
            <a:off x="5181601" y="2286001"/>
            <a:ext cx="1819275" cy="904875"/>
            <a:chOff x="2310" y="1248"/>
            <a:chExt cx="1146" cy="570"/>
          </a:xfrm>
        </p:grpSpPr>
        <p:pic>
          <p:nvPicPr>
            <p:cNvPr id="2052" name="Picture 4" descr="image001"/>
            <p:cNvPicPr>
              <a:picLocks noChangeAspect="1" noChangeArrowheads="1" noCrop="1"/>
            </p:cNvPicPr>
            <p:nvPr/>
          </p:nvPicPr>
          <p:blipFill>
            <a:blip r:embed="rId4" cstate="print"/>
            <a:srcRect/>
            <a:stretch>
              <a:fillRect/>
            </a:stretch>
          </p:blipFill>
          <p:spPr bwMode="auto">
            <a:xfrm>
              <a:off x="2886" y="1248"/>
              <a:ext cx="570" cy="570"/>
            </a:xfrm>
            <a:prstGeom prst="rect">
              <a:avLst/>
            </a:prstGeom>
            <a:noFill/>
          </p:spPr>
        </p:pic>
        <p:pic>
          <p:nvPicPr>
            <p:cNvPr id="2053" name="Picture 5" descr="image001"/>
            <p:cNvPicPr>
              <a:picLocks noChangeAspect="1" noChangeArrowheads="1" noCrop="1"/>
            </p:cNvPicPr>
            <p:nvPr/>
          </p:nvPicPr>
          <p:blipFill>
            <a:blip r:embed="rId4" cstate="print"/>
            <a:srcRect/>
            <a:stretch>
              <a:fillRect/>
            </a:stretch>
          </p:blipFill>
          <p:spPr bwMode="auto">
            <a:xfrm>
              <a:off x="2310" y="1248"/>
              <a:ext cx="570" cy="570"/>
            </a:xfrm>
            <a:prstGeom prst="rect">
              <a:avLst/>
            </a:prstGeom>
            <a:noFill/>
          </p:spPr>
        </p:pic>
      </p:grpSp>
      <p:sp>
        <p:nvSpPr>
          <p:cNvPr id="2056" name="Text Box 8"/>
          <p:cNvSpPr txBox="1">
            <a:spLocks noChangeArrowheads="1"/>
          </p:cNvSpPr>
          <p:nvPr/>
        </p:nvSpPr>
        <p:spPr bwMode="auto">
          <a:xfrm>
            <a:off x="1524000" y="5943601"/>
            <a:ext cx="9144000" cy="5847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ES" sz="3200" b="1" i="0" u="none" strike="noStrike" kern="1200" cap="none" spc="0" normalizeH="0" baseline="0" noProof="0" dirty="0" err="1">
                <a:ln>
                  <a:noFill/>
                </a:ln>
                <a:solidFill>
                  <a:srgbClr val="FFFFFF"/>
                </a:solidFill>
                <a:effectLst/>
                <a:uLnTx/>
                <a:uFillTx/>
                <a:latin typeface="Comic Sans MS" pitchFamily="66" charset="0"/>
                <a:ea typeface="+mn-ea"/>
                <a:cs typeface="+mn-cs"/>
              </a:rPr>
              <a:t>Let’s</a:t>
            </a:r>
            <a:r>
              <a:rPr kumimoji="0" lang="es-ES" sz="3200" b="1" i="0" u="none" strike="noStrike" kern="1200" cap="none" spc="0" normalizeH="0" baseline="0" noProof="0" dirty="0">
                <a:ln>
                  <a:noFill/>
                </a:ln>
                <a:solidFill>
                  <a:srgbClr val="FFFFFF"/>
                </a:solidFill>
                <a:effectLst/>
                <a:uLnTx/>
                <a:uFillTx/>
                <a:latin typeface="Comic Sans MS" pitchFamily="66" charset="0"/>
                <a:ea typeface="+mn-ea"/>
                <a:cs typeface="+mn-cs"/>
              </a:rPr>
              <a:t> Quantum </a:t>
            </a:r>
            <a:r>
              <a:rPr kumimoji="0" lang="es-ES" sz="3200" b="1" i="0" u="none" strike="noStrike" kern="1200" cap="none" spc="0" normalizeH="0" baseline="0" noProof="0" dirty="0" err="1">
                <a:ln>
                  <a:noFill/>
                </a:ln>
                <a:solidFill>
                  <a:srgbClr val="FFFFFF"/>
                </a:solidFill>
                <a:effectLst/>
                <a:uLnTx/>
                <a:uFillTx/>
                <a:latin typeface="Comic Sans MS" pitchFamily="66" charset="0"/>
                <a:ea typeface="+mn-ea"/>
                <a:cs typeface="+mn-cs"/>
              </a:rPr>
              <a:t>Leap</a:t>
            </a:r>
            <a:r>
              <a:rPr kumimoji="0" lang="es-ES" sz="3200" b="1" i="0" u="none" strike="noStrike" kern="1200" cap="none" spc="0" normalizeH="0" baseline="0" noProof="0" dirty="0">
                <a:ln>
                  <a:noFill/>
                </a:ln>
                <a:solidFill>
                  <a:srgbClr val="FFFFFF"/>
                </a:solidFill>
                <a:effectLst/>
                <a:uLnTx/>
                <a:uFillTx/>
                <a:latin typeface="Comic Sans MS" pitchFamily="66" charset="0"/>
                <a:ea typeface="+mn-ea"/>
                <a:cs typeface="+mn-cs"/>
              </a:rPr>
              <a:t> Forward</a:t>
            </a:r>
            <a:endParaRPr kumimoji="0" lang="en-US" sz="3200" b="1" i="0" u="none" strike="noStrike" kern="1200" cap="none" spc="0" normalizeH="0" baseline="0" noProof="0" dirty="0">
              <a:ln>
                <a:noFill/>
              </a:ln>
              <a:solidFill>
                <a:srgbClr val="000000"/>
              </a:solidFill>
              <a:effectLst/>
              <a:uLnTx/>
              <a:uFillTx/>
              <a:latin typeface="Comic Sans MS" pitchFamily="66" charset="0"/>
              <a:ea typeface="+mn-ea"/>
              <a:cs typeface="+mn-cs"/>
            </a:endParaRPr>
          </a:p>
        </p:txBody>
      </p:sp>
      <p:graphicFrame>
        <p:nvGraphicFramePr>
          <p:cNvPr id="9" name="Diagram 8"/>
          <p:cNvGraphicFramePr/>
          <p:nvPr/>
        </p:nvGraphicFramePr>
        <p:xfrm>
          <a:off x="6096000" y="4800600"/>
          <a:ext cx="4572000" cy="1295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Picture 9" descr="Space_Race_BW.gif">
            <a:hlinkClick r:id="rId10" action="ppaction://hlinkfile"/>
            <a:extLst>
              <a:ext uri="{FF2B5EF4-FFF2-40B4-BE49-F238E27FC236}">
                <a16:creationId xmlns:a16="http://schemas.microsoft.com/office/drawing/2014/main" id="{04C76746-8FC7-4CAE-B7CC-27EEDD422429}"/>
              </a:ext>
            </a:extLst>
          </p:cNvPr>
          <p:cNvPicPr>
            <a:picLocks noChangeAspect="1"/>
          </p:cNvPicPr>
          <p:nvPr/>
        </p:nvPicPr>
        <p:blipFill>
          <a:blip r:embed="rId11" cstate="print"/>
          <a:stretch>
            <a:fillRect/>
          </a:stretch>
        </p:blipFill>
        <p:spPr>
          <a:xfrm>
            <a:off x="9358224" y="1780280"/>
            <a:ext cx="2619551" cy="2587944"/>
          </a:xfrm>
          <a:prstGeom prst="rect">
            <a:avLst/>
          </a:prstGeom>
        </p:spPr>
      </p:pic>
    </p:spTree>
    <p:extLst>
      <p:ext uri="{BB962C8B-B14F-4D97-AF65-F5344CB8AC3E}">
        <p14:creationId xmlns:p14="http://schemas.microsoft.com/office/powerpoint/2010/main" val="2259286941"/>
      </p:ext>
    </p:extLst>
  </p:cSld>
  <p:clrMapOvr>
    <a:masterClrMapping/>
  </p:clrMapOvr>
  <p:transition>
    <p:sndAc>
      <p:stSnd>
        <p:snd r:embed="rId3" name="TwilightZone (Short).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0"/>
                            </p:stCondLst>
                            <p:childTnLst>
                              <p:par>
                                <p:cTn id="10" presetID="20" presetClass="entr" presetSubtype="0" fill="hold" grpId="0" nodeType="afterEffect">
                                  <p:stCondLst>
                                    <p:cond delay="2000"/>
                                  </p:stCondLst>
                                  <p:childTnLst>
                                    <p:set>
                                      <p:cBhvr>
                                        <p:cTn id="11" dur="1" fill="hold">
                                          <p:stCondLst>
                                            <p:cond delay="0"/>
                                          </p:stCondLst>
                                        </p:cTn>
                                        <p:tgtEl>
                                          <p:spTgt spid="2054"/>
                                        </p:tgtEl>
                                        <p:attrNameLst>
                                          <p:attrName>style.visibility</p:attrName>
                                        </p:attrNameLst>
                                      </p:cBhvr>
                                      <p:to>
                                        <p:strVal val="visible"/>
                                      </p:to>
                                    </p:set>
                                    <p:animEffect transition="in" filter="wedge">
                                      <p:cBhvr>
                                        <p:cTn id="12" dur="5000"/>
                                        <p:tgtEl>
                                          <p:spTgt spid="2054"/>
                                        </p:tgtEl>
                                      </p:cBhvr>
                                    </p:animEffect>
                                  </p:childTnLst>
                                </p:cTn>
                              </p:par>
                            </p:childTnLst>
                          </p:cTn>
                        </p:par>
                        <p:par>
                          <p:cTn id="13" fill="hold">
                            <p:stCondLst>
                              <p:cond delay="12000"/>
                            </p:stCondLst>
                            <p:childTnLst>
                              <p:par>
                                <p:cTn id="14" presetID="23" presetClass="entr" presetSubtype="16" fill="hold" grpId="0" nodeType="afterEffect">
                                  <p:stCondLst>
                                    <p:cond delay="2000"/>
                                  </p:stCondLst>
                                  <p:childTnLst>
                                    <p:set>
                                      <p:cBhvr>
                                        <p:cTn id="15" dur="1" fill="hold">
                                          <p:stCondLst>
                                            <p:cond delay="0"/>
                                          </p:stCondLst>
                                        </p:cTn>
                                        <p:tgtEl>
                                          <p:spTgt spid="2056"/>
                                        </p:tgtEl>
                                        <p:attrNameLst>
                                          <p:attrName>style.visibility</p:attrName>
                                        </p:attrNameLst>
                                      </p:cBhvr>
                                      <p:to>
                                        <p:strVal val="visible"/>
                                      </p:to>
                                    </p:set>
                                    <p:anim calcmode="lin" valueType="num">
                                      <p:cBhvr>
                                        <p:cTn id="16" dur="2000" fill="hold"/>
                                        <p:tgtEl>
                                          <p:spTgt spid="2056"/>
                                        </p:tgtEl>
                                        <p:attrNameLst>
                                          <p:attrName>ppt_w</p:attrName>
                                        </p:attrNameLst>
                                      </p:cBhvr>
                                      <p:tavLst>
                                        <p:tav tm="0">
                                          <p:val>
                                            <p:fltVal val="0"/>
                                          </p:val>
                                        </p:tav>
                                        <p:tav tm="100000">
                                          <p:val>
                                            <p:strVal val="#ppt_w"/>
                                          </p:val>
                                        </p:tav>
                                      </p:tavLst>
                                    </p:anim>
                                    <p:anim calcmode="lin" valueType="num">
                                      <p:cBhvr>
                                        <p:cTn id="17" dur="2000" fill="hold"/>
                                        <p:tgtEl>
                                          <p:spTgt spid="2056"/>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34"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from="(-#ppt_w/2)" to="(#ppt_x)" calcmode="lin" valueType="num">
                                      <p:cBhvr>
                                        <p:cTn id="22" dur="600" fill="hold">
                                          <p:stCondLst>
                                            <p:cond delay="0"/>
                                          </p:stCondLst>
                                        </p:cTn>
                                        <p:tgtEl>
                                          <p:spTgt spid="9"/>
                                        </p:tgtEl>
                                        <p:attrNameLst>
                                          <p:attrName>ppt_x</p:attrName>
                                        </p:attrNameLst>
                                      </p:cBhvr>
                                    </p:anim>
                                    <p:anim from="0" to="-1.0" calcmode="lin" valueType="num">
                                      <p:cBhvr>
                                        <p:cTn id="23" dur="200" decel="50000" autoRev="1" fill="hold">
                                          <p:stCondLst>
                                            <p:cond delay="600"/>
                                          </p:stCondLst>
                                        </p:cTn>
                                        <p:tgtEl>
                                          <p:spTgt spid="9"/>
                                        </p:tgtEl>
                                        <p:attrNameLst>
                                          <p:attrName>xshear</p:attrName>
                                        </p:attrNameLst>
                                      </p:cBhvr>
                                    </p:anim>
                                    <p:animScale>
                                      <p:cBhvr>
                                        <p:cTn id="24" dur="200" decel="100000" autoRev="1" fill="hold">
                                          <p:stCondLst>
                                            <p:cond delay="600"/>
                                          </p:stCondLst>
                                        </p:cTn>
                                        <p:tgtEl>
                                          <p:spTgt spid="9"/>
                                        </p:tgtEl>
                                      </p:cBhvr>
                                      <p:from x="100000" y="100000"/>
                                      <p:to x="80000" y="100000"/>
                                    </p:animScale>
                                    <p:anim by="(#ppt_h/3+#ppt_w*0.1)" calcmode="lin" valueType="num">
                                      <p:cBhvr additive="sum">
                                        <p:cTn id="25" dur="200" decel="100000" autoRev="1" fill="hold">
                                          <p:stCondLst>
                                            <p:cond delay="600"/>
                                          </p:stCondLst>
                                        </p:cTn>
                                        <p:tgtEl>
                                          <p:spTgt spid="9"/>
                                        </p:tgtEl>
                                        <p:attrNameLst>
                                          <p:attrName>ppt_x</p:attrName>
                                        </p:attrNameLst>
                                      </p:cBhvr>
                                    </p:anim>
                                  </p:childTnLst>
                                </p:cTn>
                              </p:par>
                            </p:childTnLst>
                          </p:cTn>
                        </p:par>
                      </p:childTnLst>
                    </p:cTn>
                  </p:par>
                  <p:par>
                    <p:cTn id="26" fill="hold">
                      <p:stCondLst>
                        <p:cond delay="indefinite"/>
                      </p:stCondLst>
                      <p:childTnLst>
                        <p:par>
                          <p:cTn id="27" fill="hold">
                            <p:stCondLst>
                              <p:cond delay="0"/>
                            </p:stCondLst>
                            <p:childTnLst>
                              <p:par>
                                <p:cTn id="28" presetID="2" presetClass="entr" presetSubtype="12"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0-#ppt_w/2"/>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p:bldP spid="2056" grpId="0"/>
      <p:bldGraphic spid="9" grpId="0">
        <p:bldAsOne/>
      </p:bldGraphic>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603011" name="Picture 3" descr="C:\Documents and Settings\Owner\My Documents\Educational Illustrations\eyes.bmp">
            <a:extLst>
              <a:ext uri="{FF2B5EF4-FFF2-40B4-BE49-F238E27FC236}">
                <a16:creationId xmlns:a16="http://schemas.microsoft.com/office/drawing/2014/main" id="{72B96E3E-790F-3EA5-DA8F-44CEBB25E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image012.gif">
            <a:extLst>
              <a:ext uri="{FF2B5EF4-FFF2-40B4-BE49-F238E27FC236}">
                <a16:creationId xmlns:a16="http://schemas.microsoft.com/office/drawing/2014/main" id="{4ABFF0D5-9E8E-644E-FBFF-85430646708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28900" y="2895600"/>
            <a:ext cx="114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6BCDC66-7B53-0A18-B028-3513F826D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740" y="292963"/>
            <a:ext cx="11656380" cy="6267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7097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9970" name="Picture 2" descr="Bkg_color2">
            <a:extLst>
              <a:ext uri="{FF2B5EF4-FFF2-40B4-BE49-F238E27FC236}">
                <a16:creationId xmlns:a16="http://schemas.microsoft.com/office/drawing/2014/main" id="{5699DB30-F1F9-25DD-2533-B59939C9E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2675" name="Rectangle 3">
            <a:extLst>
              <a:ext uri="{FF2B5EF4-FFF2-40B4-BE49-F238E27FC236}">
                <a16:creationId xmlns:a16="http://schemas.microsoft.com/office/drawing/2014/main" id="{7521DEDE-8379-F22B-CCA0-DAB8C3552CAF}"/>
              </a:ext>
            </a:extLst>
          </p:cNvPr>
          <p:cNvSpPr>
            <a:spLocks noGrp="1" noChangeArrowheads="1"/>
          </p:cNvSpPr>
          <p:nvPr>
            <p:ph type="ctrTitle"/>
          </p:nvPr>
        </p:nvSpPr>
        <p:spPr>
          <a:xfrm>
            <a:off x="5791200" y="381000"/>
            <a:ext cx="4876800" cy="2438400"/>
          </a:xfrm>
        </p:spPr>
        <p:txBody>
          <a:bodyPr anchor="t"/>
          <a:lstStyle/>
          <a:p>
            <a:pPr algn="l" eaLnBrk="1" hangingPunct="1">
              <a:defRPr/>
            </a:pPr>
            <a:r>
              <a:rPr lang="en-US" sz="4000" b="1">
                <a:solidFill>
                  <a:srgbClr val="FF6600"/>
                </a:solidFill>
                <a:effectLst>
                  <a:outerShdw blurRad="38100" dist="38100" dir="2700000" algn="tl">
                    <a:srgbClr val="C0C0C0"/>
                  </a:outerShdw>
                </a:effectLst>
                <a:latin typeface="Arial" charset="0"/>
                <a:ea typeface="ＭＳ 明朝" charset="-128"/>
              </a:rPr>
              <a:t>Images and Ideas</a:t>
            </a:r>
            <a:endParaRPr lang="en-US" sz="4000" b="1">
              <a:solidFill>
                <a:srgbClr val="FF6600"/>
              </a:solidFill>
              <a:effectLst>
                <a:outerShdw blurRad="38100" dist="38100" dir="2700000" algn="tl">
                  <a:srgbClr val="C0C0C0"/>
                </a:outerShdw>
              </a:effectLst>
              <a:latin typeface="Courier" pitchFamily="-100" charset="0"/>
              <a:ea typeface="ＭＳ 明朝" charset="-128"/>
            </a:endParaRPr>
          </a:p>
        </p:txBody>
      </p:sp>
      <p:sp>
        <p:nvSpPr>
          <p:cNvPr id="979972" name="Rectangle 4">
            <a:extLst>
              <a:ext uri="{FF2B5EF4-FFF2-40B4-BE49-F238E27FC236}">
                <a16:creationId xmlns:a16="http://schemas.microsoft.com/office/drawing/2014/main" id="{6D0535EE-F012-3F58-801C-11CB9E87B0AE}"/>
              </a:ext>
            </a:extLst>
          </p:cNvPr>
          <p:cNvSpPr>
            <a:spLocks noGrp="1" noChangeArrowheads="1"/>
          </p:cNvSpPr>
          <p:nvPr>
            <p:ph type="subTitle" idx="1"/>
          </p:nvPr>
        </p:nvSpPr>
        <p:spPr>
          <a:xfrm>
            <a:off x="1905000" y="3810000"/>
            <a:ext cx="8458200" cy="3124200"/>
          </a:xfrm>
        </p:spPr>
        <p:txBody>
          <a:bodyPr/>
          <a:lstStyle/>
          <a:p>
            <a:pPr algn="l" eaLnBrk="1" hangingPunct="1"/>
            <a:r>
              <a:rPr lang="en-US" altLang="en-US" sz="2800" dirty="0">
                <a:effectLst>
                  <a:outerShdw blurRad="38100" dist="38100" dir="2700000" algn="tl">
                    <a:srgbClr val="000000">
                      <a:alpha val="43137"/>
                    </a:srgbClr>
                  </a:outerShdw>
                </a:effectLst>
                <a:latin typeface="Arial" panose="020B0604020202020204" pitchFamily="34" charset="0"/>
                <a:ea typeface="MS Mincho" panose="02020609040205080304" pitchFamily="49" charset="-128"/>
              </a:rPr>
              <a:t>Are ideas more important than images, or are       the two roughly equal in their expressive power? </a:t>
            </a:r>
            <a:br>
              <a:rPr lang="en-US" altLang="en-US" sz="2800" dirty="0">
                <a:effectLst>
                  <a:outerShdw blurRad="38100" dist="38100" dir="2700000" algn="tl">
                    <a:srgbClr val="000000">
                      <a:alpha val="43137"/>
                    </a:srgbClr>
                  </a:outerShdw>
                </a:effectLst>
                <a:latin typeface="Arial" panose="020B0604020202020204" pitchFamily="34" charset="0"/>
                <a:ea typeface="MS Mincho" panose="02020609040205080304" pitchFamily="49" charset="-128"/>
              </a:rPr>
            </a:br>
            <a:r>
              <a:rPr lang="en-US" altLang="en-US" sz="2800" dirty="0">
                <a:effectLst>
                  <a:outerShdw blurRad="38100" dist="38100" dir="2700000" algn="tl">
                    <a:srgbClr val="000000">
                      <a:alpha val="43137"/>
                    </a:srgbClr>
                  </a:outerShdw>
                </a:effectLst>
                <a:latin typeface="Arial" panose="020B0604020202020204" pitchFamily="34" charset="0"/>
                <a:ea typeface="MS Mincho" panose="02020609040205080304" pitchFamily="49" charset="-128"/>
              </a:rPr>
              <a:t>Is there something dangerous about an image without an idea?  What about an idea without a corresponding image?</a:t>
            </a:r>
          </a:p>
        </p:txBody>
      </p:sp>
      <p:sp>
        <p:nvSpPr>
          <p:cNvPr id="1052677" name="Line 5">
            <a:extLst>
              <a:ext uri="{FF2B5EF4-FFF2-40B4-BE49-F238E27FC236}">
                <a16:creationId xmlns:a16="http://schemas.microsoft.com/office/drawing/2014/main" id="{99B1DCC9-49C0-7F28-97C2-8344BF4238DF}"/>
              </a:ext>
            </a:extLst>
          </p:cNvPr>
          <p:cNvSpPr>
            <a:spLocks noChangeShapeType="1"/>
          </p:cNvSpPr>
          <p:nvPr/>
        </p:nvSpPr>
        <p:spPr bwMode="auto">
          <a:xfrm flipV="1">
            <a:off x="5410200" y="381000"/>
            <a:ext cx="0" cy="2667000"/>
          </a:xfrm>
          <a:prstGeom prst="line">
            <a:avLst/>
          </a:prstGeom>
          <a:noFill/>
          <a:ln w="38100">
            <a:solidFill>
              <a:schemeClr val="bg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50274" name="Rectangle 2">
            <a:extLst>
              <a:ext uri="{FF2B5EF4-FFF2-40B4-BE49-F238E27FC236}">
                <a16:creationId xmlns:a16="http://schemas.microsoft.com/office/drawing/2014/main" id="{90CA1DFA-5C89-13A3-FAD4-4521848DA1C9}"/>
              </a:ext>
            </a:extLst>
          </p:cNvPr>
          <p:cNvSpPr>
            <a:spLocks noGrp="1" noChangeArrowheads="1"/>
          </p:cNvSpPr>
          <p:nvPr>
            <p:ph type="title"/>
          </p:nvPr>
        </p:nvSpPr>
        <p:spPr/>
        <p:txBody>
          <a:bodyPr/>
          <a:lstStyle/>
          <a:p>
            <a:pPr eaLnBrk="1" hangingPunct="1"/>
            <a:endParaRPr lang="en-US" altLang="en-US"/>
          </a:p>
        </p:txBody>
      </p:sp>
      <p:pic>
        <p:nvPicPr>
          <p:cNvPr id="4063235" name="Picture 3" descr="C:\Documents and Settings\Owner\My Documents\Educational Illustrations\bannr156.gif">
            <a:extLst>
              <a:ext uri="{FF2B5EF4-FFF2-40B4-BE49-F238E27FC236}">
                <a16:creationId xmlns:a16="http://schemas.microsoft.com/office/drawing/2014/main" id="{55A555EF-EA3B-D70A-2192-B8DE9CFF1A9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5943600"/>
            <a:ext cx="1219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063235"/>
                                        </p:tgtEl>
                                        <p:attrNameLst>
                                          <p:attrName>style.visibility</p:attrName>
                                        </p:attrNameLst>
                                      </p:cBhvr>
                                      <p:to>
                                        <p:strVal val="visible"/>
                                      </p:to>
                                    </p:set>
                                    <p:animEffect transition="in" filter="box(in)">
                                      <p:cBhvr>
                                        <p:cTn id="7" dur="500"/>
                                        <p:tgtEl>
                                          <p:spTgt spid="4063235"/>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213270"/>
      </p:ext>
    </p:extLst>
  </p:cSld>
  <p:clrMapOvr>
    <a:masterClrMapping/>
  </p:clrMapOvr>
  <p:transition>
    <p:dissolve/>
  </p:transition>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16482" name="Rectangle 2">
            <a:extLst>
              <a:ext uri="{FF2B5EF4-FFF2-40B4-BE49-F238E27FC236}">
                <a16:creationId xmlns:a16="http://schemas.microsoft.com/office/drawing/2014/main" id="{C3F711ED-A59E-53BE-C21F-2B0B7D331529}"/>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446658" name="Rectangle 2"/>
          <p:cNvSpPr>
            <a:spLocks noGrp="1" noChangeArrowheads="1"/>
          </p:cNvSpPr>
          <p:nvPr>
            <p:ph type="title"/>
          </p:nvPr>
        </p:nvSpPr>
        <p:spPr>
          <a:xfrm>
            <a:off x="0" y="0"/>
            <a:ext cx="12192000" cy="685800"/>
          </a:xfrm>
          <a:solidFill>
            <a:srgbClr val="990033"/>
          </a:solidFill>
        </p:spPr>
        <p:txBody>
          <a:bodyPr/>
          <a:lstStyle/>
          <a:p>
            <a:r>
              <a:rPr lang="en-US" sz="6000" b="1" dirty="0">
                <a:solidFill>
                  <a:srgbClr val="FFFFFF"/>
                </a:solidFill>
                <a:effectLst>
                  <a:outerShdw blurRad="38100" dist="38100" dir="2700000" algn="tl">
                    <a:srgbClr val="000000"/>
                  </a:outerShdw>
                </a:effectLst>
                <a:latin typeface="Wide Latin" pitchFamily="18" charset="0"/>
              </a:rPr>
              <a:t>EMPTY WORDS</a:t>
            </a:r>
          </a:p>
        </p:txBody>
      </p:sp>
      <p:sp>
        <p:nvSpPr>
          <p:cNvPr id="4" name="TextBox 3"/>
          <p:cNvSpPr txBox="1"/>
          <p:nvPr/>
        </p:nvSpPr>
        <p:spPr>
          <a:xfrm>
            <a:off x="619125" y="685800"/>
            <a:ext cx="10982325" cy="6186309"/>
          </a:xfrm>
          <a:prstGeom prst="rect">
            <a:avLst/>
          </a:prstGeom>
          <a:solidFill>
            <a:schemeClr val="accent3"/>
          </a:solidFill>
        </p:spPr>
        <p:txBody>
          <a:bodyPr wrap="square" rtlCol="0">
            <a:spAutoFit/>
          </a:bodyPr>
          <a:lstStyle/>
          <a:p>
            <a:pPr algn="ctr" fontAlgn="base">
              <a:spcBef>
                <a:spcPct val="0"/>
              </a:spcBef>
              <a:spcAft>
                <a:spcPct val="0"/>
              </a:spcAft>
            </a:pPr>
            <a:r>
              <a:rPr lang="en-US" sz="2000" b="1" dirty="0">
                <a:solidFill>
                  <a:srgbClr val="990000"/>
                </a:solidFill>
                <a:effectLst>
                  <a:outerShdw blurRad="38100" dist="38100" dir="2700000" algn="tl">
                    <a:srgbClr val="000000">
                      <a:alpha val="43137"/>
                    </a:srgbClr>
                  </a:outerShdw>
                </a:effectLst>
                <a:latin typeface="Storybook" pitchFamily="2" charset="0"/>
              </a:rPr>
              <a:t>Ephesians 5: 6 – The apostle uses the adjective ‘empty’ to describe the kind of words by which one may be deceived. The literal term refers to someone or something possessing no material substance such as an empty cistern or one sent away empty handed. (Genesis 31:42; 37:24)  There exists, however, a figurative extension of this meaning in the New Testament.  In this sense it pertains to someone or something lacking intellectual,  moral or spiritual merit.  For example,  the ‘vain’ man supposes faith saves in the absence of works (James 2: 20).   Also,  without the reality of Christ’s resurrection,  Paul views his preaching as ‘vain’ and his converts as possessing worthless faith of       the same sort (1</a:t>
            </a:r>
            <a:r>
              <a:rPr lang="en-US" sz="2000" b="1" baseline="30000" dirty="0">
                <a:solidFill>
                  <a:srgbClr val="990000"/>
                </a:solidFill>
                <a:effectLst>
                  <a:outerShdw blurRad="38100" dist="38100" dir="2700000" algn="tl">
                    <a:srgbClr val="000000">
                      <a:alpha val="43137"/>
                    </a:srgbClr>
                  </a:outerShdw>
                </a:effectLst>
                <a:latin typeface="Storybook" pitchFamily="2" charset="0"/>
              </a:rPr>
              <a:t> </a:t>
            </a:r>
            <a:r>
              <a:rPr lang="en-US" sz="2000" b="1" dirty="0">
                <a:solidFill>
                  <a:srgbClr val="990000"/>
                </a:solidFill>
                <a:effectLst>
                  <a:outerShdw blurRad="38100" dist="38100" dir="2700000" algn="tl">
                    <a:srgbClr val="000000">
                      <a:alpha val="43137"/>
                    </a:srgbClr>
                  </a:outerShdw>
                </a:effectLst>
                <a:latin typeface="Storybook" pitchFamily="2" charset="0"/>
              </a:rPr>
              <a:t>Corinthians 15:14). When Paul uses the term here with reference to the message       of the false teachers it carries the idea of </a:t>
            </a:r>
            <a:r>
              <a:rPr lang="en-US" sz="2000" b="1" i="1" dirty="0">
                <a:solidFill>
                  <a:srgbClr val="990000"/>
                </a:solidFill>
                <a:effectLst>
                  <a:outerShdw blurRad="38100" dist="38100" dir="2700000" algn="tl">
                    <a:srgbClr val="000000">
                      <a:alpha val="43137"/>
                    </a:srgbClr>
                  </a:outerShdw>
                </a:effectLst>
                <a:latin typeface="Storybook" pitchFamily="2" charset="0"/>
              </a:rPr>
              <a:t>without content, without any basis, </a:t>
            </a:r>
            <a:r>
              <a:rPr lang="en-US" sz="2000" b="1" dirty="0">
                <a:solidFill>
                  <a:srgbClr val="990000"/>
                </a:solidFill>
                <a:effectLst>
                  <a:outerShdw blurRad="38100" dist="38100" dir="2700000" algn="tl">
                    <a:srgbClr val="000000">
                      <a:alpha val="43137"/>
                    </a:srgbClr>
                  </a:outerShdw>
                </a:effectLst>
                <a:latin typeface="Storybook" pitchFamily="2" charset="0"/>
              </a:rPr>
              <a:t>or</a:t>
            </a:r>
            <a:r>
              <a:rPr lang="en-US" sz="2000" b="1" i="1" dirty="0">
                <a:solidFill>
                  <a:srgbClr val="990000"/>
                </a:solidFill>
                <a:effectLst>
                  <a:outerShdw blurRad="38100" dist="38100" dir="2700000" algn="tl">
                    <a:srgbClr val="000000">
                      <a:alpha val="43137"/>
                    </a:srgbClr>
                  </a:outerShdw>
                </a:effectLst>
                <a:latin typeface="Storybook" pitchFamily="2" charset="0"/>
              </a:rPr>
              <a:t> without truth</a:t>
            </a:r>
            <a:r>
              <a:rPr lang="en-US" sz="2000" b="1" dirty="0">
                <a:solidFill>
                  <a:srgbClr val="990000"/>
                </a:solidFill>
                <a:effectLst>
                  <a:outerShdw blurRad="38100" dist="38100" dir="2700000" algn="tl">
                    <a:srgbClr val="000000">
                      <a:alpha val="43137"/>
                    </a:srgbClr>
                  </a:outerShdw>
                </a:effectLst>
                <a:latin typeface="Storybook" pitchFamily="2" charset="0"/>
              </a:rPr>
              <a:t>.</a:t>
            </a:r>
          </a:p>
          <a:p>
            <a:pPr algn="ctr" fontAlgn="base">
              <a:spcBef>
                <a:spcPct val="0"/>
              </a:spcBef>
              <a:spcAft>
                <a:spcPct val="0"/>
              </a:spcAft>
            </a:pPr>
            <a:endParaRPr lang="en-US" sz="800" b="1" dirty="0">
              <a:solidFill>
                <a:srgbClr val="990000"/>
              </a:solidFill>
              <a:effectLst>
                <a:outerShdw blurRad="38100" dist="38100" dir="2700000" algn="tl">
                  <a:srgbClr val="000000">
                    <a:alpha val="43137"/>
                  </a:srgbClr>
                </a:outerShdw>
              </a:effectLst>
              <a:latin typeface="Storybook" pitchFamily="2" charset="0"/>
            </a:endParaRPr>
          </a:p>
          <a:p>
            <a:pPr algn="ctr" fontAlgn="base">
              <a:spcBef>
                <a:spcPct val="0"/>
              </a:spcBef>
              <a:spcAft>
                <a:spcPct val="0"/>
              </a:spcAft>
            </a:pPr>
            <a:r>
              <a:rPr lang="en-US" sz="2000" b="1" dirty="0">
                <a:solidFill>
                  <a:srgbClr val="990000"/>
                </a:solidFill>
                <a:effectLst>
                  <a:outerShdw blurRad="38100" dist="38100" dir="2700000" algn="tl">
                    <a:srgbClr val="000000">
                      <a:alpha val="43137"/>
                    </a:srgbClr>
                  </a:outerShdw>
                </a:effectLst>
                <a:latin typeface="Storybook" pitchFamily="2" charset="0"/>
              </a:rPr>
              <a:t>Grammatically, the noun ‘words’ is the </a:t>
            </a:r>
            <a:r>
              <a:rPr lang="en-US" sz="2000" b="1" i="1" dirty="0">
                <a:solidFill>
                  <a:srgbClr val="990000"/>
                </a:solidFill>
                <a:effectLst>
                  <a:outerShdw blurRad="38100" dist="38100" dir="2700000" algn="tl">
                    <a:srgbClr val="000000">
                      <a:alpha val="43137"/>
                    </a:srgbClr>
                  </a:outerShdw>
                </a:effectLst>
                <a:latin typeface="Storybook" pitchFamily="2" charset="0"/>
              </a:rPr>
              <a:t>dative case</a:t>
            </a:r>
            <a:r>
              <a:rPr lang="en-US" sz="2000" b="1" dirty="0">
                <a:solidFill>
                  <a:srgbClr val="990000"/>
                </a:solidFill>
                <a:effectLst>
                  <a:outerShdw blurRad="38100" dist="38100" dir="2700000" algn="tl">
                    <a:srgbClr val="000000">
                      <a:alpha val="43137"/>
                    </a:srgbClr>
                  </a:outerShdw>
                </a:effectLst>
                <a:latin typeface="Storybook" pitchFamily="2" charset="0"/>
              </a:rPr>
              <a:t>.  This case usage indicates the means by which the action of the verb is carried out.  It’s necessary for translators to supply the terms ‘with’ or ‘by means of’ to express this instrumentality involved with the indirect object.  The construction answers          </a:t>
            </a:r>
            <a:r>
              <a:rPr lang="en-US" sz="2000" b="1" u="sng" dirty="0">
                <a:solidFill>
                  <a:srgbClr val="990000"/>
                </a:solidFill>
                <a:effectLst>
                  <a:outerShdw blurRad="38100" dist="38100" dir="2700000" algn="tl">
                    <a:srgbClr val="000000">
                      <a:alpha val="43137"/>
                    </a:srgbClr>
                  </a:outerShdw>
                </a:effectLst>
                <a:latin typeface="Storybook" pitchFamily="2" charset="0"/>
              </a:rPr>
              <a:t>the question ‘how?’</a:t>
            </a:r>
            <a:r>
              <a:rPr lang="en-US" sz="2000" b="1" dirty="0">
                <a:solidFill>
                  <a:srgbClr val="990000"/>
                </a:solidFill>
                <a:effectLst>
                  <a:outerShdw blurRad="38100" dist="38100" dir="2700000" algn="tl">
                    <a:srgbClr val="000000">
                      <a:alpha val="43137"/>
                    </a:srgbClr>
                  </a:outerShdw>
                </a:effectLst>
                <a:latin typeface="Storybook" pitchFamily="2" charset="0"/>
              </a:rPr>
              <a:t>  Christians may be deceptively lead astray from the truth by false teachers.              And,  just </a:t>
            </a:r>
            <a:r>
              <a:rPr lang="en-US" sz="2000" b="1" i="1" dirty="0">
                <a:solidFill>
                  <a:srgbClr val="990000"/>
                </a:solidFill>
                <a:effectLst>
                  <a:outerShdw blurRad="38100" dist="38100" dir="2700000" algn="tl">
                    <a:srgbClr val="000000">
                      <a:alpha val="43137"/>
                    </a:srgbClr>
                  </a:outerShdw>
                </a:effectLst>
                <a:latin typeface="Storybook" pitchFamily="2" charset="0"/>
              </a:rPr>
              <a:t>how</a:t>
            </a:r>
            <a:r>
              <a:rPr lang="en-US" sz="2000" b="1" dirty="0">
                <a:solidFill>
                  <a:srgbClr val="990000"/>
                </a:solidFill>
                <a:effectLst>
                  <a:outerShdw blurRad="38100" dist="38100" dir="2700000" algn="tl">
                    <a:srgbClr val="000000">
                      <a:alpha val="43137"/>
                    </a:srgbClr>
                  </a:outerShdw>
                </a:effectLst>
                <a:latin typeface="Storybook" pitchFamily="2" charset="0"/>
              </a:rPr>
              <a:t> do heretics achieve this accomplishment?</a:t>
            </a:r>
          </a:p>
          <a:p>
            <a:pPr algn="ctr" fontAlgn="base">
              <a:spcBef>
                <a:spcPct val="0"/>
              </a:spcBef>
              <a:spcAft>
                <a:spcPct val="0"/>
              </a:spcAft>
            </a:pPr>
            <a:endParaRPr lang="en-US" sz="800" b="1" dirty="0">
              <a:solidFill>
                <a:srgbClr val="990000"/>
              </a:solidFill>
              <a:effectLst>
                <a:outerShdw blurRad="38100" dist="38100" dir="2700000" algn="tl">
                  <a:srgbClr val="000000">
                    <a:alpha val="43137"/>
                  </a:srgbClr>
                </a:outerShdw>
              </a:effectLst>
              <a:latin typeface="Storybook" pitchFamily="2" charset="0"/>
            </a:endParaRPr>
          </a:p>
          <a:p>
            <a:pPr algn="ctr" fontAlgn="base">
              <a:spcBef>
                <a:spcPct val="0"/>
              </a:spcBef>
              <a:spcAft>
                <a:spcPct val="0"/>
              </a:spcAft>
            </a:pPr>
            <a:r>
              <a:rPr lang="en-US" sz="2000" b="1" dirty="0">
                <a:solidFill>
                  <a:srgbClr val="990000"/>
                </a:solidFill>
                <a:effectLst>
                  <a:outerShdw blurRad="38100" dist="38100" dir="2700000" algn="tl">
                    <a:srgbClr val="000000">
                      <a:alpha val="43137"/>
                    </a:srgbClr>
                  </a:outerShdw>
                </a:effectLst>
                <a:latin typeface="Storybook" pitchFamily="2" charset="0"/>
              </a:rPr>
              <a:t>   </a:t>
            </a:r>
            <a:r>
              <a:rPr lang="en-US" sz="2000" b="1" u="sng" dirty="0">
                <a:solidFill>
                  <a:srgbClr val="990000"/>
                </a:solidFill>
                <a:effectLst>
                  <a:outerShdw blurRad="38100" dist="38100" dir="2700000" algn="tl">
                    <a:srgbClr val="000000">
                      <a:alpha val="43137"/>
                    </a:srgbClr>
                  </a:outerShdw>
                </a:effectLst>
                <a:latin typeface="Storybook" pitchFamily="2" charset="0"/>
              </a:rPr>
              <a:t>Answer</a:t>
            </a:r>
            <a:r>
              <a:rPr lang="en-US" sz="2000" b="1" dirty="0">
                <a:solidFill>
                  <a:srgbClr val="990000"/>
                </a:solidFill>
                <a:effectLst>
                  <a:outerShdw blurRad="38100" dist="38100" dir="2700000" algn="tl">
                    <a:srgbClr val="000000">
                      <a:alpha val="43137"/>
                    </a:srgbClr>
                  </a:outerShdw>
                </a:effectLst>
                <a:latin typeface="Storybook" pitchFamily="2" charset="0"/>
              </a:rPr>
              <a:t>:  through the instrumentality of words used to convey something other than biblical truth.  Words are vehicles of concepts. God discloses His truth through verbally inspired words which           we have embodied in written form on the pages of the New Testament.  False preachers              likewise have at their disposal the means by which to dispense their heretical views:                        </a:t>
            </a:r>
            <a:r>
              <a:rPr lang="en-US" sz="2000" b="1" u="sng" dirty="0">
                <a:solidFill>
                  <a:srgbClr val="990000"/>
                </a:solidFill>
                <a:effectLst>
                  <a:outerShdw blurRad="38100" dist="38100" dir="2700000" algn="tl">
                    <a:srgbClr val="000000">
                      <a:alpha val="43137"/>
                    </a:srgbClr>
                  </a:outerShdw>
                </a:effectLst>
                <a:latin typeface="Storybook" pitchFamily="2" charset="0"/>
              </a:rPr>
              <a:t>‘words of flattery,  feigned words,  great swelling words of vanity, and empty words.</a:t>
            </a:r>
            <a:endParaRPr lang="en-US" sz="2000" b="1" u="sng" dirty="0">
              <a:solidFill>
                <a:srgbClr val="000000"/>
              </a:solidFill>
              <a:effectLst>
                <a:outerShdw blurRad="38100" dist="38100" dir="2700000" algn="tl">
                  <a:srgbClr val="000000">
                    <a:alpha val="43137"/>
                  </a:srgbClr>
                </a:outerShdw>
              </a:effectLst>
              <a:latin typeface="Storybook"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5446658">
                                            <p:txEl>
                                              <p:pRg st="0" end="0"/>
                                            </p:txEl>
                                          </p:spTgt>
                                        </p:tgtEl>
                                        <p:attrNameLst>
                                          <p:attrName>style.visibility</p:attrName>
                                        </p:attrNameLst>
                                      </p:cBhvr>
                                      <p:to>
                                        <p:strVal val="visible"/>
                                      </p:to>
                                    </p:set>
                                    <p:animEffect transition="in" filter="fade">
                                      <p:cBhvr>
                                        <p:cTn id="7" dur="1000"/>
                                        <p:tgtEl>
                                          <p:spTgt spid="5446658">
                                            <p:txEl>
                                              <p:pRg st="0" end="0"/>
                                            </p:txEl>
                                          </p:spTgt>
                                        </p:tgtEl>
                                      </p:cBhvr>
                                    </p:animEffect>
                                    <p:anim calcmode="lin" valueType="num">
                                      <p:cBhvr>
                                        <p:cTn id="8" dur="1000" fill="hold"/>
                                        <p:tgtEl>
                                          <p:spTgt spid="5446658">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544665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6658"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556226" name="Rectangle 2">
            <a:extLst>
              <a:ext uri="{FF2B5EF4-FFF2-40B4-BE49-F238E27FC236}">
                <a16:creationId xmlns:a16="http://schemas.microsoft.com/office/drawing/2014/main" id="{1F75A9B9-5E72-33B9-FB58-BBA7A9FCD47F}"/>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5556227" name="Rectangle 3">
            <a:extLst>
              <a:ext uri="{FF2B5EF4-FFF2-40B4-BE49-F238E27FC236}">
                <a16:creationId xmlns:a16="http://schemas.microsoft.com/office/drawing/2014/main" id="{D753FF4A-F36C-2DA6-E2FB-8A11534E9F3C}"/>
              </a:ext>
            </a:extLst>
          </p:cNvPr>
          <p:cNvSpPr>
            <a:spLocks noGrp="1" noChangeArrowheads="1"/>
          </p:cNvSpPr>
          <p:nvPr>
            <p:ph type="body" idx="1"/>
          </p:nvPr>
        </p:nvSpPr>
        <p:spPr>
          <a:xfrm>
            <a:off x="1752601" y="1752600"/>
            <a:ext cx="8620124" cy="4343400"/>
          </a:xfrm>
          <a:ln>
            <a:solidFill>
              <a:srgbClr val="66FFFF"/>
            </a:solidFill>
          </a:ln>
        </p:spPr>
        <p:txBody>
          <a:bodyPr/>
          <a:lstStyle/>
          <a:p>
            <a:pPr eaLnBrk="1" hangingPunct="1">
              <a:buFont typeface="Monotype Sorts" pitchFamily="2" charset="2"/>
              <a:buNone/>
              <a:defRPr/>
            </a:pPr>
            <a:r>
              <a:rPr lang="en-US" sz="3600" b="1" dirty="0">
                <a:solidFill>
                  <a:srgbClr val="CCFF66"/>
                </a:solidFill>
              </a:rPr>
              <a:t> </a:t>
            </a:r>
            <a:r>
              <a:rPr lang="en-US" sz="3600" b="1" u="sng" dirty="0">
                <a:solidFill>
                  <a:srgbClr val="CCFF66"/>
                </a:solidFill>
              </a:rPr>
              <a:t>Rationalists Theories Of Reality</a:t>
            </a:r>
          </a:p>
          <a:p>
            <a:pPr eaLnBrk="1" hangingPunct="1">
              <a:buFont typeface="Monotype Sorts" pitchFamily="2" charset="2"/>
              <a:buNone/>
              <a:defRPr/>
            </a:pPr>
            <a:r>
              <a:rPr lang="en-US" b="1" dirty="0">
                <a:solidFill>
                  <a:srgbClr val="CCFF66"/>
                </a:solidFill>
              </a:rPr>
              <a:t> </a:t>
            </a:r>
            <a:r>
              <a:rPr lang="en-US" b="1" u="sng" dirty="0">
                <a:solidFill>
                  <a:srgbClr val="CCFF66"/>
                </a:solidFill>
              </a:rPr>
              <a:t>Logically Inconsistent Deficiencies:</a:t>
            </a:r>
          </a:p>
          <a:p>
            <a:pPr eaLnBrk="1" hangingPunct="1">
              <a:buFont typeface="Monotype Sorts" pitchFamily="2" charset="2"/>
              <a:buNone/>
              <a:defRPr/>
            </a:pPr>
            <a:endParaRPr lang="en-US" sz="1200" b="1" u="sng" dirty="0">
              <a:solidFill>
                <a:srgbClr val="CCFF66"/>
              </a:solidFill>
            </a:endParaRPr>
          </a:p>
          <a:p>
            <a:pPr eaLnBrk="1" hangingPunct="1">
              <a:defRPr/>
            </a:pPr>
            <a:r>
              <a:rPr lang="en-US" sz="3600" b="1" dirty="0">
                <a:solidFill>
                  <a:schemeClr val="bg1"/>
                </a:solidFill>
              </a:rPr>
              <a:t> Self-Referential Incoherence</a:t>
            </a:r>
          </a:p>
          <a:p>
            <a:pPr eaLnBrk="1" hangingPunct="1">
              <a:defRPr/>
            </a:pPr>
            <a:endParaRPr lang="en-US" sz="1800" b="1" dirty="0">
              <a:solidFill>
                <a:schemeClr val="bg1"/>
              </a:solidFill>
            </a:endParaRPr>
          </a:p>
          <a:p>
            <a:pPr eaLnBrk="1" hangingPunct="1">
              <a:defRPr/>
            </a:pPr>
            <a:r>
              <a:rPr lang="en-US" sz="3600" b="1" dirty="0">
                <a:solidFill>
                  <a:schemeClr val="bg1"/>
                </a:solidFill>
              </a:rPr>
              <a:t> Self-Assumptive Incoherence</a:t>
            </a:r>
          </a:p>
          <a:p>
            <a:pPr eaLnBrk="1" hangingPunct="1">
              <a:defRPr/>
            </a:pPr>
            <a:endParaRPr lang="en-US" sz="1800" b="1" dirty="0">
              <a:solidFill>
                <a:schemeClr val="bg1"/>
              </a:solidFill>
            </a:endParaRPr>
          </a:p>
          <a:p>
            <a:pPr eaLnBrk="1" hangingPunct="1">
              <a:defRPr/>
            </a:pPr>
            <a:r>
              <a:rPr lang="en-US" sz="3600" b="1" dirty="0">
                <a:solidFill>
                  <a:schemeClr val="bg1"/>
                </a:solidFill>
              </a:rPr>
              <a:t> Self-Performable Incoherence</a:t>
            </a:r>
          </a:p>
          <a:p>
            <a:pPr eaLnBrk="1" hangingPunct="1">
              <a:buFont typeface="Monotype Sorts" pitchFamily="2" charset="2"/>
              <a:buNone/>
              <a:defRPr/>
            </a:pPr>
            <a:endParaRPr lang="en-US" sz="4000" dirty="0">
              <a:solidFill>
                <a:schemeClr val="bg1"/>
              </a:solidFill>
            </a:endParaRPr>
          </a:p>
        </p:txBody>
      </p:sp>
      <p:sp>
        <p:nvSpPr>
          <p:cNvPr id="729094" name="WordArt 4">
            <a:extLst>
              <a:ext uri="{FF2B5EF4-FFF2-40B4-BE49-F238E27FC236}">
                <a16:creationId xmlns:a16="http://schemas.microsoft.com/office/drawing/2014/main" id="{B11F1537-97B1-B4DD-0844-050DBC5EC932}"/>
              </a:ext>
            </a:extLst>
          </p:cNvPr>
          <p:cNvSpPr>
            <a:spLocks noChangeArrowheads="1" noChangeShapeType="1" noTextEdit="1"/>
          </p:cNvSpPr>
          <p:nvPr/>
        </p:nvSpPr>
        <p:spPr bwMode="auto">
          <a:xfrm>
            <a:off x="1828800" y="380999"/>
            <a:ext cx="8458200" cy="110385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5556227">
                                            <p:txEl>
                                              <p:pRg st="0" end="0"/>
                                            </p:txEl>
                                          </p:spTgt>
                                        </p:tgtEl>
                                        <p:attrNameLst>
                                          <p:attrName>style.visibility</p:attrName>
                                        </p:attrNameLst>
                                      </p:cBhvr>
                                      <p:to>
                                        <p:strVal val="visible"/>
                                      </p:to>
                                    </p:set>
                                    <p:anim calcmode="lin" valueType="num">
                                      <p:cBhvr>
                                        <p:cTn id="7" dur="5000" fill="hold"/>
                                        <p:tgtEl>
                                          <p:spTgt spid="5556227">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5562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5556227">
                                            <p:txEl>
                                              <p:pRg st="1" end="1"/>
                                            </p:txEl>
                                          </p:spTgt>
                                        </p:tgtEl>
                                        <p:attrNameLst>
                                          <p:attrName>style.visibility</p:attrName>
                                        </p:attrNameLst>
                                      </p:cBhvr>
                                      <p:to>
                                        <p:strVal val="visible"/>
                                      </p:to>
                                    </p:set>
                                    <p:anim calcmode="lin" valueType="num">
                                      <p:cBhvr>
                                        <p:cTn id="13" dur="5000" fill="hold"/>
                                        <p:tgtEl>
                                          <p:spTgt spid="5556227">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55622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5556227">
                                            <p:txEl>
                                              <p:pRg st="3" end="3"/>
                                            </p:txEl>
                                          </p:spTgt>
                                        </p:tgtEl>
                                        <p:attrNameLst>
                                          <p:attrName>style.visibility</p:attrName>
                                        </p:attrNameLst>
                                      </p:cBhvr>
                                      <p:to>
                                        <p:strVal val="visible"/>
                                      </p:to>
                                    </p:set>
                                    <p:anim calcmode="lin" valueType="num">
                                      <p:cBhvr>
                                        <p:cTn id="19" dur="5000" fill="hold"/>
                                        <p:tgtEl>
                                          <p:spTgt spid="5556227">
                                            <p:txEl>
                                              <p:pRg st="3" end="3"/>
                                            </p:txEl>
                                          </p:spTgt>
                                        </p:tgtEl>
                                        <p:attrNameLst>
                                          <p:attrName>ppt_w</p:attrName>
                                        </p:attrNameLst>
                                      </p:cBhvr>
                                      <p:tavLst>
                                        <p:tav tm="0" fmla="#ppt_w*sin(2.5*pi*$)">
                                          <p:val>
                                            <p:fltVal val="0"/>
                                          </p:val>
                                        </p:tav>
                                        <p:tav tm="100000">
                                          <p:val>
                                            <p:fltVal val="1"/>
                                          </p:val>
                                        </p:tav>
                                      </p:tavLst>
                                    </p:anim>
                                    <p:anim calcmode="lin" valueType="num">
                                      <p:cBhvr>
                                        <p:cTn id="20" dur="5000" fill="hold"/>
                                        <p:tgtEl>
                                          <p:spTgt spid="555622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5556227">
                                            <p:txEl>
                                              <p:pRg st="5" end="5"/>
                                            </p:txEl>
                                          </p:spTgt>
                                        </p:tgtEl>
                                        <p:attrNameLst>
                                          <p:attrName>style.visibility</p:attrName>
                                        </p:attrNameLst>
                                      </p:cBhvr>
                                      <p:to>
                                        <p:strVal val="visible"/>
                                      </p:to>
                                    </p:set>
                                    <p:anim calcmode="lin" valueType="num">
                                      <p:cBhvr>
                                        <p:cTn id="25" dur="5000" fill="hold"/>
                                        <p:tgtEl>
                                          <p:spTgt spid="5556227">
                                            <p:txEl>
                                              <p:pRg st="5" end="5"/>
                                            </p:txEl>
                                          </p:spTgt>
                                        </p:tgtEl>
                                        <p:attrNameLst>
                                          <p:attrName>ppt_w</p:attrName>
                                        </p:attrNameLst>
                                      </p:cBhvr>
                                      <p:tavLst>
                                        <p:tav tm="0" fmla="#ppt_w*sin(2.5*pi*$)">
                                          <p:val>
                                            <p:fltVal val="0"/>
                                          </p:val>
                                        </p:tav>
                                        <p:tav tm="100000">
                                          <p:val>
                                            <p:fltVal val="1"/>
                                          </p:val>
                                        </p:tav>
                                      </p:tavLst>
                                    </p:anim>
                                    <p:anim calcmode="lin" valueType="num">
                                      <p:cBhvr>
                                        <p:cTn id="26" dur="5000" fill="hold"/>
                                        <p:tgtEl>
                                          <p:spTgt spid="5556227">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9" presetClass="entr" presetSubtype="10" fill="hold" nodeType="clickEffect">
                                  <p:stCondLst>
                                    <p:cond delay="0"/>
                                  </p:stCondLst>
                                  <p:childTnLst>
                                    <p:set>
                                      <p:cBhvr>
                                        <p:cTn id="30" dur="1" fill="hold">
                                          <p:stCondLst>
                                            <p:cond delay="0"/>
                                          </p:stCondLst>
                                        </p:cTn>
                                        <p:tgtEl>
                                          <p:spTgt spid="5556227">
                                            <p:txEl>
                                              <p:pRg st="7" end="7"/>
                                            </p:txEl>
                                          </p:spTgt>
                                        </p:tgtEl>
                                        <p:attrNameLst>
                                          <p:attrName>style.visibility</p:attrName>
                                        </p:attrNameLst>
                                      </p:cBhvr>
                                      <p:to>
                                        <p:strVal val="visible"/>
                                      </p:to>
                                    </p:set>
                                    <p:anim calcmode="lin" valueType="num">
                                      <p:cBhvr>
                                        <p:cTn id="31" dur="5000" fill="hold"/>
                                        <p:tgtEl>
                                          <p:spTgt spid="5556227">
                                            <p:txEl>
                                              <p:pRg st="7" end="7"/>
                                            </p:txEl>
                                          </p:spTgt>
                                        </p:tgtEl>
                                        <p:attrNameLst>
                                          <p:attrName>ppt_w</p:attrName>
                                        </p:attrNameLst>
                                      </p:cBhvr>
                                      <p:tavLst>
                                        <p:tav tm="0" fmla="#ppt_w*sin(2.5*pi*$)">
                                          <p:val>
                                            <p:fltVal val="0"/>
                                          </p:val>
                                        </p:tav>
                                        <p:tav tm="100000">
                                          <p:val>
                                            <p:fltVal val="1"/>
                                          </p:val>
                                        </p:tav>
                                      </p:tavLst>
                                    </p:anim>
                                    <p:anim calcmode="lin" valueType="num">
                                      <p:cBhvr>
                                        <p:cTn id="32" dur="5000" fill="hold"/>
                                        <p:tgtEl>
                                          <p:spTgt spid="5556227">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6227"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446658" name="Rectangle 2"/>
          <p:cNvSpPr>
            <a:spLocks noGrp="1" noChangeArrowheads="1"/>
          </p:cNvSpPr>
          <p:nvPr>
            <p:ph type="title"/>
          </p:nvPr>
        </p:nvSpPr>
        <p:spPr>
          <a:xfrm>
            <a:off x="1524000" y="0"/>
            <a:ext cx="9144000" cy="990600"/>
          </a:xfrm>
          <a:solidFill>
            <a:srgbClr val="990033"/>
          </a:solidFill>
        </p:spPr>
        <p:txBody>
          <a:bodyPr/>
          <a:lstStyle/>
          <a:p>
            <a:r>
              <a:rPr lang="en-US" b="1">
                <a:solidFill>
                  <a:srgbClr val="FFFFFF"/>
                </a:solidFill>
                <a:effectLst>
                  <a:outerShdw blurRad="38100" dist="38100" dir="2700000" algn="tl">
                    <a:srgbClr val="000000"/>
                  </a:outerShdw>
                </a:effectLst>
                <a:latin typeface="Wide Latin" pitchFamily="18" charset="0"/>
              </a:rPr>
              <a:t>WILKIE’S LAW</a:t>
            </a:r>
          </a:p>
        </p:txBody>
      </p:sp>
      <p:sp>
        <p:nvSpPr>
          <p:cNvPr id="5446659" name="WordArt 3"/>
          <p:cNvSpPr>
            <a:spLocks noChangeArrowheads="1" noChangeShapeType="1" noTextEdit="1"/>
          </p:cNvSpPr>
          <p:nvPr/>
        </p:nvSpPr>
        <p:spPr bwMode="auto">
          <a:xfrm>
            <a:off x="2514600" y="1524000"/>
            <a:ext cx="7315200" cy="47244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A GOOD SLOGAN</a:t>
            </a:r>
          </a:p>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CAN STOP ANALYSIS</a:t>
            </a:r>
          </a:p>
          <a:p>
            <a:pPr algn="ctr" fontAlgn="base">
              <a:spcBef>
                <a:spcPct val="0"/>
              </a:spcBef>
              <a:spcAft>
                <a:spcPct val="0"/>
              </a:spcAft>
            </a:pPr>
            <a:r>
              <a:rPr lang="en-US" sz="3600" b="1"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FOR OVER FIFTY YEARS!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446658">
                                            <p:txEl>
                                              <p:pRg st="0" end="0"/>
                                            </p:txEl>
                                          </p:spTgt>
                                        </p:tgtEl>
                                        <p:attrNameLst>
                                          <p:attrName>style.visibility</p:attrName>
                                        </p:attrNameLst>
                                      </p:cBhvr>
                                      <p:to>
                                        <p:strVal val="visible"/>
                                      </p:to>
                                    </p:set>
                                    <p:anim calcmode="lin" valueType="num">
                                      <p:cBhvr additive="base">
                                        <p:cTn id="7" dur="300" fill="hold"/>
                                        <p:tgtEl>
                                          <p:spTgt spid="544665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44665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5446659"/>
                                        </p:tgtEl>
                                        <p:attrNameLst>
                                          <p:attrName>style.visibility</p:attrName>
                                        </p:attrNameLst>
                                      </p:cBhvr>
                                      <p:to>
                                        <p:strVal val="visible"/>
                                      </p:to>
                                    </p:set>
                                    <p:anim calcmode="lin" valueType="num">
                                      <p:cBhvr>
                                        <p:cTn id="13" dur="500" fill="hold"/>
                                        <p:tgtEl>
                                          <p:spTgt spid="5446659"/>
                                        </p:tgtEl>
                                        <p:attrNameLst>
                                          <p:attrName>ppt_w</p:attrName>
                                        </p:attrNameLst>
                                      </p:cBhvr>
                                      <p:tavLst>
                                        <p:tav tm="0">
                                          <p:val>
                                            <p:strVal val="4*#ppt_w"/>
                                          </p:val>
                                        </p:tav>
                                        <p:tav tm="100000">
                                          <p:val>
                                            <p:strVal val="#ppt_w"/>
                                          </p:val>
                                        </p:tav>
                                      </p:tavLst>
                                    </p:anim>
                                    <p:anim calcmode="lin" valueType="num">
                                      <p:cBhvr>
                                        <p:cTn id="14" dur="500" fill="hold"/>
                                        <p:tgtEl>
                                          <p:spTgt spid="544665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6658" grpId="0" build="p" autoUpdateAnimBg="0"/>
      <p:bldP spid="5446659" grpId="0" animBg="1"/>
    </p:bld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45764" name="Comment 4"/>
          <p:cNvSpPr>
            <a:spLocks noChangeArrowheads="1"/>
          </p:cNvSpPr>
          <p:nvPr/>
        </p:nvSpPr>
        <p:spPr bwMode="auto">
          <a:xfrm>
            <a:off x="1539876" y="-990600"/>
            <a:ext cx="80613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“The past is a foreign country:  they do things differently there.”  -  L. P.  Hartley</a:t>
            </a:r>
          </a:p>
        </p:txBody>
      </p:sp>
      <p:sp>
        <p:nvSpPr>
          <p:cNvPr id="3445766" name="Rectangle 6"/>
          <p:cNvSpPr>
            <a:spLocks noGrp="1" noChangeArrowheads="1"/>
          </p:cNvSpPr>
          <p:nvPr>
            <p:ph type="body" idx="1"/>
          </p:nvPr>
        </p:nvSpPr>
        <p:spPr>
          <a:xfrm>
            <a:off x="2362200" y="1447800"/>
            <a:ext cx="7467600" cy="4876800"/>
          </a:xfrm>
        </p:spPr>
        <p:txBody>
          <a:bodyPr/>
          <a:lstStyle/>
          <a:p>
            <a:pPr>
              <a:lnSpc>
                <a:spcPct val="90000"/>
              </a:lnSpc>
              <a:buClr>
                <a:schemeClr val="accent1"/>
              </a:buClr>
              <a:buFont typeface="Wingdings" pitchFamily="2" charset="2"/>
              <a:buChar char="q"/>
            </a:pPr>
            <a:r>
              <a:rPr lang="en-US" sz="2000" b="1" i="1">
                <a:solidFill>
                  <a:srgbClr val="FFFF00"/>
                </a:solidFill>
                <a:effectLst>
                  <a:outerShdw blurRad="38100" dist="38100" dir="2700000" algn="tl">
                    <a:srgbClr val="C0C0C0"/>
                  </a:outerShdw>
                </a:effectLst>
              </a:rPr>
              <a:t>  The Sapir-Whorf hypothesis says the structure of a language determines cognition,  which is the way we think about the world.  The hypothesis has two variants:  a strong version and a weak version.</a:t>
            </a:r>
          </a:p>
          <a:p>
            <a:pPr>
              <a:lnSpc>
                <a:spcPct val="90000"/>
              </a:lnSpc>
              <a:buClr>
                <a:schemeClr val="accent1"/>
              </a:buClr>
              <a:buFont typeface="Wingdings" pitchFamily="2" charset="2"/>
              <a:buChar char="q"/>
            </a:pPr>
            <a:endParaRPr lang="en-US" sz="1400" b="1" i="1">
              <a:solidFill>
                <a:srgbClr val="FFFF00"/>
              </a:solidFill>
              <a:effectLst>
                <a:outerShdw blurRad="38100" dist="38100" dir="2700000" algn="tl">
                  <a:srgbClr val="C0C0C0"/>
                </a:outerShdw>
              </a:effectLst>
            </a:endParaRPr>
          </a:p>
          <a:p>
            <a:pPr>
              <a:lnSpc>
                <a:spcPct val="90000"/>
              </a:lnSpc>
              <a:buClr>
                <a:schemeClr val="accent1"/>
              </a:buClr>
              <a:buFont typeface="Wingdings" pitchFamily="2" charset="2"/>
              <a:buChar char="q"/>
            </a:pPr>
            <a:r>
              <a:rPr lang="en-US" sz="2000" b="1" i="1">
                <a:solidFill>
                  <a:srgbClr val="FFFF00"/>
                </a:solidFill>
                <a:effectLst>
                  <a:outerShdw blurRad="38100" dist="38100" dir="2700000" algn="tl">
                    <a:srgbClr val="C0C0C0"/>
                  </a:outerShdw>
                </a:effectLst>
              </a:rPr>
              <a:t>  The strong version is also called linguistic determinism,  and      it claims that linguistic structures – vocabulary and grammar – determine the way a person can think. Probably the best example  of this comes to us from George Orwell’s novel 1984.  In it,  the language of Newspeak was developed to enforce the ideology of  the dystopian society described.  In Newspeak,  language literally determined thought.</a:t>
            </a:r>
          </a:p>
          <a:p>
            <a:pPr>
              <a:lnSpc>
                <a:spcPct val="90000"/>
              </a:lnSpc>
              <a:buClr>
                <a:schemeClr val="accent1"/>
              </a:buClr>
              <a:buFont typeface="Wingdings" pitchFamily="2" charset="2"/>
              <a:buChar char="q"/>
            </a:pPr>
            <a:endParaRPr lang="en-US" sz="1400" b="1" i="1">
              <a:solidFill>
                <a:srgbClr val="FFFF00"/>
              </a:solidFill>
              <a:effectLst>
                <a:outerShdw blurRad="38100" dist="38100" dir="2700000" algn="tl">
                  <a:srgbClr val="C0C0C0"/>
                </a:outerShdw>
              </a:effectLst>
            </a:endParaRPr>
          </a:p>
          <a:p>
            <a:pPr>
              <a:lnSpc>
                <a:spcPct val="90000"/>
              </a:lnSpc>
              <a:buClr>
                <a:schemeClr val="accent1"/>
              </a:buClr>
              <a:buFont typeface="Wingdings" pitchFamily="2" charset="2"/>
              <a:buChar char="q"/>
            </a:pPr>
            <a:r>
              <a:rPr lang="en-US" sz="2000" b="1" i="1">
                <a:solidFill>
                  <a:srgbClr val="FFFF00"/>
                </a:solidFill>
                <a:effectLst>
                  <a:outerShdw blurRad="38100" dist="38100" dir="2700000" algn="tl">
                    <a:srgbClr val="C0C0C0"/>
                  </a:outerShdw>
                </a:effectLst>
              </a:rPr>
              <a:t>  The weak version of the hypothesis,  called linguistic relativity,    is much more palatable. This concept states there is relationship between language and thought,  and each influences the other.</a:t>
            </a:r>
          </a:p>
          <a:p>
            <a:pPr>
              <a:lnSpc>
                <a:spcPct val="90000"/>
              </a:lnSpc>
              <a:buClr>
                <a:schemeClr val="accent1"/>
              </a:buClr>
              <a:buFont typeface="Wingdings" pitchFamily="2" charset="2"/>
              <a:buNone/>
            </a:pPr>
            <a:r>
              <a:rPr lang="en-US" sz="2800"/>
              <a:t> </a:t>
            </a:r>
          </a:p>
          <a:p>
            <a:pPr>
              <a:lnSpc>
                <a:spcPct val="90000"/>
              </a:lnSpc>
              <a:buClr>
                <a:schemeClr val="accent1"/>
              </a:buClr>
              <a:buFont typeface="Wingdings" pitchFamily="2" charset="2"/>
              <a:buNone/>
            </a:pPr>
            <a:r>
              <a:rPr lang="en-US" sz="2800"/>
              <a:t>  </a:t>
            </a:r>
          </a:p>
        </p:txBody>
      </p:sp>
      <p:sp>
        <p:nvSpPr>
          <p:cNvPr id="3445767" name="WordArt 7"/>
          <p:cNvSpPr>
            <a:spLocks noChangeArrowheads="1" noChangeShapeType="1" noTextEdit="1"/>
          </p:cNvSpPr>
          <p:nvPr/>
        </p:nvSpPr>
        <p:spPr bwMode="auto">
          <a:xfrm>
            <a:off x="2133600" y="228600"/>
            <a:ext cx="7772400" cy="914400"/>
          </a:xfrm>
          <a:prstGeom prst="rect">
            <a:avLst/>
          </a:prstGeom>
        </p:spPr>
        <p:txBody>
          <a:bodyPr wrap="none" fromWordArt="1">
            <a:prstTxWarp prst="textFadeUp">
              <a:avLst>
                <a:gd name="adj" fmla="val 9991"/>
              </a:avLst>
            </a:prstTxWarp>
          </a:bodyPr>
          <a:lstStyle/>
          <a:p>
            <a:pPr algn="ctr" fontAlgn="base">
              <a:spcBef>
                <a:spcPct val="0"/>
              </a:spcBef>
              <a:spcAft>
                <a:spcPct val="0"/>
              </a:spcAft>
            </a:pPr>
            <a:r>
              <a:rPr lang="en-US" sz="3600" b="1"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SAPIR-WHORF HYPOTHESIS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445767"/>
                                        </p:tgtEl>
                                        <p:attrNameLst>
                                          <p:attrName>style.visibility</p:attrName>
                                        </p:attrNameLst>
                                      </p:cBhvr>
                                      <p:to>
                                        <p:strVal val="visible"/>
                                      </p:to>
                                    </p:set>
                                    <p:anim calcmode="lin" valueType="num">
                                      <p:cBhvr>
                                        <p:cTn id="7" dur="500" fill="hold"/>
                                        <p:tgtEl>
                                          <p:spTgt spid="3445767"/>
                                        </p:tgtEl>
                                        <p:attrNameLst>
                                          <p:attrName>ppt_w</p:attrName>
                                        </p:attrNameLst>
                                      </p:cBhvr>
                                      <p:tavLst>
                                        <p:tav tm="0">
                                          <p:val>
                                            <p:strVal val="4*#ppt_w"/>
                                          </p:val>
                                        </p:tav>
                                        <p:tav tm="100000">
                                          <p:val>
                                            <p:strVal val="#ppt_w"/>
                                          </p:val>
                                        </p:tav>
                                      </p:tavLst>
                                    </p:anim>
                                    <p:anim calcmode="lin" valueType="num">
                                      <p:cBhvr>
                                        <p:cTn id="8" dur="500" fill="hold"/>
                                        <p:tgtEl>
                                          <p:spTgt spid="3445767"/>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445766">
                                            <p:txEl>
                                              <p:pRg st="0" end="0"/>
                                            </p:txEl>
                                          </p:spTgt>
                                        </p:tgtEl>
                                        <p:attrNameLst>
                                          <p:attrName>style.visibility</p:attrName>
                                        </p:attrNameLst>
                                      </p:cBhvr>
                                      <p:to>
                                        <p:strVal val="visible"/>
                                      </p:to>
                                    </p:set>
                                    <p:animEffect transition="in" filter="wipe(up)">
                                      <p:cBhvr>
                                        <p:cTn id="13" dur="500"/>
                                        <p:tgtEl>
                                          <p:spTgt spid="344576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445766">
                                            <p:txEl>
                                              <p:pRg st="2" end="2"/>
                                            </p:txEl>
                                          </p:spTgt>
                                        </p:tgtEl>
                                        <p:attrNameLst>
                                          <p:attrName>style.visibility</p:attrName>
                                        </p:attrNameLst>
                                      </p:cBhvr>
                                      <p:to>
                                        <p:strVal val="visible"/>
                                      </p:to>
                                    </p:set>
                                    <p:animEffect transition="in" filter="wipe(up)">
                                      <p:cBhvr>
                                        <p:cTn id="18" dur="500"/>
                                        <p:tgtEl>
                                          <p:spTgt spid="344576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445766">
                                            <p:txEl>
                                              <p:pRg st="4" end="4"/>
                                            </p:txEl>
                                          </p:spTgt>
                                        </p:tgtEl>
                                        <p:attrNameLst>
                                          <p:attrName>style.visibility</p:attrName>
                                        </p:attrNameLst>
                                      </p:cBhvr>
                                      <p:to>
                                        <p:strVal val="visible"/>
                                      </p:to>
                                    </p:set>
                                    <p:animEffect transition="in" filter="wipe(up)">
                                      <p:cBhvr>
                                        <p:cTn id="23" dur="500"/>
                                        <p:tgtEl>
                                          <p:spTgt spid="344576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445766">
                                            <p:txEl>
                                              <p:pRg st="5" end="5"/>
                                            </p:txEl>
                                          </p:spTgt>
                                        </p:tgtEl>
                                        <p:attrNameLst>
                                          <p:attrName>style.visibility</p:attrName>
                                        </p:attrNameLst>
                                      </p:cBhvr>
                                      <p:to>
                                        <p:strVal val="visible"/>
                                      </p:to>
                                    </p:set>
                                    <p:animEffect transition="in" filter="wipe(up)">
                                      <p:cBhvr>
                                        <p:cTn id="28" dur="500"/>
                                        <p:tgtEl>
                                          <p:spTgt spid="3445766">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445766">
                                            <p:txEl>
                                              <p:pRg st="6" end="6"/>
                                            </p:txEl>
                                          </p:spTgt>
                                        </p:tgtEl>
                                        <p:attrNameLst>
                                          <p:attrName>style.visibility</p:attrName>
                                        </p:attrNameLst>
                                      </p:cBhvr>
                                      <p:to>
                                        <p:strVal val="visible"/>
                                      </p:to>
                                    </p:set>
                                    <p:animEffect transition="in" filter="wipe(up)">
                                      <p:cBhvr>
                                        <p:cTn id="33" dur="500"/>
                                        <p:tgtEl>
                                          <p:spTgt spid="344576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5766" grpId="0" build="p" autoUpdateAnimBg="0"/>
      <p:bldP spid="344576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745666" name="Rectangle 2">
            <a:extLst>
              <a:ext uri="{FF2B5EF4-FFF2-40B4-BE49-F238E27FC236}">
                <a16:creationId xmlns:a16="http://schemas.microsoft.com/office/drawing/2014/main" id="{C18A7B5B-315E-DD8E-1340-5D2516D56C19}"/>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5745667" name="Rectangle 3">
            <a:extLst>
              <a:ext uri="{FF2B5EF4-FFF2-40B4-BE49-F238E27FC236}">
                <a16:creationId xmlns:a16="http://schemas.microsoft.com/office/drawing/2014/main" id="{9B4F6EED-0398-C83D-820D-D9703709115B}"/>
              </a:ext>
            </a:extLst>
          </p:cNvPr>
          <p:cNvSpPr>
            <a:spLocks noGrp="1" noChangeArrowheads="1"/>
          </p:cNvSpPr>
          <p:nvPr>
            <p:ph type="body" idx="1"/>
          </p:nvPr>
        </p:nvSpPr>
        <p:spPr>
          <a:xfrm>
            <a:off x="1524000" y="1905000"/>
            <a:ext cx="9144000" cy="4227352"/>
          </a:xfrm>
          <a:ln>
            <a:solidFill>
              <a:srgbClr val="66FFFF"/>
            </a:solidFill>
          </a:ln>
        </p:spPr>
        <p:txBody>
          <a:bodyPr/>
          <a:lstStyle/>
          <a:p>
            <a:pPr eaLnBrk="1" hangingPunct="1">
              <a:buFont typeface="Monotype Sorts" pitchFamily="2" charset="2"/>
              <a:buNone/>
              <a:defRPr/>
            </a:pPr>
            <a:r>
              <a:rPr lang="en-US" sz="4400" b="1" u="sng" dirty="0">
                <a:solidFill>
                  <a:srgbClr val="CCFF66"/>
                </a:solidFill>
              </a:rPr>
              <a:t>Entered Evidence Irrelevant</a:t>
            </a:r>
          </a:p>
          <a:p>
            <a:pPr eaLnBrk="1" hangingPunct="1">
              <a:buFont typeface="Monotype Sorts" pitchFamily="2" charset="2"/>
              <a:buNone/>
              <a:defRPr/>
            </a:pPr>
            <a:endParaRPr lang="en-US" sz="800" b="1" i="1" dirty="0">
              <a:solidFill>
                <a:srgbClr val="000000"/>
              </a:solidFill>
            </a:endParaRPr>
          </a:p>
          <a:p>
            <a:pPr eaLnBrk="1" hangingPunct="1">
              <a:buFont typeface="Monotype Sorts" pitchFamily="2" charset="2"/>
              <a:buNone/>
              <a:defRPr/>
            </a:pPr>
            <a:endParaRPr lang="en-US" sz="800" b="1" i="1" dirty="0">
              <a:solidFill>
                <a:srgbClr val="000000"/>
              </a:solidFill>
            </a:endParaRPr>
          </a:p>
          <a:p>
            <a:pPr eaLnBrk="1" hangingPunct="1">
              <a:defRPr/>
            </a:pPr>
            <a:r>
              <a:rPr lang="en-US" sz="2800" b="1" dirty="0">
                <a:solidFill>
                  <a:srgbClr val="FFFFFF"/>
                </a:solidFill>
              </a:rPr>
              <a:t>AD VERICUNDIUM – </a:t>
            </a:r>
            <a:r>
              <a:rPr lang="en-US" sz="2800" b="1" i="1" dirty="0">
                <a:solidFill>
                  <a:srgbClr val="FFFFFF"/>
                </a:solidFill>
              </a:rPr>
              <a:t>An Appeal To Position</a:t>
            </a:r>
          </a:p>
          <a:p>
            <a:pPr eaLnBrk="1" hangingPunct="1">
              <a:defRPr/>
            </a:pPr>
            <a:endParaRPr lang="en-US" sz="800" b="1" i="1" dirty="0">
              <a:solidFill>
                <a:srgbClr val="FFFFFF"/>
              </a:solidFill>
            </a:endParaRPr>
          </a:p>
          <a:p>
            <a:pPr eaLnBrk="1" hangingPunct="1">
              <a:defRPr/>
            </a:pPr>
            <a:r>
              <a:rPr lang="en-US" sz="2800" b="1" dirty="0">
                <a:solidFill>
                  <a:srgbClr val="FFFFFF"/>
                </a:solidFill>
              </a:rPr>
              <a:t>AD POPULUM</a:t>
            </a:r>
            <a:r>
              <a:rPr lang="en-US" sz="2800" b="1" i="1" dirty="0">
                <a:solidFill>
                  <a:srgbClr val="FFFFFF"/>
                </a:solidFill>
              </a:rPr>
              <a:t> – An Appeal To Popularity</a:t>
            </a:r>
          </a:p>
          <a:p>
            <a:pPr eaLnBrk="1" hangingPunct="1">
              <a:defRPr/>
            </a:pPr>
            <a:endParaRPr lang="en-US" sz="800" b="1" i="1" dirty="0">
              <a:solidFill>
                <a:srgbClr val="FFFFFF"/>
              </a:solidFill>
            </a:endParaRPr>
          </a:p>
          <a:p>
            <a:pPr eaLnBrk="1" hangingPunct="1">
              <a:defRPr/>
            </a:pPr>
            <a:r>
              <a:rPr lang="en-US" sz="2800" b="1" dirty="0">
                <a:solidFill>
                  <a:srgbClr val="FFFFFF"/>
                </a:solidFill>
              </a:rPr>
              <a:t>AD BACULUM</a:t>
            </a:r>
            <a:r>
              <a:rPr lang="en-US" sz="2800" b="1" i="1" dirty="0">
                <a:solidFill>
                  <a:srgbClr val="FFFFFF"/>
                </a:solidFill>
              </a:rPr>
              <a:t> – An Appeal To Force</a:t>
            </a:r>
          </a:p>
          <a:p>
            <a:pPr eaLnBrk="1" hangingPunct="1">
              <a:defRPr/>
            </a:pPr>
            <a:endParaRPr lang="en-US" sz="800" b="1" i="1" dirty="0">
              <a:solidFill>
                <a:srgbClr val="FFFFFF"/>
              </a:solidFill>
            </a:endParaRPr>
          </a:p>
          <a:p>
            <a:pPr eaLnBrk="1" hangingPunct="1">
              <a:defRPr/>
            </a:pPr>
            <a:r>
              <a:rPr lang="en-US" sz="2800" b="1" dirty="0">
                <a:solidFill>
                  <a:srgbClr val="FFFFFF"/>
                </a:solidFill>
              </a:rPr>
              <a:t>AD MISERICORDIAM</a:t>
            </a:r>
            <a:r>
              <a:rPr lang="en-US" sz="2800" b="1" i="1" dirty="0">
                <a:solidFill>
                  <a:srgbClr val="FFFFFF"/>
                </a:solidFill>
              </a:rPr>
              <a:t> – An Appeal To Pity</a:t>
            </a:r>
          </a:p>
          <a:p>
            <a:pPr eaLnBrk="1" hangingPunct="1">
              <a:defRPr/>
            </a:pPr>
            <a:endParaRPr lang="en-US" sz="800" b="1" i="1" dirty="0">
              <a:solidFill>
                <a:srgbClr val="FFFFFF"/>
              </a:solidFill>
            </a:endParaRPr>
          </a:p>
          <a:p>
            <a:pPr eaLnBrk="1" hangingPunct="1">
              <a:defRPr/>
            </a:pPr>
            <a:r>
              <a:rPr lang="en-US" sz="2800" b="1" dirty="0">
                <a:solidFill>
                  <a:srgbClr val="FFFFFF"/>
                </a:solidFill>
              </a:rPr>
              <a:t>AD HOMINEM</a:t>
            </a:r>
            <a:r>
              <a:rPr lang="en-US" sz="2800" b="1" i="1" dirty="0">
                <a:solidFill>
                  <a:srgbClr val="FFFFFF"/>
                </a:solidFill>
              </a:rPr>
              <a:t> – Argument Personal Direct</a:t>
            </a:r>
            <a:endParaRPr lang="en-US" sz="6000" b="1" dirty="0">
              <a:solidFill>
                <a:srgbClr val="FFFFFF"/>
              </a:solidFill>
              <a:latin typeface="Algerian" pitchFamily="82" charset="0"/>
            </a:endParaRPr>
          </a:p>
        </p:txBody>
      </p:sp>
      <p:sp>
        <p:nvSpPr>
          <p:cNvPr id="730118" name="WordArt 4">
            <a:extLst>
              <a:ext uri="{FF2B5EF4-FFF2-40B4-BE49-F238E27FC236}">
                <a16:creationId xmlns:a16="http://schemas.microsoft.com/office/drawing/2014/main" id="{3A1319BD-DE7D-B1B5-1A9B-06792D57E4E6}"/>
              </a:ext>
            </a:extLst>
          </p:cNvPr>
          <p:cNvSpPr>
            <a:spLocks noChangeArrowheads="1" noChangeShapeType="1" noTextEdit="1"/>
          </p:cNvSpPr>
          <p:nvPr/>
        </p:nvSpPr>
        <p:spPr bwMode="auto">
          <a:xfrm>
            <a:off x="1523999" y="453006"/>
            <a:ext cx="9144000" cy="106540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5745667">
                                            <p:txEl>
                                              <p:pRg st="0" end="0"/>
                                            </p:txEl>
                                          </p:spTgt>
                                        </p:tgtEl>
                                        <p:attrNameLst>
                                          <p:attrName>style.visibility</p:attrName>
                                        </p:attrNameLst>
                                      </p:cBhvr>
                                      <p:to>
                                        <p:strVal val="visible"/>
                                      </p:to>
                                    </p:set>
                                    <p:anim calcmode="lin" valueType="num">
                                      <p:cBhvr>
                                        <p:cTn id="7" dur="5000" fill="hold"/>
                                        <p:tgtEl>
                                          <p:spTgt spid="5745667">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74566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5745667">
                                            <p:txEl>
                                              <p:pRg st="3" end="3"/>
                                            </p:txEl>
                                          </p:spTgt>
                                        </p:tgtEl>
                                        <p:attrNameLst>
                                          <p:attrName>style.visibility</p:attrName>
                                        </p:attrNameLst>
                                      </p:cBhvr>
                                      <p:to>
                                        <p:strVal val="visible"/>
                                      </p:to>
                                    </p:set>
                                    <p:anim calcmode="lin" valueType="num">
                                      <p:cBhvr>
                                        <p:cTn id="13" dur="5000" fill="hold"/>
                                        <p:tgtEl>
                                          <p:spTgt spid="5745667">
                                            <p:txEl>
                                              <p:pRg st="3" end="3"/>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74566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5745667">
                                            <p:txEl>
                                              <p:pRg st="5" end="5"/>
                                            </p:txEl>
                                          </p:spTgt>
                                        </p:tgtEl>
                                        <p:attrNameLst>
                                          <p:attrName>style.visibility</p:attrName>
                                        </p:attrNameLst>
                                      </p:cBhvr>
                                      <p:to>
                                        <p:strVal val="visible"/>
                                      </p:to>
                                    </p:set>
                                    <p:anim calcmode="lin" valueType="num">
                                      <p:cBhvr>
                                        <p:cTn id="19" dur="5000" fill="hold"/>
                                        <p:tgtEl>
                                          <p:spTgt spid="5745667">
                                            <p:txEl>
                                              <p:pRg st="5" end="5"/>
                                            </p:txEl>
                                          </p:spTgt>
                                        </p:tgtEl>
                                        <p:attrNameLst>
                                          <p:attrName>ppt_w</p:attrName>
                                        </p:attrNameLst>
                                      </p:cBhvr>
                                      <p:tavLst>
                                        <p:tav tm="0" fmla="#ppt_w*sin(2.5*pi*$)">
                                          <p:val>
                                            <p:fltVal val="0"/>
                                          </p:val>
                                        </p:tav>
                                        <p:tav tm="100000">
                                          <p:val>
                                            <p:fltVal val="1"/>
                                          </p:val>
                                        </p:tav>
                                      </p:tavLst>
                                    </p:anim>
                                    <p:anim calcmode="lin" valueType="num">
                                      <p:cBhvr>
                                        <p:cTn id="20" dur="5000" fill="hold"/>
                                        <p:tgtEl>
                                          <p:spTgt spid="5745667">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5745667">
                                            <p:txEl>
                                              <p:pRg st="7" end="7"/>
                                            </p:txEl>
                                          </p:spTgt>
                                        </p:tgtEl>
                                        <p:attrNameLst>
                                          <p:attrName>style.visibility</p:attrName>
                                        </p:attrNameLst>
                                      </p:cBhvr>
                                      <p:to>
                                        <p:strVal val="visible"/>
                                      </p:to>
                                    </p:set>
                                    <p:anim calcmode="lin" valueType="num">
                                      <p:cBhvr>
                                        <p:cTn id="25" dur="5000" fill="hold"/>
                                        <p:tgtEl>
                                          <p:spTgt spid="5745667">
                                            <p:txEl>
                                              <p:pRg st="7" end="7"/>
                                            </p:txEl>
                                          </p:spTgt>
                                        </p:tgtEl>
                                        <p:attrNameLst>
                                          <p:attrName>ppt_w</p:attrName>
                                        </p:attrNameLst>
                                      </p:cBhvr>
                                      <p:tavLst>
                                        <p:tav tm="0" fmla="#ppt_w*sin(2.5*pi*$)">
                                          <p:val>
                                            <p:fltVal val="0"/>
                                          </p:val>
                                        </p:tav>
                                        <p:tav tm="100000">
                                          <p:val>
                                            <p:fltVal val="1"/>
                                          </p:val>
                                        </p:tav>
                                      </p:tavLst>
                                    </p:anim>
                                    <p:anim calcmode="lin" valueType="num">
                                      <p:cBhvr>
                                        <p:cTn id="26" dur="5000" fill="hold"/>
                                        <p:tgtEl>
                                          <p:spTgt spid="5745667">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9" presetClass="entr" presetSubtype="10" fill="hold" nodeType="clickEffect">
                                  <p:stCondLst>
                                    <p:cond delay="0"/>
                                  </p:stCondLst>
                                  <p:childTnLst>
                                    <p:set>
                                      <p:cBhvr>
                                        <p:cTn id="30" dur="1" fill="hold">
                                          <p:stCondLst>
                                            <p:cond delay="0"/>
                                          </p:stCondLst>
                                        </p:cTn>
                                        <p:tgtEl>
                                          <p:spTgt spid="5745667">
                                            <p:txEl>
                                              <p:pRg st="9" end="9"/>
                                            </p:txEl>
                                          </p:spTgt>
                                        </p:tgtEl>
                                        <p:attrNameLst>
                                          <p:attrName>style.visibility</p:attrName>
                                        </p:attrNameLst>
                                      </p:cBhvr>
                                      <p:to>
                                        <p:strVal val="visible"/>
                                      </p:to>
                                    </p:set>
                                    <p:anim calcmode="lin" valueType="num">
                                      <p:cBhvr>
                                        <p:cTn id="31" dur="5000" fill="hold"/>
                                        <p:tgtEl>
                                          <p:spTgt spid="5745667">
                                            <p:txEl>
                                              <p:pRg st="9" end="9"/>
                                            </p:txEl>
                                          </p:spTgt>
                                        </p:tgtEl>
                                        <p:attrNameLst>
                                          <p:attrName>ppt_w</p:attrName>
                                        </p:attrNameLst>
                                      </p:cBhvr>
                                      <p:tavLst>
                                        <p:tav tm="0" fmla="#ppt_w*sin(2.5*pi*$)">
                                          <p:val>
                                            <p:fltVal val="0"/>
                                          </p:val>
                                        </p:tav>
                                        <p:tav tm="100000">
                                          <p:val>
                                            <p:fltVal val="1"/>
                                          </p:val>
                                        </p:tav>
                                      </p:tavLst>
                                    </p:anim>
                                    <p:anim calcmode="lin" valueType="num">
                                      <p:cBhvr>
                                        <p:cTn id="32" dur="5000" fill="hold"/>
                                        <p:tgtEl>
                                          <p:spTgt spid="5745667">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9" presetClass="entr" presetSubtype="10" fill="hold" nodeType="clickEffect">
                                  <p:stCondLst>
                                    <p:cond delay="0"/>
                                  </p:stCondLst>
                                  <p:childTnLst>
                                    <p:set>
                                      <p:cBhvr>
                                        <p:cTn id="36" dur="1" fill="hold">
                                          <p:stCondLst>
                                            <p:cond delay="0"/>
                                          </p:stCondLst>
                                        </p:cTn>
                                        <p:tgtEl>
                                          <p:spTgt spid="5745667">
                                            <p:txEl>
                                              <p:pRg st="11" end="11"/>
                                            </p:txEl>
                                          </p:spTgt>
                                        </p:tgtEl>
                                        <p:attrNameLst>
                                          <p:attrName>style.visibility</p:attrName>
                                        </p:attrNameLst>
                                      </p:cBhvr>
                                      <p:to>
                                        <p:strVal val="visible"/>
                                      </p:to>
                                    </p:set>
                                    <p:anim calcmode="lin" valueType="num">
                                      <p:cBhvr>
                                        <p:cTn id="37" dur="5000" fill="hold"/>
                                        <p:tgtEl>
                                          <p:spTgt spid="5745667">
                                            <p:txEl>
                                              <p:pRg st="11" end="11"/>
                                            </p:txEl>
                                          </p:spTgt>
                                        </p:tgtEl>
                                        <p:attrNameLst>
                                          <p:attrName>ppt_w</p:attrName>
                                        </p:attrNameLst>
                                      </p:cBhvr>
                                      <p:tavLst>
                                        <p:tav tm="0" fmla="#ppt_w*sin(2.5*pi*$)">
                                          <p:val>
                                            <p:fltVal val="0"/>
                                          </p:val>
                                        </p:tav>
                                        <p:tav tm="100000">
                                          <p:val>
                                            <p:fltVal val="1"/>
                                          </p:val>
                                        </p:tav>
                                      </p:tavLst>
                                    </p:anim>
                                    <p:anim calcmode="lin" valueType="num">
                                      <p:cBhvr>
                                        <p:cTn id="38" dur="5000" fill="hold"/>
                                        <p:tgtEl>
                                          <p:spTgt spid="5745667">
                                            <p:txEl>
                                              <p:pRg st="11" end="1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5667"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177922" name="Rectangle 2">
            <a:extLst>
              <a:ext uri="{FF2B5EF4-FFF2-40B4-BE49-F238E27FC236}">
                <a16:creationId xmlns:a16="http://schemas.microsoft.com/office/drawing/2014/main" id="{DCFE3F95-B09A-AC05-5115-74686F3FCCE6}"/>
              </a:ext>
            </a:extLst>
          </p:cNvPr>
          <p:cNvSpPr>
            <a:spLocks noGrp="1" noChangeArrowheads="1"/>
          </p:cNvSpPr>
          <p:nvPr>
            <p:ph type="title"/>
          </p:nvPr>
        </p:nvSpPr>
        <p:spPr/>
        <p:txBody>
          <a:bodyPr/>
          <a:lstStyle/>
          <a:p>
            <a:pPr eaLnBrk="1" hangingPunct="1">
              <a:defRPr/>
            </a:pPr>
            <a:r>
              <a:rPr lang="en-US"/>
              <a:t>    </a:t>
            </a:r>
          </a:p>
        </p:txBody>
      </p:sp>
      <p:sp>
        <p:nvSpPr>
          <p:cNvPr id="224261" name="WordArt 4">
            <a:extLst>
              <a:ext uri="{FF2B5EF4-FFF2-40B4-BE49-F238E27FC236}">
                <a16:creationId xmlns:a16="http://schemas.microsoft.com/office/drawing/2014/main" id="{266EC350-1149-3A9C-8A39-DADD999552E3}"/>
              </a:ext>
            </a:extLst>
          </p:cNvPr>
          <p:cNvSpPr>
            <a:spLocks noChangeArrowheads="1" noChangeShapeType="1" noTextEdit="1"/>
          </p:cNvSpPr>
          <p:nvPr/>
        </p:nvSpPr>
        <p:spPr bwMode="auto">
          <a:xfrm>
            <a:off x="2130804" y="442518"/>
            <a:ext cx="7977929"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graphicFrame>
        <p:nvGraphicFramePr>
          <p:cNvPr id="4178009" name="Group 89">
            <a:extLst>
              <a:ext uri="{FF2B5EF4-FFF2-40B4-BE49-F238E27FC236}">
                <a16:creationId xmlns:a16="http://schemas.microsoft.com/office/drawing/2014/main" id="{A83BF25F-4D6A-4747-4DD1-851EC9C3B86A}"/>
              </a:ext>
            </a:extLst>
          </p:cNvPr>
          <p:cNvGraphicFramePr>
            <a:graphicFrameLocks noGrp="1"/>
          </p:cNvGraphicFramePr>
          <p:nvPr>
            <p:ph type="tbl" idx="1"/>
          </p:nvPr>
        </p:nvGraphicFramePr>
        <p:xfrm>
          <a:off x="2286000" y="1981201"/>
          <a:ext cx="7696200" cy="4309028"/>
        </p:xfrm>
        <a:graphic>
          <a:graphicData uri="http://schemas.openxmlformats.org/drawingml/2006/table">
            <a:tbl>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822180">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endParaRPr kumimoji="0" lang="en-US" sz="800" b="0" i="0" u="none" strike="noStrike" cap="none" normalizeH="0" baseline="0">
                        <a:ln>
                          <a:noFill/>
                        </a:ln>
                        <a:solidFill>
                          <a:schemeClr val="tx1"/>
                        </a:solidFill>
                        <a:effectLst/>
                        <a:latin typeface="Verdana" pitchFamily="34" charset="0"/>
                        <a:ea typeface="Osaka" pitchFamily="1" charset="-128"/>
                      </a:endParaRP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Verdana" pitchFamily="34" charset="0"/>
                          <a:ea typeface="Osaka" pitchFamily="1" charset="-128"/>
                        </a:rPr>
                        <a:t> </a:t>
                      </a:r>
                      <a:r>
                        <a:rPr kumimoji="0" lang="en-US" sz="2800" b="0" i="0" u="none" strike="noStrike" cap="none" normalizeH="0" baseline="0">
                          <a:ln>
                            <a:noFill/>
                          </a:ln>
                          <a:solidFill>
                            <a:srgbClr val="008000"/>
                          </a:solidFill>
                          <a:effectLst>
                            <a:outerShdw blurRad="38100" dist="38100" dir="2700000" algn="tl">
                              <a:srgbClr val="000000"/>
                            </a:outerShdw>
                          </a:effectLst>
                          <a:latin typeface="Verdana" pitchFamily="34" charset="0"/>
                          <a:ea typeface="Osaka" pitchFamily="1" charset="-128"/>
                        </a:rPr>
                        <a:t>Evidential Category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0"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2800" b="0" i="0" u="none" strike="noStrike" cap="none" normalizeH="0" baseline="0">
                          <a:ln>
                            <a:noFill/>
                          </a:ln>
                          <a:solidFill>
                            <a:schemeClr val="tx1"/>
                          </a:solidFill>
                          <a:effectLst/>
                          <a:latin typeface="Verdana" pitchFamily="34" charset="0"/>
                          <a:ea typeface="Osaka" pitchFamily="1" charset="-128"/>
                        </a:rPr>
                        <a:t> </a:t>
                      </a:r>
                      <a:r>
                        <a:rPr kumimoji="0" lang="en-US" sz="2800" b="0" i="0" u="none" strike="noStrike" cap="none" normalizeH="0" baseline="0">
                          <a:ln>
                            <a:noFill/>
                          </a:ln>
                          <a:solidFill>
                            <a:srgbClr val="008000"/>
                          </a:solidFill>
                          <a:effectLst>
                            <a:outerShdw blurRad="38100" dist="38100" dir="2700000" algn="tl">
                              <a:srgbClr val="000000"/>
                            </a:outerShdw>
                          </a:effectLst>
                          <a:latin typeface="Verdana" pitchFamily="34" charset="0"/>
                          <a:ea typeface="Osaka" pitchFamily="1" charset="-128"/>
                        </a:rPr>
                        <a:t>Standard Measure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0"/>
                  </a:ext>
                </a:extLst>
              </a:tr>
              <a:tr h="871574">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1"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600" b="1" i="0" u="none" strike="noStrike" cap="none" normalizeH="0" baseline="0">
                          <a:ln>
                            <a:noFill/>
                          </a:ln>
                          <a:solidFill>
                            <a:schemeClr val="tx1"/>
                          </a:solidFill>
                          <a:effectLst/>
                          <a:latin typeface="Verdana" pitchFamily="34" charset="0"/>
                          <a:ea typeface="Osaka" pitchFamily="1" charset="-128"/>
                        </a:rPr>
                        <a:t>EXPERIMENT</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endParaRPr kumimoji="0" lang="en-US" sz="800" b="1" i="0" u="none" strike="noStrike" cap="none" normalizeH="0" baseline="0">
                        <a:ln>
                          <a:noFill/>
                        </a:ln>
                        <a:solidFill>
                          <a:srgbClr val="66FFFF"/>
                        </a:solidFill>
                        <a:effectLst/>
                        <a:latin typeface="Verdana" pitchFamily="34" charset="0"/>
                        <a:ea typeface="Osaka" pitchFamily="1" charset="-128"/>
                      </a:endParaRP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200" b="1" i="0" u="none" strike="noStrike" cap="none" normalizeH="0" baseline="0">
                          <a:ln>
                            <a:noFill/>
                          </a:ln>
                          <a:solidFill>
                            <a:srgbClr val="66FFFF"/>
                          </a:solidFill>
                          <a:effectLst/>
                          <a:latin typeface="Verdana" pitchFamily="34" charset="0"/>
                          <a:ea typeface="Osaka" pitchFamily="1" charset="-128"/>
                        </a:rPr>
                        <a:t>UNEQUIVOCAL</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1"/>
                  </a:ext>
                </a:extLst>
              </a:tr>
              <a:tr h="871574">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1"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600" b="1" i="0" u="none" strike="noStrike" cap="none" normalizeH="0" baseline="0">
                          <a:ln>
                            <a:noFill/>
                          </a:ln>
                          <a:solidFill>
                            <a:schemeClr val="tx1"/>
                          </a:solidFill>
                          <a:effectLst/>
                          <a:latin typeface="Verdana" pitchFamily="34" charset="0"/>
                          <a:ea typeface="Osaka" pitchFamily="1" charset="-128"/>
                        </a:rPr>
                        <a:t>RATIONALE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endParaRPr kumimoji="0" lang="en-US" sz="800" b="1" i="0" u="none" strike="noStrike" cap="none" normalizeH="0" baseline="0">
                        <a:ln>
                          <a:noFill/>
                        </a:ln>
                        <a:solidFill>
                          <a:srgbClr val="66FFFF"/>
                        </a:solidFill>
                        <a:effectLst/>
                        <a:latin typeface="Verdana" pitchFamily="34" charset="0"/>
                        <a:ea typeface="Osaka" pitchFamily="1" charset="-128"/>
                      </a:endParaRP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200" b="1" i="0" u="none" strike="noStrike" cap="none" normalizeH="0" baseline="0">
                          <a:ln>
                            <a:noFill/>
                          </a:ln>
                          <a:solidFill>
                            <a:srgbClr val="66FFFF"/>
                          </a:solidFill>
                          <a:effectLst/>
                          <a:latin typeface="Verdana" pitchFamily="34" charset="0"/>
                          <a:ea typeface="Osaka" pitchFamily="1" charset="-128"/>
                        </a:rPr>
                        <a:t>NON-CIRCULAR</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2"/>
                  </a:ext>
                </a:extLst>
              </a:tr>
              <a:tr h="871574">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1"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600" b="1" i="0" u="none" strike="noStrike" cap="none" normalizeH="0" baseline="0">
                          <a:ln>
                            <a:noFill/>
                          </a:ln>
                          <a:solidFill>
                            <a:schemeClr val="tx1"/>
                          </a:solidFill>
                          <a:effectLst/>
                          <a:latin typeface="Verdana" pitchFamily="34" charset="0"/>
                          <a:ea typeface="Osaka" pitchFamily="1" charset="-128"/>
                        </a:rPr>
                        <a:t>AUTHORITY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0" i="0" u="none" strike="noStrike" cap="none" normalizeH="0" baseline="0">
                          <a:ln>
                            <a:noFill/>
                          </a:ln>
                          <a:solidFill>
                            <a:srgbClr val="66FFFF"/>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200" b="1" i="0" u="none" strike="noStrike" cap="none" normalizeH="0" baseline="0">
                          <a:ln>
                            <a:noFill/>
                          </a:ln>
                          <a:solidFill>
                            <a:srgbClr val="66FFFF"/>
                          </a:solidFill>
                          <a:effectLst/>
                          <a:latin typeface="Verdana" pitchFamily="34" charset="0"/>
                          <a:ea typeface="Osaka" pitchFamily="1" charset="-128"/>
                        </a:rPr>
                        <a:t>RECOGNIZED</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3"/>
                  </a:ext>
                </a:extLst>
              </a:tr>
              <a:tr h="871574">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800" b="1" i="0" u="none" strike="noStrike" cap="none" normalizeH="0" baseline="0">
                          <a:ln>
                            <a:noFill/>
                          </a:ln>
                          <a:solidFill>
                            <a:schemeClr val="tx1"/>
                          </a:solidFill>
                          <a:effectLst/>
                          <a:latin typeface="Verdana" pitchFamily="34" charset="0"/>
                          <a:ea typeface="Osaka" pitchFamily="1" charset="-128"/>
                        </a:rPr>
                        <a:t> </a:t>
                      </a: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600" b="1" i="0" u="none" strike="noStrike" cap="none" normalizeH="0" baseline="0">
                          <a:ln>
                            <a:noFill/>
                          </a:ln>
                          <a:solidFill>
                            <a:schemeClr val="tx1"/>
                          </a:solidFill>
                          <a:effectLst/>
                          <a:latin typeface="Verdana" pitchFamily="34" charset="0"/>
                          <a:ea typeface="Osaka" pitchFamily="1" charset="-128"/>
                        </a:rPr>
                        <a:t>REVELATION</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endParaRPr kumimoji="0" lang="en-US" sz="800" b="1" i="0" u="none" strike="noStrike" cap="none" normalizeH="0" baseline="0" dirty="0">
                        <a:ln>
                          <a:noFill/>
                        </a:ln>
                        <a:solidFill>
                          <a:srgbClr val="66FFFF"/>
                        </a:solidFill>
                        <a:effectLst/>
                        <a:latin typeface="Verdana" pitchFamily="34" charset="0"/>
                        <a:ea typeface="Osaka" pitchFamily="1" charset="-128"/>
                      </a:endParaRPr>
                    </a:p>
                    <a:p>
                      <a:pPr marL="0" marR="0" lvl="0" indent="0" algn="l" defTabSz="914400" rtl="0" eaLnBrk="1" fontAlgn="base" latinLnBrk="0" hangingPunct="1">
                        <a:lnSpc>
                          <a:spcPct val="100000"/>
                        </a:lnSpc>
                        <a:spcBef>
                          <a:spcPct val="20000"/>
                        </a:spcBef>
                        <a:spcAft>
                          <a:spcPct val="0"/>
                        </a:spcAft>
                        <a:buClrTx/>
                        <a:buSzTx/>
                        <a:buFont typeface="Monotype Sorts" pitchFamily="2" charset="2"/>
                        <a:buNone/>
                        <a:tabLst/>
                      </a:pPr>
                      <a:r>
                        <a:rPr kumimoji="0" lang="en-US" sz="3200" b="1" i="0" u="none" strike="noStrike" cap="none" normalizeH="0" baseline="0" dirty="0">
                          <a:ln>
                            <a:noFill/>
                          </a:ln>
                          <a:solidFill>
                            <a:srgbClr val="66FFFF"/>
                          </a:solidFill>
                          <a:effectLst/>
                          <a:latin typeface="Verdana" pitchFamily="34" charset="0"/>
                          <a:ea typeface="Osaka" pitchFamily="1" charset="-128"/>
                        </a:rPr>
                        <a:t>RELEVANCE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66"/>
                    </a:solidFill>
                  </a:tcPr>
                </a:tc>
                <a:extLst>
                  <a:ext uri="{0D108BD9-81ED-4DB2-BD59-A6C34878D82A}">
                    <a16:rowId xmlns:a16="http://schemas.microsoft.com/office/drawing/2014/main" val="10004"/>
                  </a:ext>
                </a:extLst>
              </a:tr>
            </a:tbl>
          </a:graphicData>
        </a:graphic>
      </p:graphicFrame>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178009"/>
                                        </p:tgtEl>
                                        <p:attrNameLst>
                                          <p:attrName>style.visibility</p:attrName>
                                        </p:attrNameLst>
                                      </p:cBhvr>
                                      <p:to>
                                        <p:strVal val="visible"/>
                                      </p:to>
                                    </p:set>
                                    <p:animEffect transition="in" filter="checkerboard(across)">
                                      <p:cBhvr>
                                        <p:cTn id="7" dur="500"/>
                                        <p:tgtEl>
                                          <p:spTgt spid="4178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202818" name="Rectangle 7170">
            <a:extLst>
              <a:ext uri="{FF2B5EF4-FFF2-40B4-BE49-F238E27FC236}">
                <a16:creationId xmlns:a16="http://schemas.microsoft.com/office/drawing/2014/main" id="{1B201C79-7315-FA22-BB31-DD7CA819AFDE}"/>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7202819" name="Rectangle 7171">
            <a:extLst>
              <a:ext uri="{FF2B5EF4-FFF2-40B4-BE49-F238E27FC236}">
                <a16:creationId xmlns:a16="http://schemas.microsoft.com/office/drawing/2014/main" id="{9DE2C65F-7D6C-55DA-A0C2-9E261EA08D84}"/>
              </a:ext>
            </a:extLst>
          </p:cNvPr>
          <p:cNvSpPr>
            <a:spLocks noGrp="1" noChangeArrowheads="1"/>
          </p:cNvSpPr>
          <p:nvPr>
            <p:ph type="body" idx="1"/>
          </p:nvPr>
        </p:nvSpPr>
        <p:spPr>
          <a:xfrm>
            <a:off x="1828799" y="1752600"/>
            <a:ext cx="8458199" cy="4343400"/>
          </a:xfrm>
          <a:ln>
            <a:solidFill>
              <a:srgbClr val="66FFFF"/>
            </a:solidFill>
          </a:ln>
        </p:spPr>
        <p:txBody>
          <a:bodyPr/>
          <a:lstStyle/>
          <a:p>
            <a:pPr eaLnBrk="1" hangingPunct="1">
              <a:buFont typeface="Monotype Sorts" pitchFamily="2" charset="2"/>
              <a:buNone/>
              <a:defRPr/>
            </a:pPr>
            <a:r>
              <a:rPr lang="en-US" sz="4000" b="1" dirty="0">
                <a:solidFill>
                  <a:srgbClr val="CCFF66"/>
                </a:solidFill>
              </a:rPr>
              <a:t> </a:t>
            </a:r>
            <a:r>
              <a:rPr lang="en-US" sz="4400" b="1" u="sng" dirty="0">
                <a:solidFill>
                  <a:srgbClr val="CCFF66"/>
                </a:solidFill>
              </a:rPr>
              <a:t>THREE QUERIES RAISED:</a:t>
            </a:r>
          </a:p>
          <a:p>
            <a:pPr eaLnBrk="1" hangingPunct="1">
              <a:buFont typeface="Monotype Sorts" pitchFamily="2" charset="2"/>
              <a:buNone/>
              <a:defRPr/>
            </a:pPr>
            <a:endParaRPr lang="en-US" sz="1200" b="1" u="sng" dirty="0">
              <a:solidFill>
                <a:srgbClr val="CCFF66"/>
              </a:solidFill>
            </a:endParaRPr>
          </a:p>
          <a:p>
            <a:pPr eaLnBrk="1" hangingPunct="1">
              <a:defRPr/>
            </a:pPr>
            <a:r>
              <a:rPr lang="en-US" sz="4400" b="1" dirty="0">
                <a:solidFill>
                  <a:schemeClr val="bg1"/>
                </a:solidFill>
              </a:rPr>
              <a:t> What Can We Know?</a:t>
            </a:r>
          </a:p>
          <a:p>
            <a:pPr eaLnBrk="1" hangingPunct="1">
              <a:defRPr/>
            </a:pPr>
            <a:endParaRPr lang="en-US" sz="1800" b="1" dirty="0">
              <a:solidFill>
                <a:schemeClr val="bg1"/>
              </a:solidFill>
            </a:endParaRPr>
          </a:p>
          <a:p>
            <a:pPr eaLnBrk="1" hangingPunct="1">
              <a:defRPr/>
            </a:pPr>
            <a:r>
              <a:rPr lang="en-US" sz="4400" b="1" dirty="0">
                <a:solidFill>
                  <a:schemeClr val="bg1"/>
                </a:solidFill>
              </a:rPr>
              <a:t> What Ought We To Do?</a:t>
            </a:r>
          </a:p>
          <a:p>
            <a:pPr eaLnBrk="1" hangingPunct="1">
              <a:defRPr/>
            </a:pPr>
            <a:endParaRPr lang="en-US" sz="1800" b="1" dirty="0">
              <a:solidFill>
                <a:schemeClr val="bg1"/>
              </a:solidFill>
            </a:endParaRPr>
          </a:p>
          <a:p>
            <a:pPr eaLnBrk="1" hangingPunct="1">
              <a:defRPr/>
            </a:pPr>
            <a:r>
              <a:rPr lang="en-US" sz="4400" b="1" dirty="0">
                <a:solidFill>
                  <a:schemeClr val="bg1"/>
                </a:solidFill>
              </a:rPr>
              <a:t> For What Can We Hope?</a:t>
            </a:r>
          </a:p>
          <a:p>
            <a:pPr eaLnBrk="1" hangingPunct="1">
              <a:defRPr/>
            </a:pPr>
            <a:endParaRPr lang="en-US" sz="4000" dirty="0">
              <a:solidFill>
                <a:schemeClr val="bg1"/>
              </a:solidFill>
            </a:endParaRPr>
          </a:p>
        </p:txBody>
      </p:sp>
      <p:sp>
        <p:nvSpPr>
          <p:cNvPr id="217094" name="WordArt 7172">
            <a:extLst>
              <a:ext uri="{FF2B5EF4-FFF2-40B4-BE49-F238E27FC236}">
                <a16:creationId xmlns:a16="http://schemas.microsoft.com/office/drawing/2014/main" id="{F11B4B06-E5D3-454D-D6B4-0712BDF970F1}"/>
              </a:ext>
            </a:extLst>
          </p:cNvPr>
          <p:cNvSpPr>
            <a:spLocks noChangeArrowheads="1" noChangeShapeType="1" noTextEdit="1"/>
          </p:cNvSpPr>
          <p:nvPr/>
        </p:nvSpPr>
        <p:spPr bwMode="auto">
          <a:xfrm>
            <a:off x="1828798" y="380999"/>
            <a:ext cx="8498050" cy="107029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7202819">
                                            <p:txEl>
                                              <p:pRg st="0" end="0"/>
                                            </p:txEl>
                                          </p:spTgt>
                                        </p:tgtEl>
                                        <p:attrNameLst>
                                          <p:attrName>style.visibility</p:attrName>
                                        </p:attrNameLst>
                                      </p:cBhvr>
                                      <p:to>
                                        <p:strVal val="visible"/>
                                      </p:to>
                                    </p:set>
                                    <p:anim calcmode="lin" valueType="num">
                                      <p:cBhvr>
                                        <p:cTn id="7" dur="5000" fill="hold"/>
                                        <p:tgtEl>
                                          <p:spTgt spid="7202819">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720281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7202819">
                                            <p:txEl>
                                              <p:pRg st="2" end="2"/>
                                            </p:txEl>
                                          </p:spTgt>
                                        </p:tgtEl>
                                        <p:attrNameLst>
                                          <p:attrName>style.visibility</p:attrName>
                                        </p:attrNameLst>
                                      </p:cBhvr>
                                      <p:to>
                                        <p:strVal val="visible"/>
                                      </p:to>
                                    </p:set>
                                    <p:anim calcmode="lin" valueType="num">
                                      <p:cBhvr>
                                        <p:cTn id="13" dur="5000" fill="hold"/>
                                        <p:tgtEl>
                                          <p:spTgt spid="7202819">
                                            <p:txEl>
                                              <p:pRg st="2" end="2"/>
                                            </p:txEl>
                                          </p:spTgt>
                                        </p:tgtEl>
                                        <p:attrNameLst>
                                          <p:attrName>ppt_w</p:attrName>
                                        </p:attrNameLst>
                                      </p:cBhvr>
                                      <p:tavLst>
                                        <p:tav tm="0" fmla="#ppt_w*sin(2.5*pi*$)">
                                          <p:val>
                                            <p:fltVal val="0"/>
                                          </p:val>
                                        </p:tav>
                                        <p:tav tm="100000">
                                          <p:val>
                                            <p:fltVal val="1"/>
                                          </p:val>
                                        </p:tav>
                                      </p:tavLst>
                                    </p:anim>
                                    <p:anim calcmode="lin" valueType="num">
                                      <p:cBhvr>
                                        <p:cTn id="14" dur="5000" fill="hold"/>
                                        <p:tgtEl>
                                          <p:spTgt spid="720281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7202819">
                                            <p:txEl>
                                              <p:pRg st="4" end="4"/>
                                            </p:txEl>
                                          </p:spTgt>
                                        </p:tgtEl>
                                        <p:attrNameLst>
                                          <p:attrName>style.visibility</p:attrName>
                                        </p:attrNameLst>
                                      </p:cBhvr>
                                      <p:to>
                                        <p:strVal val="visible"/>
                                      </p:to>
                                    </p:set>
                                    <p:anim calcmode="lin" valueType="num">
                                      <p:cBhvr>
                                        <p:cTn id="19" dur="5000" fill="hold"/>
                                        <p:tgtEl>
                                          <p:spTgt spid="7202819">
                                            <p:txEl>
                                              <p:pRg st="4" end="4"/>
                                            </p:txEl>
                                          </p:spTgt>
                                        </p:tgtEl>
                                        <p:attrNameLst>
                                          <p:attrName>ppt_w</p:attrName>
                                        </p:attrNameLst>
                                      </p:cBhvr>
                                      <p:tavLst>
                                        <p:tav tm="0" fmla="#ppt_w*sin(2.5*pi*$)">
                                          <p:val>
                                            <p:fltVal val="0"/>
                                          </p:val>
                                        </p:tav>
                                        <p:tav tm="100000">
                                          <p:val>
                                            <p:fltVal val="1"/>
                                          </p:val>
                                        </p:tav>
                                      </p:tavLst>
                                    </p:anim>
                                    <p:anim calcmode="lin" valueType="num">
                                      <p:cBhvr>
                                        <p:cTn id="20" dur="5000" fill="hold"/>
                                        <p:tgtEl>
                                          <p:spTgt spid="720281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7202819">
                                            <p:txEl>
                                              <p:pRg st="6" end="6"/>
                                            </p:txEl>
                                          </p:spTgt>
                                        </p:tgtEl>
                                        <p:attrNameLst>
                                          <p:attrName>style.visibility</p:attrName>
                                        </p:attrNameLst>
                                      </p:cBhvr>
                                      <p:to>
                                        <p:strVal val="visible"/>
                                      </p:to>
                                    </p:set>
                                    <p:anim calcmode="lin" valueType="num">
                                      <p:cBhvr>
                                        <p:cTn id="25" dur="5000" fill="hold"/>
                                        <p:tgtEl>
                                          <p:spTgt spid="7202819">
                                            <p:txEl>
                                              <p:pRg st="6" end="6"/>
                                            </p:txEl>
                                          </p:spTgt>
                                        </p:tgtEl>
                                        <p:attrNameLst>
                                          <p:attrName>ppt_w</p:attrName>
                                        </p:attrNameLst>
                                      </p:cBhvr>
                                      <p:tavLst>
                                        <p:tav tm="0" fmla="#ppt_w*sin(2.5*pi*$)">
                                          <p:val>
                                            <p:fltVal val="0"/>
                                          </p:val>
                                        </p:tav>
                                        <p:tav tm="100000">
                                          <p:val>
                                            <p:fltVal val="1"/>
                                          </p:val>
                                        </p:tav>
                                      </p:tavLst>
                                    </p:anim>
                                    <p:anim calcmode="lin" valueType="num">
                                      <p:cBhvr>
                                        <p:cTn id="26" dur="5000" fill="hold"/>
                                        <p:tgtEl>
                                          <p:spTgt spid="7202819">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2819"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266434" name="Rectangle 2">
            <a:extLst>
              <a:ext uri="{FF2B5EF4-FFF2-40B4-BE49-F238E27FC236}">
                <a16:creationId xmlns:a16="http://schemas.microsoft.com/office/drawing/2014/main" id="{5858F774-31DD-537E-9426-41AE82313C74}"/>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5266435" name="Rectangle 3">
            <a:extLst>
              <a:ext uri="{FF2B5EF4-FFF2-40B4-BE49-F238E27FC236}">
                <a16:creationId xmlns:a16="http://schemas.microsoft.com/office/drawing/2014/main" id="{0D68A772-68DA-8788-D969-8D27537D794B}"/>
              </a:ext>
            </a:extLst>
          </p:cNvPr>
          <p:cNvSpPr>
            <a:spLocks noGrp="1" noChangeArrowheads="1"/>
          </p:cNvSpPr>
          <p:nvPr>
            <p:ph type="body" idx="1"/>
          </p:nvPr>
        </p:nvSpPr>
        <p:spPr>
          <a:xfrm>
            <a:off x="1752600" y="1600200"/>
            <a:ext cx="8610600" cy="4783822"/>
          </a:xfrm>
          <a:ln>
            <a:solidFill>
              <a:srgbClr val="66FFFF"/>
            </a:solidFill>
          </a:ln>
        </p:spPr>
        <p:txBody>
          <a:bodyPr/>
          <a:lstStyle/>
          <a:p>
            <a:pPr eaLnBrk="1" hangingPunct="1">
              <a:lnSpc>
                <a:spcPct val="90000"/>
              </a:lnSpc>
              <a:buFont typeface="Monotype Sorts" pitchFamily="2" charset="2"/>
              <a:buNone/>
              <a:defRPr/>
            </a:pPr>
            <a:r>
              <a:rPr lang="en-US" b="1" u="sng">
                <a:solidFill>
                  <a:srgbClr val="CCFF66"/>
                </a:solidFill>
              </a:rPr>
              <a:t>Worldview Answers Four Questions:</a:t>
            </a:r>
          </a:p>
          <a:p>
            <a:pPr eaLnBrk="1" hangingPunct="1">
              <a:lnSpc>
                <a:spcPct val="90000"/>
              </a:lnSpc>
              <a:buFont typeface="Monotype Sorts" pitchFamily="2" charset="2"/>
              <a:buNone/>
              <a:defRPr/>
            </a:pPr>
            <a:endParaRPr lang="en-US" sz="2400" b="1" u="sng">
              <a:solidFill>
                <a:srgbClr val="CCFF66"/>
              </a:solidFill>
            </a:endParaRPr>
          </a:p>
          <a:p>
            <a:pPr eaLnBrk="1" hangingPunct="1">
              <a:lnSpc>
                <a:spcPct val="90000"/>
              </a:lnSpc>
              <a:defRPr/>
            </a:pPr>
            <a:r>
              <a:rPr lang="en-US" sz="4400" b="1">
                <a:solidFill>
                  <a:schemeClr val="bg1"/>
                </a:solidFill>
              </a:rPr>
              <a:t> What Is Human Origin?</a:t>
            </a:r>
          </a:p>
          <a:p>
            <a:pPr eaLnBrk="1" hangingPunct="1">
              <a:lnSpc>
                <a:spcPct val="90000"/>
              </a:lnSpc>
              <a:defRPr/>
            </a:pPr>
            <a:endParaRPr lang="en-US" sz="1800" b="1">
              <a:solidFill>
                <a:schemeClr val="bg1"/>
              </a:solidFill>
            </a:endParaRPr>
          </a:p>
          <a:p>
            <a:pPr eaLnBrk="1" hangingPunct="1">
              <a:lnSpc>
                <a:spcPct val="90000"/>
              </a:lnSpc>
              <a:defRPr/>
            </a:pPr>
            <a:r>
              <a:rPr lang="en-US" sz="4400" b="1">
                <a:solidFill>
                  <a:schemeClr val="bg1"/>
                </a:solidFill>
              </a:rPr>
              <a:t> What Is Life’s Meaning?</a:t>
            </a:r>
          </a:p>
          <a:p>
            <a:pPr eaLnBrk="1" hangingPunct="1">
              <a:lnSpc>
                <a:spcPct val="90000"/>
              </a:lnSpc>
              <a:defRPr/>
            </a:pPr>
            <a:endParaRPr lang="en-US" sz="1800" b="1">
              <a:solidFill>
                <a:schemeClr val="bg1"/>
              </a:solidFill>
            </a:endParaRPr>
          </a:p>
          <a:p>
            <a:pPr eaLnBrk="1" hangingPunct="1">
              <a:lnSpc>
                <a:spcPct val="90000"/>
              </a:lnSpc>
              <a:defRPr/>
            </a:pPr>
            <a:r>
              <a:rPr lang="en-US" sz="4400" b="1">
                <a:solidFill>
                  <a:schemeClr val="bg1"/>
                </a:solidFill>
              </a:rPr>
              <a:t> What Is A Moral Action?</a:t>
            </a:r>
          </a:p>
          <a:p>
            <a:pPr eaLnBrk="1" hangingPunct="1">
              <a:lnSpc>
                <a:spcPct val="90000"/>
              </a:lnSpc>
              <a:defRPr/>
            </a:pPr>
            <a:endParaRPr lang="en-US" sz="1800" b="1">
              <a:solidFill>
                <a:schemeClr val="bg1"/>
              </a:solidFill>
            </a:endParaRPr>
          </a:p>
          <a:p>
            <a:pPr eaLnBrk="1" hangingPunct="1">
              <a:lnSpc>
                <a:spcPct val="90000"/>
              </a:lnSpc>
              <a:defRPr/>
            </a:pPr>
            <a:r>
              <a:rPr lang="en-US" sz="4400" b="1">
                <a:solidFill>
                  <a:schemeClr val="bg1"/>
                </a:solidFill>
              </a:rPr>
              <a:t> What Is Man’s Destiny?</a:t>
            </a:r>
            <a:endParaRPr lang="en-US" sz="4000">
              <a:solidFill>
                <a:schemeClr val="bg1"/>
              </a:solidFill>
            </a:endParaRPr>
          </a:p>
        </p:txBody>
      </p:sp>
      <p:sp>
        <p:nvSpPr>
          <p:cNvPr id="218118" name="WordArt 4">
            <a:extLst>
              <a:ext uri="{FF2B5EF4-FFF2-40B4-BE49-F238E27FC236}">
                <a16:creationId xmlns:a16="http://schemas.microsoft.com/office/drawing/2014/main" id="{3872D126-8B88-F01F-9B7A-E2C4FAAAE3B8}"/>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5266435">
                                            <p:txEl>
                                              <p:pRg st="0" end="0"/>
                                            </p:txEl>
                                          </p:spTgt>
                                        </p:tgtEl>
                                        <p:attrNameLst>
                                          <p:attrName>style.visibility</p:attrName>
                                        </p:attrNameLst>
                                      </p:cBhvr>
                                      <p:to>
                                        <p:strVal val="visible"/>
                                      </p:to>
                                    </p:set>
                                    <p:anim calcmode="lin" valueType="num">
                                      <p:cBhvr>
                                        <p:cTn id="7" dur="5000" fill="hold"/>
                                        <p:tgtEl>
                                          <p:spTgt spid="5266435">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26643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5266435">
                                            <p:txEl>
                                              <p:pRg st="2" end="2"/>
                                            </p:txEl>
                                          </p:spTgt>
                                        </p:tgtEl>
                                        <p:attrNameLst>
                                          <p:attrName>style.visibility</p:attrName>
                                        </p:attrNameLst>
                                      </p:cBhvr>
                                      <p:to>
                                        <p:strVal val="visible"/>
                                      </p:to>
                                    </p:set>
                                    <p:anim calcmode="lin" valueType="num">
                                      <p:cBhvr>
                                        <p:cTn id="13" dur="5000" fill="hold"/>
                                        <p:tgtEl>
                                          <p:spTgt spid="5266435">
                                            <p:txEl>
                                              <p:pRg st="2" end="2"/>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26643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5266435">
                                            <p:txEl>
                                              <p:pRg st="4" end="4"/>
                                            </p:txEl>
                                          </p:spTgt>
                                        </p:tgtEl>
                                        <p:attrNameLst>
                                          <p:attrName>style.visibility</p:attrName>
                                        </p:attrNameLst>
                                      </p:cBhvr>
                                      <p:to>
                                        <p:strVal val="visible"/>
                                      </p:to>
                                    </p:set>
                                    <p:anim calcmode="lin" valueType="num">
                                      <p:cBhvr>
                                        <p:cTn id="19" dur="5000" fill="hold"/>
                                        <p:tgtEl>
                                          <p:spTgt spid="5266435">
                                            <p:txEl>
                                              <p:pRg st="4" end="4"/>
                                            </p:txEl>
                                          </p:spTgt>
                                        </p:tgtEl>
                                        <p:attrNameLst>
                                          <p:attrName>ppt_w</p:attrName>
                                        </p:attrNameLst>
                                      </p:cBhvr>
                                      <p:tavLst>
                                        <p:tav tm="0" fmla="#ppt_w*sin(2.5*pi*$)">
                                          <p:val>
                                            <p:fltVal val="0"/>
                                          </p:val>
                                        </p:tav>
                                        <p:tav tm="100000">
                                          <p:val>
                                            <p:fltVal val="1"/>
                                          </p:val>
                                        </p:tav>
                                      </p:tavLst>
                                    </p:anim>
                                    <p:anim calcmode="lin" valueType="num">
                                      <p:cBhvr>
                                        <p:cTn id="20" dur="5000" fill="hold"/>
                                        <p:tgtEl>
                                          <p:spTgt spid="526643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5266435">
                                            <p:txEl>
                                              <p:pRg st="6" end="6"/>
                                            </p:txEl>
                                          </p:spTgt>
                                        </p:tgtEl>
                                        <p:attrNameLst>
                                          <p:attrName>style.visibility</p:attrName>
                                        </p:attrNameLst>
                                      </p:cBhvr>
                                      <p:to>
                                        <p:strVal val="visible"/>
                                      </p:to>
                                    </p:set>
                                    <p:anim calcmode="lin" valueType="num">
                                      <p:cBhvr>
                                        <p:cTn id="25" dur="5000" fill="hold"/>
                                        <p:tgtEl>
                                          <p:spTgt spid="5266435">
                                            <p:txEl>
                                              <p:pRg st="6" end="6"/>
                                            </p:txEl>
                                          </p:spTgt>
                                        </p:tgtEl>
                                        <p:attrNameLst>
                                          <p:attrName>ppt_w</p:attrName>
                                        </p:attrNameLst>
                                      </p:cBhvr>
                                      <p:tavLst>
                                        <p:tav tm="0" fmla="#ppt_w*sin(2.5*pi*$)">
                                          <p:val>
                                            <p:fltVal val="0"/>
                                          </p:val>
                                        </p:tav>
                                        <p:tav tm="100000">
                                          <p:val>
                                            <p:fltVal val="1"/>
                                          </p:val>
                                        </p:tav>
                                      </p:tavLst>
                                    </p:anim>
                                    <p:anim calcmode="lin" valueType="num">
                                      <p:cBhvr>
                                        <p:cTn id="26" dur="5000" fill="hold"/>
                                        <p:tgtEl>
                                          <p:spTgt spid="526643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9" presetClass="entr" presetSubtype="10" fill="hold" nodeType="clickEffect">
                                  <p:stCondLst>
                                    <p:cond delay="0"/>
                                  </p:stCondLst>
                                  <p:childTnLst>
                                    <p:set>
                                      <p:cBhvr>
                                        <p:cTn id="30" dur="1" fill="hold">
                                          <p:stCondLst>
                                            <p:cond delay="0"/>
                                          </p:stCondLst>
                                        </p:cTn>
                                        <p:tgtEl>
                                          <p:spTgt spid="5266435">
                                            <p:txEl>
                                              <p:pRg st="8" end="8"/>
                                            </p:txEl>
                                          </p:spTgt>
                                        </p:tgtEl>
                                        <p:attrNameLst>
                                          <p:attrName>style.visibility</p:attrName>
                                        </p:attrNameLst>
                                      </p:cBhvr>
                                      <p:to>
                                        <p:strVal val="visible"/>
                                      </p:to>
                                    </p:set>
                                    <p:anim calcmode="lin" valueType="num">
                                      <p:cBhvr>
                                        <p:cTn id="31" dur="5000" fill="hold"/>
                                        <p:tgtEl>
                                          <p:spTgt spid="5266435">
                                            <p:txEl>
                                              <p:pRg st="8" end="8"/>
                                            </p:txEl>
                                          </p:spTgt>
                                        </p:tgtEl>
                                        <p:attrNameLst>
                                          <p:attrName>ppt_w</p:attrName>
                                        </p:attrNameLst>
                                      </p:cBhvr>
                                      <p:tavLst>
                                        <p:tav tm="0" fmla="#ppt_w*sin(2.5*pi*$)">
                                          <p:val>
                                            <p:fltVal val="0"/>
                                          </p:val>
                                        </p:tav>
                                        <p:tav tm="100000">
                                          <p:val>
                                            <p:fltVal val="1"/>
                                          </p:val>
                                        </p:tav>
                                      </p:tavLst>
                                    </p:anim>
                                    <p:anim calcmode="lin" valueType="num">
                                      <p:cBhvr>
                                        <p:cTn id="32" dur="5000" fill="hold"/>
                                        <p:tgtEl>
                                          <p:spTgt spid="5266435">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6435"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44674" name="Rectangle 2">
            <a:extLst>
              <a:ext uri="{FF2B5EF4-FFF2-40B4-BE49-F238E27FC236}">
                <a16:creationId xmlns:a16="http://schemas.microsoft.com/office/drawing/2014/main" id="{6312E38C-A6A0-46FA-7573-17049596D71A}"/>
              </a:ext>
            </a:extLst>
          </p:cNvPr>
          <p:cNvSpPr>
            <a:spLocks noGrp="1" noChangeArrowheads="1"/>
          </p:cNvSpPr>
          <p:nvPr>
            <p:ph type="title"/>
          </p:nvPr>
        </p:nvSpPr>
        <p:spPr>
          <a:xfrm>
            <a:off x="2209800" y="457200"/>
            <a:ext cx="7772400" cy="1295400"/>
          </a:xfrm>
          <a:effectLst/>
        </p:spPr>
        <p:txBody>
          <a:bodyPr vert="horz" wrap="square" lIns="92075" tIns="46038" rIns="92075" bIns="46038" numCol="1" anchor="ctr" anchorCtr="0" compatLnSpc="1">
            <a:prstTxWarp prst="textNoShape">
              <a:avLst/>
            </a:prstTxWarp>
          </a:bodyPr>
          <a:lstStyle/>
          <a:p>
            <a:pPr eaLnBrk="1" hangingPunct="1">
              <a:lnSpc>
                <a:spcPct val="80000"/>
              </a:lnSpc>
              <a:defRPr/>
            </a:pPr>
            <a:r>
              <a:rPr lang="en-US" u="sng">
                <a:effectLst>
                  <a:outerShdw blurRad="38100" dist="38100" dir="2700000" algn="tl">
                    <a:srgbClr val="000000"/>
                  </a:outerShdw>
                </a:effectLst>
                <a:ea typeface="+mj-ea"/>
              </a:rPr>
              <a:t>Questions which reveal one’s worldview</a:t>
            </a:r>
          </a:p>
        </p:txBody>
      </p:sp>
      <p:sp>
        <p:nvSpPr>
          <p:cNvPr id="15644675" name="Rectangle 3">
            <a:extLst>
              <a:ext uri="{FF2B5EF4-FFF2-40B4-BE49-F238E27FC236}">
                <a16:creationId xmlns:a16="http://schemas.microsoft.com/office/drawing/2014/main" id="{DC28438F-A5E5-4E62-2B5B-E862BD3B7B66}"/>
              </a:ext>
            </a:extLst>
          </p:cNvPr>
          <p:cNvSpPr>
            <a:spLocks noGrp="1" noChangeArrowheads="1"/>
          </p:cNvSpPr>
          <p:nvPr>
            <p:ph type="body" sz="half" idx="1"/>
          </p:nvPr>
        </p:nvSpPr>
        <p:spPr>
          <a:effectLst/>
        </p:spPr>
        <p:txBody>
          <a:bodyPr vert="horz" wrap="square" lIns="92075" tIns="46038" rIns="92075" bIns="46038" numCol="1" anchor="t" anchorCtr="0" compatLnSpc="1">
            <a:prstTxWarp prst="textNoShape">
              <a:avLst/>
            </a:prstTxWarp>
          </a:bodyPr>
          <a:lstStyle/>
          <a:p>
            <a:pPr eaLnBrk="1" hangingPunct="1">
              <a:defRPr/>
            </a:pPr>
            <a:r>
              <a:rPr lang="en-US">
                <a:effectLst>
                  <a:outerShdw blurRad="38100" dist="38100" dir="2700000" algn="tl">
                    <a:srgbClr val="000000"/>
                  </a:outerShdw>
                </a:effectLst>
                <a:ea typeface="+mn-ea"/>
              </a:rPr>
              <a:t>Why is there something rather than nothing?</a:t>
            </a:r>
          </a:p>
          <a:p>
            <a:pPr eaLnBrk="1" hangingPunct="1">
              <a:spcBef>
                <a:spcPct val="30000"/>
              </a:spcBef>
              <a:defRPr/>
            </a:pPr>
            <a:r>
              <a:rPr lang="en-US">
                <a:effectLst>
                  <a:outerShdw blurRad="38100" dist="38100" dir="2700000" algn="tl">
                    <a:srgbClr val="000000"/>
                  </a:outerShdw>
                </a:effectLst>
                <a:ea typeface="+mn-ea"/>
              </a:rPr>
              <a:t>How do  you explain human nature?</a:t>
            </a:r>
          </a:p>
          <a:p>
            <a:pPr eaLnBrk="1" hangingPunct="1">
              <a:spcBef>
                <a:spcPct val="30000"/>
              </a:spcBef>
              <a:defRPr/>
            </a:pPr>
            <a:r>
              <a:rPr lang="en-US">
                <a:effectLst>
                  <a:outerShdw blurRad="38100" dist="38100" dir="2700000" algn="tl">
                    <a:srgbClr val="000000"/>
                  </a:outerShdw>
                </a:effectLst>
                <a:ea typeface="+mn-ea"/>
              </a:rPr>
              <a:t>How do you know that you know?</a:t>
            </a:r>
          </a:p>
        </p:txBody>
      </p:sp>
      <p:sp>
        <p:nvSpPr>
          <p:cNvPr id="15644676" name="Rectangle 4">
            <a:extLst>
              <a:ext uri="{FF2B5EF4-FFF2-40B4-BE49-F238E27FC236}">
                <a16:creationId xmlns:a16="http://schemas.microsoft.com/office/drawing/2014/main" id="{B18A55A8-8238-2715-003F-CCC3B5A555AA}"/>
              </a:ext>
            </a:extLst>
          </p:cNvPr>
          <p:cNvSpPr>
            <a:spLocks noGrp="1" noChangeArrowheads="1"/>
          </p:cNvSpPr>
          <p:nvPr>
            <p:ph type="body" sz="half" idx="2"/>
          </p:nvPr>
        </p:nvSpPr>
        <p:spPr>
          <a:xfrm>
            <a:off x="6477000" y="2438400"/>
            <a:ext cx="3810000" cy="4114800"/>
          </a:xfrm>
          <a:effectLst/>
        </p:spPr>
        <p:txBody>
          <a:bodyPr vert="horz" wrap="square" lIns="92075" tIns="46038" rIns="92075" bIns="46038" numCol="1" anchor="t" anchorCtr="0" compatLnSpc="1">
            <a:prstTxWarp prst="textNoShape">
              <a:avLst/>
            </a:prstTxWarp>
          </a:bodyPr>
          <a:lstStyle/>
          <a:p>
            <a:pPr eaLnBrk="1" hangingPunct="1">
              <a:spcBef>
                <a:spcPct val="30000"/>
              </a:spcBef>
              <a:defRPr/>
            </a:pPr>
            <a:r>
              <a:rPr lang="en-US">
                <a:effectLst>
                  <a:outerShdw blurRad="38100" dist="38100" dir="2700000" algn="tl">
                    <a:srgbClr val="000000"/>
                  </a:outerShdw>
                </a:effectLst>
                <a:ea typeface="+mn-ea"/>
              </a:rPr>
              <a:t>What happens to a person at death?</a:t>
            </a:r>
          </a:p>
          <a:p>
            <a:pPr eaLnBrk="1" hangingPunct="1">
              <a:defRPr/>
            </a:pPr>
            <a:r>
              <a:rPr lang="en-US">
                <a:effectLst>
                  <a:outerShdw blurRad="38100" dist="38100" dir="2700000" algn="tl">
                    <a:srgbClr val="000000"/>
                  </a:outerShdw>
                </a:effectLst>
                <a:ea typeface="+mn-ea"/>
              </a:rPr>
              <a:t>How do you determine what is right or wrong?</a:t>
            </a:r>
          </a:p>
          <a:p>
            <a:pPr eaLnBrk="1" hangingPunct="1">
              <a:spcBef>
                <a:spcPct val="30000"/>
              </a:spcBef>
              <a:defRPr/>
            </a:pPr>
            <a:r>
              <a:rPr lang="en-US">
                <a:effectLst>
                  <a:outerShdw blurRad="38100" dist="38100" dir="2700000" algn="tl">
                    <a:srgbClr val="000000"/>
                  </a:outerShdw>
                </a:effectLst>
                <a:ea typeface="+mn-ea"/>
              </a:rPr>
              <a:t>What is the meaning of history?</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5644675">
                                            <p:txEl>
                                              <p:pRg st="0" end="0"/>
                                            </p:txEl>
                                          </p:spTgt>
                                        </p:tgtEl>
                                        <p:attrNameLst>
                                          <p:attrName>style.visibility</p:attrName>
                                        </p:attrNameLst>
                                      </p:cBhvr>
                                      <p:to>
                                        <p:strVal val="visible"/>
                                      </p:to>
                                    </p:set>
                                    <p:anim calcmode="lin" valueType="num">
                                      <p:cBhvr additive="base">
                                        <p:cTn id="7" dur="500" fill="hold"/>
                                        <p:tgtEl>
                                          <p:spTgt spid="156446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64467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nodeType="clickEffect">
                                  <p:stCondLst>
                                    <p:cond delay="0"/>
                                  </p:stCondLst>
                                  <p:childTnLst>
                                    <p:set>
                                      <p:cBhvr>
                                        <p:cTn id="12" dur="1" fill="hold">
                                          <p:stCondLst>
                                            <p:cond delay="0"/>
                                          </p:stCondLst>
                                        </p:cTn>
                                        <p:tgtEl>
                                          <p:spTgt spid="15644675">
                                            <p:txEl>
                                              <p:pRg st="1" end="1"/>
                                            </p:txEl>
                                          </p:spTgt>
                                        </p:tgtEl>
                                        <p:attrNameLst>
                                          <p:attrName>style.visibility</p:attrName>
                                        </p:attrNameLst>
                                      </p:cBhvr>
                                      <p:to>
                                        <p:strVal val="visible"/>
                                      </p:to>
                                    </p:set>
                                    <p:anim calcmode="lin" valueType="num">
                                      <p:cBhvr additive="base">
                                        <p:cTn id="13" dur="500" fill="hold"/>
                                        <p:tgtEl>
                                          <p:spTgt spid="156446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64467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nodeType="clickEffect">
                                  <p:stCondLst>
                                    <p:cond delay="0"/>
                                  </p:stCondLst>
                                  <p:childTnLst>
                                    <p:set>
                                      <p:cBhvr>
                                        <p:cTn id="18" dur="1" fill="hold">
                                          <p:stCondLst>
                                            <p:cond delay="0"/>
                                          </p:stCondLst>
                                        </p:cTn>
                                        <p:tgtEl>
                                          <p:spTgt spid="15644675">
                                            <p:txEl>
                                              <p:pRg st="2" end="2"/>
                                            </p:txEl>
                                          </p:spTgt>
                                        </p:tgtEl>
                                        <p:attrNameLst>
                                          <p:attrName>style.visibility</p:attrName>
                                        </p:attrNameLst>
                                      </p:cBhvr>
                                      <p:to>
                                        <p:strVal val="visible"/>
                                      </p:to>
                                    </p:set>
                                    <p:anim calcmode="lin" valueType="num">
                                      <p:cBhvr additive="base">
                                        <p:cTn id="19" dur="500" fill="hold"/>
                                        <p:tgtEl>
                                          <p:spTgt spid="156446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64467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5644676">
                                            <p:txEl>
                                              <p:pRg st="0" end="0"/>
                                            </p:txEl>
                                          </p:spTgt>
                                        </p:tgtEl>
                                        <p:attrNameLst>
                                          <p:attrName>style.visibility</p:attrName>
                                        </p:attrNameLst>
                                      </p:cBhvr>
                                      <p:to>
                                        <p:strVal val="visible"/>
                                      </p:to>
                                    </p:set>
                                    <p:anim calcmode="lin" valueType="num">
                                      <p:cBhvr additive="base">
                                        <p:cTn id="25" dur="500" fill="hold"/>
                                        <p:tgtEl>
                                          <p:spTgt spid="15644676">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564467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nodeType="clickEffect">
                                  <p:stCondLst>
                                    <p:cond delay="0"/>
                                  </p:stCondLst>
                                  <p:childTnLst>
                                    <p:set>
                                      <p:cBhvr>
                                        <p:cTn id="30" dur="1" fill="hold">
                                          <p:stCondLst>
                                            <p:cond delay="0"/>
                                          </p:stCondLst>
                                        </p:cTn>
                                        <p:tgtEl>
                                          <p:spTgt spid="15644676">
                                            <p:txEl>
                                              <p:pRg st="1" end="1"/>
                                            </p:txEl>
                                          </p:spTgt>
                                        </p:tgtEl>
                                        <p:attrNameLst>
                                          <p:attrName>style.visibility</p:attrName>
                                        </p:attrNameLst>
                                      </p:cBhvr>
                                      <p:to>
                                        <p:strVal val="visible"/>
                                      </p:to>
                                    </p:set>
                                    <p:anim calcmode="lin" valueType="num">
                                      <p:cBhvr additive="base">
                                        <p:cTn id="31" dur="500" fill="hold"/>
                                        <p:tgtEl>
                                          <p:spTgt spid="15644676">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564467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3" fill="hold" nodeType="clickEffect">
                                  <p:stCondLst>
                                    <p:cond delay="0"/>
                                  </p:stCondLst>
                                  <p:childTnLst>
                                    <p:set>
                                      <p:cBhvr>
                                        <p:cTn id="36" dur="1" fill="hold">
                                          <p:stCondLst>
                                            <p:cond delay="0"/>
                                          </p:stCondLst>
                                        </p:cTn>
                                        <p:tgtEl>
                                          <p:spTgt spid="15644676">
                                            <p:txEl>
                                              <p:pRg st="2" end="2"/>
                                            </p:txEl>
                                          </p:spTgt>
                                        </p:tgtEl>
                                        <p:attrNameLst>
                                          <p:attrName>style.visibility</p:attrName>
                                        </p:attrNameLst>
                                      </p:cBhvr>
                                      <p:to>
                                        <p:strVal val="visible"/>
                                      </p:to>
                                    </p:set>
                                    <p:anim calcmode="lin" valueType="num">
                                      <p:cBhvr additive="base">
                                        <p:cTn id="37" dur="500" fill="hold"/>
                                        <p:tgtEl>
                                          <p:spTgt spid="15644676">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5644676">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44675" grpId="0" build="p" autoUpdateAnimBg="0"/>
      <p:bldP spid="15644676"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34146" name="Rectangle 2">
            <a:extLst>
              <a:ext uri="{FF2B5EF4-FFF2-40B4-BE49-F238E27FC236}">
                <a16:creationId xmlns:a16="http://schemas.microsoft.com/office/drawing/2014/main" id="{EF852308-9BEE-F25B-450E-1C2EF29CEAE6}"/>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34147" name="Rectangle 3">
            <a:extLst>
              <a:ext uri="{FF2B5EF4-FFF2-40B4-BE49-F238E27FC236}">
                <a16:creationId xmlns:a16="http://schemas.microsoft.com/office/drawing/2014/main" id="{B986599D-FF06-9F7D-99CE-53DE07571D89}"/>
              </a:ext>
            </a:extLst>
          </p:cNvPr>
          <p:cNvSpPr>
            <a:spLocks noGrp="1" noChangeArrowheads="1"/>
          </p:cNvSpPr>
          <p:nvPr>
            <p:ph type="body" idx="1"/>
          </p:nvPr>
        </p:nvSpPr>
        <p:spPr>
          <a:xfrm>
            <a:off x="1752600" y="1600200"/>
            <a:ext cx="8610600" cy="4565708"/>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3600" b="1">
              <a:solidFill>
                <a:schemeClr val="bg1"/>
              </a:solidFill>
            </a:endParaRPr>
          </a:p>
          <a:p>
            <a:pPr eaLnBrk="1" hangingPunct="1">
              <a:defRPr/>
            </a:pPr>
            <a:r>
              <a:rPr lang="en-US" sz="4400" b="1">
                <a:solidFill>
                  <a:schemeClr val="bg1"/>
                </a:solidFill>
              </a:rPr>
              <a:t>  WHAT KIND OF GOD, </a:t>
            </a:r>
          </a:p>
          <a:p>
            <a:pPr eaLnBrk="1" hangingPunct="1">
              <a:buFont typeface="Monotype Sorts" pitchFamily="2" charset="2"/>
              <a:buNone/>
              <a:defRPr/>
            </a:pPr>
            <a:r>
              <a:rPr lang="en-US" sz="4400" b="1">
                <a:solidFill>
                  <a:schemeClr val="bg1"/>
                </a:solidFill>
              </a:rPr>
              <a:t>     IF ANY,  EXISTS? </a:t>
            </a:r>
            <a:endParaRPr lang="en-US" sz="4400">
              <a:solidFill>
                <a:schemeClr val="bg1"/>
              </a:solidFill>
            </a:endParaRPr>
          </a:p>
        </p:txBody>
      </p:sp>
      <p:sp>
        <p:nvSpPr>
          <p:cNvPr id="732166" name="WordArt 4">
            <a:extLst>
              <a:ext uri="{FF2B5EF4-FFF2-40B4-BE49-F238E27FC236}">
                <a16:creationId xmlns:a16="http://schemas.microsoft.com/office/drawing/2014/main" id="{5EECC114-B2F9-C29E-0850-56470F16AC18}"/>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34149" name="WordArt 5" descr="Purple mesh">
            <a:extLst>
              <a:ext uri="{FF2B5EF4-FFF2-40B4-BE49-F238E27FC236}">
                <a16:creationId xmlns:a16="http://schemas.microsoft.com/office/drawing/2014/main" id="{25B34AB1-5A0C-1313-785D-F987700E1C45}"/>
              </a:ext>
            </a:extLst>
          </p:cNvPr>
          <p:cNvSpPr>
            <a:spLocks noChangeArrowheads="1" noChangeShapeType="1" noTextEdit="1"/>
          </p:cNvSpPr>
          <p:nvPr/>
        </p:nvSpPr>
        <p:spPr bwMode="auto">
          <a:xfrm>
            <a:off x="2362200" y="3048000"/>
            <a:ext cx="66294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Ultimate Reality Question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34149"/>
                                        </p:tgtEl>
                                        <p:attrNameLst>
                                          <p:attrName>style.visibility</p:attrName>
                                        </p:attrNameLst>
                                      </p:cBhvr>
                                      <p:to>
                                        <p:strVal val="visible"/>
                                      </p:to>
                                    </p:set>
                                    <p:animEffect transition="in" filter="box(out)">
                                      <p:cBhvr>
                                        <p:cTn id="7" dur="500"/>
                                        <p:tgtEl>
                                          <p:spTgt spid="12934149"/>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34147">
                                            <p:txEl>
                                              <p:pRg st="0" end="0"/>
                                            </p:txEl>
                                          </p:spTgt>
                                        </p:tgtEl>
                                        <p:attrNameLst>
                                          <p:attrName>style.visibility</p:attrName>
                                        </p:attrNameLst>
                                      </p:cBhvr>
                                      <p:to>
                                        <p:strVal val="visible"/>
                                      </p:to>
                                    </p:set>
                                    <p:anim calcmode="lin" valueType="num">
                                      <p:cBhvr>
                                        <p:cTn id="12" dur="300" fill="hold"/>
                                        <p:tgtEl>
                                          <p:spTgt spid="12934147">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34147">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34147">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3414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34147">
                                            <p:txEl>
                                              <p:pRg st="5" end="5"/>
                                            </p:txEl>
                                          </p:spTgt>
                                        </p:tgtEl>
                                        <p:attrNameLst>
                                          <p:attrName>style.visibility</p:attrName>
                                        </p:attrNameLst>
                                      </p:cBhvr>
                                      <p:to>
                                        <p:strVal val="visible"/>
                                      </p:to>
                                    </p:set>
                                    <p:anim calcmode="lin" valueType="num">
                                      <p:cBhvr>
                                        <p:cTn id="20" dur="300" fill="hold"/>
                                        <p:tgtEl>
                                          <p:spTgt spid="12934147">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34147">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34147">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34147">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iterate type="wd">
                                    <p:tmPct val="100000"/>
                                  </p:iterate>
                                  <p:childTnLst>
                                    <p:set>
                                      <p:cBhvr>
                                        <p:cTn id="27" dur="1" fill="hold">
                                          <p:stCondLst>
                                            <p:cond delay="0"/>
                                          </p:stCondLst>
                                        </p:cTn>
                                        <p:tgtEl>
                                          <p:spTgt spid="12934147">
                                            <p:txEl>
                                              <p:pRg st="6" end="6"/>
                                            </p:txEl>
                                          </p:spTgt>
                                        </p:tgtEl>
                                        <p:attrNameLst>
                                          <p:attrName>style.visibility</p:attrName>
                                        </p:attrNameLst>
                                      </p:cBhvr>
                                      <p:to>
                                        <p:strVal val="visible"/>
                                      </p:to>
                                    </p:set>
                                    <p:anim calcmode="lin" valueType="num">
                                      <p:cBhvr>
                                        <p:cTn id="28" dur="300" fill="hold"/>
                                        <p:tgtEl>
                                          <p:spTgt spid="12934147">
                                            <p:txEl>
                                              <p:pRg st="6" end="6"/>
                                            </p:txEl>
                                          </p:spTgt>
                                        </p:tgtEl>
                                        <p:attrNameLst>
                                          <p:attrName>ppt_w</p:attrName>
                                        </p:attrNameLst>
                                      </p:cBhvr>
                                      <p:tavLst>
                                        <p:tav tm="0">
                                          <p:val>
                                            <p:fltVal val="0"/>
                                          </p:val>
                                        </p:tav>
                                        <p:tav tm="100000">
                                          <p:val>
                                            <p:strVal val="#ppt_w"/>
                                          </p:val>
                                        </p:tav>
                                      </p:tavLst>
                                    </p:anim>
                                    <p:anim calcmode="lin" valueType="num">
                                      <p:cBhvr>
                                        <p:cTn id="29" dur="300" fill="hold"/>
                                        <p:tgtEl>
                                          <p:spTgt spid="12934147">
                                            <p:txEl>
                                              <p:pRg st="6" end="6"/>
                                            </p:txEl>
                                          </p:spTgt>
                                        </p:tgtEl>
                                        <p:attrNameLst>
                                          <p:attrName>ppt_h</p:attrName>
                                        </p:attrNameLst>
                                      </p:cBhvr>
                                      <p:tavLst>
                                        <p:tav tm="0">
                                          <p:val>
                                            <p:fltVal val="0"/>
                                          </p:val>
                                        </p:tav>
                                        <p:tav tm="100000">
                                          <p:val>
                                            <p:strVal val="#ppt_h"/>
                                          </p:val>
                                        </p:tav>
                                      </p:tavLst>
                                    </p:anim>
                                    <p:anim calcmode="lin" valueType="num">
                                      <p:cBhvr>
                                        <p:cTn id="30" dur="300" fill="hold"/>
                                        <p:tgtEl>
                                          <p:spTgt spid="12934147">
                                            <p:txEl>
                                              <p:pRg st="6" end="6"/>
                                            </p:txEl>
                                          </p:spTgt>
                                        </p:tgtEl>
                                        <p:attrNameLst>
                                          <p:attrName>ppt_x</p:attrName>
                                        </p:attrNameLst>
                                      </p:cBhvr>
                                      <p:tavLst>
                                        <p:tav tm="0">
                                          <p:val>
                                            <p:fltVal val="0.5"/>
                                          </p:val>
                                        </p:tav>
                                        <p:tav tm="100000">
                                          <p:val>
                                            <p:strVal val="#ppt_x"/>
                                          </p:val>
                                        </p:tav>
                                      </p:tavLst>
                                    </p:anim>
                                    <p:anim calcmode="lin" valueType="num">
                                      <p:cBhvr>
                                        <p:cTn id="31" dur="300" fill="hold"/>
                                        <p:tgtEl>
                                          <p:spTgt spid="12934147">
                                            <p:txEl>
                                              <p:pRg st="6" end="6"/>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3414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371474" y="654518"/>
            <a:ext cx="12315825" cy="885524"/>
          </a:xfrm>
        </p:spPr>
        <p:txBody>
          <a:bodyPr>
            <a:noAutofit/>
          </a:bodyPr>
          <a:lstStyle/>
          <a:p>
            <a:r>
              <a:rPr lang="en-US" sz="4400" dirty="0">
                <a:solidFill>
                  <a:schemeClr val="accent2">
                    <a:lumMod val="20000"/>
                    <a:lumOff val="80000"/>
                  </a:schemeClr>
                </a:solidFill>
                <a:latin typeface="Ravie" panose="04040805050809020602" pitchFamily="82" charset="0"/>
              </a:rPr>
              <a:t>Theism vs. post-modernism</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276226" y="2362200"/>
            <a:ext cx="11915774" cy="4367074"/>
          </a:xfrm>
        </p:spPr>
        <p:txBody>
          <a:bodyPr>
            <a:normAutofit/>
          </a:bodyPr>
          <a:lstStyle/>
          <a:p>
            <a:r>
              <a:rPr lang="en-US" sz="4800" dirty="0">
                <a:solidFill>
                  <a:schemeClr val="accent1">
                    <a:lumMod val="20000"/>
                    <a:lumOff val="80000"/>
                  </a:schemeClr>
                </a:solidFill>
                <a:latin typeface="Castellar" panose="020A0402060406010301" pitchFamily="18" charset="0"/>
              </a:rPr>
              <a:t> WORLDVIEW INTRODUCTION</a:t>
            </a:r>
          </a:p>
          <a:p>
            <a:r>
              <a:rPr lang="en-US" sz="4800" dirty="0">
                <a:solidFill>
                  <a:schemeClr val="accent1">
                    <a:lumMod val="20000"/>
                    <a:lumOff val="80000"/>
                  </a:schemeClr>
                </a:solidFill>
                <a:latin typeface="Castellar" panose="020A0402060406010301" pitchFamily="18" charset="0"/>
              </a:rPr>
              <a:t> </a:t>
            </a:r>
            <a:r>
              <a:rPr lang="en-US" sz="4800" dirty="0">
                <a:solidFill>
                  <a:schemeClr val="accent1">
                    <a:lumMod val="20000"/>
                    <a:lumOff val="80000"/>
                  </a:schemeClr>
                </a:solidFill>
                <a:latin typeface="Castellar" panose="020A0402060406010301" pitchFamily="18" charset="0"/>
                <a:hlinkClick r:id="rId3" action="ppaction://hlinksldjump"/>
              </a:rPr>
              <a:t>naturalism versus theism</a:t>
            </a:r>
            <a:endParaRPr lang="en-US" sz="4800" dirty="0">
              <a:solidFill>
                <a:schemeClr val="accent1">
                  <a:lumMod val="20000"/>
                  <a:lumOff val="80000"/>
                </a:schemeClr>
              </a:solidFill>
              <a:latin typeface="Castellar" panose="020A0402060406010301" pitchFamily="18" charset="0"/>
            </a:endParaRPr>
          </a:p>
          <a:p>
            <a:r>
              <a:rPr lang="en-US" sz="4800" dirty="0">
                <a:solidFill>
                  <a:schemeClr val="accent1">
                    <a:lumMod val="20000"/>
                    <a:lumOff val="80000"/>
                  </a:schemeClr>
                </a:solidFill>
                <a:latin typeface="Castellar" panose="020A0402060406010301" pitchFamily="18" charset="0"/>
              </a:rPr>
              <a:t> </a:t>
            </a:r>
            <a:r>
              <a:rPr lang="en-US" sz="4800" dirty="0">
                <a:solidFill>
                  <a:schemeClr val="accent1">
                    <a:lumMod val="20000"/>
                    <a:lumOff val="80000"/>
                  </a:schemeClr>
                </a:solidFill>
                <a:latin typeface="Castellar" panose="020A0402060406010301" pitchFamily="18" charset="0"/>
                <a:hlinkClick r:id="rId4" action="ppaction://hlinksldjump"/>
              </a:rPr>
              <a:t>modern versus post-modern</a:t>
            </a:r>
            <a:endParaRPr lang="en-US" sz="4800" dirty="0">
              <a:solidFill>
                <a:schemeClr val="accent1">
                  <a:lumMod val="20000"/>
                  <a:lumOff val="80000"/>
                </a:schemeClr>
              </a:solidFill>
              <a:latin typeface="Castellar" panose="020A0402060406010301" pitchFamily="18" charset="0"/>
            </a:endParaRPr>
          </a:p>
          <a:p>
            <a:r>
              <a:rPr lang="en-US" sz="4800" dirty="0">
                <a:solidFill>
                  <a:schemeClr val="accent1">
                    <a:lumMod val="20000"/>
                    <a:lumOff val="80000"/>
                  </a:schemeClr>
                </a:solidFill>
                <a:latin typeface="Castellar" panose="020A0402060406010301" pitchFamily="18" charset="0"/>
              </a:rPr>
              <a:t> </a:t>
            </a:r>
            <a:r>
              <a:rPr lang="en-US" sz="4800" dirty="0">
                <a:solidFill>
                  <a:schemeClr val="accent1">
                    <a:lumMod val="20000"/>
                    <a:lumOff val="80000"/>
                  </a:schemeClr>
                </a:solidFill>
                <a:latin typeface="Castellar" panose="020A0402060406010301" pitchFamily="18" charset="0"/>
                <a:hlinkClick r:id="rId5" action="ppaction://hlinksldjump"/>
              </a:rPr>
              <a:t>Post-modernist versus theist</a:t>
            </a:r>
            <a:endParaRPr lang="en-US" sz="32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425259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xEl>
                                              <p:pRg st="1" end="1"/>
                                            </p:txEl>
                                          </p:spTgt>
                                        </p:tgtEl>
                                        <p:attrNameLst>
                                          <p:attrName>r</p:attrName>
                                        </p:attrNameLst>
                                      </p:cBhvr>
                                    </p:animRot>
                                    <p:animRot by="-240000">
                                      <p:cBhvr>
                                        <p:cTn id="7" dur="200" fill="hold">
                                          <p:stCondLst>
                                            <p:cond delay="200"/>
                                          </p:stCondLst>
                                        </p:cTn>
                                        <p:tgtEl>
                                          <p:spTgt spid="3">
                                            <p:txEl>
                                              <p:pRg st="1" end="1"/>
                                            </p:txEl>
                                          </p:spTgt>
                                        </p:tgtEl>
                                        <p:attrNameLst>
                                          <p:attrName>r</p:attrName>
                                        </p:attrNameLst>
                                      </p:cBhvr>
                                    </p:animRot>
                                    <p:animRot by="240000">
                                      <p:cBhvr>
                                        <p:cTn id="8" dur="200" fill="hold">
                                          <p:stCondLst>
                                            <p:cond delay="400"/>
                                          </p:stCondLst>
                                        </p:cTn>
                                        <p:tgtEl>
                                          <p:spTgt spid="3">
                                            <p:txEl>
                                              <p:pRg st="1" end="1"/>
                                            </p:txEl>
                                          </p:spTgt>
                                        </p:tgtEl>
                                        <p:attrNameLst>
                                          <p:attrName>r</p:attrName>
                                        </p:attrNameLst>
                                      </p:cBhvr>
                                    </p:animRot>
                                    <p:animRot by="-240000">
                                      <p:cBhvr>
                                        <p:cTn id="9" dur="200" fill="hold">
                                          <p:stCondLst>
                                            <p:cond delay="600"/>
                                          </p:stCondLst>
                                        </p:cTn>
                                        <p:tgtEl>
                                          <p:spTgt spid="3">
                                            <p:txEl>
                                              <p:pRg st="1" end="1"/>
                                            </p:txEl>
                                          </p:spTgt>
                                        </p:tgtEl>
                                        <p:attrNameLst>
                                          <p:attrName>r</p:attrName>
                                        </p:attrNameLst>
                                      </p:cBhvr>
                                    </p:animRot>
                                    <p:animRot by="120000">
                                      <p:cBhvr>
                                        <p:cTn id="10" dur="200" fill="hold">
                                          <p:stCondLst>
                                            <p:cond delay="800"/>
                                          </p:stCondLst>
                                        </p:cTn>
                                        <p:tgtEl>
                                          <p:spTgt spid="3">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3">
                                            <p:txEl>
                                              <p:pRg st="2" end="2"/>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43200000">
                                      <p:cBhvr>
                                        <p:cTn id="18" dur="2000" fill="hold"/>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36194" name="Rectangle 2">
            <a:extLst>
              <a:ext uri="{FF2B5EF4-FFF2-40B4-BE49-F238E27FC236}">
                <a16:creationId xmlns:a16="http://schemas.microsoft.com/office/drawing/2014/main" id="{4CFF92C9-EFD1-5699-9FF8-DB1A0C01ED8A}"/>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36195" name="Rectangle 3">
            <a:extLst>
              <a:ext uri="{FF2B5EF4-FFF2-40B4-BE49-F238E27FC236}">
                <a16:creationId xmlns:a16="http://schemas.microsoft.com/office/drawing/2014/main" id="{F4E52E4C-B66B-AA15-9E01-DEFAE9EA6628}"/>
              </a:ext>
            </a:extLst>
          </p:cNvPr>
          <p:cNvSpPr>
            <a:spLocks noGrp="1" noChangeArrowheads="1"/>
          </p:cNvSpPr>
          <p:nvPr>
            <p:ph type="body" idx="1"/>
          </p:nvPr>
        </p:nvSpPr>
        <p:spPr>
          <a:xfrm>
            <a:off x="1752600" y="1600200"/>
            <a:ext cx="8610600" cy="4953000"/>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3600" b="1">
              <a:solidFill>
                <a:schemeClr val="bg1"/>
              </a:solidFill>
            </a:endParaRPr>
          </a:p>
          <a:p>
            <a:pPr eaLnBrk="1" hangingPunct="1">
              <a:defRPr/>
            </a:pPr>
            <a:r>
              <a:rPr lang="en-US" sz="4400" b="1">
                <a:solidFill>
                  <a:schemeClr val="bg1"/>
                </a:solidFill>
              </a:rPr>
              <a:t>  IS THERE ANYTHING BEYOND THE COSMOS?</a:t>
            </a:r>
            <a:endParaRPr lang="en-US" sz="4400">
              <a:solidFill>
                <a:schemeClr val="bg1"/>
              </a:solidFill>
            </a:endParaRPr>
          </a:p>
        </p:txBody>
      </p:sp>
      <p:sp>
        <p:nvSpPr>
          <p:cNvPr id="733190" name="WordArt 4">
            <a:extLst>
              <a:ext uri="{FF2B5EF4-FFF2-40B4-BE49-F238E27FC236}">
                <a16:creationId xmlns:a16="http://schemas.microsoft.com/office/drawing/2014/main" id="{CBAAD3F0-BAC5-2F85-5324-710E033BB99B}"/>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36197" name="WordArt 5" descr="Purple mesh">
            <a:extLst>
              <a:ext uri="{FF2B5EF4-FFF2-40B4-BE49-F238E27FC236}">
                <a16:creationId xmlns:a16="http://schemas.microsoft.com/office/drawing/2014/main" id="{494AD2C0-6120-8CD6-1B62-D09D54642E0E}"/>
              </a:ext>
            </a:extLst>
          </p:cNvPr>
          <p:cNvSpPr>
            <a:spLocks noChangeArrowheads="1" noChangeShapeType="1" noTextEdit="1"/>
          </p:cNvSpPr>
          <p:nvPr/>
        </p:nvSpPr>
        <p:spPr bwMode="auto">
          <a:xfrm>
            <a:off x="2362200" y="3048000"/>
            <a:ext cx="66294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External Reality Question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36197"/>
                                        </p:tgtEl>
                                        <p:attrNameLst>
                                          <p:attrName>style.visibility</p:attrName>
                                        </p:attrNameLst>
                                      </p:cBhvr>
                                      <p:to>
                                        <p:strVal val="visible"/>
                                      </p:to>
                                    </p:set>
                                    <p:animEffect transition="in" filter="box(out)">
                                      <p:cBhvr>
                                        <p:cTn id="7" dur="500"/>
                                        <p:tgtEl>
                                          <p:spTgt spid="12936197"/>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36195">
                                            <p:txEl>
                                              <p:pRg st="0" end="0"/>
                                            </p:txEl>
                                          </p:spTgt>
                                        </p:tgtEl>
                                        <p:attrNameLst>
                                          <p:attrName>style.visibility</p:attrName>
                                        </p:attrNameLst>
                                      </p:cBhvr>
                                      <p:to>
                                        <p:strVal val="visible"/>
                                      </p:to>
                                    </p:set>
                                    <p:anim calcmode="lin" valueType="num">
                                      <p:cBhvr>
                                        <p:cTn id="12" dur="300" fill="hold"/>
                                        <p:tgtEl>
                                          <p:spTgt spid="12936195">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36195">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36195">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36195">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36195">
                                            <p:txEl>
                                              <p:pRg st="5" end="5"/>
                                            </p:txEl>
                                          </p:spTgt>
                                        </p:tgtEl>
                                        <p:attrNameLst>
                                          <p:attrName>style.visibility</p:attrName>
                                        </p:attrNameLst>
                                      </p:cBhvr>
                                      <p:to>
                                        <p:strVal val="visible"/>
                                      </p:to>
                                    </p:set>
                                    <p:anim calcmode="lin" valueType="num">
                                      <p:cBhvr>
                                        <p:cTn id="20" dur="300" fill="hold"/>
                                        <p:tgtEl>
                                          <p:spTgt spid="12936195">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36195">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36195">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36195">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36195"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38242" name="Rectangle 2">
            <a:extLst>
              <a:ext uri="{FF2B5EF4-FFF2-40B4-BE49-F238E27FC236}">
                <a16:creationId xmlns:a16="http://schemas.microsoft.com/office/drawing/2014/main" id="{A5E1AB53-3BCE-D7B1-2F17-D18671D55A0A}"/>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38243" name="Rectangle 3">
            <a:extLst>
              <a:ext uri="{FF2B5EF4-FFF2-40B4-BE49-F238E27FC236}">
                <a16:creationId xmlns:a16="http://schemas.microsoft.com/office/drawing/2014/main" id="{C541F349-BC29-F36E-1E71-93C387AB2205}"/>
              </a:ext>
            </a:extLst>
          </p:cNvPr>
          <p:cNvSpPr>
            <a:spLocks noGrp="1" noChangeArrowheads="1"/>
          </p:cNvSpPr>
          <p:nvPr>
            <p:ph type="body" idx="1"/>
          </p:nvPr>
        </p:nvSpPr>
        <p:spPr>
          <a:xfrm>
            <a:off x="1752600" y="1600200"/>
            <a:ext cx="8610600" cy="4750266"/>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3600" b="1">
              <a:solidFill>
                <a:schemeClr val="bg1"/>
              </a:solidFill>
            </a:endParaRPr>
          </a:p>
          <a:p>
            <a:pPr eaLnBrk="1" hangingPunct="1">
              <a:defRPr/>
            </a:pPr>
            <a:r>
              <a:rPr lang="en-US" sz="4000" b="1">
                <a:solidFill>
                  <a:schemeClr val="bg1"/>
                </a:solidFill>
              </a:rPr>
              <a:t> </a:t>
            </a:r>
            <a:r>
              <a:rPr lang="en-US" sz="4400" b="1">
                <a:solidFill>
                  <a:schemeClr val="bg1"/>
                </a:solidFill>
              </a:rPr>
              <a:t>WHAT CAN BE KNOWN &amp;</a:t>
            </a:r>
          </a:p>
          <a:p>
            <a:pPr eaLnBrk="1" hangingPunct="1">
              <a:buFont typeface="Monotype Sorts" pitchFamily="2" charset="2"/>
              <a:buNone/>
              <a:defRPr/>
            </a:pPr>
            <a:r>
              <a:rPr lang="en-US" sz="4400" b="1">
                <a:solidFill>
                  <a:schemeClr val="bg1"/>
                </a:solidFill>
              </a:rPr>
              <a:t>   HOW CAN WE KNOW IT?</a:t>
            </a:r>
            <a:endParaRPr lang="en-US" sz="4400">
              <a:solidFill>
                <a:schemeClr val="bg1"/>
              </a:solidFill>
            </a:endParaRPr>
          </a:p>
        </p:txBody>
      </p:sp>
      <p:sp>
        <p:nvSpPr>
          <p:cNvPr id="734214" name="WordArt 4">
            <a:extLst>
              <a:ext uri="{FF2B5EF4-FFF2-40B4-BE49-F238E27FC236}">
                <a16:creationId xmlns:a16="http://schemas.microsoft.com/office/drawing/2014/main" id="{A05E3B3E-F1D4-ECCF-86BB-EA6C2B0F43B7}"/>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38245" name="WordArt 5" descr="Purple mesh">
            <a:extLst>
              <a:ext uri="{FF2B5EF4-FFF2-40B4-BE49-F238E27FC236}">
                <a16:creationId xmlns:a16="http://schemas.microsoft.com/office/drawing/2014/main" id="{3EF20585-CE76-1DC8-B692-A02539C94F4A}"/>
              </a:ext>
            </a:extLst>
          </p:cNvPr>
          <p:cNvSpPr>
            <a:spLocks noChangeArrowheads="1" noChangeShapeType="1" noTextEdit="1"/>
          </p:cNvSpPr>
          <p:nvPr/>
        </p:nvSpPr>
        <p:spPr bwMode="auto">
          <a:xfrm>
            <a:off x="2362200" y="3048000"/>
            <a:ext cx="64770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The Knowledge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38245"/>
                                        </p:tgtEl>
                                        <p:attrNameLst>
                                          <p:attrName>style.visibility</p:attrName>
                                        </p:attrNameLst>
                                      </p:cBhvr>
                                      <p:to>
                                        <p:strVal val="visible"/>
                                      </p:to>
                                    </p:set>
                                    <p:animEffect transition="in" filter="box(out)">
                                      <p:cBhvr>
                                        <p:cTn id="7" dur="500"/>
                                        <p:tgtEl>
                                          <p:spTgt spid="12938245"/>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38243">
                                            <p:txEl>
                                              <p:pRg st="0" end="0"/>
                                            </p:txEl>
                                          </p:spTgt>
                                        </p:tgtEl>
                                        <p:attrNameLst>
                                          <p:attrName>style.visibility</p:attrName>
                                        </p:attrNameLst>
                                      </p:cBhvr>
                                      <p:to>
                                        <p:strVal val="visible"/>
                                      </p:to>
                                    </p:set>
                                    <p:anim calcmode="lin" valueType="num">
                                      <p:cBhvr>
                                        <p:cTn id="12" dur="300" fill="hold"/>
                                        <p:tgtEl>
                                          <p:spTgt spid="12938243">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38243">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38243">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3824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38243">
                                            <p:txEl>
                                              <p:pRg st="5" end="5"/>
                                            </p:txEl>
                                          </p:spTgt>
                                        </p:tgtEl>
                                        <p:attrNameLst>
                                          <p:attrName>style.visibility</p:attrName>
                                        </p:attrNameLst>
                                      </p:cBhvr>
                                      <p:to>
                                        <p:strVal val="visible"/>
                                      </p:to>
                                    </p:set>
                                    <p:anim calcmode="lin" valueType="num">
                                      <p:cBhvr>
                                        <p:cTn id="20" dur="300" fill="hold"/>
                                        <p:tgtEl>
                                          <p:spTgt spid="12938243">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38243">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38243">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38243">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iterate type="wd">
                                    <p:tmPct val="100000"/>
                                  </p:iterate>
                                  <p:childTnLst>
                                    <p:set>
                                      <p:cBhvr>
                                        <p:cTn id="27" dur="1" fill="hold">
                                          <p:stCondLst>
                                            <p:cond delay="0"/>
                                          </p:stCondLst>
                                        </p:cTn>
                                        <p:tgtEl>
                                          <p:spTgt spid="12938243">
                                            <p:txEl>
                                              <p:pRg st="6" end="6"/>
                                            </p:txEl>
                                          </p:spTgt>
                                        </p:tgtEl>
                                        <p:attrNameLst>
                                          <p:attrName>style.visibility</p:attrName>
                                        </p:attrNameLst>
                                      </p:cBhvr>
                                      <p:to>
                                        <p:strVal val="visible"/>
                                      </p:to>
                                    </p:set>
                                    <p:anim calcmode="lin" valueType="num">
                                      <p:cBhvr>
                                        <p:cTn id="28" dur="300" fill="hold"/>
                                        <p:tgtEl>
                                          <p:spTgt spid="12938243">
                                            <p:txEl>
                                              <p:pRg st="6" end="6"/>
                                            </p:txEl>
                                          </p:spTgt>
                                        </p:tgtEl>
                                        <p:attrNameLst>
                                          <p:attrName>ppt_w</p:attrName>
                                        </p:attrNameLst>
                                      </p:cBhvr>
                                      <p:tavLst>
                                        <p:tav tm="0">
                                          <p:val>
                                            <p:fltVal val="0"/>
                                          </p:val>
                                        </p:tav>
                                        <p:tav tm="100000">
                                          <p:val>
                                            <p:strVal val="#ppt_w"/>
                                          </p:val>
                                        </p:tav>
                                      </p:tavLst>
                                    </p:anim>
                                    <p:anim calcmode="lin" valueType="num">
                                      <p:cBhvr>
                                        <p:cTn id="29" dur="300" fill="hold"/>
                                        <p:tgtEl>
                                          <p:spTgt spid="12938243">
                                            <p:txEl>
                                              <p:pRg st="6" end="6"/>
                                            </p:txEl>
                                          </p:spTgt>
                                        </p:tgtEl>
                                        <p:attrNameLst>
                                          <p:attrName>ppt_h</p:attrName>
                                        </p:attrNameLst>
                                      </p:cBhvr>
                                      <p:tavLst>
                                        <p:tav tm="0">
                                          <p:val>
                                            <p:fltVal val="0"/>
                                          </p:val>
                                        </p:tav>
                                        <p:tav tm="100000">
                                          <p:val>
                                            <p:strVal val="#ppt_h"/>
                                          </p:val>
                                        </p:tav>
                                      </p:tavLst>
                                    </p:anim>
                                    <p:anim calcmode="lin" valueType="num">
                                      <p:cBhvr>
                                        <p:cTn id="30" dur="300" fill="hold"/>
                                        <p:tgtEl>
                                          <p:spTgt spid="12938243">
                                            <p:txEl>
                                              <p:pRg st="6" end="6"/>
                                            </p:txEl>
                                          </p:spTgt>
                                        </p:tgtEl>
                                        <p:attrNameLst>
                                          <p:attrName>ppt_x</p:attrName>
                                        </p:attrNameLst>
                                      </p:cBhvr>
                                      <p:tavLst>
                                        <p:tav tm="0">
                                          <p:val>
                                            <p:fltVal val="0.5"/>
                                          </p:val>
                                        </p:tav>
                                        <p:tav tm="100000">
                                          <p:val>
                                            <p:strVal val="#ppt_x"/>
                                          </p:val>
                                        </p:tav>
                                      </p:tavLst>
                                    </p:anim>
                                    <p:anim calcmode="lin" valueType="num">
                                      <p:cBhvr>
                                        <p:cTn id="31" dur="300" fill="hold"/>
                                        <p:tgtEl>
                                          <p:spTgt spid="12938243">
                                            <p:txEl>
                                              <p:pRg st="6" end="6"/>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38243"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40290" name="Rectangle 2">
            <a:extLst>
              <a:ext uri="{FF2B5EF4-FFF2-40B4-BE49-F238E27FC236}">
                <a16:creationId xmlns:a16="http://schemas.microsoft.com/office/drawing/2014/main" id="{E04AFB7F-AFB4-96AD-758A-C770A82AB8F6}"/>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40291" name="Rectangle 3">
            <a:extLst>
              <a:ext uri="{FF2B5EF4-FFF2-40B4-BE49-F238E27FC236}">
                <a16:creationId xmlns:a16="http://schemas.microsoft.com/office/drawing/2014/main" id="{3538B15E-075D-84F9-096E-6A6F5CEF5723}"/>
              </a:ext>
            </a:extLst>
          </p:cNvPr>
          <p:cNvSpPr>
            <a:spLocks noGrp="1" noChangeArrowheads="1"/>
          </p:cNvSpPr>
          <p:nvPr>
            <p:ph type="body" idx="1"/>
          </p:nvPr>
        </p:nvSpPr>
        <p:spPr>
          <a:xfrm>
            <a:off x="1752600" y="1600200"/>
            <a:ext cx="8610600" cy="4473429"/>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4400" b="1">
              <a:solidFill>
                <a:schemeClr val="bg1"/>
              </a:solidFill>
            </a:endParaRPr>
          </a:p>
          <a:p>
            <a:pPr eaLnBrk="1" hangingPunct="1">
              <a:defRPr/>
            </a:pPr>
            <a:r>
              <a:rPr lang="en-US" sz="4000" b="1">
                <a:solidFill>
                  <a:schemeClr val="bg1"/>
                </a:solidFill>
              </a:rPr>
              <a:t>  </a:t>
            </a:r>
            <a:r>
              <a:rPr lang="en-US" sz="4400" b="1">
                <a:solidFill>
                  <a:schemeClr val="bg1"/>
                </a:solidFill>
              </a:rPr>
              <a:t>OF WHERE DID I COME?</a:t>
            </a:r>
            <a:endParaRPr lang="en-US" sz="4400">
              <a:solidFill>
                <a:schemeClr val="bg1"/>
              </a:solidFill>
            </a:endParaRPr>
          </a:p>
        </p:txBody>
      </p:sp>
      <p:sp>
        <p:nvSpPr>
          <p:cNvPr id="735238" name="WordArt 4">
            <a:extLst>
              <a:ext uri="{FF2B5EF4-FFF2-40B4-BE49-F238E27FC236}">
                <a16:creationId xmlns:a16="http://schemas.microsoft.com/office/drawing/2014/main" id="{DABC1627-C903-C5FD-7C38-1E52E45B0583}"/>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40293" name="WordArt 5" descr="Purple mesh">
            <a:extLst>
              <a:ext uri="{FF2B5EF4-FFF2-40B4-BE49-F238E27FC236}">
                <a16:creationId xmlns:a16="http://schemas.microsoft.com/office/drawing/2014/main" id="{EE8AFC9E-556D-DD56-FD14-662EEC86C642}"/>
              </a:ext>
            </a:extLst>
          </p:cNvPr>
          <p:cNvSpPr>
            <a:spLocks noChangeArrowheads="1" noChangeShapeType="1" noTextEdit="1"/>
          </p:cNvSpPr>
          <p:nvPr/>
        </p:nvSpPr>
        <p:spPr bwMode="auto">
          <a:xfrm>
            <a:off x="2362200" y="3048000"/>
            <a:ext cx="64770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The Origins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40293"/>
                                        </p:tgtEl>
                                        <p:attrNameLst>
                                          <p:attrName>style.visibility</p:attrName>
                                        </p:attrNameLst>
                                      </p:cBhvr>
                                      <p:to>
                                        <p:strVal val="visible"/>
                                      </p:to>
                                    </p:set>
                                    <p:animEffect transition="in" filter="box(out)">
                                      <p:cBhvr>
                                        <p:cTn id="7" dur="500"/>
                                        <p:tgtEl>
                                          <p:spTgt spid="12940293"/>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40291">
                                            <p:txEl>
                                              <p:pRg st="0" end="0"/>
                                            </p:txEl>
                                          </p:spTgt>
                                        </p:tgtEl>
                                        <p:attrNameLst>
                                          <p:attrName>style.visibility</p:attrName>
                                        </p:attrNameLst>
                                      </p:cBhvr>
                                      <p:to>
                                        <p:strVal val="visible"/>
                                      </p:to>
                                    </p:set>
                                    <p:anim calcmode="lin" valueType="num">
                                      <p:cBhvr>
                                        <p:cTn id="12" dur="300" fill="hold"/>
                                        <p:tgtEl>
                                          <p:spTgt spid="12940291">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40291">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40291">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40291">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40291">
                                            <p:txEl>
                                              <p:pRg st="5" end="5"/>
                                            </p:txEl>
                                          </p:spTgt>
                                        </p:tgtEl>
                                        <p:attrNameLst>
                                          <p:attrName>style.visibility</p:attrName>
                                        </p:attrNameLst>
                                      </p:cBhvr>
                                      <p:to>
                                        <p:strVal val="visible"/>
                                      </p:to>
                                    </p:set>
                                    <p:anim calcmode="lin" valueType="num">
                                      <p:cBhvr>
                                        <p:cTn id="20" dur="300" fill="hold"/>
                                        <p:tgtEl>
                                          <p:spTgt spid="12940291">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40291">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40291">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40291">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0291"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42338" name="Rectangle 2">
            <a:extLst>
              <a:ext uri="{FF2B5EF4-FFF2-40B4-BE49-F238E27FC236}">
                <a16:creationId xmlns:a16="http://schemas.microsoft.com/office/drawing/2014/main" id="{E1A28519-95E0-FA44-CC68-7248C008FAEC}"/>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42339" name="Rectangle 3">
            <a:extLst>
              <a:ext uri="{FF2B5EF4-FFF2-40B4-BE49-F238E27FC236}">
                <a16:creationId xmlns:a16="http://schemas.microsoft.com/office/drawing/2014/main" id="{347070FE-1BC9-7BD6-B541-95E9A71F46BD}"/>
              </a:ext>
            </a:extLst>
          </p:cNvPr>
          <p:cNvSpPr>
            <a:spLocks noGrp="1" noChangeArrowheads="1"/>
          </p:cNvSpPr>
          <p:nvPr>
            <p:ph type="body" idx="1"/>
          </p:nvPr>
        </p:nvSpPr>
        <p:spPr>
          <a:xfrm>
            <a:off x="1752600" y="1600200"/>
            <a:ext cx="8610600" cy="4355983"/>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4400" b="1">
              <a:solidFill>
                <a:schemeClr val="bg1"/>
              </a:solidFill>
            </a:endParaRPr>
          </a:p>
          <a:p>
            <a:pPr eaLnBrk="1" hangingPunct="1">
              <a:defRPr/>
            </a:pPr>
            <a:r>
              <a:rPr lang="en-US" sz="4000" b="1">
                <a:solidFill>
                  <a:schemeClr val="bg1"/>
                </a:solidFill>
              </a:rPr>
              <a:t>  </a:t>
            </a:r>
            <a:r>
              <a:rPr lang="en-US" sz="4800" b="1">
                <a:solidFill>
                  <a:schemeClr val="bg1"/>
                </a:solidFill>
              </a:rPr>
              <a:t>WHO AM I?</a:t>
            </a:r>
            <a:endParaRPr lang="en-US" sz="4800">
              <a:solidFill>
                <a:schemeClr val="bg1"/>
              </a:solidFill>
            </a:endParaRPr>
          </a:p>
        </p:txBody>
      </p:sp>
      <p:sp>
        <p:nvSpPr>
          <p:cNvPr id="736262" name="WordArt 4">
            <a:extLst>
              <a:ext uri="{FF2B5EF4-FFF2-40B4-BE49-F238E27FC236}">
                <a16:creationId xmlns:a16="http://schemas.microsoft.com/office/drawing/2014/main" id="{6B3391D6-8C06-0CF1-4A31-260669D93D9C}"/>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42341" name="WordArt 5" descr="Purple mesh">
            <a:extLst>
              <a:ext uri="{FF2B5EF4-FFF2-40B4-BE49-F238E27FC236}">
                <a16:creationId xmlns:a16="http://schemas.microsoft.com/office/drawing/2014/main" id="{1F4777E3-8B9A-E106-FA45-A3AADB610B4D}"/>
              </a:ext>
            </a:extLst>
          </p:cNvPr>
          <p:cNvSpPr>
            <a:spLocks noChangeArrowheads="1" noChangeShapeType="1" noTextEdit="1"/>
          </p:cNvSpPr>
          <p:nvPr/>
        </p:nvSpPr>
        <p:spPr bwMode="auto">
          <a:xfrm>
            <a:off x="2362200" y="3048000"/>
            <a:ext cx="64770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The Identity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42341"/>
                                        </p:tgtEl>
                                        <p:attrNameLst>
                                          <p:attrName>style.visibility</p:attrName>
                                        </p:attrNameLst>
                                      </p:cBhvr>
                                      <p:to>
                                        <p:strVal val="visible"/>
                                      </p:to>
                                    </p:set>
                                    <p:animEffect transition="in" filter="box(out)">
                                      <p:cBhvr>
                                        <p:cTn id="7" dur="500"/>
                                        <p:tgtEl>
                                          <p:spTgt spid="12942341"/>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42339">
                                            <p:txEl>
                                              <p:pRg st="0" end="0"/>
                                            </p:txEl>
                                          </p:spTgt>
                                        </p:tgtEl>
                                        <p:attrNameLst>
                                          <p:attrName>style.visibility</p:attrName>
                                        </p:attrNameLst>
                                      </p:cBhvr>
                                      <p:to>
                                        <p:strVal val="visible"/>
                                      </p:to>
                                    </p:set>
                                    <p:anim calcmode="lin" valueType="num">
                                      <p:cBhvr>
                                        <p:cTn id="12" dur="300" fill="hold"/>
                                        <p:tgtEl>
                                          <p:spTgt spid="12942339">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42339">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42339">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42339">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42339">
                                            <p:txEl>
                                              <p:pRg st="5" end="5"/>
                                            </p:txEl>
                                          </p:spTgt>
                                        </p:tgtEl>
                                        <p:attrNameLst>
                                          <p:attrName>style.visibility</p:attrName>
                                        </p:attrNameLst>
                                      </p:cBhvr>
                                      <p:to>
                                        <p:strVal val="visible"/>
                                      </p:to>
                                    </p:set>
                                    <p:anim calcmode="lin" valueType="num">
                                      <p:cBhvr>
                                        <p:cTn id="20" dur="300" fill="hold"/>
                                        <p:tgtEl>
                                          <p:spTgt spid="12942339">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42339">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42339">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42339">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2339"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44386" name="Rectangle 2">
            <a:extLst>
              <a:ext uri="{FF2B5EF4-FFF2-40B4-BE49-F238E27FC236}">
                <a16:creationId xmlns:a16="http://schemas.microsoft.com/office/drawing/2014/main" id="{6DFD87EC-4E03-B3E6-83B5-041C302F7DD2}"/>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44387" name="Rectangle 3">
            <a:extLst>
              <a:ext uri="{FF2B5EF4-FFF2-40B4-BE49-F238E27FC236}">
                <a16:creationId xmlns:a16="http://schemas.microsoft.com/office/drawing/2014/main" id="{2E5ACFA7-71C4-5E62-F2B7-EBA4AEE68CF3}"/>
              </a:ext>
            </a:extLst>
          </p:cNvPr>
          <p:cNvSpPr>
            <a:spLocks noGrp="1" noChangeArrowheads="1"/>
          </p:cNvSpPr>
          <p:nvPr>
            <p:ph type="body" idx="1"/>
          </p:nvPr>
        </p:nvSpPr>
        <p:spPr>
          <a:xfrm>
            <a:off x="1752600" y="1600200"/>
            <a:ext cx="8610600" cy="4406317"/>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4400" b="1">
              <a:solidFill>
                <a:schemeClr val="bg1"/>
              </a:solidFill>
            </a:endParaRPr>
          </a:p>
          <a:p>
            <a:pPr eaLnBrk="1" hangingPunct="1">
              <a:defRPr/>
            </a:pPr>
            <a:r>
              <a:rPr lang="en-US" sz="4000" b="1">
                <a:solidFill>
                  <a:schemeClr val="bg1"/>
                </a:solidFill>
              </a:rPr>
              <a:t>  </a:t>
            </a:r>
            <a:r>
              <a:rPr lang="en-US" sz="4800" b="1">
                <a:solidFill>
                  <a:schemeClr val="bg1"/>
                </a:solidFill>
              </a:rPr>
              <a:t>WHERE AM I?</a:t>
            </a:r>
            <a:endParaRPr lang="en-US" sz="4800">
              <a:solidFill>
                <a:schemeClr val="bg1"/>
              </a:solidFill>
            </a:endParaRPr>
          </a:p>
        </p:txBody>
      </p:sp>
      <p:sp>
        <p:nvSpPr>
          <p:cNvPr id="737286" name="WordArt 4">
            <a:extLst>
              <a:ext uri="{FF2B5EF4-FFF2-40B4-BE49-F238E27FC236}">
                <a16:creationId xmlns:a16="http://schemas.microsoft.com/office/drawing/2014/main" id="{81C349CF-94BF-3121-C89B-86DD045C41C3}"/>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44389" name="WordArt 5" descr="Purple mesh">
            <a:extLst>
              <a:ext uri="{FF2B5EF4-FFF2-40B4-BE49-F238E27FC236}">
                <a16:creationId xmlns:a16="http://schemas.microsoft.com/office/drawing/2014/main" id="{89168E26-0342-E1DD-07F4-8A3DCF7C387C}"/>
              </a:ext>
            </a:extLst>
          </p:cNvPr>
          <p:cNvSpPr>
            <a:spLocks noChangeArrowheads="1" noChangeShapeType="1" noTextEdit="1"/>
          </p:cNvSpPr>
          <p:nvPr/>
        </p:nvSpPr>
        <p:spPr bwMode="auto">
          <a:xfrm>
            <a:off x="2362200" y="3048000"/>
            <a:ext cx="64770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The Location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44389"/>
                                        </p:tgtEl>
                                        <p:attrNameLst>
                                          <p:attrName>style.visibility</p:attrName>
                                        </p:attrNameLst>
                                      </p:cBhvr>
                                      <p:to>
                                        <p:strVal val="visible"/>
                                      </p:to>
                                    </p:set>
                                    <p:animEffect transition="in" filter="box(out)">
                                      <p:cBhvr>
                                        <p:cTn id="7" dur="500"/>
                                        <p:tgtEl>
                                          <p:spTgt spid="12944389"/>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44387">
                                            <p:txEl>
                                              <p:pRg st="0" end="0"/>
                                            </p:txEl>
                                          </p:spTgt>
                                        </p:tgtEl>
                                        <p:attrNameLst>
                                          <p:attrName>style.visibility</p:attrName>
                                        </p:attrNameLst>
                                      </p:cBhvr>
                                      <p:to>
                                        <p:strVal val="visible"/>
                                      </p:to>
                                    </p:set>
                                    <p:anim calcmode="lin" valueType="num">
                                      <p:cBhvr>
                                        <p:cTn id="12" dur="300" fill="hold"/>
                                        <p:tgtEl>
                                          <p:spTgt spid="12944387">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44387">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44387">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4438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44387">
                                            <p:txEl>
                                              <p:pRg st="5" end="5"/>
                                            </p:txEl>
                                          </p:spTgt>
                                        </p:tgtEl>
                                        <p:attrNameLst>
                                          <p:attrName>style.visibility</p:attrName>
                                        </p:attrNameLst>
                                      </p:cBhvr>
                                      <p:to>
                                        <p:strVal val="visible"/>
                                      </p:to>
                                    </p:set>
                                    <p:anim calcmode="lin" valueType="num">
                                      <p:cBhvr>
                                        <p:cTn id="20" dur="300" fill="hold"/>
                                        <p:tgtEl>
                                          <p:spTgt spid="12944387">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44387">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44387">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44387">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4387"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56674" name="Rectangle 2">
            <a:extLst>
              <a:ext uri="{FF2B5EF4-FFF2-40B4-BE49-F238E27FC236}">
                <a16:creationId xmlns:a16="http://schemas.microsoft.com/office/drawing/2014/main" id="{459AAE05-C38D-6493-6FFC-03DF2481AE6D}"/>
              </a:ext>
            </a:extLst>
          </p:cNvPr>
          <p:cNvSpPr>
            <a:spLocks noGrp="1" noChangeArrowheads="1"/>
          </p:cNvSpPr>
          <p:nvPr>
            <p:ph type="title"/>
          </p:nvPr>
        </p:nvSpPr>
        <p:spPr>
          <a:xfrm>
            <a:off x="1524000" y="211123"/>
            <a:ext cx="8763000" cy="609600"/>
          </a:xfrm>
        </p:spPr>
        <p:txBody>
          <a:bodyPr/>
          <a:lstStyle/>
          <a:p>
            <a:pPr eaLnBrk="1" hangingPunct="1">
              <a:defRPr/>
            </a:pPr>
            <a:r>
              <a:rPr lang="en-US"/>
              <a:t>    </a:t>
            </a:r>
          </a:p>
        </p:txBody>
      </p:sp>
      <p:sp>
        <p:nvSpPr>
          <p:cNvPr id="12956675" name="Rectangle 3">
            <a:extLst>
              <a:ext uri="{FF2B5EF4-FFF2-40B4-BE49-F238E27FC236}">
                <a16:creationId xmlns:a16="http://schemas.microsoft.com/office/drawing/2014/main" id="{20239A04-1949-8283-5A7A-67E1A4BF8877}"/>
              </a:ext>
            </a:extLst>
          </p:cNvPr>
          <p:cNvSpPr>
            <a:spLocks noGrp="1" noChangeArrowheads="1"/>
          </p:cNvSpPr>
          <p:nvPr>
            <p:ph type="body" idx="1"/>
          </p:nvPr>
        </p:nvSpPr>
        <p:spPr>
          <a:xfrm>
            <a:off x="1752600" y="1600200"/>
            <a:ext cx="8610600" cy="4648200"/>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sz="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6000" b="1">
              <a:solidFill>
                <a:schemeClr val="bg1"/>
              </a:solidFill>
            </a:endParaRPr>
          </a:p>
          <a:p>
            <a:pPr eaLnBrk="1" hangingPunct="1">
              <a:buFont typeface="Monotype Sorts" pitchFamily="2" charset="2"/>
              <a:buNone/>
              <a:defRPr/>
            </a:pPr>
            <a:endParaRPr lang="en-US" sz="1400" b="1">
              <a:solidFill>
                <a:schemeClr val="bg1"/>
              </a:solidFill>
            </a:endParaRPr>
          </a:p>
          <a:p>
            <a:pPr eaLnBrk="1" hangingPunct="1">
              <a:defRPr/>
            </a:pPr>
            <a:r>
              <a:rPr lang="en-US" sz="4000" b="1">
                <a:solidFill>
                  <a:schemeClr val="bg1"/>
                </a:solidFill>
              </a:rPr>
              <a:t>  WHAT IS THE MEANING &amp;</a:t>
            </a:r>
          </a:p>
          <a:p>
            <a:pPr eaLnBrk="1" hangingPunct="1">
              <a:buFont typeface="Monotype Sorts" pitchFamily="2" charset="2"/>
              <a:buNone/>
              <a:defRPr/>
            </a:pPr>
            <a:r>
              <a:rPr lang="en-US" sz="4000" b="1">
                <a:solidFill>
                  <a:schemeClr val="bg1"/>
                </a:solidFill>
              </a:rPr>
              <a:t>     DIRECTION OF HISTORY?</a:t>
            </a:r>
            <a:endParaRPr lang="en-US" sz="4000">
              <a:solidFill>
                <a:schemeClr val="bg1"/>
              </a:solidFill>
            </a:endParaRPr>
          </a:p>
        </p:txBody>
      </p:sp>
      <p:sp>
        <p:nvSpPr>
          <p:cNvPr id="742406" name="WordArt 4">
            <a:extLst>
              <a:ext uri="{FF2B5EF4-FFF2-40B4-BE49-F238E27FC236}">
                <a16:creationId xmlns:a16="http://schemas.microsoft.com/office/drawing/2014/main" id="{A09BCF3D-6789-C7D7-4CA2-B30042567E86}"/>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56677" name="WordArt 5" descr="Purple mesh">
            <a:extLst>
              <a:ext uri="{FF2B5EF4-FFF2-40B4-BE49-F238E27FC236}">
                <a16:creationId xmlns:a16="http://schemas.microsoft.com/office/drawing/2014/main" id="{1E01D24D-F45B-091E-EF0B-E8F86F460639}"/>
              </a:ext>
            </a:extLst>
          </p:cNvPr>
          <p:cNvSpPr>
            <a:spLocks noChangeArrowheads="1" noChangeShapeType="1" noTextEdit="1"/>
          </p:cNvSpPr>
          <p:nvPr/>
        </p:nvSpPr>
        <p:spPr bwMode="auto">
          <a:xfrm>
            <a:off x="2286000" y="2895600"/>
            <a:ext cx="6629400" cy="1524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Past/Present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56677"/>
                                        </p:tgtEl>
                                        <p:attrNameLst>
                                          <p:attrName>style.visibility</p:attrName>
                                        </p:attrNameLst>
                                      </p:cBhvr>
                                      <p:to>
                                        <p:strVal val="visible"/>
                                      </p:to>
                                    </p:set>
                                    <p:animEffect transition="in" filter="box(out)">
                                      <p:cBhvr>
                                        <p:cTn id="7" dur="500"/>
                                        <p:tgtEl>
                                          <p:spTgt spid="12956677"/>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56675">
                                            <p:txEl>
                                              <p:pRg st="0" end="0"/>
                                            </p:txEl>
                                          </p:spTgt>
                                        </p:tgtEl>
                                        <p:attrNameLst>
                                          <p:attrName>style.visibility</p:attrName>
                                        </p:attrNameLst>
                                      </p:cBhvr>
                                      <p:to>
                                        <p:strVal val="visible"/>
                                      </p:to>
                                    </p:set>
                                    <p:anim calcmode="lin" valueType="num">
                                      <p:cBhvr>
                                        <p:cTn id="12" dur="300" fill="hold"/>
                                        <p:tgtEl>
                                          <p:spTgt spid="12956675">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56675">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56675">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56675">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56675">
                                            <p:txEl>
                                              <p:pRg st="6" end="6"/>
                                            </p:txEl>
                                          </p:spTgt>
                                        </p:tgtEl>
                                        <p:attrNameLst>
                                          <p:attrName>style.visibility</p:attrName>
                                        </p:attrNameLst>
                                      </p:cBhvr>
                                      <p:to>
                                        <p:strVal val="visible"/>
                                      </p:to>
                                    </p:set>
                                    <p:anim calcmode="lin" valueType="num">
                                      <p:cBhvr>
                                        <p:cTn id="20" dur="300" fill="hold"/>
                                        <p:tgtEl>
                                          <p:spTgt spid="12956675">
                                            <p:txEl>
                                              <p:pRg st="6" end="6"/>
                                            </p:txEl>
                                          </p:spTgt>
                                        </p:tgtEl>
                                        <p:attrNameLst>
                                          <p:attrName>ppt_w</p:attrName>
                                        </p:attrNameLst>
                                      </p:cBhvr>
                                      <p:tavLst>
                                        <p:tav tm="0">
                                          <p:val>
                                            <p:fltVal val="0"/>
                                          </p:val>
                                        </p:tav>
                                        <p:tav tm="100000">
                                          <p:val>
                                            <p:strVal val="#ppt_w"/>
                                          </p:val>
                                        </p:tav>
                                      </p:tavLst>
                                    </p:anim>
                                    <p:anim calcmode="lin" valueType="num">
                                      <p:cBhvr>
                                        <p:cTn id="21" dur="300" fill="hold"/>
                                        <p:tgtEl>
                                          <p:spTgt spid="12956675">
                                            <p:txEl>
                                              <p:pRg st="6" end="6"/>
                                            </p:txEl>
                                          </p:spTgt>
                                        </p:tgtEl>
                                        <p:attrNameLst>
                                          <p:attrName>ppt_h</p:attrName>
                                        </p:attrNameLst>
                                      </p:cBhvr>
                                      <p:tavLst>
                                        <p:tav tm="0">
                                          <p:val>
                                            <p:fltVal val="0"/>
                                          </p:val>
                                        </p:tav>
                                        <p:tav tm="100000">
                                          <p:val>
                                            <p:strVal val="#ppt_h"/>
                                          </p:val>
                                        </p:tav>
                                      </p:tavLst>
                                    </p:anim>
                                    <p:anim calcmode="lin" valueType="num">
                                      <p:cBhvr>
                                        <p:cTn id="22" dur="300" fill="hold"/>
                                        <p:tgtEl>
                                          <p:spTgt spid="12956675">
                                            <p:txEl>
                                              <p:pRg st="6" end="6"/>
                                            </p:txEl>
                                          </p:spTgt>
                                        </p:tgtEl>
                                        <p:attrNameLst>
                                          <p:attrName>ppt_x</p:attrName>
                                        </p:attrNameLst>
                                      </p:cBhvr>
                                      <p:tavLst>
                                        <p:tav tm="0">
                                          <p:val>
                                            <p:fltVal val="0.5"/>
                                          </p:val>
                                        </p:tav>
                                        <p:tav tm="100000">
                                          <p:val>
                                            <p:strVal val="#ppt_x"/>
                                          </p:val>
                                        </p:tav>
                                      </p:tavLst>
                                    </p:anim>
                                    <p:anim calcmode="lin" valueType="num">
                                      <p:cBhvr>
                                        <p:cTn id="23" dur="300" fill="hold"/>
                                        <p:tgtEl>
                                          <p:spTgt spid="12956675">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iterate type="wd">
                                    <p:tmPct val="100000"/>
                                  </p:iterate>
                                  <p:childTnLst>
                                    <p:set>
                                      <p:cBhvr>
                                        <p:cTn id="27" dur="1" fill="hold">
                                          <p:stCondLst>
                                            <p:cond delay="0"/>
                                          </p:stCondLst>
                                        </p:cTn>
                                        <p:tgtEl>
                                          <p:spTgt spid="12956675">
                                            <p:txEl>
                                              <p:pRg st="7" end="7"/>
                                            </p:txEl>
                                          </p:spTgt>
                                        </p:tgtEl>
                                        <p:attrNameLst>
                                          <p:attrName>style.visibility</p:attrName>
                                        </p:attrNameLst>
                                      </p:cBhvr>
                                      <p:to>
                                        <p:strVal val="visible"/>
                                      </p:to>
                                    </p:set>
                                    <p:anim calcmode="lin" valueType="num">
                                      <p:cBhvr>
                                        <p:cTn id="28" dur="300" fill="hold"/>
                                        <p:tgtEl>
                                          <p:spTgt spid="12956675">
                                            <p:txEl>
                                              <p:pRg st="7" end="7"/>
                                            </p:txEl>
                                          </p:spTgt>
                                        </p:tgtEl>
                                        <p:attrNameLst>
                                          <p:attrName>ppt_w</p:attrName>
                                        </p:attrNameLst>
                                      </p:cBhvr>
                                      <p:tavLst>
                                        <p:tav tm="0">
                                          <p:val>
                                            <p:fltVal val="0"/>
                                          </p:val>
                                        </p:tav>
                                        <p:tav tm="100000">
                                          <p:val>
                                            <p:strVal val="#ppt_w"/>
                                          </p:val>
                                        </p:tav>
                                      </p:tavLst>
                                    </p:anim>
                                    <p:anim calcmode="lin" valueType="num">
                                      <p:cBhvr>
                                        <p:cTn id="29" dur="300" fill="hold"/>
                                        <p:tgtEl>
                                          <p:spTgt spid="12956675">
                                            <p:txEl>
                                              <p:pRg st="7" end="7"/>
                                            </p:txEl>
                                          </p:spTgt>
                                        </p:tgtEl>
                                        <p:attrNameLst>
                                          <p:attrName>ppt_h</p:attrName>
                                        </p:attrNameLst>
                                      </p:cBhvr>
                                      <p:tavLst>
                                        <p:tav tm="0">
                                          <p:val>
                                            <p:fltVal val="0"/>
                                          </p:val>
                                        </p:tav>
                                        <p:tav tm="100000">
                                          <p:val>
                                            <p:strVal val="#ppt_h"/>
                                          </p:val>
                                        </p:tav>
                                      </p:tavLst>
                                    </p:anim>
                                    <p:anim calcmode="lin" valueType="num">
                                      <p:cBhvr>
                                        <p:cTn id="30" dur="300" fill="hold"/>
                                        <p:tgtEl>
                                          <p:spTgt spid="12956675">
                                            <p:txEl>
                                              <p:pRg st="7" end="7"/>
                                            </p:txEl>
                                          </p:spTgt>
                                        </p:tgtEl>
                                        <p:attrNameLst>
                                          <p:attrName>ppt_x</p:attrName>
                                        </p:attrNameLst>
                                      </p:cBhvr>
                                      <p:tavLst>
                                        <p:tav tm="0">
                                          <p:val>
                                            <p:fltVal val="0.5"/>
                                          </p:val>
                                        </p:tav>
                                        <p:tav tm="100000">
                                          <p:val>
                                            <p:strVal val="#ppt_x"/>
                                          </p:val>
                                        </p:tav>
                                      </p:tavLst>
                                    </p:anim>
                                    <p:anim calcmode="lin" valueType="num">
                                      <p:cBhvr>
                                        <p:cTn id="31" dur="300" fill="hold"/>
                                        <p:tgtEl>
                                          <p:spTgt spid="12956675">
                                            <p:txEl>
                                              <p:pRg st="7" end="7"/>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6675"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58722" name="Rectangle 1026">
            <a:extLst>
              <a:ext uri="{FF2B5EF4-FFF2-40B4-BE49-F238E27FC236}">
                <a16:creationId xmlns:a16="http://schemas.microsoft.com/office/drawing/2014/main" id="{FBF98ED6-EE73-A9F1-489C-E7ECEE7325BA}"/>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58723" name="Rectangle 1027">
            <a:extLst>
              <a:ext uri="{FF2B5EF4-FFF2-40B4-BE49-F238E27FC236}">
                <a16:creationId xmlns:a16="http://schemas.microsoft.com/office/drawing/2014/main" id="{C22FC81F-A6AE-15CF-9104-BA2864BD50BE}"/>
              </a:ext>
            </a:extLst>
          </p:cNvPr>
          <p:cNvSpPr>
            <a:spLocks noGrp="1" noChangeArrowheads="1"/>
          </p:cNvSpPr>
          <p:nvPr>
            <p:ph type="body" idx="1"/>
          </p:nvPr>
        </p:nvSpPr>
        <p:spPr>
          <a:xfrm>
            <a:off x="1752600" y="1600200"/>
            <a:ext cx="8610600" cy="4792211"/>
          </a:xfrm>
          <a:ln>
            <a:solidFill>
              <a:srgbClr val="66FFFF"/>
            </a:solidFill>
          </a:ln>
        </p:spPr>
        <p:txBody>
          <a:bodyPr/>
          <a:lstStyle/>
          <a:p>
            <a:pPr eaLnBrk="1" hangingPunct="1">
              <a:lnSpc>
                <a:spcPct val="90000"/>
              </a:lnSpc>
              <a:buFont typeface="Monotype Sorts" pitchFamily="2" charset="2"/>
              <a:buNone/>
              <a:defRPr/>
            </a:pPr>
            <a:r>
              <a:rPr lang="en-US" b="1" u="sng">
                <a:solidFill>
                  <a:srgbClr val="CCFF66"/>
                </a:solidFill>
              </a:rPr>
              <a:t>Viable Worldview Answers Adequate</a:t>
            </a:r>
          </a:p>
          <a:p>
            <a:pPr eaLnBrk="1" hangingPunct="1">
              <a:lnSpc>
                <a:spcPct val="90000"/>
              </a:lnSpc>
              <a:buFont typeface="Monotype Sorts" pitchFamily="2" charset="2"/>
              <a:buNone/>
              <a:defRPr/>
            </a:pPr>
            <a:endParaRPr lang="en-US" sz="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6000" b="1">
              <a:solidFill>
                <a:schemeClr val="bg1"/>
              </a:solidFill>
            </a:endParaRPr>
          </a:p>
          <a:p>
            <a:pPr eaLnBrk="1" hangingPunct="1">
              <a:lnSpc>
                <a:spcPct val="90000"/>
              </a:lnSpc>
              <a:buFont typeface="Monotype Sorts" pitchFamily="2" charset="2"/>
              <a:buNone/>
              <a:defRPr/>
            </a:pPr>
            <a:endParaRPr lang="en-US" sz="2000" b="1">
              <a:solidFill>
                <a:schemeClr val="bg1"/>
              </a:solidFill>
            </a:endParaRPr>
          </a:p>
          <a:p>
            <a:pPr eaLnBrk="1" hangingPunct="1">
              <a:lnSpc>
                <a:spcPct val="90000"/>
              </a:lnSpc>
              <a:defRPr/>
            </a:pPr>
            <a:r>
              <a:rPr lang="en-US" sz="4000" b="1">
                <a:solidFill>
                  <a:schemeClr val="bg1"/>
                </a:solidFill>
              </a:rPr>
              <a:t>  WILL I SURVIVE THE DEATH OF MY BODY AND,  IF SO,  IN WHAT STATE?</a:t>
            </a:r>
            <a:endParaRPr lang="en-US" sz="4000">
              <a:solidFill>
                <a:schemeClr val="bg1"/>
              </a:solidFill>
            </a:endParaRPr>
          </a:p>
        </p:txBody>
      </p:sp>
      <p:sp>
        <p:nvSpPr>
          <p:cNvPr id="743430" name="WordArt 1028">
            <a:extLst>
              <a:ext uri="{FF2B5EF4-FFF2-40B4-BE49-F238E27FC236}">
                <a16:creationId xmlns:a16="http://schemas.microsoft.com/office/drawing/2014/main" id="{07C8DD5C-F629-362F-0036-916E16DAD06E}"/>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58725" name="WordArt 1029" descr="Purple mesh">
            <a:extLst>
              <a:ext uri="{FF2B5EF4-FFF2-40B4-BE49-F238E27FC236}">
                <a16:creationId xmlns:a16="http://schemas.microsoft.com/office/drawing/2014/main" id="{45F502C3-EB21-B842-9B65-712819A17DA6}"/>
              </a:ext>
            </a:extLst>
          </p:cNvPr>
          <p:cNvSpPr>
            <a:spLocks noChangeArrowheads="1" noChangeShapeType="1" noTextEdit="1"/>
          </p:cNvSpPr>
          <p:nvPr/>
        </p:nvSpPr>
        <p:spPr bwMode="auto">
          <a:xfrm>
            <a:off x="2286000" y="2895600"/>
            <a:ext cx="6629400" cy="1524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THE DESTINY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58725"/>
                                        </p:tgtEl>
                                        <p:attrNameLst>
                                          <p:attrName>style.visibility</p:attrName>
                                        </p:attrNameLst>
                                      </p:cBhvr>
                                      <p:to>
                                        <p:strVal val="visible"/>
                                      </p:to>
                                    </p:set>
                                    <p:animEffect transition="in" filter="box(out)">
                                      <p:cBhvr>
                                        <p:cTn id="7" dur="500"/>
                                        <p:tgtEl>
                                          <p:spTgt spid="12958725"/>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58723">
                                            <p:txEl>
                                              <p:pRg st="0" end="0"/>
                                            </p:txEl>
                                          </p:spTgt>
                                        </p:tgtEl>
                                        <p:attrNameLst>
                                          <p:attrName>style.visibility</p:attrName>
                                        </p:attrNameLst>
                                      </p:cBhvr>
                                      <p:to>
                                        <p:strVal val="visible"/>
                                      </p:to>
                                    </p:set>
                                    <p:anim calcmode="lin" valueType="num">
                                      <p:cBhvr>
                                        <p:cTn id="12" dur="300" fill="hold"/>
                                        <p:tgtEl>
                                          <p:spTgt spid="12958723">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58723">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58723">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5872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58723">
                                            <p:txEl>
                                              <p:pRg st="6" end="6"/>
                                            </p:txEl>
                                          </p:spTgt>
                                        </p:tgtEl>
                                        <p:attrNameLst>
                                          <p:attrName>style.visibility</p:attrName>
                                        </p:attrNameLst>
                                      </p:cBhvr>
                                      <p:to>
                                        <p:strVal val="visible"/>
                                      </p:to>
                                    </p:set>
                                    <p:anim calcmode="lin" valueType="num">
                                      <p:cBhvr>
                                        <p:cTn id="20" dur="300" fill="hold"/>
                                        <p:tgtEl>
                                          <p:spTgt spid="12958723">
                                            <p:txEl>
                                              <p:pRg st="6" end="6"/>
                                            </p:txEl>
                                          </p:spTgt>
                                        </p:tgtEl>
                                        <p:attrNameLst>
                                          <p:attrName>ppt_w</p:attrName>
                                        </p:attrNameLst>
                                      </p:cBhvr>
                                      <p:tavLst>
                                        <p:tav tm="0">
                                          <p:val>
                                            <p:fltVal val="0"/>
                                          </p:val>
                                        </p:tav>
                                        <p:tav tm="100000">
                                          <p:val>
                                            <p:strVal val="#ppt_w"/>
                                          </p:val>
                                        </p:tav>
                                      </p:tavLst>
                                    </p:anim>
                                    <p:anim calcmode="lin" valueType="num">
                                      <p:cBhvr>
                                        <p:cTn id="21" dur="300" fill="hold"/>
                                        <p:tgtEl>
                                          <p:spTgt spid="12958723">
                                            <p:txEl>
                                              <p:pRg st="6" end="6"/>
                                            </p:txEl>
                                          </p:spTgt>
                                        </p:tgtEl>
                                        <p:attrNameLst>
                                          <p:attrName>ppt_h</p:attrName>
                                        </p:attrNameLst>
                                      </p:cBhvr>
                                      <p:tavLst>
                                        <p:tav tm="0">
                                          <p:val>
                                            <p:fltVal val="0"/>
                                          </p:val>
                                        </p:tav>
                                        <p:tav tm="100000">
                                          <p:val>
                                            <p:strVal val="#ppt_h"/>
                                          </p:val>
                                        </p:tav>
                                      </p:tavLst>
                                    </p:anim>
                                    <p:anim calcmode="lin" valueType="num">
                                      <p:cBhvr>
                                        <p:cTn id="22" dur="300" fill="hold"/>
                                        <p:tgtEl>
                                          <p:spTgt spid="12958723">
                                            <p:txEl>
                                              <p:pRg st="6" end="6"/>
                                            </p:txEl>
                                          </p:spTgt>
                                        </p:tgtEl>
                                        <p:attrNameLst>
                                          <p:attrName>ppt_x</p:attrName>
                                        </p:attrNameLst>
                                      </p:cBhvr>
                                      <p:tavLst>
                                        <p:tav tm="0">
                                          <p:val>
                                            <p:fltVal val="0.5"/>
                                          </p:val>
                                        </p:tav>
                                        <p:tav tm="100000">
                                          <p:val>
                                            <p:strVal val="#ppt_x"/>
                                          </p:val>
                                        </p:tav>
                                      </p:tavLst>
                                    </p:anim>
                                    <p:anim calcmode="lin" valueType="num">
                                      <p:cBhvr>
                                        <p:cTn id="23" dur="300" fill="hold"/>
                                        <p:tgtEl>
                                          <p:spTgt spid="12958723">
                                            <p:txEl>
                                              <p:pRg st="6" end="6"/>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8723"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46434" name="Rectangle 2">
            <a:extLst>
              <a:ext uri="{FF2B5EF4-FFF2-40B4-BE49-F238E27FC236}">
                <a16:creationId xmlns:a16="http://schemas.microsoft.com/office/drawing/2014/main" id="{53E0A3F9-6211-3B38-6117-3D6F724061A3}"/>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46435" name="Rectangle 3">
            <a:extLst>
              <a:ext uri="{FF2B5EF4-FFF2-40B4-BE49-F238E27FC236}">
                <a16:creationId xmlns:a16="http://schemas.microsoft.com/office/drawing/2014/main" id="{37C5701A-F976-6F45-30C0-917304FD5DA1}"/>
              </a:ext>
            </a:extLst>
          </p:cNvPr>
          <p:cNvSpPr>
            <a:spLocks noGrp="1" noChangeArrowheads="1"/>
          </p:cNvSpPr>
          <p:nvPr>
            <p:ph type="body" idx="1"/>
          </p:nvPr>
        </p:nvSpPr>
        <p:spPr>
          <a:xfrm>
            <a:off x="1752600" y="1600200"/>
            <a:ext cx="8610600" cy="4431484"/>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4400" b="1">
              <a:solidFill>
                <a:schemeClr val="bg1"/>
              </a:solidFill>
            </a:endParaRPr>
          </a:p>
          <a:p>
            <a:pPr eaLnBrk="1" hangingPunct="1">
              <a:defRPr/>
            </a:pPr>
            <a:r>
              <a:rPr lang="en-US" sz="4000" b="1">
                <a:solidFill>
                  <a:schemeClr val="bg1"/>
                </a:solidFill>
              </a:rPr>
              <a:t>  </a:t>
            </a:r>
            <a:r>
              <a:rPr lang="en-US" sz="4400" b="1">
                <a:solidFill>
                  <a:schemeClr val="bg1"/>
                </a:solidFill>
              </a:rPr>
              <a:t>HOW SHOULD I LIVE?</a:t>
            </a:r>
            <a:endParaRPr lang="en-US" sz="4400">
              <a:solidFill>
                <a:schemeClr val="bg1"/>
              </a:solidFill>
            </a:endParaRPr>
          </a:p>
        </p:txBody>
      </p:sp>
      <p:sp>
        <p:nvSpPr>
          <p:cNvPr id="738310" name="WordArt 4">
            <a:extLst>
              <a:ext uri="{FF2B5EF4-FFF2-40B4-BE49-F238E27FC236}">
                <a16:creationId xmlns:a16="http://schemas.microsoft.com/office/drawing/2014/main" id="{210A8626-84F1-CDC2-FC5F-9FA6B926A0E4}"/>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46437" name="WordArt 5" descr="Purple mesh">
            <a:extLst>
              <a:ext uri="{FF2B5EF4-FFF2-40B4-BE49-F238E27FC236}">
                <a16:creationId xmlns:a16="http://schemas.microsoft.com/office/drawing/2014/main" id="{0C699E04-25F3-BE47-2364-5D5378E1B1A6}"/>
              </a:ext>
            </a:extLst>
          </p:cNvPr>
          <p:cNvSpPr>
            <a:spLocks noChangeArrowheads="1" noChangeShapeType="1" noTextEdit="1"/>
          </p:cNvSpPr>
          <p:nvPr/>
        </p:nvSpPr>
        <p:spPr bwMode="auto">
          <a:xfrm>
            <a:off x="2362200" y="3048000"/>
            <a:ext cx="64770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The Morality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46437"/>
                                        </p:tgtEl>
                                        <p:attrNameLst>
                                          <p:attrName>style.visibility</p:attrName>
                                        </p:attrNameLst>
                                      </p:cBhvr>
                                      <p:to>
                                        <p:strVal val="visible"/>
                                      </p:to>
                                    </p:set>
                                    <p:animEffect transition="in" filter="box(out)">
                                      <p:cBhvr>
                                        <p:cTn id="7" dur="500"/>
                                        <p:tgtEl>
                                          <p:spTgt spid="12946437"/>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46435">
                                            <p:txEl>
                                              <p:pRg st="0" end="0"/>
                                            </p:txEl>
                                          </p:spTgt>
                                        </p:tgtEl>
                                        <p:attrNameLst>
                                          <p:attrName>style.visibility</p:attrName>
                                        </p:attrNameLst>
                                      </p:cBhvr>
                                      <p:to>
                                        <p:strVal val="visible"/>
                                      </p:to>
                                    </p:set>
                                    <p:anim calcmode="lin" valueType="num">
                                      <p:cBhvr>
                                        <p:cTn id="12" dur="300" fill="hold"/>
                                        <p:tgtEl>
                                          <p:spTgt spid="12946435">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46435">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46435">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46435">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46435">
                                            <p:txEl>
                                              <p:pRg st="5" end="5"/>
                                            </p:txEl>
                                          </p:spTgt>
                                        </p:tgtEl>
                                        <p:attrNameLst>
                                          <p:attrName>style.visibility</p:attrName>
                                        </p:attrNameLst>
                                      </p:cBhvr>
                                      <p:to>
                                        <p:strVal val="visible"/>
                                      </p:to>
                                    </p:set>
                                    <p:anim calcmode="lin" valueType="num">
                                      <p:cBhvr>
                                        <p:cTn id="20" dur="300" fill="hold"/>
                                        <p:tgtEl>
                                          <p:spTgt spid="12946435">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46435">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46435">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46435">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6435"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50530" name="Rectangle 2">
            <a:extLst>
              <a:ext uri="{FF2B5EF4-FFF2-40B4-BE49-F238E27FC236}">
                <a16:creationId xmlns:a16="http://schemas.microsoft.com/office/drawing/2014/main" id="{DF3DE8E4-A450-9E30-A63F-38650EBFD74C}"/>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50531" name="Rectangle 3">
            <a:extLst>
              <a:ext uri="{FF2B5EF4-FFF2-40B4-BE49-F238E27FC236}">
                <a16:creationId xmlns:a16="http://schemas.microsoft.com/office/drawing/2014/main" id="{57EFDFB6-9D98-CD5C-E204-22199FCC6801}"/>
              </a:ext>
            </a:extLst>
          </p:cNvPr>
          <p:cNvSpPr>
            <a:spLocks noGrp="1" noChangeArrowheads="1"/>
          </p:cNvSpPr>
          <p:nvPr>
            <p:ph type="body" idx="1"/>
          </p:nvPr>
        </p:nvSpPr>
        <p:spPr>
          <a:xfrm>
            <a:off x="1752600" y="1600200"/>
            <a:ext cx="8610600" cy="4800600"/>
          </a:xfrm>
          <a:ln>
            <a:solidFill>
              <a:srgbClr val="66FFFF"/>
            </a:solidFill>
          </a:ln>
        </p:spPr>
        <p:txBody>
          <a:bodyPr/>
          <a:lstStyle/>
          <a:p>
            <a:pPr eaLnBrk="1" hangingPunct="1">
              <a:lnSpc>
                <a:spcPct val="90000"/>
              </a:lnSpc>
              <a:buFont typeface="Monotype Sorts" pitchFamily="2" charset="2"/>
              <a:buNone/>
              <a:defRPr/>
            </a:pPr>
            <a:r>
              <a:rPr lang="en-US" b="1" u="sng">
                <a:solidFill>
                  <a:srgbClr val="CCFF66"/>
                </a:solidFill>
              </a:rPr>
              <a:t>Viable Worldview Answers Adequate</a:t>
            </a:r>
          </a:p>
          <a:p>
            <a:pPr eaLnBrk="1" hangingPunct="1">
              <a:lnSpc>
                <a:spcPct val="90000"/>
              </a:lnSpc>
              <a:buFont typeface="Monotype Sorts" pitchFamily="2" charset="2"/>
              <a:buNone/>
              <a:defRPr/>
            </a:pPr>
            <a:endParaRPr lang="en-US" sz="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lnSpc>
                <a:spcPct val="90000"/>
              </a:lnSpc>
              <a:buFont typeface="Monotype Sorts" pitchFamily="2" charset="2"/>
              <a:buNone/>
              <a:defRPr/>
            </a:pPr>
            <a:endParaRPr lang="en-US" sz="4400" b="1">
              <a:solidFill>
                <a:schemeClr val="bg1"/>
              </a:solidFill>
            </a:endParaRPr>
          </a:p>
          <a:p>
            <a:pPr eaLnBrk="1" hangingPunct="1">
              <a:lnSpc>
                <a:spcPct val="90000"/>
              </a:lnSpc>
              <a:defRPr/>
            </a:pPr>
            <a:r>
              <a:rPr lang="en-US" sz="4000" b="1">
                <a:solidFill>
                  <a:schemeClr val="bg1"/>
                </a:solidFill>
              </a:rPr>
              <a:t>  </a:t>
            </a:r>
            <a:r>
              <a:rPr lang="en-US" sz="4800" b="1">
                <a:solidFill>
                  <a:schemeClr val="bg1"/>
                </a:solidFill>
              </a:rPr>
              <a:t>WHAT IS IT THAT I</a:t>
            </a:r>
          </a:p>
          <a:p>
            <a:pPr eaLnBrk="1" hangingPunct="1">
              <a:lnSpc>
                <a:spcPct val="90000"/>
              </a:lnSpc>
              <a:buFont typeface="Monotype Sorts" pitchFamily="2" charset="2"/>
              <a:buNone/>
              <a:defRPr/>
            </a:pPr>
            <a:r>
              <a:rPr lang="en-US" sz="4800" b="1">
                <a:solidFill>
                  <a:schemeClr val="bg1"/>
                </a:solidFill>
              </a:rPr>
              <a:t>    SHOULD CONSIDER</a:t>
            </a:r>
          </a:p>
          <a:p>
            <a:pPr eaLnBrk="1" hangingPunct="1">
              <a:lnSpc>
                <a:spcPct val="90000"/>
              </a:lnSpc>
              <a:buFont typeface="Monotype Sorts" pitchFamily="2" charset="2"/>
              <a:buNone/>
              <a:defRPr/>
            </a:pPr>
            <a:r>
              <a:rPr lang="en-US" sz="4800" b="1">
                <a:solidFill>
                  <a:schemeClr val="bg1"/>
                </a:solidFill>
              </a:rPr>
              <a:t>    OF GREAT WORTH?</a:t>
            </a:r>
            <a:endParaRPr lang="en-US" sz="4800">
              <a:solidFill>
                <a:schemeClr val="bg1"/>
              </a:solidFill>
            </a:endParaRPr>
          </a:p>
        </p:txBody>
      </p:sp>
      <p:sp>
        <p:nvSpPr>
          <p:cNvPr id="739334" name="WordArt 4">
            <a:extLst>
              <a:ext uri="{FF2B5EF4-FFF2-40B4-BE49-F238E27FC236}">
                <a16:creationId xmlns:a16="http://schemas.microsoft.com/office/drawing/2014/main" id="{D991D900-9BF5-F42F-E575-5E774D4245D3}"/>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50533" name="WordArt 5" descr="Purple mesh">
            <a:extLst>
              <a:ext uri="{FF2B5EF4-FFF2-40B4-BE49-F238E27FC236}">
                <a16:creationId xmlns:a16="http://schemas.microsoft.com/office/drawing/2014/main" id="{6BCA8F13-D712-967C-BA67-5194DED0320B}"/>
              </a:ext>
            </a:extLst>
          </p:cNvPr>
          <p:cNvSpPr>
            <a:spLocks noChangeArrowheads="1" noChangeShapeType="1" noTextEdit="1"/>
          </p:cNvSpPr>
          <p:nvPr/>
        </p:nvSpPr>
        <p:spPr bwMode="auto">
          <a:xfrm>
            <a:off x="2362200" y="2743200"/>
            <a:ext cx="6629400" cy="1143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The Values Question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50533"/>
                                        </p:tgtEl>
                                        <p:attrNameLst>
                                          <p:attrName>style.visibility</p:attrName>
                                        </p:attrNameLst>
                                      </p:cBhvr>
                                      <p:to>
                                        <p:strVal val="visible"/>
                                      </p:to>
                                    </p:set>
                                    <p:animEffect transition="in" filter="box(out)">
                                      <p:cBhvr>
                                        <p:cTn id="7" dur="500"/>
                                        <p:tgtEl>
                                          <p:spTgt spid="12950533"/>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50531">
                                            <p:txEl>
                                              <p:pRg st="0" end="0"/>
                                            </p:txEl>
                                          </p:spTgt>
                                        </p:tgtEl>
                                        <p:attrNameLst>
                                          <p:attrName>style.visibility</p:attrName>
                                        </p:attrNameLst>
                                      </p:cBhvr>
                                      <p:to>
                                        <p:strVal val="visible"/>
                                      </p:to>
                                    </p:set>
                                    <p:anim calcmode="lin" valueType="num">
                                      <p:cBhvr>
                                        <p:cTn id="12" dur="300" fill="hold"/>
                                        <p:tgtEl>
                                          <p:spTgt spid="12950531">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50531">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50531">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50531">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50531">
                                            <p:txEl>
                                              <p:pRg st="5" end="5"/>
                                            </p:txEl>
                                          </p:spTgt>
                                        </p:tgtEl>
                                        <p:attrNameLst>
                                          <p:attrName>style.visibility</p:attrName>
                                        </p:attrNameLst>
                                      </p:cBhvr>
                                      <p:to>
                                        <p:strVal val="visible"/>
                                      </p:to>
                                    </p:set>
                                    <p:anim calcmode="lin" valueType="num">
                                      <p:cBhvr>
                                        <p:cTn id="20" dur="300" fill="hold"/>
                                        <p:tgtEl>
                                          <p:spTgt spid="12950531">
                                            <p:txEl>
                                              <p:pRg st="5" end="5"/>
                                            </p:txEl>
                                          </p:spTgt>
                                        </p:tgtEl>
                                        <p:attrNameLst>
                                          <p:attrName>ppt_w</p:attrName>
                                        </p:attrNameLst>
                                      </p:cBhvr>
                                      <p:tavLst>
                                        <p:tav tm="0">
                                          <p:val>
                                            <p:fltVal val="0"/>
                                          </p:val>
                                        </p:tav>
                                        <p:tav tm="100000">
                                          <p:val>
                                            <p:strVal val="#ppt_w"/>
                                          </p:val>
                                        </p:tav>
                                      </p:tavLst>
                                    </p:anim>
                                    <p:anim calcmode="lin" valueType="num">
                                      <p:cBhvr>
                                        <p:cTn id="21" dur="300" fill="hold"/>
                                        <p:tgtEl>
                                          <p:spTgt spid="12950531">
                                            <p:txEl>
                                              <p:pRg st="5" end="5"/>
                                            </p:txEl>
                                          </p:spTgt>
                                        </p:tgtEl>
                                        <p:attrNameLst>
                                          <p:attrName>ppt_h</p:attrName>
                                        </p:attrNameLst>
                                      </p:cBhvr>
                                      <p:tavLst>
                                        <p:tav tm="0">
                                          <p:val>
                                            <p:fltVal val="0"/>
                                          </p:val>
                                        </p:tav>
                                        <p:tav tm="100000">
                                          <p:val>
                                            <p:strVal val="#ppt_h"/>
                                          </p:val>
                                        </p:tav>
                                      </p:tavLst>
                                    </p:anim>
                                    <p:anim calcmode="lin" valueType="num">
                                      <p:cBhvr>
                                        <p:cTn id="22" dur="300" fill="hold"/>
                                        <p:tgtEl>
                                          <p:spTgt spid="12950531">
                                            <p:txEl>
                                              <p:pRg st="5" end="5"/>
                                            </p:txEl>
                                          </p:spTgt>
                                        </p:tgtEl>
                                        <p:attrNameLst>
                                          <p:attrName>ppt_x</p:attrName>
                                        </p:attrNameLst>
                                      </p:cBhvr>
                                      <p:tavLst>
                                        <p:tav tm="0">
                                          <p:val>
                                            <p:fltVal val="0.5"/>
                                          </p:val>
                                        </p:tav>
                                        <p:tav tm="100000">
                                          <p:val>
                                            <p:strVal val="#ppt_x"/>
                                          </p:val>
                                        </p:tav>
                                      </p:tavLst>
                                    </p:anim>
                                    <p:anim calcmode="lin" valueType="num">
                                      <p:cBhvr>
                                        <p:cTn id="23" dur="300" fill="hold"/>
                                        <p:tgtEl>
                                          <p:spTgt spid="12950531">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iterate type="wd">
                                    <p:tmPct val="100000"/>
                                  </p:iterate>
                                  <p:childTnLst>
                                    <p:set>
                                      <p:cBhvr>
                                        <p:cTn id="27" dur="1" fill="hold">
                                          <p:stCondLst>
                                            <p:cond delay="0"/>
                                          </p:stCondLst>
                                        </p:cTn>
                                        <p:tgtEl>
                                          <p:spTgt spid="12950531">
                                            <p:txEl>
                                              <p:pRg st="6" end="6"/>
                                            </p:txEl>
                                          </p:spTgt>
                                        </p:tgtEl>
                                        <p:attrNameLst>
                                          <p:attrName>style.visibility</p:attrName>
                                        </p:attrNameLst>
                                      </p:cBhvr>
                                      <p:to>
                                        <p:strVal val="visible"/>
                                      </p:to>
                                    </p:set>
                                    <p:anim calcmode="lin" valueType="num">
                                      <p:cBhvr>
                                        <p:cTn id="28" dur="300" fill="hold"/>
                                        <p:tgtEl>
                                          <p:spTgt spid="12950531">
                                            <p:txEl>
                                              <p:pRg st="6" end="6"/>
                                            </p:txEl>
                                          </p:spTgt>
                                        </p:tgtEl>
                                        <p:attrNameLst>
                                          <p:attrName>ppt_w</p:attrName>
                                        </p:attrNameLst>
                                      </p:cBhvr>
                                      <p:tavLst>
                                        <p:tav tm="0">
                                          <p:val>
                                            <p:fltVal val="0"/>
                                          </p:val>
                                        </p:tav>
                                        <p:tav tm="100000">
                                          <p:val>
                                            <p:strVal val="#ppt_w"/>
                                          </p:val>
                                        </p:tav>
                                      </p:tavLst>
                                    </p:anim>
                                    <p:anim calcmode="lin" valueType="num">
                                      <p:cBhvr>
                                        <p:cTn id="29" dur="300" fill="hold"/>
                                        <p:tgtEl>
                                          <p:spTgt spid="12950531">
                                            <p:txEl>
                                              <p:pRg st="6" end="6"/>
                                            </p:txEl>
                                          </p:spTgt>
                                        </p:tgtEl>
                                        <p:attrNameLst>
                                          <p:attrName>ppt_h</p:attrName>
                                        </p:attrNameLst>
                                      </p:cBhvr>
                                      <p:tavLst>
                                        <p:tav tm="0">
                                          <p:val>
                                            <p:fltVal val="0"/>
                                          </p:val>
                                        </p:tav>
                                        <p:tav tm="100000">
                                          <p:val>
                                            <p:strVal val="#ppt_h"/>
                                          </p:val>
                                        </p:tav>
                                      </p:tavLst>
                                    </p:anim>
                                    <p:anim calcmode="lin" valueType="num">
                                      <p:cBhvr>
                                        <p:cTn id="30" dur="300" fill="hold"/>
                                        <p:tgtEl>
                                          <p:spTgt spid="12950531">
                                            <p:txEl>
                                              <p:pRg st="6" end="6"/>
                                            </p:txEl>
                                          </p:spTgt>
                                        </p:tgtEl>
                                        <p:attrNameLst>
                                          <p:attrName>ppt_x</p:attrName>
                                        </p:attrNameLst>
                                      </p:cBhvr>
                                      <p:tavLst>
                                        <p:tav tm="0">
                                          <p:val>
                                            <p:fltVal val="0.5"/>
                                          </p:val>
                                        </p:tav>
                                        <p:tav tm="100000">
                                          <p:val>
                                            <p:strVal val="#ppt_x"/>
                                          </p:val>
                                        </p:tav>
                                      </p:tavLst>
                                    </p:anim>
                                    <p:anim calcmode="lin" valueType="num">
                                      <p:cBhvr>
                                        <p:cTn id="31" dur="300" fill="hold"/>
                                        <p:tgtEl>
                                          <p:spTgt spid="12950531">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nodeType="clickEffect">
                                  <p:stCondLst>
                                    <p:cond delay="0"/>
                                  </p:stCondLst>
                                  <p:iterate type="wd">
                                    <p:tmPct val="100000"/>
                                  </p:iterate>
                                  <p:childTnLst>
                                    <p:set>
                                      <p:cBhvr>
                                        <p:cTn id="35" dur="1" fill="hold">
                                          <p:stCondLst>
                                            <p:cond delay="0"/>
                                          </p:stCondLst>
                                        </p:cTn>
                                        <p:tgtEl>
                                          <p:spTgt spid="12950531">
                                            <p:txEl>
                                              <p:pRg st="7" end="7"/>
                                            </p:txEl>
                                          </p:spTgt>
                                        </p:tgtEl>
                                        <p:attrNameLst>
                                          <p:attrName>style.visibility</p:attrName>
                                        </p:attrNameLst>
                                      </p:cBhvr>
                                      <p:to>
                                        <p:strVal val="visible"/>
                                      </p:to>
                                    </p:set>
                                    <p:anim calcmode="lin" valueType="num">
                                      <p:cBhvr>
                                        <p:cTn id="36" dur="300" fill="hold"/>
                                        <p:tgtEl>
                                          <p:spTgt spid="12950531">
                                            <p:txEl>
                                              <p:pRg st="7" end="7"/>
                                            </p:txEl>
                                          </p:spTgt>
                                        </p:tgtEl>
                                        <p:attrNameLst>
                                          <p:attrName>ppt_w</p:attrName>
                                        </p:attrNameLst>
                                      </p:cBhvr>
                                      <p:tavLst>
                                        <p:tav tm="0">
                                          <p:val>
                                            <p:fltVal val="0"/>
                                          </p:val>
                                        </p:tav>
                                        <p:tav tm="100000">
                                          <p:val>
                                            <p:strVal val="#ppt_w"/>
                                          </p:val>
                                        </p:tav>
                                      </p:tavLst>
                                    </p:anim>
                                    <p:anim calcmode="lin" valueType="num">
                                      <p:cBhvr>
                                        <p:cTn id="37" dur="300" fill="hold"/>
                                        <p:tgtEl>
                                          <p:spTgt spid="12950531">
                                            <p:txEl>
                                              <p:pRg st="7" end="7"/>
                                            </p:txEl>
                                          </p:spTgt>
                                        </p:tgtEl>
                                        <p:attrNameLst>
                                          <p:attrName>ppt_h</p:attrName>
                                        </p:attrNameLst>
                                      </p:cBhvr>
                                      <p:tavLst>
                                        <p:tav tm="0">
                                          <p:val>
                                            <p:fltVal val="0"/>
                                          </p:val>
                                        </p:tav>
                                        <p:tav tm="100000">
                                          <p:val>
                                            <p:strVal val="#ppt_h"/>
                                          </p:val>
                                        </p:tav>
                                      </p:tavLst>
                                    </p:anim>
                                    <p:anim calcmode="lin" valueType="num">
                                      <p:cBhvr>
                                        <p:cTn id="38" dur="300" fill="hold"/>
                                        <p:tgtEl>
                                          <p:spTgt spid="12950531">
                                            <p:txEl>
                                              <p:pRg st="7" end="7"/>
                                            </p:txEl>
                                          </p:spTgt>
                                        </p:tgtEl>
                                        <p:attrNameLst>
                                          <p:attrName>ppt_x</p:attrName>
                                        </p:attrNameLst>
                                      </p:cBhvr>
                                      <p:tavLst>
                                        <p:tav tm="0">
                                          <p:val>
                                            <p:fltVal val="0.5"/>
                                          </p:val>
                                        </p:tav>
                                        <p:tav tm="100000">
                                          <p:val>
                                            <p:strVal val="#ppt_x"/>
                                          </p:val>
                                        </p:tav>
                                      </p:tavLst>
                                    </p:anim>
                                    <p:anim calcmode="lin" valueType="num">
                                      <p:cBhvr>
                                        <p:cTn id="39" dur="300" fill="hold"/>
                                        <p:tgtEl>
                                          <p:spTgt spid="12950531">
                                            <p:txEl>
                                              <p:pRg st="7" end="7"/>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0531"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52578" name="Rectangle 2">
            <a:extLst>
              <a:ext uri="{FF2B5EF4-FFF2-40B4-BE49-F238E27FC236}">
                <a16:creationId xmlns:a16="http://schemas.microsoft.com/office/drawing/2014/main" id="{155E4B0D-7625-6B49-F277-F4BF49CB64EF}"/>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52579" name="Rectangle 3">
            <a:extLst>
              <a:ext uri="{FF2B5EF4-FFF2-40B4-BE49-F238E27FC236}">
                <a16:creationId xmlns:a16="http://schemas.microsoft.com/office/drawing/2014/main" id="{C0F073BA-0444-4190-01D9-389CAAB9828F}"/>
              </a:ext>
            </a:extLst>
          </p:cNvPr>
          <p:cNvSpPr>
            <a:spLocks noGrp="1" noChangeArrowheads="1"/>
          </p:cNvSpPr>
          <p:nvPr>
            <p:ph type="body" idx="1"/>
          </p:nvPr>
        </p:nvSpPr>
        <p:spPr>
          <a:xfrm>
            <a:off x="1752600" y="1600200"/>
            <a:ext cx="8610600" cy="4648200"/>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sz="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6000" b="1">
              <a:solidFill>
                <a:schemeClr val="bg1"/>
              </a:solidFill>
            </a:endParaRPr>
          </a:p>
          <a:p>
            <a:pPr eaLnBrk="1" hangingPunct="1">
              <a:buFont typeface="Monotype Sorts" pitchFamily="2" charset="2"/>
              <a:buNone/>
              <a:defRPr/>
            </a:pPr>
            <a:endParaRPr lang="en-US" sz="1800" b="1">
              <a:solidFill>
                <a:schemeClr val="bg1"/>
              </a:solidFill>
            </a:endParaRPr>
          </a:p>
          <a:p>
            <a:pPr eaLnBrk="1" hangingPunct="1">
              <a:defRPr/>
            </a:pPr>
            <a:r>
              <a:rPr lang="en-US" sz="4000" b="1">
                <a:solidFill>
                  <a:schemeClr val="bg1"/>
                </a:solidFill>
              </a:rPr>
              <a:t>  WHAT IS HUMANITY’S FUNDAMENTAL PROBLEM?</a:t>
            </a:r>
            <a:endParaRPr lang="en-US" sz="4000">
              <a:solidFill>
                <a:schemeClr val="bg1"/>
              </a:solidFill>
            </a:endParaRPr>
          </a:p>
        </p:txBody>
      </p:sp>
      <p:sp>
        <p:nvSpPr>
          <p:cNvPr id="740358" name="WordArt 4">
            <a:extLst>
              <a:ext uri="{FF2B5EF4-FFF2-40B4-BE49-F238E27FC236}">
                <a16:creationId xmlns:a16="http://schemas.microsoft.com/office/drawing/2014/main" id="{16C87AE0-A4B5-01E5-0F64-8E147FB1DA8E}"/>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52581" name="WordArt 5" descr="Purple mesh">
            <a:extLst>
              <a:ext uri="{FF2B5EF4-FFF2-40B4-BE49-F238E27FC236}">
                <a16:creationId xmlns:a16="http://schemas.microsoft.com/office/drawing/2014/main" id="{06E35DEC-C523-34F6-16EA-BC99865499FE}"/>
              </a:ext>
            </a:extLst>
          </p:cNvPr>
          <p:cNvSpPr>
            <a:spLocks noChangeArrowheads="1" noChangeShapeType="1" noTextEdit="1"/>
          </p:cNvSpPr>
          <p:nvPr/>
        </p:nvSpPr>
        <p:spPr bwMode="auto">
          <a:xfrm>
            <a:off x="2286000" y="2971800"/>
            <a:ext cx="6629400" cy="1524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PREDICAMENT QUESTION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52581"/>
                                        </p:tgtEl>
                                        <p:attrNameLst>
                                          <p:attrName>style.visibility</p:attrName>
                                        </p:attrNameLst>
                                      </p:cBhvr>
                                      <p:to>
                                        <p:strVal val="visible"/>
                                      </p:to>
                                    </p:set>
                                    <p:animEffect transition="in" filter="box(out)">
                                      <p:cBhvr>
                                        <p:cTn id="7" dur="500"/>
                                        <p:tgtEl>
                                          <p:spTgt spid="12952581"/>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52579">
                                            <p:txEl>
                                              <p:pRg st="0" end="0"/>
                                            </p:txEl>
                                          </p:spTgt>
                                        </p:tgtEl>
                                        <p:attrNameLst>
                                          <p:attrName>style.visibility</p:attrName>
                                        </p:attrNameLst>
                                      </p:cBhvr>
                                      <p:to>
                                        <p:strVal val="visible"/>
                                      </p:to>
                                    </p:set>
                                    <p:anim calcmode="lin" valueType="num">
                                      <p:cBhvr>
                                        <p:cTn id="12" dur="300" fill="hold"/>
                                        <p:tgtEl>
                                          <p:spTgt spid="12952579">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52579">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52579">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52579">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52579">
                                            <p:txEl>
                                              <p:pRg st="6" end="6"/>
                                            </p:txEl>
                                          </p:spTgt>
                                        </p:tgtEl>
                                        <p:attrNameLst>
                                          <p:attrName>style.visibility</p:attrName>
                                        </p:attrNameLst>
                                      </p:cBhvr>
                                      <p:to>
                                        <p:strVal val="visible"/>
                                      </p:to>
                                    </p:set>
                                    <p:anim calcmode="lin" valueType="num">
                                      <p:cBhvr>
                                        <p:cTn id="20" dur="300" fill="hold"/>
                                        <p:tgtEl>
                                          <p:spTgt spid="12952579">
                                            <p:txEl>
                                              <p:pRg st="6" end="6"/>
                                            </p:txEl>
                                          </p:spTgt>
                                        </p:tgtEl>
                                        <p:attrNameLst>
                                          <p:attrName>ppt_w</p:attrName>
                                        </p:attrNameLst>
                                      </p:cBhvr>
                                      <p:tavLst>
                                        <p:tav tm="0">
                                          <p:val>
                                            <p:fltVal val="0"/>
                                          </p:val>
                                        </p:tav>
                                        <p:tav tm="100000">
                                          <p:val>
                                            <p:strVal val="#ppt_w"/>
                                          </p:val>
                                        </p:tav>
                                      </p:tavLst>
                                    </p:anim>
                                    <p:anim calcmode="lin" valueType="num">
                                      <p:cBhvr>
                                        <p:cTn id="21" dur="300" fill="hold"/>
                                        <p:tgtEl>
                                          <p:spTgt spid="12952579">
                                            <p:txEl>
                                              <p:pRg st="6" end="6"/>
                                            </p:txEl>
                                          </p:spTgt>
                                        </p:tgtEl>
                                        <p:attrNameLst>
                                          <p:attrName>ppt_h</p:attrName>
                                        </p:attrNameLst>
                                      </p:cBhvr>
                                      <p:tavLst>
                                        <p:tav tm="0">
                                          <p:val>
                                            <p:fltVal val="0"/>
                                          </p:val>
                                        </p:tav>
                                        <p:tav tm="100000">
                                          <p:val>
                                            <p:strVal val="#ppt_h"/>
                                          </p:val>
                                        </p:tav>
                                      </p:tavLst>
                                    </p:anim>
                                    <p:anim calcmode="lin" valueType="num">
                                      <p:cBhvr>
                                        <p:cTn id="22" dur="300" fill="hold"/>
                                        <p:tgtEl>
                                          <p:spTgt spid="12952579">
                                            <p:txEl>
                                              <p:pRg st="6" end="6"/>
                                            </p:txEl>
                                          </p:spTgt>
                                        </p:tgtEl>
                                        <p:attrNameLst>
                                          <p:attrName>ppt_x</p:attrName>
                                        </p:attrNameLst>
                                      </p:cBhvr>
                                      <p:tavLst>
                                        <p:tav tm="0">
                                          <p:val>
                                            <p:fltVal val="0.5"/>
                                          </p:val>
                                        </p:tav>
                                        <p:tav tm="100000">
                                          <p:val>
                                            <p:strVal val="#ppt_x"/>
                                          </p:val>
                                        </p:tav>
                                      </p:tavLst>
                                    </p:anim>
                                    <p:anim calcmode="lin" valueType="num">
                                      <p:cBhvr>
                                        <p:cTn id="23" dur="300" fill="hold"/>
                                        <p:tgtEl>
                                          <p:spTgt spid="12952579">
                                            <p:txEl>
                                              <p:pRg st="6" end="6"/>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257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70F95581-0E7E-4B49-8494-D1C5C12EEBB3}"/>
              </a:ext>
              <a:ext uri="{C183D7F6-B498-43B3-948B-1728B52AA6E4}">
                <adec:decorative xmlns:adec="http://schemas.microsoft.com/office/drawing/2017/decorative" val="1"/>
              </a:ext>
            </a:extLst>
          </p:cNvPr>
          <p:cNvSpPr/>
          <p:nvPr/>
        </p:nvSpPr>
        <p:spPr>
          <a:xfrm rot="10800000">
            <a:off x="2489641" y="2635253"/>
            <a:ext cx="3942183" cy="3780143"/>
          </a:xfrm>
          <a:prstGeom prst="triangle">
            <a:avLst/>
          </a:prstGeom>
          <a:solidFill>
            <a:schemeClr val="accent1">
              <a:alpha val="20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Isosceles Triangle 6">
            <a:extLst>
              <a:ext uri="{FF2B5EF4-FFF2-40B4-BE49-F238E27FC236}">
                <a16:creationId xmlns:a16="http://schemas.microsoft.com/office/drawing/2014/main" id="{6133EA95-E5DA-4746-8F74-6A75A91BE49E}"/>
              </a:ext>
              <a:ext uri="{C183D7F6-B498-43B3-948B-1728B52AA6E4}">
                <adec:decorative xmlns:adec="http://schemas.microsoft.com/office/drawing/2017/decorative" val="1"/>
              </a:ext>
            </a:extLst>
          </p:cNvPr>
          <p:cNvSpPr/>
          <p:nvPr/>
        </p:nvSpPr>
        <p:spPr>
          <a:xfrm>
            <a:off x="4615520" y="2227369"/>
            <a:ext cx="2362400" cy="2265296"/>
          </a:xfrm>
          <a:prstGeom prst="triangle">
            <a:avLst/>
          </a:prstGeom>
          <a:solidFill>
            <a:schemeClr val="accent4">
              <a:alpha val="20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Isosceles Triangle 7">
            <a:extLst>
              <a:ext uri="{FF2B5EF4-FFF2-40B4-BE49-F238E27FC236}">
                <a16:creationId xmlns:a16="http://schemas.microsoft.com/office/drawing/2014/main" id="{6814F6E8-206C-4B4B-96DE-1C89E39C2EA4}"/>
              </a:ext>
              <a:ext uri="{C183D7F6-B498-43B3-948B-1728B52AA6E4}">
                <adec:decorative xmlns:adec="http://schemas.microsoft.com/office/drawing/2017/decorative" val="1"/>
              </a:ext>
            </a:extLst>
          </p:cNvPr>
          <p:cNvSpPr/>
          <p:nvPr/>
        </p:nvSpPr>
        <p:spPr>
          <a:xfrm>
            <a:off x="5133557" y="3526952"/>
            <a:ext cx="2362400" cy="2265296"/>
          </a:xfrm>
          <a:prstGeom prst="triangle">
            <a:avLst/>
          </a:prstGeom>
          <a:solidFill>
            <a:schemeClr val="accent6"/>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Isosceles Triangle 8">
            <a:extLst>
              <a:ext uri="{FF2B5EF4-FFF2-40B4-BE49-F238E27FC236}">
                <a16:creationId xmlns:a16="http://schemas.microsoft.com/office/drawing/2014/main" id="{F3309E3E-6B5E-466A-B6CB-4F55A5E5FC51}"/>
              </a:ext>
              <a:ext uri="{C183D7F6-B498-43B3-948B-1728B52AA6E4}">
                <adec:decorative xmlns:adec="http://schemas.microsoft.com/office/drawing/2017/decorative" val="1"/>
              </a:ext>
            </a:extLst>
          </p:cNvPr>
          <p:cNvSpPr/>
          <p:nvPr/>
        </p:nvSpPr>
        <p:spPr>
          <a:xfrm>
            <a:off x="4529664" y="3552493"/>
            <a:ext cx="2362400" cy="2265296"/>
          </a:xfrm>
          <a:prstGeom prst="triangle">
            <a:avLst/>
          </a:prstGeom>
          <a:solidFill>
            <a:schemeClr val="accent4"/>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Isosceles Triangle 9">
            <a:extLst>
              <a:ext uri="{FF2B5EF4-FFF2-40B4-BE49-F238E27FC236}">
                <a16:creationId xmlns:a16="http://schemas.microsoft.com/office/drawing/2014/main" id="{597FD3E3-3443-49C2-BA6B-CFF88E49FD47}"/>
              </a:ext>
              <a:ext uri="{C183D7F6-B498-43B3-948B-1728B52AA6E4}">
                <adec:decorative xmlns:adec="http://schemas.microsoft.com/office/drawing/2017/decorative" val="1"/>
              </a:ext>
            </a:extLst>
          </p:cNvPr>
          <p:cNvSpPr/>
          <p:nvPr/>
        </p:nvSpPr>
        <p:spPr>
          <a:xfrm>
            <a:off x="4580512" y="3247901"/>
            <a:ext cx="2513382" cy="2410072"/>
          </a:xfrm>
          <a:prstGeom prst="triangl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Isosceles Triangle 10">
            <a:extLst>
              <a:ext uri="{FF2B5EF4-FFF2-40B4-BE49-F238E27FC236}">
                <a16:creationId xmlns:a16="http://schemas.microsoft.com/office/drawing/2014/main" id="{4D749BE7-527A-45EF-939C-C4AEFE17FC55}"/>
              </a:ext>
              <a:ext uri="{C183D7F6-B498-43B3-948B-1728B52AA6E4}">
                <adec:decorative xmlns:adec="http://schemas.microsoft.com/office/drawing/2017/decorative" val="1"/>
              </a:ext>
            </a:extLst>
          </p:cNvPr>
          <p:cNvSpPr/>
          <p:nvPr/>
        </p:nvSpPr>
        <p:spPr>
          <a:xfrm rot="10800000">
            <a:off x="-67060" y="2219294"/>
            <a:ext cx="4577071" cy="4063768"/>
          </a:xfrm>
          <a:prstGeom prst="triangle">
            <a:avLst/>
          </a:prstGeom>
          <a:noFill/>
          <a:ln>
            <a:solidFill>
              <a:schemeClr val="tx1"/>
            </a:solid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Isosceles Triangle 18">
            <a:extLst>
              <a:ext uri="{FF2B5EF4-FFF2-40B4-BE49-F238E27FC236}">
                <a16:creationId xmlns:a16="http://schemas.microsoft.com/office/drawing/2014/main" id="{D0A0B013-499E-4953-B7CB-28E6239A307F}"/>
              </a:ext>
              <a:ext uri="{C183D7F6-B498-43B3-948B-1728B52AA6E4}">
                <adec:decorative xmlns:adec="http://schemas.microsoft.com/office/drawing/2017/decorative" val="1"/>
              </a:ext>
            </a:extLst>
          </p:cNvPr>
          <p:cNvSpPr/>
          <p:nvPr/>
        </p:nvSpPr>
        <p:spPr>
          <a:xfrm>
            <a:off x="5285254" y="733454"/>
            <a:ext cx="2507617" cy="3242337"/>
          </a:xfrm>
          <a:custGeom>
            <a:avLst/>
            <a:gdLst>
              <a:gd name="connsiteX0" fmla="*/ 0 w 3584246"/>
              <a:gd name="connsiteY0" fmla="*/ 3089867 h 3089867"/>
              <a:gd name="connsiteX1" fmla="*/ 1792123 w 3584246"/>
              <a:gd name="connsiteY1" fmla="*/ 0 h 3089867"/>
              <a:gd name="connsiteX2" fmla="*/ 3584246 w 3584246"/>
              <a:gd name="connsiteY2" fmla="*/ 3089867 h 3089867"/>
              <a:gd name="connsiteX3" fmla="*/ 0 w 3584246"/>
              <a:gd name="connsiteY3" fmla="*/ 3089867 h 3089867"/>
              <a:gd name="connsiteX0" fmla="*/ 0 w 3584246"/>
              <a:gd name="connsiteY0" fmla="*/ 3089867 h 3089867"/>
              <a:gd name="connsiteX1" fmla="*/ 1792123 w 3584246"/>
              <a:gd name="connsiteY1" fmla="*/ 0 h 3089867"/>
              <a:gd name="connsiteX2" fmla="*/ 2392795 w 3584246"/>
              <a:gd name="connsiteY2" fmla="*/ 1028006 h 3089867"/>
              <a:gd name="connsiteX3" fmla="*/ 3584246 w 3584246"/>
              <a:gd name="connsiteY3" fmla="*/ 3089867 h 3089867"/>
              <a:gd name="connsiteX4" fmla="*/ 0 w 3584246"/>
              <a:gd name="connsiteY4" fmla="*/ 3089867 h 3089867"/>
              <a:gd name="connsiteX0" fmla="*/ 0 w 3584246"/>
              <a:gd name="connsiteY0" fmla="*/ 3089867 h 3093873"/>
              <a:gd name="connsiteX1" fmla="*/ 1792123 w 3584246"/>
              <a:gd name="connsiteY1" fmla="*/ 0 h 3093873"/>
              <a:gd name="connsiteX2" fmla="*/ 2392795 w 3584246"/>
              <a:gd name="connsiteY2" fmla="*/ 1028006 h 3093873"/>
              <a:gd name="connsiteX3" fmla="*/ 3584246 w 3584246"/>
              <a:gd name="connsiteY3" fmla="*/ 3089867 h 3093873"/>
              <a:gd name="connsiteX4" fmla="*/ 1605395 w 3584246"/>
              <a:gd name="connsiteY4" fmla="*/ 3093873 h 3093873"/>
              <a:gd name="connsiteX5" fmla="*/ 0 w 3584246"/>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605395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486862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1967112 w 2392795"/>
              <a:gd name="connsiteY3" fmla="*/ 2040000 h 3093873"/>
              <a:gd name="connsiteX4" fmla="*/ 1486862 w 2392795"/>
              <a:gd name="connsiteY4" fmla="*/ 3093873 h 3093873"/>
              <a:gd name="connsiteX5" fmla="*/ 0 w 2392795"/>
              <a:gd name="connsiteY5" fmla="*/ 3089867 h 309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795" h="3093873">
                <a:moveTo>
                  <a:pt x="0" y="3089867"/>
                </a:moveTo>
                <a:lnTo>
                  <a:pt x="1792123" y="0"/>
                </a:lnTo>
                <a:lnTo>
                  <a:pt x="2392795" y="1028006"/>
                </a:lnTo>
                <a:lnTo>
                  <a:pt x="1967112" y="2040000"/>
                </a:lnTo>
                <a:lnTo>
                  <a:pt x="1486862" y="3093873"/>
                </a:lnTo>
                <a:lnTo>
                  <a:pt x="0" y="3089867"/>
                </a:lnTo>
                <a:close/>
              </a:path>
            </a:pathLst>
          </a:custGeom>
          <a:blipFill dpi="0" rotWithShape="1">
            <a:blip r:embed="rId3"/>
            <a:srcRect/>
            <a:tile tx="0" ty="0" sx="100000" sy="100000" flip="none" algn="tl"/>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Isosceles Triangle 12">
            <a:extLst>
              <a:ext uri="{FF2B5EF4-FFF2-40B4-BE49-F238E27FC236}">
                <a16:creationId xmlns:a16="http://schemas.microsoft.com/office/drawing/2014/main" id="{1283BC25-B4A9-4FAF-BA45-22835DDD4872}"/>
              </a:ext>
              <a:ext uri="{C183D7F6-B498-43B3-948B-1728B52AA6E4}">
                <adec:decorative xmlns:adec="http://schemas.microsoft.com/office/drawing/2017/decorative" val="1"/>
              </a:ext>
            </a:extLst>
          </p:cNvPr>
          <p:cNvSpPr/>
          <p:nvPr/>
        </p:nvSpPr>
        <p:spPr>
          <a:xfrm>
            <a:off x="-574153" y="4015624"/>
            <a:ext cx="2687535" cy="2316841"/>
          </a:xfrm>
          <a:prstGeom prst="triangle">
            <a:avLst/>
          </a:prstGeom>
          <a:solidFill>
            <a:schemeClr val="accent4">
              <a:alpha val="25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E10CC4E0-7C56-46FB-92B0-4DA36084930F}"/>
              </a:ext>
              <a:ext uri="{C183D7F6-B498-43B3-948B-1728B52AA6E4}">
                <adec:decorative xmlns:adec="http://schemas.microsoft.com/office/drawing/2017/decorative" val="1"/>
              </a:ext>
            </a:extLst>
          </p:cNvPr>
          <p:cNvSpPr/>
          <p:nvPr/>
        </p:nvSpPr>
        <p:spPr>
          <a:xfrm>
            <a:off x="839040" y="869944"/>
            <a:ext cx="703810" cy="703810"/>
          </a:xfrm>
          <a:prstGeom prst="ellipse">
            <a:avLst/>
          </a:prstGeom>
          <a:solidFill>
            <a:schemeClr val="accent3"/>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2D2EBA0F-8927-4A45-B27E-4ED9423A0DC1}"/>
              </a:ext>
              <a:ext uri="{C183D7F6-B498-43B3-948B-1728B52AA6E4}">
                <adec:decorative xmlns:adec="http://schemas.microsoft.com/office/drawing/2017/decorative" val="1"/>
              </a:ext>
            </a:extLst>
          </p:cNvPr>
          <p:cNvSpPr/>
          <p:nvPr/>
        </p:nvSpPr>
        <p:spPr>
          <a:xfrm>
            <a:off x="1008066" y="1038969"/>
            <a:ext cx="374073" cy="374073"/>
          </a:xfrm>
          <a:prstGeom prst="ellipse">
            <a:avLst/>
          </a:prstGeom>
          <a:solidFill>
            <a:schemeClr val="bg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A6878699-10E9-4663-98D7-DF833CDD2F6C}"/>
              </a:ext>
              <a:ext uri="{C183D7F6-B498-43B3-948B-1728B52AA6E4}">
                <adec:decorative xmlns:adec="http://schemas.microsoft.com/office/drawing/2017/decorative" val="1"/>
              </a:ext>
            </a:extLst>
          </p:cNvPr>
          <p:cNvSpPr/>
          <p:nvPr/>
        </p:nvSpPr>
        <p:spPr>
          <a:xfrm>
            <a:off x="443627" y="222500"/>
            <a:ext cx="152401" cy="152401"/>
          </a:xfrm>
          <a:prstGeom prst="ellipse">
            <a:avLst/>
          </a:prstGeom>
          <a:solidFill>
            <a:schemeClr val="accent2"/>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Isosceles Triangle 16">
            <a:extLst>
              <a:ext uri="{FF2B5EF4-FFF2-40B4-BE49-F238E27FC236}">
                <a16:creationId xmlns:a16="http://schemas.microsoft.com/office/drawing/2014/main" id="{793E9C72-C61F-4CB5-9513-1F233A7F53A0}"/>
              </a:ext>
              <a:ext uri="{C183D7F6-B498-43B3-948B-1728B52AA6E4}">
                <adec:decorative xmlns:adec="http://schemas.microsoft.com/office/drawing/2017/decorative" val="1"/>
              </a:ext>
            </a:extLst>
          </p:cNvPr>
          <p:cNvSpPr/>
          <p:nvPr/>
        </p:nvSpPr>
        <p:spPr>
          <a:xfrm>
            <a:off x="-1649258" y="3678153"/>
            <a:ext cx="3567822" cy="3075709"/>
          </a:xfrm>
          <a:prstGeom prst="triangle">
            <a:avLst/>
          </a:prstGeom>
          <a:blipFill dpi="0" rotWithShape="1">
            <a:blip r:embed="rId4"/>
            <a:srcRect/>
            <a:tile tx="0" ty="0" sx="100000" sy="100000" flip="none" algn="tl"/>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4">
            <a:extLst>
              <a:ext uri="{FF2B5EF4-FFF2-40B4-BE49-F238E27FC236}">
                <a16:creationId xmlns:a16="http://schemas.microsoft.com/office/drawing/2014/main" id="{66C926C0-4ED9-46B9-9F9B-31F0DDA5BE26}"/>
              </a:ext>
              <a:ext uri="{C183D7F6-B498-43B3-948B-1728B52AA6E4}">
                <adec:decorative xmlns:adec="http://schemas.microsoft.com/office/drawing/2017/decorative" val="1"/>
              </a:ext>
            </a:extLst>
          </p:cNvPr>
          <p:cNvSpPr/>
          <p:nvPr/>
        </p:nvSpPr>
        <p:spPr>
          <a:xfrm>
            <a:off x="-1230946" y="2564447"/>
            <a:ext cx="9356080" cy="1230800"/>
          </a:xfrm>
          <a:custGeom>
            <a:avLst/>
            <a:gdLst>
              <a:gd name="connsiteX0" fmla="*/ 0 w 6510867"/>
              <a:gd name="connsiteY0" fmla="*/ 0 h 1574800"/>
              <a:gd name="connsiteX1" fmla="*/ 6510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510867"/>
              <a:gd name="connsiteY0" fmla="*/ 0 h 1574800"/>
              <a:gd name="connsiteX1" fmla="*/ 4859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047840"/>
              <a:gd name="connsiteY0" fmla="*/ 0 h 1574800"/>
              <a:gd name="connsiteX1" fmla="*/ 4859867 w 6047840"/>
              <a:gd name="connsiteY1" fmla="*/ 0 h 1574800"/>
              <a:gd name="connsiteX2" fmla="*/ 6047840 w 6047840"/>
              <a:gd name="connsiteY2" fmla="*/ 1574800 h 1574800"/>
              <a:gd name="connsiteX3" fmla="*/ 0 w 6047840"/>
              <a:gd name="connsiteY3" fmla="*/ 1574800 h 1574800"/>
              <a:gd name="connsiteX4" fmla="*/ 0 w 6047840"/>
              <a:gd name="connsiteY4" fmla="*/ 0 h 1574800"/>
              <a:gd name="connsiteX0" fmla="*/ 0 w 5518513"/>
              <a:gd name="connsiteY0" fmla="*/ 0 h 1607984"/>
              <a:gd name="connsiteX1" fmla="*/ 4859867 w 5518513"/>
              <a:gd name="connsiteY1" fmla="*/ 0 h 1607984"/>
              <a:gd name="connsiteX2" fmla="*/ 5518513 w 5518513"/>
              <a:gd name="connsiteY2" fmla="*/ 1607984 h 1607984"/>
              <a:gd name="connsiteX3" fmla="*/ 0 w 5518513"/>
              <a:gd name="connsiteY3" fmla="*/ 1574800 h 1607984"/>
              <a:gd name="connsiteX4" fmla="*/ 0 w 5518513"/>
              <a:gd name="connsiteY4" fmla="*/ 0 h 160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513" h="1607984">
                <a:moveTo>
                  <a:pt x="0" y="0"/>
                </a:moveTo>
                <a:lnTo>
                  <a:pt x="4859867" y="0"/>
                </a:lnTo>
                <a:lnTo>
                  <a:pt x="5518513" y="1607984"/>
                </a:lnTo>
                <a:lnTo>
                  <a:pt x="0" y="1574800"/>
                </a:lnTo>
                <a:lnTo>
                  <a:pt x="0" y="0"/>
                </a:lnTo>
                <a:close/>
              </a:path>
            </a:pathLst>
          </a:custGeom>
          <a:solidFill>
            <a:schemeClr val="accent5"/>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DDCC9C2A-57B6-41BB-BCE5-4F122A52EC8B}"/>
              </a:ext>
              <a:ext uri="{C183D7F6-B498-43B3-948B-1728B52AA6E4}">
                <adec:decorative xmlns:adec="http://schemas.microsoft.com/office/drawing/2017/decorative" val="1"/>
              </a:ext>
            </a:extLst>
          </p:cNvPr>
          <p:cNvSpPr/>
          <p:nvPr/>
        </p:nvSpPr>
        <p:spPr>
          <a:xfrm>
            <a:off x="7458754" y="4443209"/>
            <a:ext cx="276267" cy="276267"/>
          </a:xfrm>
          <a:prstGeom prst="ellipse">
            <a:avLst/>
          </a:prstGeom>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EEE4CF1A-5A57-4188-98DC-F2836920FEAA}"/>
              </a:ext>
              <a:ext uri="{C183D7F6-B498-43B3-948B-1728B52AA6E4}">
                <adec:decorative xmlns:adec="http://schemas.microsoft.com/office/drawing/2017/decorative" val="1"/>
              </a:ext>
            </a:extLst>
          </p:cNvPr>
          <p:cNvSpPr/>
          <p:nvPr/>
        </p:nvSpPr>
        <p:spPr>
          <a:xfrm>
            <a:off x="9193410" y="4439836"/>
            <a:ext cx="276267" cy="276267"/>
          </a:xfrm>
          <a:prstGeom prst="ellipse">
            <a:avLst/>
          </a:prstGeom>
          <a:solidFill>
            <a:schemeClr val="tx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0F98D3E2-EC3D-497B-821A-362A900C746D}"/>
              </a:ext>
              <a:ext uri="{C183D7F6-B498-43B3-948B-1728B52AA6E4}">
                <adec:decorative xmlns:adec="http://schemas.microsoft.com/office/drawing/2017/decorative" val="1"/>
              </a:ext>
            </a:extLst>
          </p:cNvPr>
          <p:cNvSpPr/>
          <p:nvPr/>
        </p:nvSpPr>
        <p:spPr>
          <a:xfrm>
            <a:off x="595497" y="5168335"/>
            <a:ext cx="702733" cy="702733"/>
          </a:xfrm>
          <a:prstGeom prst="ellipse">
            <a:avLst/>
          </a:prstGeom>
          <a:solidFill>
            <a:schemeClr val="bg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E54D7C24-5F4A-46CE-8B76-6E7A39CB24C7}"/>
              </a:ext>
              <a:ext uri="{C183D7F6-B498-43B3-948B-1728B52AA6E4}">
                <adec:decorative xmlns:adec="http://schemas.microsoft.com/office/drawing/2017/decorative" val="1"/>
              </a:ext>
            </a:extLst>
          </p:cNvPr>
          <p:cNvSpPr/>
          <p:nvPr/>
        </p:nvSpPr>
        <p:spPr>
          <a:xfrm>
            <a:off x="5781540" y="4258451"/>
            <a:ext cx="1328177" cy="1328177"/>
          </a:xfrm>
          <a:prstGeom prst="ellipse">
            <a:avLst/>
          </a:prstGeom>
          <a:solidFill>
            <a:schemeClr val="accent2"/>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65ABA350-F1D0-49E7-A370-C6D451C64623}"/>
              </a:ext>
              <a:ext uri="{C183D7F6-B498-43B3-948B-1728B52AA6E4}">
                <adec:decorative xmlns:adec="http://schemas.microsoft.com/office/drawing/2017/decorative" val="1"/>
              </a:ext>
            </a:extLst>
          </p:cNvPr>
          <p:cNvSpPr/>
          <p:nvPr/>
        </p:nvSpPr>
        <p:spPr>
          <a:xfrm>
            <a:off x="7950402" y="6220071"/>
            <a:ext cx="2435568" cy="2435568"/>
          </a:xfrm>
          <a:prstGeom prst="ellipse">
            <a:avLst/>
          </a:prstGeom>
          <a:solidFill>
            <a:schemeClr val="accent4"/>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Isosceles Triangle 23">
            <a:extLst>
              <a:ext uri="{FF2B5EF4-FFF2-40B4-BE49-F238E27FC236}">
                <a16:creationId xmlns:a16="http://schemas.microsoft.com/office/drawing/2014/main" id="{0A722CF5-1256-42E5-8543-F6745929F361}"/>
              </a:ext>
              <a:ext uri="{C183D7F6-B498-43B3-948B-1728B52AA6E4}">
                <adec:decorative xmlns:adec="http://schemas.microsoft.com/office/drawing/2017/decorative" val="1"/>
              </a:ext>
            </a:extLst>
          </p:cNvPr>
          <p:cNvSpPr/>
          <p:nvPr/>
        </p:nvSpPr>
        <p:spPr>
          <a:xfrm>
            <a:off x="10853421" y="5827345"/>
            <a:ext cx="585939" cy="505120"/>
          </a:xfrm>
          <a:prstGeom prst="triangle">
            <a:avLst/>
          </a:prstGeom>
          <a:solidFill>
            <a:schemeClr val="accent6"/>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Isosceles Triangle 24">
            <a:extLst>
              <a:ext uri="{FF2B5EF4-FFF2-40B4-BE49-F238E27FC236}">
                <a16:creationId xmlns:a16="http://schemas.microsoft.com/office/drawing/2014/main" id="{6BE89A53-F983-4FE6-AE6C-8121D877641F}"/>
              </a:ext>
              <a:ext uri="{C183D7F6-B498-43B3-948B-1728B52AA6E4}">
                <adec:decorative xmlns:adec="http://schemas.microsoft.com/office/drawing/2017/decorative" val="1"/>
              </a:ext>
            </a:extLst>
          </p:cNvPr>
          <p:cNvSpPr/>
          <p:nvPr/>
        </p:nvSpPr>
        <p:spPr>
          <a:xfrm>
            <a:off x="6739139" y="3133856"/>
            <a:ext cx="1385995" cy="1194823"/>
          </a:xfrm>
          <a:prstGeom prst="triangle">
            <a:avLst/>
          </a:prstGeom>
          <a:noFill/>
          <a:ln>
            <a:solidFill>
              <a:schemeClr val="accent4"/>
            </a:solid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Isosceles Triangle 25">
            <a:extLst>
              <a:ext uri="{FF2B5EF4-FFF2-40B4-BE49-F238E27FC236}">
                <a16:creationId xmlns:a16="http://schemas.microsoft.com/office/drawing/2014/main" id="{B0980DE3-BC51-47F9-A5E9-0D36BD2A14B9}"/>
              </a:ext>
              <a:ext uri="{C183D7F6-B498-43B3-948B-1728B52AA6E4}">
                <adec:decorative xmlns:adec="http://schemas.microsoft.com/office/drawing/2017/decorative" val="1"/>
              </a:ext>
            </a:extLst>
          </p:cNvPr>
          <p:cNvSpPr/>
          <p:nvPr/>
        </p:nvSpPr>
        <p:spPr>
          <a:xfrm rot="10800000">
            <a:off x="7180360" y="3748361"/>
            <a:ext cx="468376" cy="403772"/>
          </a:xfrm>
          <a:prstGeom prst="triangle">
            <a:avLst/>
          </a:prstGeom>
          <a:solidFill>
            <a:schemeClr val="accent4"/>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Isosceles Triangle 26">
            <a:extLst>
              <a:ext uri="{FF2B5EF4-FFF2-40B4-BE49-F238E27FC236}">
                <a16:creationId xmlns:a16="http://schemas.microsoft.com/office/drawing/2014/main" id="{FE51C53D-D3A0-495F-B8CD-FE35C9F1E918}"/>
              </a:ext>
              <a:ext uri="{C183D7F6-B498-43B3-948B-1728B52AA6E4}">
                <adec:decorative xmlns:adec="http://schemas.microsoft.com/office/drawing/2017/decorative" val="1"/>
              </a:ext>
            </a:extLst>
          </p:cNvPr>
          <p:cNvSpPr/>
          <p:nvPr/>
        </p:nvSpPr>
        <p:spPr>
          <a:xfrm rot="10800000">
            <a:off x="5997520" y="2735019"/>
            <a:ext cx="1964422" cy="1693467"/>
          </a:xfrm>
          <a:prstGeom prst="triangle">
            <a:avLst/>
          </a:prstGeom>
          <a:solidFill>
            <a:schemeClr val="accent2">
              <a:alpha val="20000"/>
            </a:schemeClr>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Isosceles Triangle 27">
            <a:extLst>
              <a:ext uri="{FF2B5EF4-FFF2-40B4-BE49-F238E27FC236}">
                <a16:creationId xmlns:a16="http://schemas.microsoft.com/office/drawing/2014/main" id="{932D6CD8-73BC-4F3C-87FC-B619B3EA63DF}"/>
              </a:ext>
              <a:ext uri="{C183D7F6-B498-43B3-948B-1728B52AA6E4}">
                <adec:decorative xmlns:adec="http://schemas.microsoft.com/office/drawing/2017/decorative" val="1"/>
              </a:ext>
            </a:extLst>
          </p:cNvPr>
          <p:cNvSpPr/>
          <p:nvPr/>
        </p:nvSpPr>
        <p:spPr>
          <a:xfrm rot="10800000">
            <a:off x="5348251" y="1096113"/>
            <a:ext cx="1154470" cy="995233"/>
          </a:xfrm>
          <a:prstGeom prst="triangle">
            <a:avLst/>
          </a:prstGeom>
          <a:solidFill>
            <a:schemeClr val="accent2"/>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49FD1CCF-868E-4E5B-84E9-B6819FB06BA8}"/>
              </a:ext>
              <a:ext uri="{C183D7F6-B498-43B3-948B-1728B52AA6E4}">
                <adec:decorative xmlns:adec="http://schemas.microsoft.com/office/drawing/2017/decorative" val="1"/>
              </a:ext>
            </a:extLst>
          </p:cNvPr>
          <p:cNvSpPr/>
          <p:nvPr/>
        </p:nvSpPr>
        <p:spPr>
          <a:xfrm>
            <a:off x="8447711" y="-397273"/>
            <a:ext cx="3302000" cy="3302000"/>
          </a:xfrm>
          <a:prstGeom prst="ellipse">
            <a:avLst/>
          </a:prstGeom>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BBC01923-CD6B-4DD2-95B0-0F931FD185C2}"/>
              </a:ext>
              <a:ext uri="{C183D7F6-B498-43B3-948B-1728B52AA6E4}">
                <adec:decorative xmlns:adec="http://schemas.microsoft.com/office/drawing/2017/decorative" val="1"/>
              </a:ext>
            </a:extLst>
          </p:cNvPr>
          <p:cNvSpPr/>
          <p:nvPr/>
        </p:nvSpPr>
        <p:spPr>
          <a:xfrm>
            <a:off x="10089505" y="1928575"/>
            <a:ext cx="1451957" cy="1451957"/>
          </a:xfrm>
          <a:prstGeom prst="ellipse">
            <a:avLst/>
          </a:prstGeom>
          <a:solidFill>
            <a:schemeClr val="bg1"/>
          </a:solid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1" name="Oval 30">
            <a:extLst>
              <a:ext uri="{FF2B5EF4-FFF2-40B4-BE49-F238E27FC236}">
                <a16:creationId xmlns:a16="http://schemas.microsoft.com/office/drawing/2014/main" id="{C5E28AC6-5E57-47C6-B25D-FC1BD6E66788}"/>
              </a:ext>
              <a:ext uri="{C183D7F6-B498-43B3-948B-1728B52AA6E4}">
                <adec:decorative xmlns:adec="http://schemas.microsoft.com/office/drawing/2017/decorative" val="1"/>
              </a:ext>
            </a:extLst>
          </p:cNvPr>
          <p:cNvSpPr/>
          <p:nvPr/>
        </p:nvSpPr>
        <p:spPr>
          <a:xfrm>
            <a:off x="6404033" y="5416751"/>
            <a:ext cx="908634" cy="908634"/>
          </a:xfrm>
          <a:prstGeom prst="ellipse">
            <a:avLst/>
          </a:prstGeom>
          <a:blipFill>
            <a:blip r:embed="rId5"/>
            <a:tile tx="0" ty="0" sx="100000" sy="100000" flip="none" algn="tl"/>
          </a:blipFill>
          <a:ln>
            <a:noFill/>
          </a:ln>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Isosceles Triangle 31">
            <a:extLst>
              <a:ext uri="{FF2B5EF4-FFF2-40B4-BE49-F238E27FC236}">
                <a16:creationId xmlns:a16="http://schemas.microsoft.com/office/drawing/2014/main" id="{45412B9F-E01E-4E5C-A280-6A87B9CDA78F}"/>
              </a:ext>
              <a:ext uri="{C183D7F6-B498-43B3-948B-1728B52AA6E4}">
                <adec:decorative xmlns:adec="http://schemas.microsoft.com/office/drawing/2017/decorative" val="1"/>
              </a:ext>
            </a:extLst>
          </p:cNvPr>
          <p:cNvSpPr/>
          <p:nvPr/>
        </p:nvSpPr>
        <p:spPr>
          <a:xfrm>
            <a:off x="6693765" y="5007251"/>
            <a:ext cx="1632282" cy="1753826"/>
          </a:xfrm>
          <a:prstGeom prst="triangle">
            <a:avLst/>
          </a:prstGeom>
          <a:noFill/>
          <a:scene3d>
            <a:camera prst="orthographicFront">
              <a:rot lat="21000000" lon="203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12DBC980-632A-40B9-BB81-DF61CC3B640E}"/>
              </a:ext>
            </a:extLst>
          </p:cNvPr>
          <p:cNvSpPr>
            <a:spLocks noGrp="1"/>
          </p:cNvSpPr>
          <p:nvPr>
            <p:ph type="title"/>
          </p:nvPr>
        </p:nvSpPr>
        <p:spPr>
          <a:xfrm>
            <a:off x="79899" y="2754067"/>
            <a:ext cx="6593857" cy="732231"/>
          </a:xfrm>
          <a:scene3d>
            <a:camera prst="orthographicFront">
              <a:rot lat="21000000" lon="20399999" rev="0"/>
            </a:camera>
            <a:lightRig rig="threePt" dir="t"/>
          </a:scene3d>
        </p:spPr>
        <p:txBody>
          <a:bodyPr/>
          <a:lstStyle/>
          <a:p>
            <a:r>
              <a:rPr lang="en-US" sz="6000" dirty="0">
                <a:effectLst>
                  <a:outerShdw blurRad="38100" dist="38100" dir="2700000" algn="tl">
                    <a:srgbClr val="000000">
                      <a:alpha val="43137"/>
                    </a:srgbClr>
                  </a:outerShdw>
                </a:effectLst>
              </a:rPr>
              <a:t>INTRODUCTION</a:t>
            </a:r>
          </a:p>
        </p:txBody>
      </p:sp>
    </p:spTree>
    <p:extLst>
      <p:ext uri="{BB962C8B-B14F-4D97-AF65-F5344CB8AC3E}">
        <p14:creationId xmlns:p14="http://schemas.microsoft.com/office/powerpoint/2010/main" val="662882384"/>
      </p:ext>
    </p:extLst>
  </p:cSld>
  <p:clrMapOvr>
    <a:masterClrMapping/>
  </p:clrMapOvr>
  <mc:AlternateContent xmlns:mc="http://schemas.openxmlformats.org/markup-compatibility/2006" xmlns:p14="http://schemas.microsoft.com/office/powerpoint/2010/main">
    <mc:Choice Requires="p14">
      <p:transition spd="slow" p14:dur="5000" advTm="6000"/>
    </mc:Choice>
    <mc:Fallback xmlns="">
      <p:transition spd="slow" advTm="600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2954626" name="Rectangle 2">
            <a:extLst>
              <a:ext uri="{FF2B5EF4-FFF2-40B4-BE49-F238E27FC236}">
                <a16:creationId xmlns:a16="http://schemas.microsoft.com/office/drawing/2014/main" id="{685BB1DC-1172-E784-EB54-B34F3C043466}"/>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954627" name="Rectangle 3">
            <a:extLst>
              <a:ext uri="{FF2B5EF4-FFF2-40B4-BE49-F238E27FC236}">
                <a16:creationId xmlns:a16="http://schemas.microsoft.com/office/drawing/2014/main" id="{A41B4CF2-239B-B3DB-C6D2-B0982E85EA19}"/>
              </a:ext>
            </a:extLst>
          </p:cNvPr>
          <p:cNvSpPr>
            <a:spLocks noGrp="1" noChangeArrowheads="1"/>
          </p:cNvSpPr>
          <p:nvPr>
            <p:ph type="body" idx="1"/>
          </p:nvPr>
        </p:nvSpPr>
        <p:spPr>
          <a:xfrm>
            <a:off x="1752600" y="1600200"/>
            <a:ext cx="8610600" cy="4648200"/>
          </a:xfrm>
          <a:ln>
            <a:solidFill>
              <a:srgbClr val="66FFFF"/>
            </a:solidFill>
          </a:ln>
        </p:spPr>
        <p:txBody>
          <a:bodyPr/>
          <a:lstStyle/>
          <a:p>
            <a:pPr eaLnBrk="1" hangingPunct="1">
              <a:buFont typeface="Monotype Sorts" pitchFamily="2" charset="2"/>
              <a:buNone/>
              <a:defRPr/>
            </a:pPr>
            <a:r>
              <a:rPr lang="en-US" b="1" u="sng">
                <a:solidFill>
                  <a:srgbClr val="CCFF66"/>
                </a:solidFill>
              </a:rPr>
              <a:t>Viable Worldview Answers Adequate</a:t>
            </a:r>
          </a:p>
          <a:p>
            <a:pPr eaLnBrk="1" hangingPunct="1">
              <a:buFont typeface="Monotype Sorts" pitchFamily="2" charset="2"/>
              <a:buNone/>
              <a:defRPr/>
            </a:pPr>
            <a:endParaRPr lang="en-US" sz="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2800" b="1" u="sng">
              <a:solidFill>
                <a:srgbClr val="CCFF66"/>
              </a:solidFill>
              <a:effectLst>
                <a:outerShdw blurRad="38100" dist="38100" dir="2700000" algn="tl">
                  <a:srgbClr val="C0C0C0"/>
                </a:outerShdw>
              </a:effectLst>
            </a:endParaRPr>
          </a:p>
          <a:p>
            <a:pPr eaLnBrk="1" hangingPunct="1">
              <a:buFont typeface="Monotype Sorts" pitchFamily="2" charset="2"/>
              <a:buNone/>
              <a:defRPr/>
            </a:pPr>
            <a:endParaRPr lang="en-US" sz="6000" b="1">
              <a:solidFill>
                <a:schemeClr val="bg1"/>
              </a:solidFill>
            </a:endParaRPr>
          </a:p>
          <a:p>
            <a:pPr eaLnBrk="1" hangingPunct="1">
              <a:buFont typeface="Monotype Sorts" pitchFamily="2" charset="2"/>
              <a:buNone/>
              <a:defRPr/>
            </a:pPr>
            <a:endParaRPr lang="en-US" sz="1400" b="1">
              <a:solidFill>
                <a:schemeClr val="bg1"/>
              </a:solidFill>
            </a:endParaRPr>
          </a:p>
          <a:p>
            <a:pPr eaLnBrk="1" hangingPunct="1">
              <a:defRPr/>
            </a:pPr>
            <a:r>
              <a:rPr lang="en-US" sz="4000" b="1">
                <a:solidFill>
                  <a:schemeClr val="bg1"/>
                </a:solidFill>
              </a:rPr>
              <a:t>  HOW CAN HUMANITY’S</a:t>
            </a:r>
          </a:p>
          <a:p>
            <a:pPr eaLnBrk="1" hangingPunct="1">
              <a:buFont typeface="Monotype Sorts" pitchFamily="2" charset="2"/>
              <a:buNone/>
              <a:defRPr/>
            </a:pPr>
            <a:r>
              <a:rPr lang="en-US" sz="4000" b="1">
                <a:solidFill>
                  <a:schemeClr val="bg1"/>
                </a:solidFill>
              </a:rPr>
              <a:t>    PROBLEM BE SOLVED?</a:t>
            </a:r>
            <a:endParaRPr lang="en-US" sz="4000">
              <a:solidFill>
                <a:schemeClr val="bg1"/>
              </a:solidFill>
            </a:endParaRPr>
          </a:p>
        </p:txBody>
      </p:sp>
      <p:sp>
        <p:nvSpPr>
          <p:cNvPr id="741382" name="WordArt 4">
            <a:extLst>
              <a:ext uri="{FF2B5EF4-FFF2-40B4-BE49-F238E27FC236}">
                <a16:creationId xmlns:a16="http://schemas.microsoft.com/office/drawing/2014/main" id="{CF1AB43E-8B21-77BF-767E-F3384D089023}"/>
              </a:ext>
            </a:extLst>
          </p:cNvPr>
          <p:cNvSpPr>
            <a:spLocks noChangeArrowheads="1" noChangeShapeType="1" noTextEdit="1"/>
          </p:cNvSpPr>
          <p:nvPr/>
        </p:nvSpPr>
        <p:spPr bwMode="auto">
          <a:xfrm>
            <a:off x="1752600" y="381000"/>
            <a:ext cx="8610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
        <p:nvSpPr>
          <p:cNvPr id="12954629" name="WordArt 5" descr="Purple mesh">
            <a:extLst>
              <a:ext uri="{FF2B5EF4-FFF2-40B4-BE49-F238E27FC236}">
                <a16:creationId xmlns:a16="http://schemas.microsoft.com/office/drawing/2014/main" id="{0C482A34-01E8-EBF5-7BEB-BFF0E5CC1A65}"/>
              </a:ext>
            </a:extLst>
          </p:cNvPr>
          <p:cNvSpPr>
            <a:spLocks noChangeArrowheads="1" noChangeShapeType="1" noTextEdit="1"/>
          </p:cNvSpPr>
          <p:nvPr/>
        </p:nvSpPr>
        <p:spPr bwMode="auto">
          <a:xfrm>
            <a:off x="2286000" y="2895600"/>
            <a:ext cx="6629400" cy="1524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6666FF"/>
                  </a:solidFill>
                  <a:round/>
                  <a:headEnd/>
                  <a:tailEnd/>
                </a:ln>
                <a:blipFill dpi="0" rotWithShape="0">
                  <a:blip r:embed="rId6"/>
                  <a:srcRect/>
                  <a:tile tx="0" ty="0" sx="100000" sy="100000" flip="none" algn="tl"/>
                </a:blipFill>
                <a:effectLst>
                  <a:outerShdw dist="563972" dir="14049741" sx="125000" sy="125000" algn="tl" rotWithShape="0">
                    <a:srgbClr val="C7DFD3"/>
                  </a:outerShdw>
                </a:effectLst>
                <a:uLnTx/>
                <a:uFillTx/>
                <a:latin typeface="Times New Roman" panose="02020603050405020304" pitchFamily="18" charset="0"/>
                <a:ea typeface="MS PGothic" panose="020B0600070205080204" pitchFamily="34" charset="-128"/>
                <a:cs typeface="Times New Roman" panose="02020603050405020304" pitchFamily="18" charset="0"/>
              </a:rPr>
              <a:t>RESOLUTION QUESTION</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954629"/>
                                        </p:tgtEl>
                                        <p:attrNameLst>
                                          <p:attrName>style.visibility</p:attrName>
                                        </p:attrNameLst>
                                      </p:cBhvr>
                                      <p:to>
                                        <p:strVal val="visible"/>
                                      </p:to>
                                    </p:set>
                                    <p:animEffect transition="in" filter="box(out)">
                                      <p:cBhvr>
                                        <p:cTn id="7" dur="500"/>
                                        <p:tgtEl>
                                          <p:spTgt spid="12954629"/>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iterate type="wd">
                                    <p:tmPct val="100000"/>
                                  </p:iterate>
                                  <p:childTnLst>
                                    <p:set>
                                      <p:cBhvr>
                                        <p:cTn id="11" dur="1" fill="hold">
                                          <p:stCondLst>
                                            <p:cond delay="0"/>
                                          </p:stCondLst>
                                        </p:cTn>
                                        <p:tgtEl>
                                          <p:spTgt spid="12954627">
                                            <p:txEl>
                                              <p:pRg st="0" end="0"/>
                                            </p:txEl>
                                          </p:spTgt>
                                        </p:tgtEl>
                                        <p:attrNameLst>
                                          <p:attrName>style.visibility</p:attrName>
                                        </p:attrNameLst>
                                      </p:cBhvr>
                                      <p:to>
                                        <p:strVal val="visible"/>
                                      </p:to>
                                    </p:set>
                                    <p:anim calcmode="lin" valueType="num">
                                      <p:cBhvr>
                                        <p:cTn id="12" dur="300" fill="hold"/>
                                        <p:tgtEl>
                                          <p:spTgt spid="12954627">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12954627">
                                            <p:txEl>
                                              <p:pRg st="0" end="0"/>
                                            </p:txEl>
                                          </p:spTgt>
                                        </p:tgtEl>
                                        <p:attrNameLst>
                                          <p:attrName>ppt_h</p:attrName>
                                        </p:attrNameLst>
                                      </p:cBhvr>
                                      <p:tavLst>
                                        <p:tav tm="0">
                                          <p:val>
                                            <p:fltVal val="0"/>
                                          </p:val>
                                        </p:tav>
                                        <p:tav tm="100000">
                                          <p:val>
                                            <p:strVal val="#ppt_h"/>
                                          </p:val>
                                        </p:tav>
                                      </p:tavLst>
                                    </p:anim>
                                    <p:anim calcmode="lin" valueType="num">
                                      <p:cBhvr>
                                        <p:cTn id="14" dur="300" fill="hold"/>
                                        <p:tgtEl>
                                          <p:spTgt spid="12954627">
                                            <p:txEl>
                                              <p:pRg st="0" end="0"/>
                                            </p:txEl>
                                          </p:spTgt>
                                        </p:tgtEl>
                                        <p:attrNameLst>
                                          <p:attrName>ppt_x</p:attrName>
                                        </p:attrNameLst>
                                      </p:cBhvr>
                                      <p:tavLst>
                                        <p:tav tm="0">
                                          <p:val>
                                            <p:fltVal val="0.5"/>
                                          </p:val>
                                        </p:tav>
                                        <p:tav tm="100000">
                                          <p:val>
                                            <p:strVal val="#ppt_x"/>
                                          </p:val>
                                        </p:tav>
                                      </p:tavLst>
                                    </p:anim>
                                    <p:anim calcmode="lin" valueType="num">
                                      <p:cBhvr>
                                        <p:cTn id="15" dur="300" fill="hold"/>
                                        <p:tgtEl>
                                          <p:spTgt spid="12954627">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iterate type="wd">
                                    <p:tmPct val="100000"/>
                                  </p:iterate>
                                  <p:childTnLst>
                                    <p:set>
                                      <p:cBhvr>
                                        <p:cTn id="19" dur="1" fill="hold">
                                          <p:stCondLst>
                                            <p:cond delay="0"/>
                                          </p:stCondLst>
                                        </p:cTn>
                                        <p:tgtEl>
                                          <p:spTgt spid="12954627">
                                            <p:txEl>
                                              <p:pRg st="6" end="6"/>
                                            </p:txEl>
                                          </p:spTgt>
                                        </p:tgtEl>
                                        <p:attrNameLst>
                                          <p:attrName>style.visibility</p:attrName>
                                        </p:attrNameLst>
                                      </p:cBhvr>
                                      <p:to>
                                        <p:strVal val="visible"/>
                                      </p:to>
                                    </p:set>
                                    <p:anim calcmode="lin" valueType="num">
                                      <p:cBhvr>
                                        <p:cTn id="20" dur="300" fill="hold"/>
                                        <p:tgtEl>
                                          <p:spTgt spid="12954627">
                                            <p:txEl>
                                              <p:pRg st="6" end="6"/>
                                            </p:txEl>
                                          </p:spTgt>
                                        </p:tgtEl>
                                        <p:attrNameLst>
                                          <p:attrName>ppt_w</p:attrName>
                                        </p:attrNameLst>
                                      </p:cBhvr>
                                      <p:tavLst>
                                        <p:tav tm="0">
                                          <p:val>
                                            <p:fltVal val="0"/>
                                          </p:val>
                                        </p:tav>
                                        <p:tav tm="100000">
                                          <p:val>
                                            <p:strVal val="#ppt_w"/>
                                          </p:val>
                                        </p:tav>
                                      </p:tavLst>
                                    </p:anim>
                                    <p:anim calcmode="lin" valueType="num">
                                      <p:cBhvr>
                                        <p:cTn id="21" dur="300" fill="hold"/>
                                        <p:tgtEl>
                                          <p:spTgt spid="12954627">
                                            <p:txEl>
                                              <p:pRg st="6" end="6"/>
                                            </p:txEl>
                                          </p:spTgt>
                                        </p:tgtEl>
                                        <p:attrNameLst>
                                          <p:attrName>ppt_h</p:attrName>
                                        </p:attrNameLst>
                                      </p:cBhvr>
                                      <p:tavLst>
                                        <p:tav tm="0">
                                          <p:val>
                                            <p:fltVal val="0"/>
                                          </p:val>
                                        </p:tav>
                                        <p:tav tm="100000">
                                          <p:val>
                                            <p:strVal val="#ppt_h"/>
                                          </p:val>
                                        </p:tav>
                                      </p:tavLst>
                                    </p:anim>
                                    <p:anim calcmode="lin" valueType="num">
                                      <p:cBhvr>
                                        <p:cTn id="22" dur="300" fill="hold"/>
                                        <p:tgtEl>
                                          <p:spTgt spid="12954627">
                                            <p:txEl>
                                              <p:pRg st="6" end="6"/>
                                            </p:txEl>
                                          </p:spTgt>
                                        </p:tgtEl>
                                        <p:attrNameLst>
                                          <p:attrName>ppt_x</p:attrName>
                                        </p:attrNameLst>
                                      </p:cBhvr>
                                      <p:tavLst>
                                        <p:tav tm="0">
                                          <p:val>
                                            <p:fltVal val="0.5"/>
                                          </p:val>
                                        </p:tav>
                                        <p:tav tm="100000">
                                          <p:val>
                                            <p:strVal val="#ppt_x"/>
                                          </p:val>
                                        </p:tav>
                                      </p:tavLst>
                                    </p:anim>
                                    <p:anim calcmode="lin" valueType="num">
                                      <p:cBhvr>
                                        <p:cTn id="23" dur="300" fill="hold"/>
                                        <p:tgtEl>
                                          <p:spTgt spid="12954627">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iterate type="wd">
                                    <p:tmPct val="100000"/>
                                  </p:iterate>
                                  <p:childTnLst>
                                    <p:set>
                                      <p:cBhvr>
                                        <p:cTn id="27" dur="1" fill="hold">
                                          <p:stCondLst>
                                            <p:cond delay="0"/>
                                          </p:stCondLst>
                                        </p:cTn>
                                        <p:tgtEl>
                                          <p:spTgt spid="12954627">
                                            <p:txEl>
                                              <p:pRg st="7" end="7"/>
                                            </p:txEl>
                                          </p:spTgt>
                                        </p:tgtEl>
                                        <p:attrNameLst>
                                          <p:attrName>style.visibility</p:attrName>
                                        </p:attrNameLst>
                                      </p:cBhvr>
                                      <p:to>
                                        <p:strVal val="visible"/>
                                      </p:to>
                                    </p:set>
                                    <p:anim calcmode="lin" valueType="num">
                                      <p:cBhvr>
                                        <p:cTn id="28" dur="300" fill="hold"/>
                                        <p:tgtEl>
                                          <p:spTgt spid="12954627">
                                            <p:txEl>
                                              <p:pRg st="7" end="7"/>
                                            </p:txEl>
                                          </p:spTgt>
                                        </p:tgtEl>
                                        <p:attrNameLst>
                                          <p:attrName>ppt_w</p:attrName>
                                        </p:attrNameLst>
                                      </p:cBhvr>
                                      <p:tavLst>
                                        <p:tav tm="0">
                                          <p:val>
                                            <p:fltVal val="0"/>
                                          </p:val>
                                        </p:tav>
                                        <p:tav tm="100000">
                                          <p:val>
                                            <p:strVal val="#ppt_w"/>
                                          </p:val>
                                        </p:tav>
                                      </p:tavLst>
                                    </p:anim>
                                    <p:anim calcmode="lin" valueType="num">
                                      <p:cBhvr>
                                        <p:cTn id="29" dur="300" fill="hold"/>
                                        <p:tgtEl>
                                          <p:spTgt spid="12954627">
                                            <p:txEl>
                                              <p:pRg st="7" end="7"/>
                                            </p:txEl>
                                          </p:spTgt>
                                        </p:tgtEl>
                                        <p:attrNameLst>
                                          <p:attrName>ppt_h</p:attrName>
                                        </p:attrNameLst>
                                      </p:cBhvr>
                                      <p:tavLst>
                                        <p:tav tm="0">
                                          <p:val>
                                            <p:fltVal val="0"/>
                                          </p:val>
                                        </p:tav>
                                        <p:tav tm="100000">
                                          <p:val>
                                            <p:strVal val="#ppt_h"/>
                                          </p:val>
                                        </p:tav>
                                      </p:tavLst>
                                    </p:anim>
                                    <p:anim calcmode="lin" valueType="num">
                                      <p:cBhvr>
                                        <p:cTn id="30" dur="300" fill="hold"/>
                                        <p:tgtEl>
                                          <p:spTgt spid="12954627">
                                            <p:txEl>
                                              <p:pRg st="7" end="7"/>
                                            </p:txEl>
                                          </p:spTgt>
                                        </p:tgtEl>
                                        <p:attrNameLst>
                                          <p:attrName>ppt_x</p:attrName>
                                        </p:attrNameLst>
                                      </p:cBhvr>
                                      <p:tavLst>
                                        <p:tav tm="0">
                                          <p:val>
                                            <p:fltVal val="0.5"/>
                                          </p:val>
                                        </p:tav>
                                        <p:tav tm="100000">
                                          <p:val>
                                            <p:strVal val="#ppt_x"/>
                                          </p:val>
                                        </p:tav>
                                      </p:tavLst>
                                    </p:anim>
                                    <p:anim calcmode="lin" valueType="num">
                                      <p:cBhvr>
                                        <p:cTn id="31" dur="300" fill="hold"/>
                                        <p:tgtEl>
                                          <p:spTgt spid="12954627">
                                            <p:txEl>
                                              <p:pRg st="7" end="7"/>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4627"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5D689A04-BBEC-441E-BB5F-DE42B29AA062}"/>
              </a:ext>
              <a:ext uri="{C183D7F6-B498-43B3-948B-1728B52AA6E4}">
                <adec:decorative xmlns:adec="http://schemas.microsoft.com/office/drawing/2017/decorative" val="1"/>
              </a:ext>
            </a:extLst>
          </p:cNvPr>
          <p:cNvSpPr/>
          <p:nvPr/>
        </p:nvSpPr>
        <p:spPr>
          <a:xfrm rot="10800000">
            <a:off x="3801978" y="2823735"/>
            <a:ext cx="3354793" cy="3216898"/>
          </a:xfrm>
          <a:prstGeom prst="triangle">
            <a:avLst/>
          </a:prstGeom>
          <a:solidFill>
            <a:schemeClr val="accent1">
              <a:alpha val="20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Isosceles Triangle 5">
            <a:extLst>
              <a:ext uri="{FF2B5EF4-FFF2-40B4-BE49-F238E27FC236}">
                <a16:creationId xmlns:a16="http://schemas.microsoft.com/office/drawing/2014/main" id="{74818A37-0976-424C-9AA4-FA614FA033FE}"/>
              </a:ext>
              <a:ext uri="{C183D7F6-B498-43B3-948B-1728B52AA6E4}">
                <adec:decorative xmlns:adec="http://schemas.microsoft.com/office/drawing/2017/decorative" val="1"/>
              </a:ext>
            </a:extLst>
          </p:cNvPr>
          <p:cNvSpPr/>
          <p:nvPr/>
        </p:nvSpPr>
        <p:spPr>
          <a:xfrm>
            <a:off x="5564968" y="2022032"/>
            <a:ext cx="2362400" cy="2265296"/>
          </a:xfrm>
          <a:prstGeom prst="triangle">
            <a:avLst/>
          </a:prstGeom>
          <a:solidFill>
            <a:schemeClr val="accent4">
              <a:alpha val="20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Isosceles Triangle 6">
            <a:extLst>
              <a:ext uri="{FF2B5EF4-FFF2-40B4-BE49-F238E27FC236}">
                <a16:creationId xmlns:a16="http://schemas.microsoft.com/office/drawing/2014/main" id="{B4BF503C-0098-4C6E-94BB-C2089679465E}"/>
              </a:ext>
              <a:ext uri="{C183D7F6-B498-43B3-948B-1728B52AA6E4}">
                <adec:decorative xmlns:adec="http://schemas.microsoft.com/office/drawing/2017/decorative" val="1"/>
              </a:ext>
            </a:extLst>
          </p:cNvPr>
          <p:cNvSpPr/>
          <p:nvPr/>
        </p:nvSpPr>
        <p:spPr>
          <a:xfrm>
            <a:off x="5451160" y="2953575"/>
            <a:ext cx="2362400" cy="2265296"/>
          </a:xfrm>
          <a:prstGeom prst="triangle">
            <a:avLst/>
          </a:prstGeom>
          <a:solidFill>
            <a:schemeClr val="accent6"/>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Isosceles Triangle 7">
            <a:extLst>
              <a:ext uri="{FF2B5EF4-FFF2-40B4-BE49-F238E27FC236}">
                <a16:creationId xmlns:a16="http://schemas.microsoft.com/office/drawing/2014/main" id="{E37AE37F-B885-4F01-9E46-34DE7453B218}"/>
              </a:ext>
              <a:ext uri="{C183D7F6-B498-43B3-948B-1728B52AA6E4}">
                <adec:decorative xmlns:adec="http://schemas.microsoft.com/office/drawing/2017/decorative" val="1"/>
              </a:ext>
            </a:extLst>
          </p:cNvPr>
          <p:cNvSpPr/>
          <p:nvPr/>
        </p:nvSpPr>
        <p:spPr>
          <a:xfrm>
            <a:off x="5172544" y="3248886"/>
            <a:ext cx="2362400" cy="2265296"/>
          </a:xfrm>
          <a:prstGeom prst="triangle">
            <a:avLst/>
          </a:prstGeom>
          <a:solidFill>
            <a:schemeClr val="accent4"/>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Isosceles Triangle 8">
            <a:extLst>
              <a:ext uri="{FF2B5EF4-FFF2-40B4-BE49-F238E27FC236}">
                <a16:creationId xmlns:a16="http://schemas.microsoft.com/office/drawing/2014/main" id="{DDB7DD72-F9B3-445C-8FA5-527230BB3472}"/>
              </a:ext>
              <a:ext uri="{C183D7F6-B498-43B3-948B-1728B52AA6E4}">
                <adec:decorative xmlns:adec="http://schemas.microsoft.com/office/drawing/2017/decorative" val="1"/>
              </a:ext>
            </a:extLst>
          </p:cNvPr>
          <p:cNvSpPr/>
          <p:nvPr/>
        </p:nvSpPr>
        <p:spPr>
          <a:xfrm>
            <a:off x="5277983" y="3057982"/>
            <a:ext cx="2362400" cy="2265296"/>
          </a:xfrm>
          <a:prstGeom prst="triangl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Isosceles Triangle 9">
            <a:extLst>
              <a:ext uri="{FF2B5EF4-FFF2-40B4-BE49-F238E27FC236}">
                <a16:creationId xmlns:a16="http://schemas.microsoft.com/office/drawing/2014/main" id="{0FD3C7B6-9F18-42AE-BC4A-145F4E58DDD2}"/>
              </a:ext>
              <a:ext uri="{C183D7F6-B498-43B3-948B-1728B52AA6E4}">
                <adec:decorative xmlns:adec="http://schemas.microsoft.com/office/drawing/2017/decorative" val="1"/>
              </a:ext>
            </a:extLst>
          </p:cNvPr>
          <p:cNvSpPr/>
          <p:nvPr/>
        </p:nvSpPr>
        <p:spPr>
          <a:xfrm rot="10800000">
            <a:off x="1669346" y="2374231"/>
            <a:ext cx="3968645" cy="3523575"/>
          </a:xfrm>
          <a:prstGeom prst="triangle">
            <a:avLst/>
          </a:prstGeom>
          <a:noFill/>
          <a:ln>
            <a:solidFill>
              <a:schemeClr val="tx1"/>
            </a:solid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Isosceles Triangle 18">
            <a:extLst>
              <a:ext uri="{FF2B5EF4-FFF2-40B4-BE49-F238E27FC236}">
                <a16:creationId xmlns:a16="http://schemas.microsoft.com/office/drawing/2014/main" id="{BF4AEE23-3A6F-4BB1-9885-7BF2B7DB1D13}"/>
              </a:ext>
              <a:ext uri="{C183D7F6-B498-43B3-948B-1728B52AA6E4}">
                <adec:decorative xmlns:adec="http://schemas.microsoft.com/office/drawing/2017/decorative" val="1"/>
              </a:ext>
            </a:extLst>
          </p:cNvPr>
          <p:cNvSpPr/>
          <p:nvPr/>
        </p:nvSpPr>
        <p:spPr>
          <a:xfrm>
            <a:off x="7056473" y="112295"/>
            <a:ext cx="2965084" cy="3833840"/>
          </a:xfrm>
          <a:custGeom>
            <a:avLst/>
            <a:gdLst>
              <a:gd name="connsiteX0" fmla="*/ 0 w 3584246"/>
              <a:gd name="connsiteY0" fmla="*/ 3089867 h 3089867"/>
              <a:gd name="connsiteX1" fmla="*/ 1792123 w 3584246"/>
              <a:gd name="connsiteY1" fmla="*/ 0 h 3089867"/>
              <a:gd name="connsiteX2" fmla="*/ 3584246 w 3584246"/>
              <a:gd name="connsiteY2" fmla="*/ 3089867 h 3089867"/>
              <a:gd name="connsiteX3" fmla="*/ 0 w 3584246"/>
              <a:gd name="connsiteY3" fmla="*/ 3089867 h 3089867"/>
              <a:gd name="connsiteX0" fmla="*/ 0 w 3584246"/>
              <a:gd name="connsiteY0" fmla="*/ 3089867 h 3089867"/>
              <a:gd name="connsiteX1" fmla="*/ 1792123 w 3584246"/>
              <a:gd name="connsiteY1" fmla="*/ 0 h 3089867"/>
              <a:gd name="connsiteX2" fmla="*/ 2392795 w 3584246"/>
              <a:gd name="connsiteY2" fmla="*/ 1028006 h 3089867"/>
              <a:gd name="connsiteX3" fmla="*/ 3584246 w 3584246"/>
              <a:gd name="connsiteY3" fmla="*/ 3089867 h 3089867"/>
              <a:gd name="connsiteX4" fmla="*/ 0 w 3584246"/>
              <a:gd name="connsiteY4" fmla="*/ 3089867 h 3089867"/>
              <a:gd name="connsiteX0" fmla="*/ 0 w 3584246"/>
              <a:gd name="connsiteY0" fmla="*/ 3089867 h 3093873"/>
              <a:gd name="connsiteX1" fmla="*/ 1792123 w 3584246"/>
              <a:gd name="connsiteY1" fmla="*/ 0 h 3093873"/>
              <a:gd name="connsiteX2" fmla="*/ 2392795 w 3584246"/>
              <a:gd name="connsiteY2" fmla="*/ 1028006 h 3093873"/>
              <a:gd name="connsiteX3" fmla="*/ 3584246 w 3584246"/>
              <a:gd name="connsiteY3" fmla="*/ 3089867 h 3093873"/>
              <a:gd name="connsiteX4" fmla="*/ 1605395 w 3584246"/>
              <a:gd name="connsiteY4" fmla="*/ 3093873 h 3093873"/>
              <a:gd name="connsiteX5" fmla="*/ 0 w 3584246"/>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605395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486862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1967112 w 2392795"/>
              <a:gd name="connsiteY3" fmla="*/ 2040000 h 3093873"/>
              <a:gd name="connsiteX4" fmla="*/ 1486862 w 2392795"/>
              <a:gd name="connsiteY4" fmla="*/ 3093873 h 3093873"/>
              <a:gd name="connsiteX5" fmla="*/ 0 w 2392795"/>
              <a:gd name="connsiteY5" fmla="*/ 3089867 h 309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795" h="3093873">
                <a:moveTo>
                  <a:pt x="0" y="3089867"/>
                </a:moveTo>
                <a:lnTo>
                  <a:pt x="1792123" y="0"/>
                </a:lnTo>
                <a:lnTo>
                  <a:pt x="2392795" y="1028006"/>
                </a:lnTo>
                <a:lnTo>
                  <a:pt x="1967112" y="2040000"/>
                </a:lnTo>
                <a:lnTo>
                  <a:pt x="1486862" y="3093873"/>
                </a:lnTo>
                <a:lnTo>
                  <a:pt x="0" y="3089867"/>
                </a:lnTo>
                <a:close/>
              </a:path>
            </a:pathLst>
          </a:custGeom>
          <a:blipFill dpi="0" rotWithShape="1">
            <a:blip r:embed="rId3"/>
            <a:srcRect/>
            <a:tile tx="0" ty="0" sx="100000" sy="100000" flip="none" algn="tl"/>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Isosceles Triangle 11">
            <a:extLst>
              <a:ext uri="{FF2B5EF4-FFF2-40B4-BE49-F238E27FC236}">
                <a16:creationId xmlns:a16="http://schemas.microsoft.com/office/drawing/2014/main" id="{EF46F758-E16F-403E-8F7D-5E5F9AA292C1}"/>
              </a:ext>
              <a:ext uri="{C183D7F6-B498-43B3-948B-1728B52AA6E4}">
                <adec:decorative xmlns:adec="http://schemas.microsoft.com/office/drawing/2017/decorative" val="1"/>
              </a:ext>
            </a:extLst>
          </p:cNvPr>
          <p:cNvSpPr/>
          <p:nvPr/>
        </p:nvSpPr>
        <p:spPr>
          <a:xfrm>
            <a:off x="832198" y="4170947"/>
            <a:ext cx="2237981" cy="1929294"/>
          </a:xfrm>
          <a:prstGeom prst="triangle">
            <a:avLst/>
          </a:prstGeom>
          <a:solidFill>
            <a:schemeClr val="accent4">
              <a:alpha val="25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E0AAF65E-7E30-4E03-9E17-F2987DCBAAF2}"/>
              </a:ext>
              <a:ext uri="{C183D7F6-B498-43B3-948B-1728B52AA6E4}">
                <adec:decorative xmlns:adec="http://schemas.microsoft.com/office/drawing/2017/decorative" val="1"/>
              </a:ext>
            </a:extLst>
          </p:cNvPr>
          <p:cNvSpPr/>
          <p:nvPr/>
        </p:nvSpPr>
        <p:spPr>
          <a:xfrm>
            <a:off x="1599250" y="1352639"/>
            <a:ext cx="703810" cy="703810"/>
          </a:xfrm>
          <a:prstGeom prst="ellipse">
            <a:avLst/>
          </a:prstGeom>
          <a:solidFill>
            <a:schemeClr val="accent3"/>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268CE789-5E4E-4509-B023-A46AE8A92043}"/>
              </a:ext>
              <a:ext uri="{C183D7F6-B498-43B3-948B-1728B52AA6E4}">
                <adec:decorative xmlns:adec="http://schemas.microsoft.com/office/drawing/2017/decorative" val="1"/>
              </a:ext>
            </a:extLst>
          </p:cNvPr>
          <p:cNvSpPr/>
          <p:nvPr/>
        </p:nvSpPr>
        <p:spPr>
          <a:xfrm>
            <a:off x="1768276" y="1521664"/>
            <a:ext cx="374073" cy="374073"/>
          </a:xfrm>
          <a:prstGeom prst="ellipse">
            <a:avLst/>
          </a:prstGeom>
          <a:solidFill>
            <a:schemeClr val="bg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5F104E98-4E87-4444-8589-D15D42522372}"/>
              </a:ext>
              <a:ext uri="{C183D7F6-B498-43B3-948B-1728B52AA6E4}">
                <adec:decorative xmlns:adec="http://schemas.microsoft.com/office/drawing/2017/decorative" val="1"/>
              </a:ext>
            </a:extLst>
          </p:cNvPr>
          <p:cNvSpPr/>
          <p:nvPr/>
        </p:nvSpPr>
        <p:spPr>
          <a:xfrm>
            <a:off x="1322595" y="902731"/>
            <a:ext cx="152401" cy="152401"/>
          </a:xfrm>
          <a:prstGeom prst="ellipse">
            <a:avLst/>
          </a:prstGeom>
          <a:solidFill>
            <a:schemeClr val="accent2"/>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Isosceles Triangle 15">
            <a:extLst>
              <a:ext uri="{FF2B5EF4-FFF2-40B4-BE49-F238E27FC236}">
                <a16:creationId xmlns:a16="http://schemas.microsoft.com/office/drawing/2014/main" id="{7AE0E9B9-0E80-4290-A2D2-6BD200E8C886}"/>
              </a:ext>
              <a:ext uri="{C183D7F6-B498-43B3-948B-1728B52AA6E4}">
                <adec:decorative xmlns:adec="http://schemas.microsoft.com/office/drawing/2017/decorative" val="1"/>
              </a:ext>
            </a:extLst>
          </p:cNvPr>
          <p:cNvSpPr/>
          <p:nvPr/>
        </p:nvSpPr>
        <p:spPr>
          <a:xfrm>
            <a:off x="-811689" y="3904425"/>
            <a:ext cx="2746918" cy="2368033"/>
          </a:xfrm>
          <a:prstGeom prst="triangle">
            <a:avLst/>
          </a:prstGeom>
          <a:blipFill dpi="0" rotWithShape="1">
            <a:blip r:embed="rId4"/>
            <a:srcRect/>
            <a:tile tx="0" ty="0" sx="100000" sy="100000" flip="none" algn="tl"/>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4">
            <a:extLst>
              <a:ext uri="{FF2B5EF4-FFF2-40B4-BE49-F238E27FC236}">
                <a16:creationId xmlns:a16="http://schemas.microsoft.com/office/drawing/2014/main" id="{EF925C35-04BB-48CC-84BC-C4FB9295D4C8}"/>
              </a:ext>
              <a:ext uri="{C183D7F6-B498-43B3-948B-1728B52AA6E4}">
                <adec:decorative xmlns:adec="http://schemas.microsoft.com/office/drawing/2017/decorative" val="1"/>
              </a:ext>
            </a:extLst>
          </p:cNvPr>
          <p:cNvSpPr/>
          <p:nvPr/>
        </p:nvSpPr>
        <p:spPr>
          <a:xfrm>
            <a:off x="-1110218" y="2779523"/>
            <a:ext cx="9356080" cy="1230800"/>
          </a:xfrm>
          <a:custGeom>
            <a:avLst/>
            <a:gdLst>
              <a:gd name="connsiteX0" fmla="*/ 0 w 6510867"/>
              <a:gd name="connsiteY0" fmla="*/ 0 h 1574800"/>
              <a:gd name="connsiteX1" fmla="*/ 6510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510867"/>
              <a:gd name="connsiteY0" fmla="*/ 0 h 1574800"/>
              <a:gd name="connsiteX1" fmla="*/ 4859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047840"/>
              <a:gd name="connsiteY0" fmla="*/ 0 h 1574800"/>
              <a:gd name="connsiteX1" fmla="*/ 4859867 w 6047840"/>
              <a:gd name="connsiteY1" fmla="*/ 0 h 1574800"/>
              <a:gd name="connsiteX2" fmla="*/ 6047840 w 6047840"/>
              <a:gd name="connsiteY2" fmla="*/ 1574800 h 1574800"/>
              <a:gd name="connsiteX3" fmla="*/ 0 w 6047840"/>
              <a:gd name="connsiteY3" fmla="*/ 1574800 h 1574800"/>
              <a:gd name="connsiteX4" fmla="*/ 0 w 6047840"/>
              <a:gd name="connsiteY4" fmla="*/ 0 h 1574800"/>
              <a:gd name="connsiteX0" fmla="*/ 0 w 5518513"/>
              <a:gd name="connsiteY0" fmla="*/ 0 h 1607984"/>
              <a:gd name="connsiteX1" fmla="*/ 4859867 w 5518513"/>
              <a:gd name="connsiteY1" fmla="*/ 0 h 1607984"/>
              <a:gd name="connsiteX2" fmla="*/ 5518513 w 5518513"/>
              <a:gd name="connsiteY2" fmla="*/ 1607984 h 1607984"/>
              <a:gd name="connsiteX3" fmla="*/ 0 w 5518513"/>
              <a:gd name="connsiteY3" fmla="*/ 1574800 h 1607984"/>
              <a:gd name="connsiteX4" fmla="*/ 0 w 5518513"/>
              <a:gd name="connsiteY4" fmla="*/ 0 h 160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513" h="1607984">
                <a:moveTo>
                  <a:pt x="0" y="0"/>
                </a:moveTo>
                <a:lnTo>
                  <a:pt x="4859867" y="0"/>
                </a:lnTo>
                <a:lnTo>
                  <a:pt x="5518513" y="1607984"/>
                </a:lnTo>
                <a:lnTo>
                  <a:pt x="0" y="1574800"/>
                </a:lnTo>
                <a:lnTo>
                  <a:pt x="0" y="0"/>
                </a:lnTo>
                <a:close/>
              </a:path>
            </a:pathLst>
          </a:custGeom>
          <a:solidFill>
            <a:schemeClr val="accent5"/>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5ECA5871-23CF-4F96-91E3-61D9B1654A1D}"/>
              </a:ext>
              <a:ext uri="{C183D7F6-B498-43B3-948B-1728B52AA6E4}">
                <adec:decorative xmlns:adec="http://schemas.microsoft.com/office/drawing/2017/decorative" val="1"/>
              </a:ext>
            </a:extLst>
          </p:cNvPr>
          <p:cNvSpPr>
            <a:spLocks noChangeAspect="1"/>
          </p:cNvSpPr>
          <p:nvPr/>
        </p:nvSpPr>
        <p:spPr>
          <a:xfrm>
            <a:off x="10168909" y="3274765"/>
            <a:ext cx="365760" cy="365760"/>
          </a:xfrm>
          <a:prstGeom prst="ellipse">
            <a:avLst/>
          </a:prstGeom>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C7301A55-791F-4DAC-8791-2AE08B61EA37}"/>
              </a:ext>
              <a:ext uri="{C183D7F6-B498-43B3-948B-1728B52AA6E4}">
                <adec:decorative xmlns:adec="http://schemas.microsoft.com/office/drawing/2017/decorative" val="1"/>
              </a:ext>
            </a:extLst>
          </p:cNvPr>
          <p:cNvSpPr/>
          <p:nvPr/>
        </p:nvSpPr>
        <p:spPr>
          <a:xfrm>
            <a:off x="12104454" y="4374828"/>
            <a:ext cx="276267" cy="276267"/>
          </a:xfrm>
          <a:prstGeom prst="ellipse">
            <a:avLst/>
          </a:prstGeom>
          <a:solidFill>
            <a:schemeClr val="tx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02B24A66-2ACB-4637-BDC5-5520938FD818}"/>
              </a:ext>
              <a:ext uri="{C183D7F6-B498-43B3-948B-1728B52AA6E4}">
                <adec:decorative xmlns:adec="http://schemas.microsoft.com/office/drawing/2017/decorative" val="1"/>
              </a:ext>
            </a:extLst>
          </p:cNvPr>
          <p:cNvSpPr/>
          <p:nvPr/>
        </p:nvSpPr>
        <p:spPr>
          <a:xfrm>
            <a:off x="1730789" y="5012463"/>
            <a:ext cx="702733" cy="702733"/>
          </a:xfrm>
          <a:prstGeom prst="ellipse">
            <a:avLst/>
          </a:prstGeom>
          <a:solidFill>
            <a:schemeClr val="bg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CE64D8A3-0B35-4599-AF38-4768AA9F80CB}"/>
              </a:ext>
              <a:ext uri="{C183D7F6-B498-43B3-948B-1728B52AA6E4}">
                <adec:decorative xmlns:adec="http://schemas.microsoft.com/office/drawing/2017/decorative" val="1"/>
              </a:ext>
            </a:extLst>
          </p:cNvPr>
          <p:cNvSpPr/>
          <p:nvPr/>
        </p:nvSpPr>
        <p:spPr>
          <a:xfrm>
            <a:off x="6659362" y="4029834"/>
            <a:ext cx="1380545" cy="1380545"/>
          </a:xfrm>
          <a:prstGeom prst="ellipse">
            <a:avLst/>
          </a:prstGeom>
          <a:solidFill>
            <a:schemeClr val="accent2"/>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1AB14C15-D5BD-4311-AFA4-3B26A701C825}"/>
              </a:ext>
              <a:ext uri="{C183D7F6-B498-43B3-948B-1728B52AA6E4}">
                <adec:decorative xmlns:adec="http://schemas.microsoft.com/office/drawing/2017/decorative" val="1"/>
              </a:ext>
            </a:extLst>
          </p:cNvPr>
          <p:cNvSpPr/>
          <p:nvPr/>
        </p:nvSpPr>
        <p:spPr>
          <a:xfrm>
            <a:off x="8488518" y="6179127"/>
            <a:ext cx="3302000" cy="3302000"/>
          </a:xfrm>
          <a:prstGeom prst="ellipse">
            <a:avLst/>
          </a:prstGeom>
          <a:solidFill>
            <a:schemeClr val="accent4"/>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Isosceles Triangle 22">
            <a:extLst>
              <a:ext uri="{FF2B5EF4-FFF2-40B4-BE49-F238E27FC236}">
                <a16:creationId xmlns:a16="http://schemas.microsoft.com/office/drawing/2014/main" id="{73A4DC98-FC3C-45F4-9642-2608FEDA9738}"/>
              </a:ext>
              <a:ext uri="{C183D7F6-B498-43B3-948B-1728B52AA6E4}">
                <adec:decorative xmlns:adec="http://schemas.microsoft.com/office/drawing/2017/decorative" val="1"/>
              </a:ext>
            </a:extLst>
          </p:cNvPr>
          <p:cNvSpPr/>
          <p:nvPr/>
        </p:nvSpPr>
        <p:spPr>
          <a:xfrm>
            <a:off x="12563180" y="6259544"/>
            <a:ext cx="585939" cy="505120"/>
          </a:xfrm>
          <a:prstGeom prst="triangle">
            <a:avLst/>
          </a:prstGeom>
          <a:solidFill>
            <a:schemeClr val="accent6"/>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Isosceles Triangle 23">
            <a:extLst>
              <a:ext uri="{FF2B5EF4-FFF2-40B4-BE49-F238E27FC236}">
                <a16:creationId xmlns:a16="http://schemas.microsoft.com/office/drawing/2014/main" id="{F947C51B-EF9D-408C-A5D8-18FA52EB03B8}"/>
              </a:ext>
              <a:ext uri="{C183D7F6-B498-43B3-948B-1728B52AA6E4}">
                <adec:decorative xmlns:adec="http://schemas.microsoft.com/office/drawing/2017/decorative" val="1"/>
              </a:ext>
            </a:extLst>
          </p:cNvPr>
          <p:cNvSpPr/>
          <p:nvPr/>
        </p:nvSpPr>
        <p:spPr>
          <a:xfrm>
            <a:off x="6696759" y="3066088"/>
            <a:ext cx="1385995" cy="1194823"/>
          </a:xfrm>
          <a:prstGeom prst="triangle">
            <a:avLst/>
          </a:prstGeom>
          <a:noFill/>
          <a:ln>
            <a:solidFill>
              <a:schemeClr val="accent4"/>
            </a:solid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Isosceles Triangle 24">
            <a:extLst>
              <a:ext uri="{FF2B5EF4-FFF2-40B4-BE49-F238E27FC236}">
                <a16:creationId xmlns:a16="http://schemas.microsoft.com/office/drawing/2014/main" id="{3135001C-01F7-45DC-ABF3-915B22FD578F}"/>
              </a:ext>
              <a:ext uri="{C183D7F6-B498-43B3-948B-1728B52AA6E4}">
                <adec:decorative xmlns:adec="http://schemas.microsoft.com/office/drawing/2017/decorative" val="1"/>
              </a:ext>
            </a:extLst>
          </p:cNvPr>
          <p:cNvSpPr/>
          <p:nvPr/>
        </p:nvSpPr>
        <p:spPr>
          <a:xfrm rot="10800000">
            <a:off x="7137980" y="3680593"/>
            <a:ext cx="468376" cy="403772"/>
          </a:xfrm>
          <a:prstGeom prst="triangle">
            <a:avLst/>
          </a:prstGeom>
          <a:solidFill>
            <a:schemeClr val="accent4"/>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Isosceles Triangle 25">
            <a:extLst>
              <a:ext uri="{FF2B5EF4-FFF2-40B4-BE49-F238E27FC236}">
                <a16:creationId xmlns:a16="http://schemas.microsoft.com/office/drawing/2014/main" id="{0B8A6B2E-B8C3-44E7-9F4D-FFEB8705060D}"/>
              </a:ext>
              <a:ext uri="{C183D7F6-B498-43B3-948B-1728B52AA6E4}">
                <adec:decorative xmlns:adec="http://schemas.microsoft.com/office/drawing/2017/decorative" val="1"/>
              </a:ext>
            </a:extLst>
          </p:cNvPr>
          <p:cNvSpPr/>
          <p:nvPr/>
        </p:nvSpPr>
        <p:spPr>
          <a:xfrm rot="10800000">
            <a:off x="6054071" y="2647208"/>
            <a:ext cx="1964422" cy="1693467"/>
          </a:xfrm>
          <a:prstGeom prst="triangle">
            <a:avLst/>
          </a:prstGeom>
          <a:solidFill>
            <a:schemeClr val="accent2">
              <a:alpha val="20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Isosceles Triangle 26">
            <a:extLst>
              <a:ext uri="{FF2B5EF4-FFF2-40B4-BE49-F238E27FC236}">
                <a16:creationId xmlns:a16="http://schemas.microsoft.com/office/drawing/2014/main" id="{F5FB9ACF-AF44-4A64-8159-175D054632A9}"/>
              </a:ext>
              <a:ext uri="{C183D7F6-B498-43B3-948B-1728B52AA6E4}">
                <adec:decorative xmlns:adec="http://schemas.microsoft.com/office/drawing/2017/decorative" val="1"/>
              </a:ext>
            </a:extLst>
          </p:cNvPr>
          <p:cNvSpPr/>
          <p:nvPr/>
        </p:nvSpPr>
        <p:spPr>
          <a:xfrm rot="10800000">
            <a:off x="5631541" y="967994"/>
            <a:ext cx="1154470" cy="995233"/>
          </a:xfrm>
          <a:prstGeom prst="triangle">
            <a:avLst/>
          </a:prstGeom>
          <a:solidFill>
            <a:schemeClr val="accent2"/>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8B6ABA6F-3778-42B8-BA89-2CBB403439EE}"/>
              </a:ext>
              <a:ext uri="{C183D7F6-B498-43B3-948B-1728B52AA6E4}">
                <adec:decorative xmlns:adec="http://schemas.microsoft.com/office/drawing/2017/decorative" val="1"/>
              </a:ext>
            </a:extLst>
          </p:cNvPr>
          <p:cNvSpPr>
            <a:spLocks noChangeAspect="1"/>
          </p:cNvSpPr>
          <p:nvPr/>
        </p:nvSpPr>
        <p:spPr>
          <a:xfrm>
            <a:off x="9096913" y="-1321049"/>
            <a:ext cx="3657600" cy="3657600"/>
          </a:xfrm>
          <a:prstGeom prst="ellipse">
            <a:avLst/>
          </a:prstGeom>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395502D4-9B6B-42D0-9E74-B1A0881C5C5E}"/>
              </a:ext>
              <a:ext uri="{C183D7F6-B498-43B3-948B-1728B52AA6E4}">
                <adec:decorative xmlns:adec="http://schemas.microsoft.com/office/drawing/2017/decorative" val="1"/>
              </a:ext>
            </a:extLst>
          </p:cNvPr>
          <p:cNvSpPr/>
          <p:nvPr/>
        </p:nvSpPr>
        <p:spPr>
          <a:xfrm>
            <a:off x="11209463" y="1434152"/>
            <a:ext cx="1451957" cy="1451957"/>
          </a:xfrm>
          <a:prstGeom prst="ellipse">
            <a:avLst/>
          </a:prstGeom>
          <a:solidFill>
            <a:schemeClr val="bg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EC76A6FF-5B8D-41B6-B344-C91473FE5BFD}"/>
              </a:ext>
              <a:ext uri="{C183D7F6-B498-43B3-948B-1728B52AA6E4}">
                <adec:decorative xmlns:adec="http://schemas.microsoft.com/office/drawing/2017/decorative" val="1"/>
              </a:ext>
            </a:extLst>
          </p:cNvPr>
          <p:cNvSpPr/>
          <p:nvPr/>
        </p:nvSpPr>
        <p:spPr>
          <a:xfrm rot="10618464">
            <a:off x="7227929" y="5131215"/>
            <a:ext cx="978891" cy="978891"/>
          </a:xfrm>
          <a:prstGeom prst="ellipse">
            <a:avLst/>
          </a:prstGeom>
          <a:blipFill>
            <a:blip r:embed="rId5"/>
            <a:tile tx="0" ty="0" sx="100000" sy="100000" flip="none" algn="tl"/>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Isosceles Triangle 30">
            <a:extLst>
              <a:ext uri="{FF2B5EF4-FFF2-40B4-BE49-F238E27FC236}">
                <a16:creationId xmlns:a16="http://schemas.microsoft.com/office/drawing/2014/main" id="{7107CA21-28BF-46C5-91AA-20088507BEDF}"/>
              </a:ext>
              <a:ext uri="{C183D7F6-B498-43B3-948B-1728B52AA6E4}">
                <adec:decorative xmlns:adec="http://schemas.microsoft.com/office/drawing/2017/decorative" val="1"/>
              </a:ext>
            </a:extLst>
          </p:cNvPr>
          <p:cNvSpPr/>
          <p:nvPr/>
        </p:nvSpPr>
        <p:spPr>
          <a:xfrm>
            <a:off x="7620408" y="4815136"/>
            <a:ext cx="1609522" cy="1729372"/>
          </a:xfrm>
          <a:prstGeom prst="triangle">
            <a:avLst/>
          </a:prstGeom>
          <a:noFill/>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47C5A09F-C813-449D-9FB1-AC2D1966F1A1}"/>
              </a:ext>
            </a:extLst>
          </p:cNvPr>
          <p:cNvSpPr>
            <a:spLocks noGrp="1"/>
          </p:cNvSpPr>
          <p:nvPr>
            <p:ph type="title"/>
          </p:nvPr>
        </p:nvSpPr>
        <p:spPr>
          <a:xfrm>
            <a:off x="-400050" y="3023292"/>
            <a:ext cx="7386775" cy="612648"/>
          </a:xfrm>
        </p:spPr>
        <p:txBody>
          <a:bodyPr/>
          <a:lstStyle/>
          <a:p>
            <a:r>
              <a:rPr lang="en-US" dirty="0">
                <a:effectLst>
                  <a:outerShdw blurRad="38100" dist="38100" dir="2700000" algn="tl">
                    <a:srgbClr val="000000">
                      <a:alpha val="43137"/>
                    </a:srgbClr>
                  </a:outerShdw>
                </a:effectLst>
              </a:rPr>
              <a:t>Naturalism Versus T	</a:t>
            </a:r>
            <a:r>
              <a:rPr lang="en-US" dirty="0" err="1">
                <a:effectLst>
                  <a:outerShdw blurRad="38100" dist="38100" dir="2700000" algn="tl">
                    <a:srgbClr val="000000">
                      <a:alpha val="43137"/>
                    </a:srgbClr>
                  </a:outerShdw>
                </a:effectLst>
              </a:rPr>
              <a:t>heism</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86741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advTm="6000">
        <p159:morph option="byObject"/>
      </p:transition>
    </mc:Choice>
    <mc:Fallback xmlns="">
      <p:transition spd="slow" advTm="6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590082" name="Rectangle 2">
            <a:extLst>
              <a:ext uri="{FF2B5EF4-FFF2-40B4-BE49-F238E27FC236}">
                <a16:creationId xmlns:a16="http://schemas.microsoft.com/office/drawing/2014/main" id="{4F747F84-EB99-6F84-F9B5-4EF2541B56A1}"/>
              </a:ext>
            </a:extLst>
          </p:cNvPr>
          <p:cNvSpPr>
            <a:spLocks noGrp="1" noChangeArrowheads="1"/>
          </p:cNvSpPr>
          <p:nvPr>
            <p:ph type="title"/>
          </p:nvPr>
        </p:nvSpPr>
        <p:spPr>
          <a:xfrm>
            <a:off x="1676400" y="152400"/>
            <a:ext cx="8763000" cy="609600"/>
          </a:xfrm>
        </p:spPr>
        <p:txBody>
          <a:bodyPr/>
          <a:lstStyle/>
          <a:p>
            <a:pPr eaLnBrk="1" hangingPunct="1">
              <a:defRPr/>
            </a:pPr>
            <a:r>
              <a:rPr lang="en-US"/>
              <a:t>    </a:t>
            </a:r>
          </a:p>
        </p:txBody>
      </p:sp>
      <p:sp>
        <p:nvSpPr>
          <p:cNvPr id="12590083" name="Rectangle 3">
            <a:extLst>
              <a:ext uri="{FF2B5EF4-FFF2-40B4-BE49-F238E27FC236}">
                <a16:creationId xmlns:a16="http://schemas.microsoft.com/office/drawing/2014/main" id="{50617138-1823-D109-2AD2-E752C828C3A3}"/>
              </a:ext>
            </a:extLst>
          </p:cNvPr>
          <p:cNvSpPr>
            <a:spLocks noGrp="1" noChangeArrowheads="1"/>
          </p:cNvSpPr>
          <p:nvPr>
            <p:ph type="body" idx="1"/>
          </p:nvPr>
        </p:nvSpPr>
        <p:spPr>
          <a:xfrm>
            <a:off x="1752600" y="2281806"/>
            <a:ext cx="8686800" cy="3422707"/>
          </a:xfrm>
          <a:ln>
            <a:solidFill>
              <a:srgbClr val="66FFFF"/>
            </a:solidFill>
          </a:ln>
        </p:spPr>
        <p:txBody>
          <a:bodyPr/>
          <a:lstStyle/>
          <a:p>
            <a:pPr eaLnBrk="1" hangingPunct="1">
              <a:buFont typeface="Monotype Sorts" pitchFamily="2" charset="2"/>
              <a:buNone/>
              <a:defRPr/>
            </a:pPr>
            <a:r>
              <a:rPr lang="en-US" sz="4000" b="1" dirty="0">
                <a:solidFill>
                  <a:srgbClr val="CCFF66"/>
                </a:solidFill>
              </a:rPr>
              <a:t> </a:t>
            </a:r>
            <a:r>
              <a:rPr lang="en-US" sz="4000" b="1" u="sng" dirty="0">
                <a:solidFill>
                  <a:srgbClr val="CCFF66"/>
                </a:solidFill>
              </a:rPr>
              <a:t>Western Society Dual Divide:</a:t>
            </a:r>
          </a:p>
          <a:p>
            <a:pPr eaLnBrk="1" hangingPunct="1">
              <a:buFont typeface="Monotype Sorts" pitchFamily="2" charset="2"/>
              <a:buNone/>
              <a:defRPr/>
            </a:pPr>
            <a:endParaRPr lang="en-US" sz="800" b="1" u="sng" dirty="0">
              <a:solidFill>
                <a:srgbClr val="CCFF66"/>
              </a:solidFill>
            </a:endParaRPr>
          </a:p>
          <a:p>
            <a:pPr eaLnBrk="1" hangingPunct="1">
              <a:buFont typeface="Monotype Sorts" pitchFamily="2" charset="2"/>
              <a:buNone/>
              <a:defRPr/>
            </a:pPr>
            <a:endParaRPr lang="en-US" sz="1000" b="1" u="sng" dirty="0">
              <a:solidFill>
                <a:srgbClr val="CCFF66"/>
              </a:solidFill>
              <a:latin typeface="Algerian" pitchFamily="82" charset="0"/>
            </a:endParaRPr>
          </a:p>
          <a:p>
            <a:pPr eaLnBrk="1" hangingPunct="1">
              <a:defRPr/>
            </a:pPr>
            <a:r>
              <a:rPr lang="en-US" sz="4000" b="1" dirty="0">
                <a:solidFill>
                  <a:schemeClr val="bg1"/>
                </a:solidFill>
                <a:latin typeface="Algerian" pitchFamily="82" charset="0"/>
              </a:rPr>
              <a:t> </a:t>
            </a:r>
            <a:r>
              <a:rPr lang="en-US" sz="5400" b="1" dirty="0">
                <a:solidFill>
                  <a:schemeClr val="bg1"/>
                </a:solidFill>
                <a:latin typeface="Australian Sunrise" pitchFamily="2" charset="0"/>
              </a:rPr>
              <a:t>MATERIALISTIC HUMANISM</a:t>
            </a:r>
          </a:p>
          <a:p>
            <a:pPr eaLnBrk="1" hangingPunct="1">
              <a:defRPr/>
            </a:pPr>
            <a:endParaRPr lang="en-US" sz="800" b="1" dirty="0">
              <a:solidFill>
                <a:schemeClr val="bg1"/>
              </a:solidFill>
              <a:latin typeface="Australian Sunrise" pitchFamily="2" charset="0"/>
            </a:endParaRPr>
          </a:p>
          <a:p>
            <a:pPr eaLnBrk="1" hangingPunct="1">
              <a:defRPr/>
            </a:pPr>
            <a:r>
              <a:rPr lang="en-US" sz="5400" b="1" dirty="0">
                <a:solidFill>
                  <a:schemeClr val="bg1"/>
                </a:solidFill>
                <a:latin typeface="Australian Sunrise" pitchFamily="2" charset="0"/>
              </a:rPr>
              <a:t> </a:t>
            </a:r>
            <a:r>
              <a:rPr lang="en-US" sz="6000" b="1" dirty="0">
                <a:solidFill>
                  <a:schemeClr val="bg1"/>
                </a:solidFill>
                <a:latin typeface="Australian Sunrise" pitchFamily="2" charset="0"/>
              </a:rPr>
              <a:t>TRANSCENDENT THEISM</a:t>
            </a:r>
          </a:p>
        </p:txBody>
      </p:sp>
      <p:sp>
        <p:nvSpPr>
          <p:cNvPr id="745478" name="WordArt 4">
            <a:extLst>
              <a:ext uri="{FF2B5EF4-FFF2-40B4-BE49-F238E27FC236}">
                <a16:creationId xmlns:a16="http://schemas.microsoft.com/office/drawing/2014/main" id="{3D7C40CE-ABFF-AA07-9F98-B707595A2D03}"/>
              </a:ext>
            </a:extLst>
          </p:cNvPr>
          <p:cNvSpPr>
            <a:spLocks noChangeArrowheads="1" noChangeShapeType="1" noTextEdit="1"/>
          </p:cNvSpPr>
          <p:nvPr/>
        </p:nvSpPr>
        <p:spPr bwMode="auto">
          <a:xfrm>
            <a:off x="1752600" y="629174"/>
            <a:ext cx="8686800" cy="116607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Axial Model Between 200 - 600 B.C.</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2590083">
                                            <p:txEl>
                                              <p:pRg st="0" end="0"/>
                                            </p:txEl>
                                          </p:spTgt>
                                        </p:tgtEl>
                                        <p:attrNameLst>
                                          <p:attrName>style.visibility</p:attrName>
                                        </p:attrNameLst>
                                      </p:cBhvr>
                                      <p:to>
                                        <p:strVal val="visible"/>
                                      </p:to>
                                    </p:set>
                                    <p:anim calcmode="lin" valueType="num">
                                      <p:cBhvr>
                                        <p:cTn id="7" dur="5000" fill="hold"/>
                                        <p:tgtEl>
                                          <p:spTgt spid="12590083">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1259008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12590083">
                                            <p:txEl>
                                              <p:pRg st="3" end="3"/>
                                            </p:txEl>
                                          </p:spTgt>
                                        </p:tgtEl>
                                        <p:attrNameLst>
                                          <p:attrName>style.visibility</p:attrName>
                                        </p:attrNameLst>
                                      </p:cBhvr>
                                      <p:to>
                                        <p:strVal val="visible"/>
                                      </p:to>
                                    </p:set>
                                    <p:anim calcmode="lin" valueType="num">
                                      <p:cBhvr>
                                        <p:cTn id="13" dur="5000" fill="hold"/>
                                        <p:tgtEl>
                                          <p:spTgt spid="12590083">
                                            <p:txEl>
                                              <p:pRg st="3" end="3"/>
                                            </p:txEl>
                                          </p:spTgt>
                                        </p:tgtEl>
                                        <p:attrNameLst>
                                          <p:attrName>ppt_w</p:attrName>
                                        </p:attrNameLst>
                                      </p:cBhvr>
                                      <p:tavLst>
                                        <p:tav tm="0" fmla="#ppt_w*sin(2.5*pi*$)">
                                          <p:val>
                                            <p:fltVal val="0"/>
                                          </p:val>
                                        </p:tav>
                                        <p:tav tm="100000">
                                          <p:val>
                                            <p:fltVal val="1"/>
                                          </p:val>
                                        </p:tav>
                                      </p:tavLst>
                                    </p:anim>
                                    <p:anim calcmode="lin" valueType="num">
                                      <p:cBhvr>
                                        <p:cTn id="14" dur="5000" fill="hold"/>
                                        <p:tgtEl>
                                          <p:spTgt spid="1259008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12590083">
                                            <p:txEl>
                                              <p:pRg st="5" end="5"/>
                                            </p:txEl>
                                          </p:spTgt>
                                        </p:tgtEl>
                                        <p:attrNameLst>
                                          <p:attrName>style.visibility</p:attrName>
                                        </p:attrNameLst>
                                      </p:cBhvr>
                                      <p:to>
                                        <p:strVal val="visible"/>
                                      </p:to>
                                    </p:set>
                                    <p:anim calcmode="lin" valueType="num">
                                      <p:cBhvr>
                                        <p:cTn id="19" dur="5000" fill="hold"/>
                                        <p:tgtEl>
                                          <p:spTgt spid="12590083">
                                            <p:txEl>
                                              <p:pRg st="5" end="5"/>
                                            </p:txEl>
                                          </p:spTgt>
                                        </p:tgtEl>
                                        <p:attrNameLst>
                                          <p:attrName>ppt_w</p:attrName>
                                        </p:attrNameLst>
                                      </p:cBhvr>
                                      <p:tavLst>
                                        <p:tav tm="0" fmla="#ppt_w*sin(2.5*pi*$)">
                                          <p:val>
                                            <p:fltVal val="0"/>
                                          </p:val>
                                        </p:tav>
                                        <p:tav tm="100000">
                                          <p:val>
                                            <p:fltVal val="1"/>
                                          </p:val>
                                        </p:tav>
                                      </p:tavLst>
                                    </p:anim>
                                    <p:anim calcmode="lin" valueType="num">
                                      <p:cBhvr>
                                        <p:cTn id="20" dur="5000" fill="hold"/>
                                        <p:tgtEl>
                                          <p:spTgt spid="1259008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0083"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8"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ahoma"/>
              <a:ea typeface="ＭＳ Ｐゴシック" pitchFamily="34" charset="-128"/>
              <a:cs typeface="+mn-cs"/>
            </a:endParaRPr>
          </a:p>
        </p:txBody>
      </p:sp>
      <p:sp>
        <p:nvSpPr>
          <p:cNvPr id="3654658" name="Rectangle 1026"/>
          <p:cNvSpPr>
            <a:spLocks noChangeArrowheads="1"/>
          </p:cNvSpPr>
          <p:nvPr/>
        </p:nvSpPr>
        <p:spPr bwMode="auto">
          <a:xfrm>
            <a:off x="6057900" y="1057276"/>
            <a:ext cx="4457700" cy="944563"/>
          </a:xfrm>
          <a:prstGeom prst="rect">
            <a:avLst/>
          </a:prstGeom>
          <a:solidFill>
            <a:schemeClr val="folHlink"/>
          </a:solidFill>
          <a:ln w="38100">
            <a:solidFill>
              <a:schemeClr val="bg1"/>
            </a:solidFill>
            <a:miter lim="800000"/>
            <a:headEnd/>
            <a:tailEnd/>
          </a:ln>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400" b="0" i="0" u="none" strike="noStrike" kern="1200" cap="none" spc="0" normalizeH="0" baseline="0" noProof="0">
                <a:ln>
                  <a:noFill/>
                </a:ln>
                <a:solidFill>
                  <a:srgbClr val="000000"/>
                </a:solidFill>
                <a:effectLst/>
                <a:uLnTx/>
                <a:uFillTx/>
                <a:latin typeface="Comic Sans MS" pitchFamily="66" charset="0"/>
                <a:ea typeface="ＭＳ Ｐゴシック"/>
                <a:cs typeface="+mn-cs"/>
              </a:rPr>
              <a:t>Human Spirit – Human Rights</a:t>
            </a:r>
            <a:r>
              <a:rPr kumimoji="0" lang="en-US" sz="2800" b="1" i="0" u="none" strike="noStrike" kern="1200" cap="none" spc="0" normalizeH="0" baseline="0" noProof="0">
                <a:ln>
                  <a:noFill/>
                </a:ln>
                <a:solidFill>
                  <a:srgbClr val="000000"/>
                </a:solidFill>
                <a:effectLst/>
                <a:uLnTx/>
                <a:uFillTx/>
                <a:latin typeface="Comic Sans MS" pitchFamily="66" charset="0"/>
                <a:ea typeface="ＭＳ Ｐゴシック"/>
                <a:cs typeface="+mn-cs"/>
              </a:rPr>
              <a:t> </a:t>
            </a:r>
            <a:r>
              <a:rPr kumimoji="0" lang="en-US" sz="2800" b="1" i="0" u="none" strike="noStrike" kern="1200" cap="none" spc="0" normalizeH="0" baseline="0" noProof="0">
                <a:ln>
                  <a:noFill/>
                </a:ln>
                <a:solidFill>
                  <a:srgbClr val="003366"/>
                </a:solidFill>
                <a:effectLst/>
                <a:uLnTx/>
                <a:uFillTx/>
                <a:latin typeface="Comic Sans MS" pitchFamily="66" charset="0"/>
                <a:ea typeface="ＭＳ Ｐゴシック"/>
                <a:cs typeface="+mn-cs"/>
              </a:rPr>
              <a:t>A Historical Progression</a:t>
            </a:r>
            <a:r>
              <a:rPr kumimoji="0" lang="en-US" sz="2800" b="1" i="0" u="none" strike="noStrike" kern="1200" cap="none" spc="0" normalizeH="0" baseline="0" noProof="0">
                <a:ln>
                  <a:noFill/>
                </a:ln>
                <a:solidFill>
                  <a:srgbClr val="FFFFFF"/>
                </a:solidFill>
                <a:effectLst/>
                <a:uLnTx/>
                <a:uFillTx/>
                <a:latin typeface="Comic Sans MS" pitchFamily="66" charset="0"/>
                <a:ea typeface="ＭＳ Ｐゴシック"/>
                <a:cs typeface="+mn-cs"/>
              </a:rPr>
              <a:t> </a:t>
            </a:r>
          </a:p>
        </p:txBody>
      </p:sp>
      <p:sp>
        <p:nvSpPr>
          <p:cNvPr id="3654659" name="Rectangle 1027"/>
          <p:cNvSpPr>
            <a:spLocks noChangeArrowheads="1"/>
          </p:cNvSpPr>
          <p:nvPr/>
        </p:nvSpPr>
        <p:spPr bwMode="auto">
          <a:xfrm>
            <a:off x="1600200" y="1057276"/>
            <a:ext cx="4457700" cy="944563"/>
          </a:xfrm>
          <a:prstGeom prst="rect">
            <a:avLst/>
          </a:prstGeom>
          <a:solidFill>
            <a:schemeClr val="accent2"/>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a:cs typeface="+mn-cs"/>
              </a:rPr>
              <a:t>Wilhelm Hegel</a:t>
            </a:r>
          </a:p>
        </p:txBody>
      </p:sp>
      <p:sp>
        <p:nvSpPr>
          <p:cNvPr id="3654660" name="Rectangle 1028"/>
          <p:cNvSpPr>
            <a:spLocks noChangeArrowheads="1"/>
          </p:cNvSpPr>
          <p:nvPr/>
        </p:nvSpPr>
        <p:spPr bwMode="auto">
          <a:xfrm>
            <a:off x="6057900" y="5811838"/>
            <a:ext cx="4457700" cy="944562"/>
          </a:xfrm>
          <a:prstGeom prst="rect">
            <a:avLst/>
          </a:prstGeom>
          <a:solidFill>
            <a:schemeClr val="folHlink"/>
          </a:solidFill>
          <a:ln w="38100">
            <a:solidFill>
              <a:schemeClr val="bg1"/>
            </a:solidFill>
            <a:miter lim="800000"/>
            <a:headEnd/>
            <a:tailEnd/>
          </a:ln>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400" b="0" i="0" u="none" strike="noStrike" kern="1200" cap="none" spc="0" normalizeH="0" baseline="0" noProof="0">
                <a:ln>
                  <a:noFill/>
                </a:ln>
                <a:solidFill>
                  <a:srgbClr val="000000"/>
                </a:solidFill>
                <a:effectLst/>
                <a:uLnTx/>
                <a:uFillTx/>
                <a:latin typeface="Comic Sans MS" pitchFamily="66" charset="0"/>
                <a:ea typeface="ＭＳ Ｐゴシック"/>
                <a:cs typeface="+mn-cs"/>
              </a:rPr>
              <a:t>Constructs:  Power &amp; Reason </a:t>
            </a:r>
            <a:r>
              <a:rPr kumimoji="0" lang="en-US" sz="2800" b="1" i="0" u="none" strike="noStrike" kern="1200" cap="none" spc="0" normalizeH="0" baseline="0" noProof="0">
                <a:ln>
                  <a:noFill/>
                </a:ln>
                <a:solidFill>
                  <a:srgbClr val="003366"/>
                </a:solidFill>
                <a:effectLst/>
                <a:uLnTx/>
                <a:uFillTx/>
                <a:latin typeface="Comic Sans MS" pitchFamily="66" charset="0"/>
                <a:ea typeface="ＭＳ Ｐゴシック"/>
                <a:cs typeface="+mn-cs"/>
              </a:rPr>
              <a:t>Meaningful Modification</a:t>
            </a:r>
          </a:p>
        </p:txBody>
      </p:sp>
      <p:sp>
        <p:nvSpPr>
          <p:cNvPr id="3654661" name="Rectangle 1029"/>
          <p:cNvSpPr>
            <a:spLocks noChangeArrowheads="1"/>
          </p:cNvSpPr>
          <p:nvPr/>
        </p:nvSpPr>
        <p:spPr bwMode="auto">
          <a:xfrm>
            <a:off x="1600200" y="5811838"/>
            <a:ext cx="4457700" cy="944562"/>
          </a:xfrm>
          <a:prstGeom prst="rect">
            <a:avLst/>
          </a:prstGeom>
          <a:solidFill>
            <a:schemeClr val="accent2"/>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a:cs typeface="+mn-cs"/>
              </a:rPr>
              <a:t>Foucault &amp; Habermas</a:t>
            </a:r>
            <a:r>
              <a:rPr kumimoji="0" lang="en-US" sz="2800" b="1" i="0" u="none" strike="noStrike" kern="1200" cap="none" spc="0" normalizeH="0" baseline="0" noProof="0">
                <a:ln>
                  <a:noFill/>
                </a:ln>
                <a:solidFill>
                  <a:srgbClr val="FFFFFF"/>
                </a:solidFill>
                <a:effectLst/>
                <a:uLnTx/>
                <a:uFillTx/>
                <a:latin typeface="Comic Sans MS" pitchFamily="66" charset="0"/>
                <a:ea typeface="ＭＳ Ｐゴシック"/>
                <a:cs typeface="+mn-cs"/>
              </a:rPr>
              <a:t> </a:t>
            </a:r>
          </a:p>
        </p:txBody>
      </p:sp>
      <p:sp>
        <p:nvSpPr>
          <p:cNvPr id="3654662" name="Rectangle 1030"/>
          <p:cNvSpPr>
            <a:spLocks noChangeArrowheads="1"/>
          </p:cNvSpPr>
          <p:nvPr/>
        </p:nvSpPr>
        <p:spPr bwMode="auto">
          <a:xfrm>
            <a:off x="6057900" y="4906964"/>
            <a:ext cx="4457700" cy="904875"/>
          </a:xfrm>
          <a:prstGeom prst="rect">
            <a:avLst/>
          </a:prstGeom>
          <a:solidFill>
            <a:schemeClr val="folHlink"/>
          </a:solidFill>
          <a:ln w="38100">
            <a:solidFill>
              <a:schemeClr val="bg1"/>
            </a:solidFill>
            <a:miter lim="800000"/>
            <a:headEnd/>
            <a:tailEnd/>
          </a:ln>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400" b="0" i="0" u="none" strike="noStrike" kern="1200" cap="none" spc="0" normalizeH="0" baseline="0" noProof="0">
                <a:ln>
                  <a:noFill/>
                </a:ln>
                <a:solidFill>
                  <a:srgbClr val="000000"/>
                </a:solidFill>
                <a:effectLst/>
                <a:uLnTx/>
                <a:uFillTx/>
                <a:latin typeface="Comic Sans MS" pitchFamily="66" charset="0"/>
                <a:ea typeface="ＭＳ Ｐゴシック"/>
                <a:cs typeface="+mn-cs"/>
              </a:rPr>
              <a:t>Human Situational Optimizing</a:t>
            </a:r>
            <a:r>
              <a:rPr kumimoji="0" lang="en-US" sz="2800" b="1" i="0" u="none" strike="noStrike" kern="1200" cap="none" spc="0" normalizeH="0" baseline="0" noProof="0">
                <a:ln>
                  <a:noFill/>
                </a:ln>
                <a:solidFill>
                  <a:srgbClr val="FFFFFF"/>
                </a:solidFill>
                <a:effectLst/>
                <a:uLnTx/>
                <a:uFillTx/>
                <a:latin typeface="Comic Sans MS" pitchFamily="66" charset="0"/>
                <a:ea typeface="ＭＳ Ｐゴシック"/>
                <a:cs typeface="+mn-cs"/>
              </a:rPr>
              <a:t>  </a:t>
            </a:r>
            <a:r>
              <a:rPr kumimoji="0" lang="en-US" sz="2800" b="1" i="0" u="none" strike="noStrike" kern="1200" cap="none" spc="0" normalizeH="0" baseline="0" noProof="0">
                <a:ln>
                  <a:noFill/>
                </a:ln>
                <a:solidFill>
                  <a:srgbClr val="003366"/>
                </a:solidFill>
                <a:effectLst/>
                <a:uLnTx/>
                <a:uFillTx/>
                <a:latin typeface="Comic Sans MS" pitchFamily="66" charset="0"/>
                <a:ea typeface="ＭＳ Ｐゴシック"/>
                <a:cs typeface="+mn-cs"/>
              </a:rPr>
              <a:t>Freedoms = Sentences</a:t>
            </a:r>
          </a:p>
        </p:txBody>
      </p:sp>
      <p:sp>
        <p:nvSpPr>
          <p:cNvPr id="3654663" name="Rectangle 1031"/>
          <p:cNvSpPr>
            <a:spLocks noChangeArrowheads="1"/>
          </p:cNvSpPr>
          <p:nvPr/>
        </p:nvSpPr>
        <p:spPr bwMode="auto">
          <a:xfrm>
            <a:off x="1600200" y="4906964"/>
            <a:ext cx="4457700" cy="904875"/>
          </a:xfrm>
          <a:prstGeom prst="rect">
            <a:avLst/>
          </a:prstGeom>
          <a:solidFill>
            <a:schemeClr val="accent2"/>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a:cs typeface="+mn-cs"/>
              </a:rPr>
              <a:t>Sartre &amp; Camus</a:t>
            </a:r>
          </a:p>
        </p:txBody>
      </p:sp>
      <p:sp>
        <p:nvSpPr>
          <p:cNvPr id="3654664" name="Rectangle 1032"/>
          <p:cNvSpPr>
            <a:spLocks noChangeArrowheads="1"/>
          </p:cNvSpPr>
          <p:nvPr/>
        </p:nvSpPr>
        <p:spPr bwMode="auto">
          <a:xfrm>
            <a:off x="6057900" y="3984625"/>
            <a:ext cx="4457700" cy="922338"/>
          </a:xfrm>
          <a:prstGeom prst="rect">
            <a:avLst/>
          </a:prstGeom>
          <a:solidFill>
            <a:schemeClr val="folHlink"/>
          </a:solidFill>
          <a:ln w="38100">
            <a:solidFill>
              <a:schemeClr val="bg1"/>
            </a:solidFill>
            <a:miter lim="800000"/>
            <a:headEnd/>
            <a:tailEnd/>
          </a:ln>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400" b="0" i="0" u="none" strike="noStrike" kern="1200" cap="none" spc="0" normalizeH="0" baseline="0" noProof="0">
                <a:ln>
                  <a:noFill/>
                </a:ln>
                <a:solidFill>
                  <a:srgbClr val="000000"/>
                </a:solidFill>
                <a:effectLst/>
                <a:uLnTx/>
                <a:uFillTx/>
                <a:latin typeface="Comic Sans MS" pitchFamily="66" charset="0"/>
                <a:ea typeface="ＭＳ Ｐゴシック"/>
                <a:cs typeface="+mn-cs"/>
              </a:rPr>
              <a:t>Being-Doing – Of No Meaning </a:t>
            </a:r>
            <a:r>
              <a:rPr kumimoji="0" lang="en-US" sz="2800" b="1" i="0" u="none" strike="noStrike" kern="1200" cap="none" spc="0" normalizeH="0" baseline="0" noProof="0">
                <a:ln>
                  <a:noFill/>
                </a:ln>
                <a:solidFill>
                  <a:srgbClr val="003366"/>
                </a:solidFill>
                <a:effectLst/>
                <a:uLnTx/>
                <a:uFillTx/>
                <a:latin typeface="Comic Sans MS" pitchFamily="66" charset="0"/>
                <a:ea typeface="ＭＳ Ｐゴシック"/>
                <a:cs typeface="+mn-cs"/>
              </a:rPr>
              <a:t>Regressive Dehumanizing</a:t>
            </a:r>
          </a:p>
        </p:txBody>
      </p:sp>
      <p:sp>
        <p:nvSpPr>
          <p:cNvPr id="3654665" name="Rectangle 1033"/>
          <p:cNvSpPr>
            <a:spLocks noChangeArrowheads="1"/>
          </p:cNvSpPr>
          <p:nvPr/>
        </p:nvSpPr>
        <p:spPr bwMode="auto">
          <a:xfrm>
            <a:off x="1600200" y="3984625"/>
            <a:ext cx="4457700" cy="922338"/>
          </a:xfrm>
          <a:prstGeom prst="rect">
            <a:avLst/>
          </a:prstGeom>
          <a:solidFill>
            <a:schemeClr val="accent2"/>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a:cs typeface="+mn-cs"/>
              </a:rPr>
              <a:t>Martin Heidegger</a:t>
            </a:r>
          </a:p>
        </p:txBody>
      </p:sp>
      <p:sp>
        <p:nvSpPr>
          <p:cNvPr id="3654666" name="Rectangle 1034"/>
          <p:cNvSpPr>
            <a:spLocks noChangeArrowheads="1"/>
          </p:cNvSpPr>
          <p:nvPr/>
        </p:nvSpPr>
        <p:spPr bwMode="auto">
          <a:xfrm>
            <a:off x="6057900" y="3078163"/>
            <a:ext cx="4457700" cy="906462"/>
          </a:xfrm>
          <a:prstGeom prst="rect">
            <a:avLst/>
          </a:prstGeom>
          <a:solidFill>
            <a:schemeClr val="folHlink"/>
          </a:solidFill>
          <a:ln w="38100">
            <a:solidFill>
              <a:schemeClr val="bg1"/>
            </a:solidFill>
            <a:miter lim="800000"/>
            <a:headEnd/>
            <a:tailEnd/>
          </a:ln>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400" b="0" i="0" u="none" strike="noStrike" kern="1200" cap="none" spc="0" normalizeH="0" baseline="0" noProof="0">
                <a:ln>
                  <a:noFill/>
                </a:ln>
                <a:solidFill>
                  <a:srgbClr val="000000"/>
                </a:solidFill>
                <a:effectLst/>
                <a:uLnTx/>
                <a:uFillTx/>
                <a:latin typeface="Comic Sans MS" pitchFamily="66" charset="0"/>
                <a:ea typeface="ＭＳ Ｐゴシック"/>
                <a:cs typeface="+mn-cs"/>
              </a:rPr>
              <a:t>Our Salvations - Work &amp; Love </a:t>
            </a:r>
            <a:r>
              <a:rPr kumimoji="0" lang="en-US" sz="2800" b="0" i="0" u="none" strike="noStrike" kern="1200" cap="none" spc="0" normalizeH="0" baseline="0" noProof="0">
                <a:ln>
                  <a:noFill/>
                </a:ln>
                <a:solidFill>
                  <a:srgbClr val="003366"/>
                </a:solidFill>
                <a:effectLst/>
                <a:uLnTx/>
                <a:uFillTx/>
                <a:latin typeface="Comic Sans MS" pitchFamily="66" charset="0"/>
                <a:ea typeface="ＭＳ Ｐゴシック"/>
                <a:cs typeface="+mn-cs"/>
              </a:rPr>
              <a:t>A</a:t>
            </a:r>
            <a:r>
              <a:rPr kumimoji="0" lang="en-US" sz="2400" b="0" i="0" u="none" strike="noStrike" kern="1200" cap="none" spc="0" normalizeH="0" baseline="0" noProof="0">
                <a:ln>
                  <a:noFill/>
                </a:ln>
                <a:solidFill>
                  <a:srgbClr val="003366"/>
                </a:solidFill>
                <a:effectLst/>
                <a:uLnTx/>
                <a:uFillTx/>
                <a:latin typeface="Comic Sans MS" pitchFamily="66" charset="0"/>
                <a:ea typeface="ＭＳ Ｐゴシック"/>
                <a:cs typeface="+mn-cs"/>
              </a:rPr>
              <a:t> </a:t>
            </a:r>
            <a:r>
              <a:rPr kumimoji="0" lang="en-US" sz="2800" b="1" i="0" u="none" strike="noStrike" kern="1200" cap="none" spc="0" normalizeH="0" baseline="0" noProof="0">
                <a:ln>
                  <a:noFill/>
                </a:ln>
                <a:solidFill>
                  <a:srgbClr val="003366"/>
                </a:solidFill>
                <a:effectLst/>
                <a:uLnTx/>
                <a:uFillTx/>
                <a:latin typeface="Comic Sans MS" pitchFamily="66" charset="0"/>
                <a:ea typeface="ＭＳ Ｐゴシック"/>
                <a:cs typeface="+mn-cs"/>
              </a:rPr>
              <a:t>Humanistic Psychology</a:t>
            </a:r>
          </a:p>
        </p:txBody>
      </p:sp>
      <p:sp>
        <p:nvSpPr>
          <p:cNvPr id="3654667" name="Rectangle 1035"/>
          <p:cNvSpPr>
            <a:spLocks noChangeArrowheads="1"/>
          </p:cNvSpPr>
          <p:nvPr/>
        </p:nvSpPr>
        <p:spPr bwMode="auto">
          <a:xfrm>
            <a:off x="1600200" y="3078163"/>
            <a:ext cx="4457700" cy="906462"/>
          </a:xfrm>
          <a:prstGeom prst="rect">
            <a:avLst/>
          </a:prstGeom>
          <a:solidFill>
            <a:schemeClr val="accent2"/>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a:cs typeface="+mn-cs"/>
              </a:rPr>
              <a:t>Sigmund Freud</a:t>
            </a:r>
          </a:p>
        </p:txBody>
      </p:sp>
      <p:sp>
        <p:nvSpPr>
          <p:cNvPr id="3654668" name="Rectangle 1036"/>
          <p:cNvSpPr>
            <a:spLocks noChangeArrowheads="1"/>
          </p:cNvSpPr>
          <p:nvPr/>
        </p:nvSpPr>
        <p:spPr bwMode="auto">
          <a:xfrm>
            <a:off x="6057900" y="2001839"/>
            <a:ext cx="4457700" cy="1076325"/>
          </a:xfrm>
          <a:prstGeom prst="rect">
            <a:avLst/>
          </a:prstGeom>
          <a:solidFill>
            <a:schemeClr val="folHlink"/>
          </a:solidFill>
          <a:ln w="38100">
            <a:solidFill>
              <a:schemeClr val="bg1"/>
            </a:solidFill>
            <a:miter lim="800000"/>
            <a:headEnd/>
            <a:tailEnd/>
          </a:ln>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400" b="0" i="0" u="none" strike="noStrike" kern="1200" cap="none" spc="0" normalizeH="0" baseline="0" noProof="0">
                <a:ln>
                  <a:noFill/>
                </a:ln>
                <a:solidFill>
                  <a:srgbClr val="000000"/>
                </a:solidFill>
                <a:effectLst/>
                <a:uLnTx/>
                <a:uFillTx/>
                <a:latin typeface="Comic Sans MS" pitchFamily="66" charset="0"/>
                <a:ea typeface="ＭＳ Ｐゴシック"/>
                <a:cs typeface="+mn-cs"/>
              </a:rPr>
              <a:t>Moralities Of Slave &amp; Master </a:t>
            </a:r>
            <a:r>
              <a:rPr kumimoji="0" lang="en-US" sz="2800" b="1" i="0" u="none" strike="noStrike" kern="1200" cap="none" spc="0" normalizeH="0" baseline="0" noProof="0">
                <a:ln>
                  <a:noFill/>
                </a:ln>
                <a:solidFill>
                  <a:srgbClr val="000000"/>
                </a:solidFill>
                <a:effectLst/>
                <a:uLnTx/>
                <a:uFillTx/>
                <a:latin typeface="Comic Sans MS" pitchFamily="66" charset="0"/>
                <a:ea typeface="ＭＳ Ｐゴシック"/>
                <a:cs typeface="+mn-cs"/>
              </a:rPr>
              <a:t> </a:t>
            </a:r>
            <a:r>
              <a:rPr kumimoji="0" lang="en-US" sz="2800" b="1" i="0" u="none" strike="noStrike" kern="1200" cap="none" spc="0" normalizeH="0" baseline="0" noProof="0">
                <a:ln>
                  <a:noFill/>
                </a:ln>
                <a:solidFill>
                  <a:srgbClr val="003366"/>
                </a:solidFill>
                <a:effectLst/>
                <a:uLnTx/>
                <a:uFillTx/>
                <a:latin typeface="Comic Sans MS" pitchFamily="66" charset="0"/>
                <a:ea typeface="ＭＳ Ｐゴシック"/>
                <a:cs typeface="+mn-cs"/>
              </a:rPr>
              <a:t>An Interpretive Nihilism</a:t>
            </a:r>
            <a:r>
              <a:rPr kumimoji="0" lang="en-US" sz="2800" b="1" i="0" u="none" strike="noStrike" kern="1200" cap="none" spc="0" normalizeH="0" baseline="0" noProof="0">
                <a:ln>
                  <a:noFill/>
                </a:ln>
                <a:solidFill>
                  <a:srgbClr val="000000"/>
                </a:solidFill>
                <a:effectLst/>
                <a:uLnTx/>
                <a:uFillTx/>
                <a:latin typeface="Comic Sans MS" pitchFamily="66" charset="0"/>
                <a:ea typeface="ＭＳ Ｐゴシック"/>
                <a:cs typeface="+mn-cs"/>
              </a:rPr>
              <a:t> </a:t>
            </a:r>
          </a:p>
        </p:txBody>
      </p:sp>
      <p:sp>
        <p:nvSpPr>
          <p:cNvPr id="3654669" name="Rectangle 1037"/>
          <p:cNvSpPr>
            <a:spLocks noChangeArrowheads="1"/>
          </p:cNvSpPr>
          <p:nvPr/>
        </p:nvSpPr>
        <p:spPr bwMode="auto">
          <a:xfrm>
            <a:off x="1600200" y="2001839"/>
            <a:ext cx="4457700" cy="1076325"/>
          </a:xfrm>
          <a:prstGeom prst="rect">
            <a:avLst/>
          </a:prstGeom>
          <a:solidFill>
            <a:schemeClr val="accent2"/>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a:cs typeface="+mn-cs"/>
              </a:rPr>
              <a:t>Friedrich Nietzsche</a:t>
            </a:r>
          </a:p>
        </p:txBody>
      </p:sp>
      <p:sp>
        <p:nvSpPr>
          <p:cNvPr id="3654670" name="Rectangle 1038"/>
          <p:cNvSpPr>
            <a:spLocks noChangeArrowheads="1"/>
          </p:cNvSpPr>
          <p:nvPr/>
        </p:nvSpPr>
        <p:spPr bwMode="auto">
          <a:xfrm>
            <a:off x="6057900" y="152401"/>
            <a:ext cx="4457700" cy="904875"/>
          </a:xfrm>
          <a:prstGeom prst="rect">
            <a:avLst/>
          </a:prstGeom>
          <a:solidFill>
            <a:srgbClr val="CC0066"/>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a:cs typeface="+mn-cs"/>
              </a:rPr>
              <a:t>Practical Philosophy</a:t>
            </a:r>
            <a:endPar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a:cs typeface="+mn-cs"/>
            </a:endParaRPr>
          </a:p>
        </p:txBody>
      </p:sp>
      <p:sp>
        <p:nvSpPr>
          <p:cNvPr id="3654671" name="Rectangle 1039"/>
          <p:cNvSpPr>
            <a:spLocks noChangeArrowheads="1"/>
          </p:cNvSpPr>
          <p:nvPr/>
        </p:nvSpPr>
        <p:spPr bwMode="auto">
          <a:xfrm>
            <a:off x="1600200" y="152401"/>
            <a:ext cx="4457700" cy="904875"/>
          </a:xfrm>
          <a:prstGeom prst="rect">
            <a:avLst/>
          </a:prstGeom>
          <a:solidFill>
            <a:srgbClr val="FF6600"/>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Axial Applied Approach</a:t>
            </a:r>
          </a:p>
        </p:txBody>
      </p:sp>
      <p:sp>
        <p:nvSpPr>
          <p:cNvPr id="3654672" name="Line 1040"/>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3654673" name="Line 1041"/>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3654674" name="Line 1042"/>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3654675" name="Line 1043"/>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3654676" name="Line 1044"/>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3654677" name="Line 1045"/>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3654678" name="Line 1046"/>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3654679" name="Line 1047"/>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3654680" name="Line 1048"/>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3654681" name="Line 1049"/>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3654682" name="Line 1050"/>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Tree>
    <p:extLst>
      <p:ext uri="{BB962C8B-B14F-4D97-AF65-F5344CB8AC3E}">
        <p14:creationId xmlns:p14="http://schemas.microsoft.com/office/powerpoint/2010/main" val="2094758147"/>
      </p:ext>
    </p:extLst>
  </p:cSld>
  <p:clrMapOvr>
    <a:masterClrMapping/>
  </p:clrMapOvr>
  <p:transition spd="slow">
    <p:comb/>
    <p:sndAc>
      <p:stSnd>
        <p:snd r:embed="rId3" name="projcto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3654671"/>
                                        </p:tgtEl>
                                        <p:attrNameLst>
                                          <p:attrName>style.visibility</p:attrName>
                                        </p:attrNameLst>
                                      </p:cBhvr>
                                      <p:to>
                                        <p:strVal val="visible"/>
                                      </p:to>
                                    </p:set>
                                    <p:anim calcmode="lin" valueType="num">
                                      <p:cBhvr>
                                        <p:cTn id="7" dur="500" fill="hold"/>
                                        <p:tgtEl>
                                          <p:spTgt spid="3654671"/>
                                        </p:tgtEl>
                                        <p:attrNameLst>
                                          <p:attrName>ppt_w</p:attrName>
                                        </p:attrNameLst>
                                      </p:cBhvr>
                                      <p:tavLst>
                                        <p:tav tm="0">
                                          <p:val>
                                            <p:strVal val="(6*min(max(#ppt_w*#ppt_h,.3),1)-7.4)/-.7*#ppt_w"/>
                                          </p:val>
                                        </p:tav>
                                        <p:tav tm="100000">
                                          <p:val>
                                            <p:strVal val="#ppt_w"/>
                                          </p:val>
                                        </p:tav>
                                      </p:tavLst>
                                    </p:anim>
                                    <p:anim calcmode="lin" valueType="num">
                                      <p:cBhvr>
                                        <p:cTn id="8" dur="500" fill="hold"/>
                                        <p:tgtEl>
                                          <p:spTgt spid="3654671"/>
                                        </p:tgtEl>
                                        <p:attrNameLst>
                                          <p:attrName>ppt_h</p:attrName>
                                        </p:attrNameLst>
                                      </p:cBhvr>
                                      <p:tavLst>
                                        <p:tav tm="0">
                                          <p:val>
                                            <p:strVal val="(6*min(max(#ppt_w*#ppt_h,.3),1)-7.4)/-.7*#ppt_h"/>
                                          </p:val>
                                        </p:tav>
                                        <p:tav tm="100000">
                                          <p:val>
                                            <p:strVal val="#ppt_h"/>
                                          </p:val>
                                        </p:tav>
                                      </p:tavLst>
                                    </p:anim>
                                    <p:anim calcmode="lin" valueType="num">
                                      <p:cBhvr>
                                        <p:cTn id="9" dur="500" fill="hold"/>
                                        <p:tgtEl>
                                          <p:spTgt spid="3654671"/>
                                        </p:tgtEl>
                                        <p:attrNameLst>
                                          <p:attrName>ppt_x</p:attrName>
                                        </p:attrNameLst>
                                      </p:cBhvr>
                                      <p:tavLst>
                                        <p:tav tm="0">
                                          <p:val>
                                            <p:fltVal val="0.5"/>
                                          </p:val>
                                        </p:tav>
                                        <p:tav tm="100000">
                                          <p:val>
                                            <p:strVal val="#ppt_x"/>
                                          </p:val>
                                        </p:tav>
                                      </p:tavLst>
                                    </p:anim>
                                    <p:anim calcmode="lin" valueType="num">
                                      <p:cBhvr>
                                        <p:cTn id="10" dur="500" fill="hold"/>
                                        <p:tgtEl>
                                          <p:spTgt spid="365467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3654670"/>
                                        </p:tgtEl>
                                        <p:attrNameLst>
                                          <p:attrName>style.visibility</p:attrName>
                                        </p:attrNameLst>
                                      </p:cBhvr>
                                      <p:to>
                                        <p:strVal val="visible"/>
                                      </p:to>
                                    </p:set>
                                    <p:anim calcmode="lin" valueType="num">
                                      <p:cBhvr>
                                        <p:cTn id="15" dur="500" fill="hold"/>
                                        <p:tgtEl>
                                          <p:spTgt spid="3654670"/>
                                        </p:tgtEl>
                                        <p:attrNameLst>
                                          <p:attrName>ppt_w</p:attrName>
                                        </p:attrNameLst>
                                      </p:cBhvr>
                                      <p:tavLst>
                                        <p:tav tm="0">
                                          <p:val>
                                            <p:strVal val="(6*min(max(#ppt_w*#ppt_h,.3),1)-7.4)/-.7*#ppt_w"/>
                                          </p:val>
                                        </p:tav>
                                        <p:tav tm="100000">
                                          <p:val>
                                            <p:strVal val="#ppt_w"/>
                                          </p:val>
                                        </p:tav>
                                      </p:tavLst>
                                    </p:anim>
                                    <p:anim calcmode="lin" valueType="num">
                                      <p:cBhvr>
                                        <p:cTn id="16" dur="500" fill="hold"/>
                                        <p:tgtEl>
                                          <p:spTgt spid="3654670"/>
                                        </p:tgtEl>
                                        <p:attrNameLst>
                                          <p:attrName>ppt_h</p:attrName>
                                        </p:attrNameLst>
                                      </p:cBhvr>
                                      <p:tavLst>
                                        <p:tav tm="0">
                                          <p:val>
                                            <p:strVal val="(6*min(max(#ppt_w*#ppt_h,.3),1)-7.4)/-.7*#ppt_h"/>
                                          </p:val>
                                        </p:tav>
                                        <p:tav tm="100000">
                                          <p:val>
                                            <p:strVal val="#ppt_h"/>
                                          </p:val>
                                        </p:tav>
                                      </p:tavLst>
                                    </p:anim>
                                    <p:anim calcmode="lin" valueType="num">
                                      <p:cBhvr>
                                        <p:cTn id="17" dur="500" fill="hold"/>
                                        <p:tgtEl>
                                          <p:spTgt spid="3654670"/>
                                        </p:tgtEl>
                                        <p:attrNameLst>
                                          <p:attrName>ppt_x</p:attrName>
                                        </p:attrNameLst>
                                      </p:cBhvr>
                                      <p:tavLst>
                                        <p:tav tm="0">
                                          <p:val>
                                            <p:fltVal val="0.5"/>
                                          </p:val>
                                        </p:tav>
                                        <p:tav tm="100000">
                                          <p:val>
                                            <p:strVal val="#ppt_x"/>
                                          </p:val>
                                        </p:tav>
                                      </p:tavLst>
                                    </p:anim>
                                    <p:anim calcmode="lin" valueType="num">
                                      <p:cBhvr>
                                        <p:cTn id="18" dur="500" fill="hold"/>
                                        <p:tgtEl>
                                          <p:spTgt spid="3654670"/>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654659"/>
                                        </p:tgtEl>
                                        <p:attrNameLst>
                                          <p:attrName>style.visibility</p:attrName>
                                        </p:attrNameLst>
                                      </p:cBhvr>
                                      <p:to>
                                        <p:strVal val="visible"/>
                                      </p:to>
                                    </p:set>
                                    <p:anim calcmode="lin" valueType="num">
                                      <p:cBhvr>
                                        <p:cTn id="23" dur="1000" fill="hold"/>
                                        <p:tgtEl>
                                          <p:spTgt spid="3654659"/>
                                        </p:tgtEl>
                                        <p:attrNameLst>
                                          <p:attrName>ppt_w</p:attrName>
                                        </p:attrNameLst>
                                      </p:cBhvr>
                                      <p:tavLst>
                                        <p:tav tm="0">
                                          <p:val>
                                            <p:fltVal val="0"/>
                                          </p:val>
                                        </p:tav>
                                        <p:tav tm="100000">
                                          <p:val>
                                            <p:strVal val="#ppt_w"/>
                                          </p:val>
                                        </p:tav>
                                      </p:tavLst>
                                    </p:anim>
                                    <p:anim calcmode="lin" valueType="num">
                                      <p:cBhvr>
                                        <p:cTn id="24" dur="1000" fill="hold"/>
                                        <p:tgtEl>
                                          <p:spTgt spid="3654659"/>
                                        </p:tgtEl>
                                        <p:attrNameLst>
                                          <p:attrName>ppt_h</p:attrName>
                                        </p:attrNameLst>
                                      </p:cBhvr>
                                      <p:tavLst>
                                        <p:tav tm="0">
                                          <p:val>
                                            <p:fltVal val="0"/>
                                          </p:val>
                                        </p:tav>
                                        <p:tav tm="100000">
                                          <p:val>
                                            <p:strVal val="#ppt_h"/>
                                          </p:val>
                                        </p:tav>
                                      </p:tavLst>
                                    </p:anim>
                                    <p:anim calcmode="lin" valueType="num">
                                      <p:cBhvr>
                                        <p:cTn id="25" dur="1000" fill="hold"/>
                                        <p:tgtEl>
                                          <p:spTgt spid="365465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654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654658"/>
                                        </p:tgtEl>
                                        <p:attrNameLst>
                                          <p:attrName>style.visibility</p:attrName>
                                        </p:attrNameLst>
                                      </p:cBhvr>
                                      <p:to>
                                        <p:strVal val="visible"/>
                                      </p:to>
                                    </p:set>
                                    <p:anim calcmode="lin" valueType="num">
                                      <p:cBhvr>
                                        <p:cTn id="31" dur="1000" fill="hold"/>
                                        <p:tgtEl>
                                          <p:spTgt spid="3654658"/>
                                        </p:tgtEl>
                                        <p:attrNameLst>
                                          <p:attrName>ppt_w</p:attrName>
                                        </p:attrNameLst>
                                      </p:cBhvr>
                                      <p:tavLst>
                                        <p:tav tm="0">
                                          <p:val>
                                            <p:fltVal val="0"/>
                                          </p:val>
                                        </p:tav>
                                        <p:tav tm="100000">
                                          <p:val>
                                            <p:strVal val="#ppt_w"/>
                                          </p:val>
                                        </p:tav>
                                      </p:tavLst>
                                    </p:anim>
                                    <p:anim calcmode="lin" valueType="num">
                                      <p:cBhvr>
                                        <p:cTn id="32" dur="1000" fill="hold"/>
                                        <p:tgtEl>
                                          <p:spTgt spid="3654658"/>
                                        </p:tgtEl>
                                        <p:attrNameLst>
                                          <p:attrName>ppt_h</p:attrName>
                                        </p:attrNameLst>
                                      </p:cBhvr>
                                      <p:tavLst>
                                        <p:tav tm="0">
                                          <p:val>
                                            <p:fltVal val="0"/>
                                          </p:val>
                                        </p:tav>
                                        <p:tav tm="100000">
                                          <p:val>
                                            <p:strVal val="#ppt_h"/>
                                          </p:val>
                                        </p:tav>
                                      </p:tavLst>
                                    </p:anim>
                                    <p:anim calcmode="lin" valueType="num">
                                      <p:cBhvr>
                                        <p:cTn id="33" dur="1000" fill="hold"/>
                                        <p:tgtEl>
                                          <p:spTgt spid="365465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6546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654669"/>
                                        </p:tgtEl>
                                        <p:attrNameLst>
                                          <p:attrName>style.visibility</p:attrName>
                                        </p:attrNameLst>
                                      </p:cBhvr>
                                      <p:to>
                                        <p:strVal val="visible"/>
                                      </p:to>
                                    </p:set>
                                    <p:anim calcmode="lin" valueType="num">
                                      <p:cBhvr>
                                        <p:cTn id="39" dur="1000" fill="hold"/>
                                        <p:tgtEl>
                                          <p:spTgt spid="3654669"/>
                                        </p:tgtEl>
                                        <p:attrNameLst>
                                          <p:attrName>ppt_w</p:attrName>
                                        </p:attrNameLst>
                                      </p:cBhvr>
                                      <p:tavLst>
                                        <p:tav tm="0">
                                          <p:val>
                                            <p:fltVal val="0"/>
                                          </p:val>
                                        </p:tav>
                                        <p:tav tm="100000">
                                          <p:val>
                                            <p:strVal val="#ppt_w"/>
                                          </p:val>
                                        </p:tav>
                                      </p:tavLst>
                                    </p:anim>
                                    <p:anim calcmode="lin" valueType="num">
                                      <p:cBhvr>
                                        <p:cTn id="40" dur="1000" fill="hold"/>
                                        <p:tgtEl>
                                          <p:spTgt spid="3654669"/>
                                        </p:tgtEl>
                                        <p:attrNameLst>
                                          <p:attrName>ppt_h</p:attrName>
                                        </p:attrNameLst>
                                      </p:cBhvr>
                                      <p:tavLst>
                                        <p:tav tm="0">
                                          <p:val>
                                            <p:fltVal val="0"/>
                                          </p:val>
                                        </p:tav>
                                        <p:tav tm="100000">
                                          <p:val>
                                            <p:strVal val="#ppt_h"/>
                                          </p:val>
                                        </p:tav>
                                      </p:tavLst>
                                    </p:anim>
                                    <p:anim calcmode="lin" valueType="num">
                                      <p:cBhvr>
                                        <p:cTn id="41" dur="1000" fill="hold"/>
                                        <p:tgtEl>
                                          <p:spTgt spid="365466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6546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654668"/>
                                        </p:tgtEl>
                                        <p:attrNameLst>
                                          <p:attrName>style.visibility</p:attrName>
                                        </p:attrNameLst>
                                      </p:cBhvr>
                                      <p:to>
                                        <p:strVal val="visible"/>
                                      </p:to>
                                    </p:set>
                                    <p:anim calcmode="lin" valueType="num">
                                      <p:cBhvr>
                                        <p:cTn id="47" dur="1000" fill="hold"/>
                                        <p:tgtEl>
                                          <p:spTgt spid="3654668"/>
                                        </p:tgtEl>
                                        <p:attrNameLst>
                                          <p:attrName>ppt_w</p:attrName>
                                        </p:attrNameLst>
                                      </p:cBhvr>
                                      <p:tavLst>
                                        <p:tav tm="0">
                                          <p:val>
                                            <p:fltVal val="0"/>
                                          </p:val>
                                        </p:tav>
                                        <p:tav tm="100000">
                                          <p:val>
                                            <p:strVal val="#ppt_w"/>
                                          </p:val>
                                        </p:tav>
                                      </p:tavLst>
                                    </p:anim>
                                    <p:anim calcmode="lin" valueType="num">
                                      <p:cBhvr>
                                        <p:cTn id="48" dur="1000" fill="hold"/>
                                        <p:tgtEl>
                                          <p:spTgt spid="3654668"/>
                                        </p:tgtEl>
                                        <p:attrNameLst>
                                          <p:attrName>ppt_h</p:attrName>
                                        </p:attrNameLst>
                                      </p:cBhvr>
                                      <p:tavLst>
                                        <p:tav tm="0">
                                          <p:val>
                                            <p:fltVal val="0"/>
                                          </p:val>
                                        </p:tav>
                                        <p:tav tm="100000">
                                          <p:val>
                                            <p:strVal val="#ppt_h"/>
                                          </p:val>
                                        </p:tav>
                                      </p:tavLst>
                                    </p:anim>
                                    <p:anim calcmode="lin" valueType="num">
                                      <p:cBhvr>
                                        <p:cTn id="49" dur="1000" fill="hold"/>
                                        <p:tgtEl>
                                          <p:spTgt spid="365466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6546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654667"/>
                                        </p:tgtEl>
                                        <p:attrNameLst>
                                          <p:attrName>style.visibility</p:attrName>
                                        </p:attrNameLst>
                                      </p:cBhvr>
                                      <p:to>
                                        <p:strVal val="visible"/>
                                      </p:to>
                                    </p:set>
                                    <p:anim calcmode="lin" valueType="num">
                                      <p:cBhvr>
                                        <p:cTn id="55" dur="1000" fill="hold"/>
                                        <p:tgtEl>
                                          <p:spTgt spid="3654667"/>
                                        </p:tgtEl>
                                        <p:attrNameLst>
                                          <p:attrName>ppt_w</p:attrName>
                                        </p:attrNameLst>
                                      </p:cBhvr>
                                      <p:tavLst>
                                        <p:tav tm="0">
                                          <p:val>
                                            <p:fltVal val="0"/>
                                          </p:val>
                                        </p:tav>
                                        <p:tav tm="100000">
                                          <p:val>
                                            <p:strVal val="#ppt_w"/>
                                          </p:val>
                                        </p:tav>
                                      </p:tavLst>
                                    </p:anim>
                                    <p:anim calcmode="lin" valueType="num">
                                      <p:cBhvr>
                                        <p:cTn id="56" dur="1000" fill="hold"/>
                                        <p:tgtEl>
                                          <p:spTgt spid="3654667"/>
                                        </p:tgtEl>
                                        <p:attrNameLst>
                                          <p:attrName>ppt_h</p:attrName>
                                        </p:attrNameLst>
                                      </p:cBhvr>
                                      <p:tavLst>
                                        <p:tav tm="0">
                                          <p:val>
                                            <p:fltVal val="0"/>
                                          </p:val>
                                        </p:tav>
                                        <p:tav tm="100000">
                                          <p:val>
                                            <p:strVal val="#ppt_h"/>
                                          </p:val>
                                        </p:tav>
                                      </p:tavLst>
                                    </p:anim>
                                    <p:anim calcmode="lin" valueType="num">
                                      <p:cBhvr>
                                        <p:cTn id="57" dur="1000" fill="hold"/>
                                        <p:tgtEl>
                                          <p:spTgt spid="365466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6546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654666"/>
                                        </p:tgtEl>
                                        <p:attrNameLst>
                                          <p:attrName>style.visibility</p:attrName>
                                        </p:attrNameLst>
                                      </p:cBhvr>
                                      <p:to>
                                        <p:strVal val="visible"/>
                                      </p:to>
                                    </p:set>
                                    <p:anim calcmode="lin" valueType="num">
                                      <p:cBhvr>
                                        <p:cTn id="63" dur="1000" fill="hold"/>
                                        <p:tgtEl>
                                          <p:spTgt spid="3654666"/>
                                        </p:tgtEl>
                                        <p:attrNameLst>
                                          <p:attrName>ppt_w</p:attrName>
                                        </p:attrNameLst>
                                      </p:cBhvr>
                                      <p:tavLst>
                                        <p:tav tm="0">
                                          <p:val>
                                            <p:fltVal val="0"/>
                                          </p:val>
                                        </p:tav>
                                        <p:tav tm="100000">
                                          <p:val>
                                            <p:strVal val="#ppt_w"/>
                                          </p:val>
                                        </p:tav>
                                      </p:tavLst>
                                    </p:anim>
                                    <p:anim calcmode="lin" valueType="num">
                                      <p:cBhvr>
                                        <p:cTn id="64" dur="1000" fill="hold"/>
                                        <p:tgtEl>
                                          <p:spTgt spid="3654666"/>
                                        </p:tgtEl>
                                        <p:attrNameLst>
                                          <p:attrName>ppt_h</p:attrName>
                                        </p:attrNameLst>
                                      </p:cBhvr>
                                      <p:tavLst>
                                        <p:tav tm="0">
                                          <p:val>
                                            <p:fltVal val="0"/>
                                          </p:val>
                                        </p:tav>
                                        <p:tav tm="100000">
                                          <p:val>
                                            <p:strVal val="#ppt_h"/>
                                          </p:val>
                                        </p:tav>
                                      </p:tavLst>
                                    </p:anim>
                                    <p:anim calcmode="lin" valueType="num">
                                      <p:cBhvr>
                                        <p:cTn id="65" dur="1000" fill="hold"/>
                                        <p:tgtEl>
                                          <p:spTgt spid="3654666"/>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6546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654665"/>
                                        </p:tgtEl>
                                        <p:attrNameLst>
                                          <p:attrName>style.visibility</p:attrName>
                                        </p:attrNameLst>
                                      </p:cBhvr>
                                      <p:to>
                                        <p:strVal val="visible"/>
                                      </p:to>
                                    </p:set>
                                    <p:anim calcmode="lin" valueType="num">
                                      <p:cBhvr>
                                        <p:cTn id="71" dur="1000" fill="hold"/>
                                        <p:tgtEl>
                                          <p:spTgt spid="3654665"/>
                                        </p:tgtEl>
                                        <p:attrNameLst>
                                          <p:attrName>ppt_w</p:attrName>
                                        </p:attrNameLst>
                                      </p:cBhvr>
                                      <p:tavLst>
                                        <p:tav tm="0">
                                          <p:val>
                                            <p:fltVal val="0"/>
                                          </p:val>
                                        </p:tav>
                                        <p:tav tm="100000">
                                          <p:val>
                                            <p:strVal val="#ppt_w"/>
                                          </p:val>
                                        </p:tav>
                                      </p:tavLst>
                                    </p:anim>
                                    <p:anim calcmode="lin" valueType="num">
                                      <p:cBhvr>
                                        <p:cTn id="72" dur="1000" fill="hold"/>
                                        <p:tgtEl>
                                          <p:spTgt spid="3654665"/>
                                        </p:tgtEl>
                                        <p:attrNameLst>
                                          <p:attrName>ppt_h</p:attrName>
                                        </p:attrNameLst>
                                      </p:cBhvr>
                                      <p:tavLst>
                                        <p:tav tm="0">
                                          <p:val>
                                            <p:fltVal val="0"/>
                                          </p:val>
                                        </p:tav>
                                        <p:tav tm="100000">
                                          <p:val>
                                            <p:strVal val="#ppt_h"/>
                                          </p:val>
                                        </p:tav>
                                      </p:tavLst>
                                    </p:anim>
                                    <p:anim calcmode="lin" valueType="num">
                                      <p:cBhvr>
                                        <p:cTn id="73" dur="1000" fill="hold"/>
                                        <p:tgtEl>
                                          <p:spTgt spid="3654665"/>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6546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654664"/>
                                        </p:tgtEl>
                                        <p:attrNameLst>
                                          <p:attrName>style.visibility</p:attrName>
                                        </p:attrNameLst>
                                      </p:cBhvr>
                                      <p:to>
                                        <p:strVal val="visible"/>
                                      </p:to>
                                    </p:set>
                                    <p:anim calcmode="lin" valueType="num">
                                      <p:cBhvr>
                                        <p:cTn id="79" dur="1000" fill="hold"/>
                                        <p:tgtEl>
                                          <p:spTgt spid="3654664"/>
                                        </p:tgtEl>
                                        <p:attrNameLst>
                                          <p:attrName>ppt_w</p:attrName>
                                        </p:attrNameLst>
                                      </p:cBhvr>
                                      <p:tavLst>
                                        <p:tav tm="0">
                                          <p:val>
                                            <p:fltVal val="0"/>
                                          </p:val>
                                        </p:tav>
                                        <p:tav tm="100000">
                                          <p:val>
                                            <p:strVal val="#ppt_w"/>
                                          </p:val>
                                        </p:tav>
                                      </p:tavLst>
                                    </p:anim>
                                    <p:anim calcmode="lin" valueType="num">
                                      <p:cBhvr>
                                        <p:cTn id="80" dur="1000" fill="hold"/>
                                        <p:tgtEl>
                                          <p:spTgt spid="3654664"/>
                                        </p:tgtEl>
                                        <p:attrNameLst>
                                          <p:attrName>ppt_h</p:attrName>
                                        </p:attrNameLst>
                                      </p:cBhvr>
                                      <p:tavLst>
                                        <p:tav tm="0">
                                          <p:val>
                                            <p:fltVal val="0"/>
                                          </p:val>
                                        </p:tav>
                                        <p:tav tm="100000">
                                          <p:val>
                                            <p:strVal val="#ppt_h"/>
                                          </p:val>
                                        </p:tav>
                                      </p:tavLst>
                                    </p:anim>
                                    <p:anim calcmode="lin" valueType="num">
                                      <p:cBhvr>
                                        <p:cTn id="81" dur="1000" fill="hold"/>
                                        <p:tgtEl>
                                          <p:spTgt spid="3654664"/>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6546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654663"/>
                                        </p:tgtEl>
                                        <p:attrNameLst>
                                          <p:attrName>style.visibility</p:attrName>
                                        </p:attrNameLst>
                                      </p:cBhvr>
                                      <p:to>
                                        <p:strVal val="visible"/>
                                      </p:to>
                                    </p:set>
                                    <p:anim calcmode="lin" valueType="num">
                                      <p:cBhvr>
                                        <p:cTn id="87" dur="1000" fill="hold"/>
                                        <p:tgtEl>
                                          <p:spTgt spid="3654663"/>
                                        </p:tgtEl>
                                        <p:attrNameLst>
                                          <p:attrName>ppt_w</p:attrName>
                                        </p:attrNameLst>
                                      </p:cBhvr>
                                      <p:tavLst>
                                        <p:tav tm="0">
                                          <p:val>
                                            <p:fltVal val="0"/>
                                          </p:val>
                                        </p:tav>
                                        <p:tav tm="100000">
                                          <p:val>
                                            <p:strVal val="#ppt_w"/>
                                          </p:val>
                                        </p:tav>
                                      </p:tavLst>
                                    </p:anim>
                                    <p:anim calcmode="lin" valueType="num">
                                      <p:cBhvr>
                                        <p:cTn id="88" dur="1000" fill="hold"/>
                                        <p:tgtEl>
                                          <p:spTgt spid="3654663"/>
                                        </p:tgtEl>
                                        <p:attrNameLst>
                                          <p:attrName>ppt_h</p:attrName>
                                        </p:attrNameLst>
                                      </p:cBhvr>
                                      <p:tavLst>
                                        <p:tav tm="0">
                                          <p:val>
                                            <p:fltVal val="0"/>
                                          </p:val>
                                        </p:tav>
                                        <p:tav tm="100000">
                                          <p:val>
                                            <p:strVal val="#ppt_h"/>
                                          </p:val>
                                        </p:tav>
                                      </p:tavLst>
                                    </p:anim>
                                    <p:anim calcmode="lin" valueType="num">
                                      <p:cBhvr>
                                        <p:cTn id="89" dur="1000" fill="hold"/>
                                        <p:tgtEl>
                                          <p:spTgt spid="365466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65466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654662"/>
                                        </p:tgtEl>
                                        <p:attrNameLst>
                                          <p:attrName>style.visibility</p:attrName>
                                        </p:attrNameLst>
                                      </p:cBhvr>
                                      <p:to>
                                        <p:strVal val="visible"/>
                                      </p:to>
                                    </p:set>
                                    <p:anim calcmode="lin" valueType="num">
                                      <p:cBhvr>
                                        <p:cTn id="95" dur="1000" fill="hold"/>
                                        <p:tgtEl>
                                          <p:spTgt spid="3654662"/>
                                        </p:tgtEl>
                                        <p:attrNameLst>
                                          <p:attrName>ppt_w</p:attrName>
                                        </p:attrNameLst>
                                      </p:cBhvr>
                                      <p:tavLst>
                                        <p:tav tm="0">
                                          <p:val>
                                            <p:fltVal val="0"/>
                                          </p:val>
                                        </p:tav>
                                        <p:tav tm="100000">
                                          <p:val>
                                            <p:strVal val="#ppt_w"/>
                                          </p:val>
                                        </p:tav>
                                      </p:tavLst>
                                    </p:anim>
                                    <p:anim calcmode="lin" valueType="num">
                                      <p:cBhvr>
                                        <p:cTn id="96" dur="1000" fill="hold"/>
                                        <p:tgtEl>
                                          <p:spTgt spid="3654662"/>
                                        </p:tgtEl>
                                        <p:attrNameLst>
                                          <p:attrName>ppt_h</p:attrName>
                                        </p:attrNameLst>
                                      </p:cBhvr>
                                      <p:tavLst>
                                        <p:tav tm="0">
                                          <p:val>
                                            <p:fltVal val="0"/>
                                          </p:val>
                                        </p:tav>
                                        <p:tav tm="100000">
                                          <p:val>
                                            <p:strVal val="#ppt_h"/>
                                          </p:val>
                                        </p:tav>
                                      </p:tavLst>
                                    </p:anim>
                                    <p:anim calcmode="lin" valueType="num">
                                      <p:cBhvr>
                                        <p:cTn id="97" dur="1000" fill="hold"/>
                                        <p:tgtEl>
                                          <p:spTgt spid="3654662"/>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6546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p:stCondLst>
                        <p:cond delay="indefinite"/>
                      </p:stCondLst>
                      <p:childTnLst>
                        <p:par>
                          <p:cTn id="100" fill="hold">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3654661"/>
                                        </p:tgtEl>
                                        <p:attrNameLst>
                                          <p:attrName>style.visibility</p:attrName>
                                        </p:attrNameLst>
                                      </p:cBhvr>
                                      <p:to>
                                        <p:strVal val="visible"/>
                                      </p:to>
                                    </p:set>
                                    <p:anim calcmode="lin" valueType="num">
                                      <p:cBhvr>
                                        <p:cTn id="103" dur="1000" fill="hold"/>
                                        <p:tgtEl>
                                          <p:spTgt spid="3654661"/>
                                        </p:tgtEl>
                                        <p:attrNameLst>
                                          <p:attrName>ppt_w</p:attrName>
                                        </p:attrNameLst>
                                      </p:cBhvr>
                                      <p:tavLst>
                                        <p:tav tm="0">
                                          <p:val>
                                            <p:fltVal val="0"/>
                                          </p:val>
                                        </p:tav>
                                        <p:tav tm="100000">
                                          <p:val>
                                            <p:strVal val="#ppt_w"/>
                                          </p:val>
                                        </p:tav>
                                      </p:tavLst>
                                    </p:anim>
                                    <p:anim calcmode="lin" valueType="num">
                                      <p:cBhvr>
                                        <p:cTn id="104" dur="1000" fill="hold"/>
                                        <p:tgtEl>
                                          <p:spTgt spid="3654661"/>
                                        </p:tgtEl>
                                        <p:attrNameLst>
                                          <p:attrName>ppt_h</p:attrName>
                                        </p:attrNameLst>
                                      </p:cBhvr>
                                      <p:tavLst>
                                        <p:tav tm="0">
                                          <p:val>
                                            <p:fltVal val="0"/>
                                          </p:val>
                                        </p:tav>
                                        <p:tav tm="100000">
                                          <p:val>
                                            <p:strVal val="#ppt_h"/>
                                          </p:val>
                                        </p:tav>
                                      </p:tavLst>
                                    </p:anim>
                                    <p:anim calcmode="lin" valueType="num">
                                      <p:cBhvr>
                                        <p:cTn id="105" dur="1000" fill="hold"/>
                                        <p:tgtEl>
                                          <p:spTgt spid="3654661"/>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36546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p:stCondLst>
                        <p:cond delay="indefinite"/>
                      </p:stCondLst>
                      <p:childTnLst>
                        <p:par>
                          <p:cTn id="108" fill="hold">
                            <p:stCondLst>
                              <p:cond delay="0"/>
                            </p:stCondLst>
                            <p:childTnLst>
                              <p:par>
                                <p:cTn id="109" presetID="15" presetClass="entr" presetSubtype="0" fill="hold" grpId="0" nodeType="clickEffect">
                                  <p:stCondLst>
                                    <p:cond delay="0"/>
                                  </p:stCondLst>
                                  <p:childTnLst>
                                    <p:set>
                                      <p:cBhvr>
                                        <p:cTn id="110" dur="1" fill="hold">
                                          <p:stCondLst>
                                            <p:cond delay="0"/>
                                          </p:stCondLst>
                                        </p:cTn>
                                        <p:tgtEl>
                                          <p:spTgt spid="3654660"/>
                                        </p:tgtEl>
                                        <p:attrNameLst>
                                          <p:attrName>style.visibility</p:attrName>
                                        </p:attrNameLst>
                                      </p:cBhvr>
                                      <p:to>
                                        <p:strVal val="visible"/>
                                      </p:to>
                                    </p:set>
                                    <p:anim calcmode="lin" valueType="num">
                                      <p:cBhvr>
                                        <p:cTn id="111" dur="1000" fill="hold"/>
                                        <p:tgtEl>
                                          <p:spTgt spid="3654660"/>
                                        </p:tgtEl>
                                        <p:attrNameLst>
                                          <p:attrName>ppt_w</p:attrName>
                                        </p:attrNameLst>
                                      </p:cBhvr>
                                      <p:tavLst>
                                        <p:tav tm="0">
                                          <p:val>
                                            <p:fltVal val="0"/>
                                          </p:val>
                                        </p:tav>
                                        <p:tav tm="100000">
                                          <p:val>
                                            <p:strVal val="#ppt_w"/>
                                          </p:val>
                                        </p:tav>
                                      </p:tavLst>
                                    </p:anim>
                                    <p:anim calcmode="lin" valueType="num">
                                      <p:cBhvr>
                                        <p:cTn id="112" dur="1000" fill="hold"/>
                                        <p:tgtEl>
                                          <p:spTgt spid="3654660"/>
                                        </p:tgtEl>
                                        <p:attrNameLst>
                                          <p:attrName>ppt_h</p:attrName>
                                        </p:attrNameLst>
                                      </p:cBhvr>
                                      <p:tavLst>
                                        <p:tav tm="0">
                                          <p:val>
                                            <p:fltVal val="0"/>
                                          </p:val>
                                        </p:tav>
                                        <p:tav tm="100000">
                                          <p:val>
                                            <p:strVal val="#ppt_h"/>
                                          </p:val>
                                        </p:tav>
                                      </p:tavLst>
                                    </p:anim>
                                    <p:anim calcmode="lin" valueType="num">
                                      <p:cBhvr>
                                        <p:cTn id="113" dur="1000" fill="hold"/>
                                        <p:tgtEl>
                                          <p:spTgt spid="3654660"/>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36546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4658" grpId="0" animBg="1" autoUpdateAnimBg="0"/>
      <p:bldP spid="3654659" grpId="0" animBg="1" autoUpdateAnimBg="0"/>
      <p:bldP spid="3654660" grpId="0" animBg="1" autoUpdateAnimBg="0"/>
      <p:bldP spid="3654661" grpId="0" animBg="1" autoUpdateAnimBg="0"/>
      <p:bldP spid="3654662" grpId="0" animBg="1" autoUpdateAnimBg="0"/>
      <p:bldP spid="3654663" grpId="0" animBg="1" autoUpdateAnimBg="0"/>
      <p:bldP spid="3654664" grpId="0" animBg="1" autoUpdateAnimBg="0"/>
      <p:bldP spid="3654665" grpId="0" animBg="1" autoUpdateAnimBg="0"/>
      <p:bldP spid="3654666" grpId="0" animBg="1" autoUpdateAnimBg="0"/>
      <p:bldP spid="3654667" grpId="0" animBg="1" autoUpdateAnimBg="0"/>
      <p:bldP spid="3654668" grpId="0" animBg="1" autoUpdateAnimBg="0"/>
      <p:bldP spid="3654669" grpId="0" animBg="1" autoUpdateAnimBg="0"/>
      <p:bldP spid="3654670" grpId="0" animBg="1" autoUpdateAnimBg="0"/>
      <p:bldP spid="3654671"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5778818" name="Rectangle 2">
            <a:extLst>
              <a:ext uri="{FF2B5EF4-FFF2-40B4-BE49-F238E27FC236}">
                <a16:creationId xmlns:a16="http://schemas.microsoft.com/office/drawing/2014/main" id="{B5BA96E2-597A-9656-13BC-FE92F7C9EBE4}"/>
              </a:ext>
            </a:extLst>
          </p:cNvPr>
          <p:cNvSpPr>
            <a:spLocks noGrp="1" noChangeArrowheads="1"/>
          </p:cNvSpPr>
          <p:nvPr>
            <p:ph type="title"/>
          </p:nvPr>
        </p:nvSpPr>
        <p:spPr>
          <a:xfrm>
            <a:off x="2209800" y="304800"/>
            <a:ext cx="7772400" cy="1143000"/>
          </a:xfrm>
        </p:spPr>
        <p:txBody>
          <a:bodyPr/>
          <a:lstStyle/>
          <a:p>
            <a:pPr eaLnBrk="1" hangingPunct="1">
              <a:defRPr/>
            </a:pPr>
            <a:r>
              <a:rPr lang="en-US" sz="6000" b="1">
                <a:solidFill>
                  <a:srgbClr val="CCFF33"/>
                </a:solidFill>
                <a:effectLst>
                  <a:outerShdw blurRad="38100" dist="38100" dir="2700000" algn="tl">
                    <a:srgbClr val="000000"/>
                  </a:outerShdw>
                </a:effectLst>
                <a:latin typeface="American Uncial" pitchFamily="66" charset="0"/>
                <a:ea typeface="+mj-ea"/>
              </a:rPr>
              <a:t>Naturalism</a:t>
            </a:r>
          </a:p>
        </p:txBody>
      </p:sp>
      <p:sp>
        <p:nvSpPr>
          <p:cNvPr id="15778819" name="Rectangle 3">
            <a:extLst>
              <a:ext uri="{FF2B5EF4-FFF2-40B4-BE49-F238E27FC236}">
                <a16:creationId xmlns:a16="http://schemas.microsoft.com/office/drawing/2014/main" id="{840D60BB-B80E-2DF9-DA05-92BABD4CDC6A}"/>
              </a:ext>
            </a:extLst>
          </p:cNvPr>
          <p:cNvSpPr>
            <a:spLocks noGrp="1" noChangeArrowheads="1"/>
          </p:cNvSpPr>
          <p:nvPr>
            <p:ph type="body" sz="half" idx="2"/>
          </p:nvPr>
        </p:nvSpPr>
        <p:spPr>
          <a:xfrm>
            <a:off x="5867400" y="1981200"/>
            <a:ext cx="4343400" cy="4114800"/>
          </a:xfrm>
        </p:spPr>
        <p:txBody>
          <a:bodyPr/>
          <a:lstStyle/>
          <a:p>
            <a:pPr eaLnBrk="1" hangingPunct="1">
              <a:buFont typeface="Monotype Sorts" pitchFamily="2" charset="2"/>
              <a:buChar char="w"/>
              <a:defRPr/>
            </a:pPr>
            <a:r>
              <a:rPr lang="en-US" b="1">
                <a:solidFill>
                  <a:schemeClr val="accent2"/>
                </a:solidFill>
                <a:ea typeface="+mn-ea"/>
              </a:rPr>
              <a:t>There is no God.</a:t>
            </a:r>
          </a:p>
          <a:p>
            <a:pPr eaLnBrk="1" hangingPunct="1">
              <a:buFont typeface="Monotype Sorts" pitchFamily="2" charset="2"/>
              <a:buChar char="w"/>
              <a:defRPr/>
            </a:pPr>
            <a:r>
              <a:rPr lang="en-US" b="1">
                <a:solidFill>
                  <a:schemeClr val="accent2"/>
                </a:solidFill>
                <a:ea typeface="+mn-ea"/>
              </a:rPr>
              <a:t>“The cosmos is all that is or ever was or ever will be.”</a:t>
            </a:r>
          </a:p>
          <a:p>
            <a:pPr eaLnBrk="1" hangingPunct="1">
              <a:buFont typeface="Monotype Sorts" pitchFamily="2" charset="2"/>
              <a:buChar char="w"/>
              <a:defRPr/>
            </a:pPr>
            <a:r>
              <a:rPr lang="en-US" b="1">
                <a:solidFill>
                  <a:schemeClr val="accent2"/>
                </a:solidFill>
                <a:ea typeface="+mn-ea"/>
              </a:rPr>
              <a:t>“Man is the measure of all things.”</a:t>
            </a:r>
          </a:p>
        </p:txBody>
      </p:sp>
      <p:pic>
        <p:nvPicPr>
          <p:cNvPr id="538628" name="Picture 4">
            <a:extLst>
              <a:ext uri="{FF2B5EF4-FFF2-40B4-BE49-F238E27FC236}">
                <a16:creationId xmlns:a16="http://schemas.microsoft.com/office/drawing/2014/main" id="{953E954B-94D0-8140-365E-A5AAE8B1B200}"/>
              </a:ext>
            </a:extLst>
          </p:cNvPr>
          <p:cNvPicPr>
            <a:picLocks noGrp="1" noChangeAspect="1" noChangeArrowheads="1"/>
          </p:cNvPicPr>
          <p:nvPr>
            <p:ph type="clipArt" sz="half" idx="1"/>
          </p:nvPr>
        </p:nvPicPr>
        <p:blipFill>
          <a:blip r:embed="rId6"/>
          <a:srcRect/>
          <a:stretch>
            <a:fillRect/>
          </a:stretch>
        </p:blipFill>
        <p:spPr>
          <a:xfrm>
            <a:off x="2505076" y="1981200"/>
            <a:ext cx="2860675" cy="3657600"/>
          </a:xfrm>
        </p:spPr>
      </p:pic>
      <p:sp>
        <p:nvSpPr>
          <p:cNvPr id="973829" name="Text Box 5">
            <a:extLst>
              <a:ext uri="{FF2B5EF4-FFF2-40B4-BE49-F238E27FC236}">
                <a16:creationId xmlns:a16="http://schemas.microsoft.com/office/drawing/2014/main" id="{44324243-B7D2-D007-E597-D643E29C0BF2}"/>
              </a:ext>
            </a:extLst>
          </p:cNvPr>
          <p:cNvSpPr txBox="1">
            <a:spLocks noChangeArrowheads="1"/>
          </p:cNvSpPr>
          <p:nvPr/>
        </p:nvSpPr>
        <p:spPr bwMode="auto">
          <a:xfrm>
            <a:off x="3048001" y="5334000"/>
            <a:ext cx="1528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mn-cs"/>
              </a:rPr>
              <a:t>Carl Sagan</a:t>
            </a:r>
          </a:p>
        </p:txBody>
      </p:sp>
      <p:pic>
        <p:nvPicPr>
          <p:cNvPr id="15778822" name="Picture 6" descr="C:\Documents and Settings\Owner\My Documents\Educational Illustrations\chalkboard_triune_universe_wide.jpg">
            <a:extLst>
              <a:ext uri="{FF2B5EF4-FFF2-40B4-BE49-F238E27FC236}">
                <a16:creationId xmlns:a16="http://schemas.microsoft.com/office/drawing/2014/main" id="{7129F5E3-607E-D575-9A43-7C8B418BD7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8823" name="WordArt 7" descr="Paper bag">
            <a:extLst>
              <a:ext uri="{FF2B5EF4-FFF2-40B4-BE49-F238E27FC236}">
                <a16:creationId xmlns:a16="http://schemas.microsoft.com/office/drawing/2014/main" id="{C8DDC33D-BB05-31B1-33F4-D33231677885}"/>
              </a:ext>
            </a:extLst>
          </p:cNvPr>
          <p:cNvSpPr>
            <a:spLocks noChangeArrowheads="1" noChangeShapeType="1" noTextEdit="1"/>
          </p:cNvSpPr>
          <p:nvPr/>
        </p:nvSpPr>
        <p:spPr bwMode="auto">
          <a:xfrm>
            <a:off x="2286000" y="914400"/>
            <a:ext cx="5181600" cy="2057400"/>
          </a:xfrm>
          <a:prstGeom prst="rect">
            <a:avLst/>
          </a:prstGeom>
        </p:spPr>
        <p:txBody>
          <a:bodyPr wrap="none" fromWordArt="1">
            <a:prstTxWarp prst="textCascadeUp">
              <a:avLst>
                <a:gd name="adj" fmla="val 44444"/>
              </a:avLst>
            </a:prstTxWarp>
            <a:scene3d>
              <a:camera prst="legacyPerspectiveTopLeft">
                <a:rot lat="0" lon="20519958" rev="0"/>
              </a:camera>
              <a:lightRig rig="legacyHarsh3" dir="r"/>
            </a:scene3d>
            <a:sp3d extrusionH="430200" prstMaterial="legacyMatte">
              <a:extrusionClr>
                <a:srgbClr val="006600"/>
              </a:extrusionClr>
              <a:contourClr>
                <a:srgbClr val="FFFFFF"/>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8"/>
                  <a:srcRect/>
                  <a:tile tx="0" ty="0" sx="100000" sy="100000" flip="none" algn="tl"/>
                </a:blipFill>
                <a:effectLst>
                  <a:outerShdw dist="38100" dir="2700000" algn="tl" rotWithShape="0">
                    <a:srgbClr val="000000">
                      <a:alpha val="43137"/>
                    </a:srgbClr>
                  </a:outerShdw>
                </a:effectLst>
                <a:uLnTx/>
                <a:uFillTx/>
                <a:latin typeface="Arial Black" panose="020B0A04020102020204" pitchFamily="34" charset="0"/>
                <a:ea typeface="MS PGothic" panose="020B0600070205080204" pitchFamily="34" charset="-128"/>
                <a:cs typeface="+mn-cs"/>
              </a:rPr>
              <a:t>There Is No God!</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3" fill="hold" nodeType="afterEffect">
                                  <p:stCondLst>
                                    <p:cond delay="0"/>
                                  </p:stCondLst>
                                  <p:childTnLst>
                                    <p:set>
                                      <p:cBhvr>
                                        <p:cTn id="6" dur="1" fill="hold">
                                          <p:stCondLst>
                                            <p:cond delay="0"/>
                                          </p:stCondLst>
                                        </p:cTn>
                                        <p:tgtEl>
                                          <p:spTgt spid="15778819">
                                            <p:txEl>
                                              <p:pRg st="0" end="0"/>
                                            </p:txEl>
                                          </p:spTgt>
                                        </p:tgtEl>
                                        <p:attrNameLst>
                                          <p:attrName>style.visibility</p:attrName>
                                        </p:attrNameLst>
                                      </p:cBhvr>
                                      <p:to>
                                        <p:strVal val="visible"/>
                                      </p:to>
                                    </p:set>
                                    <p:animEffect transition="in" filter="strips(upRight)">
                                      <p:cBhvr>
                                        <p:cTn id="7" dur="500"/>
                                        <p:tgtEl>
                                          <p:spTgt spid="15778819">
                                            <p:txEl>
                                              <p:pRg st="0" end="0"/>
                                            </p:txEl>
                                          </p:spTgt>
                                        </p:tgtEl>
                                      </p:cBhvr>
                                    </p:animEffect>
                                  </p:childTnLst>
                                </p:cTn>
                              </p:par>
                            </p:childTnLst>
                          </p:cTn>
                        </p:par>
                        <p:par>
                          <p:cTn id="8" fill="hold" nodeType="afterGroup">
                            <p:stCondLst>
                              <p:cond delay="500"/>
                            </p:stCondLst>
                            <p:childTnLst>
                              <p:par>
                                <p:cTn id="9" presetID="18" presetClass="entr" presetSubtype="3" fill="hold" nodeType="afterEffect">
                                  <p:stCondLst>
                                    <p:cond delay="0"/>
                                  </p:stCondLst>
                                  <p:childTnLst>
                                    <p:set>
                                      <p:cBhvr>
                                        <p:cTn id="10" dur="1" fill="hold">
                                          <p:stCondLst>
                                            <p:cond delay="0"/>
                                          </p:stCondLst>
                                        </p:cTn>
                                        <p:tgtEl>
                                          <p:spTgt spid="15778819">
                                            <p:txEl>
                                              <p:pRg st="1" end="1"/>
                                            </p:txEl>
                                          </p:spTgt>
                                        </p:tgtEl>
                                        <p:attrNameLst>
                                          <p:attrName>style.visibility</p:attrName>
                                        </p:attrNameLst>
                                      </p:cBhvr>
                                      <p:to>
                                        <p:strVal val="visible"/>
                                      </p:to>
                                    </p:set>
                                    <p:animEffect transition="in" filter="strips(upRight)">
                                      <p:cBhvr>
                                        <p:cTn id="11" dur="500"/>
                                        <p:tgtEl>
                                          <p:spTgt spid="15778819">
                                            <p:txEl>
                                              <p:pRg st="1" end="1"/>
                                            </p:txEl>
                                          </p:spTgt>
                                        </p:tgtEl>
                                      </p:cBhvr>
                                    </p:animEffect>
                                  </p:childTnLst>
                                </p:cTn>
                              </p:par>
                            </p:childTnLst>
                          </p:cTn>
                        </p:par>
                        <p:par>
                          <p:cTn id="12" fill="hold" nodeType="afterGroup">
                            <p:stCondLst>
                              <p:cond delay="1000"/>
                            </p:stCondLst>
                            <p:childTnLst>
                              <p:par>
                                <p:cTn id="13" presetID="18" presetClass="entr" presetSubtype="3" fill="hold" nodeType="afterEffect">
                                  <p:stCondLst>
                                    <p:cond delay="0"/>
                                  </p:stCondLst>
                                  <p:childTnLst>
                                    <p:set>
                                      <p:cBhvr>
                                        <p:cTn id="14" dur="1" fill="hold">
                                          <p:stCondLst>
                                            <p:cond delay="0"/>
                                          </p:stCondLst>
                                        </p:cTn>
                                        <p:tgtEl>
                                          <p:spTgt spid="15778819">
                                            <p:txEl>
                                              <p:pRg st="2" end="2"/>
                                            </p:txEl>
                                          </p:spTgt>
                                        </p:tgtEl>
                                        <p:attrNameLst>
                                          <p:attrName>style.visibility</p:attrName>
                                        </p:attrNameLst>
                                      </p:cBhvr>
                                      <p:to>
                                        <p:strVal val="visible"/>
                                      </p:to>
                                    </p:set>
                                    <p:animEffect transition="in" filter="strips(upRight)">
                                      <p:cBhvr>
                                        <p:cTn id="15" dur="500"/>
                                        <p:tgtEl>
                                          <p:spTgt spid="15778819">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9" presetClass="entr" presetSubtype="10" fill="hold" nodeType="clickEffect">
                                  <p:stCondLst>
                                    <p:cond delay="0"/>
                                  </p:stCondLst>
                                  <p:childTnLst>
                                    <p:set>
                                      <p:cBhvr>
                                        <p:cTn id="19" dur="1" fill="hold">
                                          <p:stCondLst>
                                            <p:cond delay="0"/>
                                          </p:stCondLst>
                                        </p:cTn>
                                        <p:tgtEl>
                                          <p:spTgt spid="15778822"/>
                                        </p:tgtEl>
                                        <p:attrNameLst>
                                          <p:attrName>style.visibility</p:attrName>
                                        </p:attrNameLst>
                                      </p:cBhvr>
                                      <p:to>
                                        <p:strVal val="visible"/>
                                      </p:to>
                                    </p:set>
                                    <p:anim calcmode="lin" valueType="num">
                                      <p:cBhvr>
                                        <p:cTn id="20" dur="5000" fill="hold"/>
                                        <p:tgtEl>
                                          <p:spTgt spid="15778822"/>
                                        </p:tgtEl>
                                        <p:attrNameLst>
                                          <p:attrName>ppt_w</p:attrName>
                                        </p:attrNameLst>
                                      </p:cBhvr>
                                      <p:tavLst>
                                        <p:tav tm="0" fmla="#ppt_w*sin(2.5*pi*$)">
                                          <p:val>
                                            <p:fltVal val="0"/>
                                          </p:val>
                                        </p:tav>
                                        <p:tav tm="100000">
                                          <p:val>
                                            <p:fltVal val="1"/>
                                          </p:val>
                                        </p:tav>
                                      </p:tavLst>
                                    </p:anim>
                                    <p:anim calcmode="lin" valueType="num">
                                      <p:cBhvr>
                                        <p:cTn id="21" dur="5000" fill="hold"/>
                                        <p:tgtEl>
                                          <p:spTgt spid="15778822"/>
                                        </p:tgtEl>
                                        <p:attrNameLst>
                                          <p:attrName>ppt_h</p:attrName>
                                        </p:attrNameLst>
                                      </p:cBhvr>
                                      <p:tavLst>
                                        <p:tav tm="0">
                                          <p:val>
                                            <p:strVal val="#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nodeType="clickEffect">
                                  <p:stCondLst>
                                    <p:cond delay="0"/>
                                  </p:stCondLst>
                                  <p:childTnLst>
                                    <p:set>
                                      <p:cBhvr>
                                        <p:cTn id="25" dur="1" fill="hold">
                                          <p:stCondLst>
                                            <p:cond delay="0"/>
                                          </p:stCondLst>
                                        </p:cTn>
                                        <p:tgtEl>
                                          <p:spTgt spid="15778823"/>
                                        </p:tgtEl>
                                        <p:attrNameLst>
                                          <p:attrName>style.visibility</p:attrName>
                                        </p:attrNameLst>
                                      </p:cBhvr>
                                      <p:to>
                                        <p:strVal val="visible"/>
                                      </p:to>
                                    </p:set>
                                    <p:anim calcmode="lin" valueType="num">
                                      <p:cBhvr additive="base">
                                        <p:cTn id="26" dur="500" fill="hold"/>
                                        <p:tgtEl>
                                          <p:spTgt spid="15778823"/>
                                        </p:tgtEl>
                                        <p:attrNameLst>
                                          <p:attrName>ppt_x</p:attrName>
                                        </p:attrNameLst>
                                      </p:cBhvr>
                                      <p:tavLst>
                                        <p:tav tm="0">
                                          <p:val>
                                            <p:strVal val="0-#ppt_w/2"/>
                                          </p:val>
                                        </p:tav>
                                        <p:tav tm="100000">
                                          <p:val>
                                            <p:strVal val="#ppt_x"/>
                                          </p:val>
                                        </p:tav>
                                      </p:tavLst>
                                    </p:anim>
                                    <p:anim calcmode="lin" valueType="num">
                                      <p:cBhvr additive="base">
                                        <p:cTn id="27" dur="500" fill="hold"/>
                                        <p:tgtEl>
                                          <p:spTgt spid="157788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8819" grpId="0" build="p" autoUpdateAnimBg="0"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1"/>
            <a:ext cx="8991600" cy="838201"/>
          </a:xfrm>
        </p:spPr>
        <p:txBody>
          <a:bodyPr/>
          <a:lstStyle/>
          <a:p>
            <a:pPr>
              <a:defRPr/>
            </a:pPr>
            <a:r>
              <a:rPr lang="en-US" dirty="0"/>
              <a:t>Christianity/Theism in Worldview Contexts</a:t>
            </a:r>
            <a:br>
              <a:rPr lang="en-US" dirty="0"/>
            </a:br>
            <a:r>
              <a:rPr lang="en-US" dirty="0"/>
              <a:t> </a:t>
            </a:r>
          </a:p>
        </p:txBody>
      </p:sp>
      <p:sp>
        <p:nvSpPr>
          <p:cNvPr id="3" name="Content Placeholder 2"/>
          <p:cNvSpPr>
            <a:spLocks noGrp="1"/>
          </p:cNvSpPr>
          <p:nvPr>
            <p:ph idx="1"/>
          </p:nvPr>
        </p:nvSpPr>
        <p:spPr/>
        <p:txBody>
          <a:bodyPr/>
          <a:lstStyle/>
          <a:p>
            <a:r>
              <a:rPr lang="en-US"/>
              <a:t> </a:t>
            </a:r>
            <a:r>
              <a:rPr lang="en-US">
                <a:solidFill>
                  <a:srgbClr val="FF0000"/>
                </a:solidFill>
              </a:rPr>
              <a:t>Naturalism (Modernism)</a:t>
            </a:r>
          </a:p>
          <a:p>
            <a:r>
              <a:rPr lang="en-US" sz="2800"/>
              <a:t>There is no God. There is no supernatural. We live in a closed system and the world and mankind just evolved. Men are just the product of their environment. Morality is decided by man. Reason and science are basis of authority and pursued for the good of mankind. There is no purpose to history; it just happens. When you die, you cease to exist. </a:t>
            </a:r>
          </a:p>
        </p:txBody>
      </p:sp>
      <p:sp>
        <p:nvSpPr>
          <p:cNvPr id="21507" name="Footer Placeholder 3"/>
          <p:cNvSpPr>
            <a:spLocks noGrp="1"/>
          </p:cNvSpPr>
          <p:nvPr>
            <p:ph type="ftr" sz="quarter" idx="11"/>
          </p:nvPr>
        </p:nvSpPr>
        <p:spPr>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4F81BD"/>
                </a:solidFill>
                <a:effectLst/>
                <a:uLnTx/>
                <a:uFillTx/>
                <a:latin typeface="Arial" charset="0"/>
                <a:ea typeface="+mn-ea"/>
                <a:cs typeface="Arial" charset="0"/>
              </a:rPr>
              <a:t>Biblical Studies Foundation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6856706" name="Rectangle 1026">
            <a:extLst>
              <a:ext uri="{FF2B5EF4-FFF2-40B4-BE49-F238E27FC236}">
                <a16:creationId xmlns:a16="http://schemas.microsoft.com/office/drawing/2014/main" id="{536A122A-2893-2237-953E-F08B4BE53CDD}"/>
              </a:ext>
            </a:extLst>
          </p:cNvPr>
          <p:cNvSpPr>
            <a:spLocks noGrp="1" noChangeArrowheads="1"/>
          </p:cNvSpPr>
          <p:nvPr>
            <p:ph type="title"/>
          </p:nvPr>
        </p:nvSpPr>
        <p:spPr>
          <a:xfrm>
            <a:off x="2209800" y="304800"/>
            <a:ext cx="7620000" cy="914400"/>
          </a:xfrm>
          <a:solidFill>
            <a:srgbClr val="FF6600"/>
          </a:solidFill>
        </p:spPr>
        <p:txBody>
          <a:bodyPr/>
          <a:lstStyle/>
          <a:p>
            <a:pPr eaLnBrk="1" hangingPunct="1">
              <a:defRPr/>
            </a:pPr>
            <a:r>
              <a:rPr lang="en-US" sz="8000">
                <a:effectLst>
                  <a:outerShdw blurRad="38100" dist="38100" dir="2700000" algn="tl">
                    <a:srgbClr val="000000"/>
                  </a:outerShdw>
                </a:effectLst>
                <a:ea typeface="+mj-ea"/>
              </a:rPr>
              <a:t>WHAT IS LIFE?</a:t>
            </a:r>
          </a:p>
        </p:txBody>
      </p:sp>
      <p:sp>
        <p:nvSpPr>
          <p:cNvPr id="6856707" name="Rectangle 1027" descr="Purple mesh">
            <a:extLst>
              <a:ext uri="{FF2B5EF4-FFF2-40B4-BE49-F238E27FC236}">
                <a16:creationId xmlns:a16="http://schemas.microsoft.com/office/drawing/2014/main" id="{D18070BD-7369-D99F-1153-046740758606}"/>
              </a:ext>
            </a:extLst>
          </p:cNvPr>
          <p:cNvSpPr>
            <a:spLocks noGrp="1" noChangeArrowheads="1"/>
          </p:cNvSpPr>
          <p:nvPr>
            <p:ph type="body" idx="1"/>
          </p:nvPr>
        </p:nvSpPr>
        <p:spPr>
          <a:xfrm>
            <a:off x="2133600" y="1905000"/>
            <a:ext cx="7848600" cy="4191000"/>
          </a:xfrm>
          <a:blipFill dpi="0" rotWithShape="0">
            <a:blip r:embed="rId6" cstate="print"/>
            <a:srcRect/>
            <a:tile tx="0" ty="0" sx="100000" sy="100000" flip="none" algn="tl"/>
          </a:blipFill>
        </p:spPr>
        <p:txBody>
          <a:bodyPr/>
          <a:lstStyle/>
          <a:p>
            <a:pPr eaLnBrk="1" hangingPunct="1">
              <a:defRPr/>
            </a:pPr>
            <a:r>
              <a:rPr lang="en-US" sz="5400" b="1">
                <a:solidFill>
                  <a:srgbClr val="FF6600"/>
                </a:solidFill>
                <a:effectLst>
                  <a:outerShdw blurRad="38100" dist="38100" dir="2700000" algn="tl">
                    <a:srgbClr val="000000"/>
                  </a:outerShdw>
                </a:effectLst>
                <a:ea typeface="+mn-ea"/>
              </a:rPr>
              <a:t>John Maynard Smith</a:t>
            </a:r>
          </a:p>
          <a:p>
            <a:pPr eaLnBrk="1" hangingPunct="1">
              <a:buFont typeface="Wingdings" panose="05000000000000000000" pitchFamily="2" charset="2"/>
              <a:buNone/>
              <a:defRPr/>
            </a:pPr>
            <a:r>
              <a:rPr lang="en-US" sz="5400">
                <a:effectLst>
                  <a:outerShdw blurRad="38100" dist="38100" dir="2700000" algn="tl">
                    <a:srgbClr val="000000"/>
                  </a:outerShdw>
                </a:effectLst>
                <a:ea typeface="+mn-ea"/>
              </a:rPr>
              <a:t>  </a:t>
            </a:r>
            <a:r>
              <a:rPr lang="en-US" sz="4800">
                <a:effectLst>
                  <a:outerShdw blurRad="38100" dist="38100" dir="2700000" algn="tl">
                    <a:srgbClr val="000000"/>
                  </a:outerShdw>
                </a:effectLst>
                <a:ea typeface="+mn-ea"/>
              </a:rPr>
              <a:t>“Life is any population of entities with the properties of multiplication, heredity,  and variation.”</a:t>
            </a:r>
            <a:endParaRPr lang="en-US" sz="4800">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6856706">
                                            <p:txEl>
                                              <p:pRg st="0" end="0"/>
                                            </p:txEl>
                                          </p:spTgt>
                                        </p:tgtEl>
                                        <p:attrNameLst>
                                          <p:attrName>style.visibility</p:attrName>
                                        </p:attrNameLst>
                                      </p:cBhvr>
                                      <p:to>
                                        <p:strVal val="visible"/>
                                      </p:to>
                                    </p:set>
                                    <p:anim calcmode="lin" valueType="num">
                                      <p:cBhvr additive="base">
                                        <p:cTn id="7" dur="300" fill="hold"/>
                                        <p:tgtEl>
                                          <p:spTgt spid="685670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5670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iterate type="lt">
                                    <p:tmPct val="100000"/>
                                  </p:iterate>
                                  <p:childTnLst>
                                    <p:set>
                                      <p:cBhvr>
                                        <p:cTn id="12" dur="1" fill="hold">
                                          <p:stCondLst>
                                            <p:cond delay="0"/>
                                          </p:stCondLst>
                                        </p:cTn>
                                        <p:tgtEl>
                                          <p:spTgt spid="6856707">
                                            <p:txEl>
                                              <p:pRg st="0" end="0"/>
                                            </p:txEl>
                                          </p:spTgt>
                                        </p:tgtEl>
                                        <p:attrNameLst>
                                          <p:attrName>style.visibility</p:attrName>
                                        </p:attrNameLst>
                                      </p:cBhvr>
                                      <p:to>
                                        <p:strVal val="visible"/>
                                      </p:to>
                                    </p:set>
                                    <p:anim calcmode="lin" valueType="num">
                                      <p:cBhvr additive="base">
                                        <p:cTn id="13" dur="75" fill="hold"/>
                                        <p:tgtEl>
                                          <p:spTgt spid="6856707">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6856707">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nodeType="clickEffect">
                                  <p:stCondLst>
                                    <p:cond delay="0"/>
                                  </p:stCondLst>
                                  <p:iterate type="lt">
                                    <p:tmPct val="100000"/>
                                  </p:iterate>
                                  <p:childTnLst>
                                    <p:set>
                                      <p:cBhvr>
                                        <p:cTn id="18" dur="1" fill="hold">
                                          <p:stCondLst>
                                            <p:cond delay="0"/>
                                          </p:stCondLst>
                                        </p:cTn>
                                        <p:tgtEl>
                                          <p:spTgt spid="6856707">
                                            <p:txEl>
                                              <p:pRg st="1" end="1"/>
                                            </p:txEl>
                                          </p:spTgt>
                                        </p:tgtEl>
                                        <p:attrNameLst>
                                          <p:attrName>style.visibility</p:attrName>
                                        </p:attrNameLst>
                                      </p:cBhvr>
                                      <p:to>
                                        <p:strVal val="visible"/>
                                      </p:to>
                                    </p:set>
                                    <p:anim calcmode="lin" valueType="num">
                                      <p:cBhvr additive="base">
                                        <p:cTn id="19" dur="75" fill="hold"/>
                                        <p:tgtEl>
                                          <p:spTgt spid="6856707">
                                            <p:txEl>
                                              <p:pRg st="1" end="1"/>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6856707">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6706" grpId="0" build="p" autoUpdateAnimBg="0"/>
      <p:bldP spid="6856707"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6852610" name="Rectangle 2">
            <a:extLst>
              <a:ext uri="{FF2B5EF4-FFF2-40B4-BE49-F238E27FC236}">
                <a16:creationId xmlns:a16="http://schemas.microsoft.com/office/drawing/2014/main" id="{4DB8F1D4-33AA-E2F1-EC40-2D4DEBB1815B}"/>
              </a:ext>
            </a:extLst>
          </p:cNvPr>
          <p:cNvSpPr>
            <a:spLocks noGrp="1" noChangeArrowheads="1"/>
          </p:cNvSpPr>
          <p:nvPr>
            <p:ph type="title"/>
          </p:nvPr>
        </p:nvSpPr>
        <p:spPr>
          <a:xfrm>
            <a:off x="2209800" y="304800"/>
            <a:ext cx="7620000" cy="914400"/>
          </a:xfrm>
          <a:solidFill>
            <a:srgbClr val="FF6600"/>
          </a:solidFill>
        </p:spPr>
        <p:txBody>
          <a:bodyPr/>
          <a:lstStyle/>
          <a:p>
            <a:pPr eaLnBrk="1" hangingPunct="1">
              <a:defRPr/>
            </a:pPr>
            <a:r>
              <a:rPr lang="en-US" sz="8000">
                <a:effectLst>
                  <a:outerShdw blurRad="38100" dist="38100" dir="2700000" algn="tl">
                    <a:srgbClr val="000000"/>
                  </a:outerShdw>
                </a:effectLst>
                <a:ea typeface="+mj-ea"/>
              </a:rPr>
              <a:t>WHAT IS LIFE?</a:t>
            </a:r>
          </a:p>
        </p:txBody>
      </p:sp>
      <p:sp>
        <p:nvSpPr>
          <p:cNvPr id="6852611" name="Rectangle 3" descr="Purple mesh">
            <a:extLst>
              <a:ext uri="{FF2B5EF4-FFF2-40B4-BE49-F238E27FC236}">
                <a16:creationId xmlns:a16="http://schemas.microsoft.com/office/drawing/2014/main" id="{AD287070-EAA0-A01C-3CA4-36E0F88CF8E2}"/>
              </a:ext>
            </a:extLst>
          </p:cNvPr>
          <p:cNvSpPr>
            <a:spLocks noGrp="1" noChangeArrowheads="1"/>
          </p:cNvSpPr>
          <p:nvPr>
            <p:ph type="body" idx="1"/>
          </p:nvPr>
        </p:nvSpPr>
        <p:spPr>
          <a:xfrm>
            <a:off x="2514600" y="1828800"/>
            <a:ext cx="7086600" cy="4419600"/>
          </a:xfrm>
          <a:blipFill dpi="0" rotWithShape="0">
            <a:blip r:embed="rId6" cstate="print"/>
            <a:srcRect/>
            <a:tile tx="0" ty="0" sx="100000" sy="100000" flip="none" algn="tl"/>
          </a:blipFill>
        </p:spPr>
        <p:txBody>
          <a:bodyPr/>
          <a:lstStyle/>
          <a:p>
            <a:pPr eaLnBrk="1" hangingPunct="1">
              <a:lnSpc>
                <a:spcPct val="90000"/>
              </a:lnSpc>
              <a:defRPr/>
            </a:pPr>
            <a:r>
              <a:rPr lang="en-US" sz="5400" b="1">
                <a:solidFill>
                  <a:srgbClr val="FF6600"/>
                </a:solidFill>
                <a:effectLst>
                  <a:outerShdw blurRad="38100" dist="38100" dir="2700000" algn="tl">
                    <a:srgbClr val="000000"/>
                  </a:outerShdw>
                </a:effectLst>
                <a:ea typeface="+mn-ea"/>
              </a:rPr>
              <a:t>Alexandir Oparin:</a:t>
            </a:r>
            <a:r>
              <a:rPr lang="en-US" sz="5400">
                <a:effectLst>
                  <a:outerShdw blurRad="38100" dist="38100" dir="2700000" algn="tl">
                    <a:srgbClr val="000000"/>
                  </a:outerShdw>
                </a:effectLst>
                <a:ea typeface="+mn-ea"/>
              </a:rPr>
              <a:t> </a:t>
            </a:r>
            <a:r>
              <a:rPr lang="en-US" sz="3600">
                <a:effectLst>
                  <a:outerShdw blurRad="38100" dist="38100" dir="2700000" algn="tl">
                    <a:srgbClr val="000000"/>
                  </a:outerShdw>
                </a:effectLst>
                <a:ea typeface="+mn-ea"/>
              </a:rPr>
              <a:t>                    </a:t>
            </a:r>
            <a:r>
              <a:rPr lang="en-US">
                <a:effectLst>
                  <a:outerShdw blurRad="38100" dist="38100" dir="2700000" algn="tl">
                    <a:srgbClr val="000000"/>
                  </a:outerShdw>
                </a:effectLst>
                <a:ea typeface="+mn-ea"/>
              </a:rPr>
              <a:t>“Life may be recognized in bodies  which have particular characteristics   not seen in the world of the dead.   First, there is definite structure or organization – there is the ability         of the organisms to metabolize, to reproduce others like themselves &amp;   also their response to stimulation.”</a:t>
            </a:r>
            <a:r>
              <a:rPr lang="en-US" sz="2800">
                <a:ea typeface="+mn-ea"/>
              </a:rPr>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6852610">
                                            <p:txEl>
                                              <p:pRg st="0" end="0"/>
                                            </p:txEl>
                                          </p:spTgt>
                                        </p:tgtEl>
                                        <p:attrNameLst>
                                          <p:attrName>style.visibility</p:attrName>
                                        </p:attrNameLst>
                                      </p:cBhvr>
                                      <p:to>
                                        <p:strVal val="visible"/>
                                      </p:to>
                                    </p:set>
                                    <p:anim calcmode="lin" valueType="num">
                                      <p:cBhvr additive="base">
                                        <p:cTn id="7" dur="300" fill="hold"/>
                                        <p:tgtEl>
                                          <p:spTgt spid="685261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526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iterate type="lt">
                                    <p:tmPct val="100000"/>
                                  </p:iterate>
                                  <p:childTnLst>
                                    <p:set>
                                      <p:cBhvr>
                                        <p:cTn id="12" dur="1" fill="hold">
                                          <p:stCondLst>
                                            <p:cond delay="0"/>
                                          </p:stCondLst>
                                        </p:cTn>
                                        <p:tgtEl>
                                          <p:spTgt spid="6852611">
                                            <p:txEl>
                                              <p:pRg st="0" end="0"/>
                                            </p:txEl>
                                          </p:spTgt>
                                        </p:tgtEl>
                                        <p:attrNameLst>
                                          <p:attrName>style.visibility</p:attrName>
                                        </p:attrNameLst>
                                      </p:cBhvr>
                                      <p:to>
                                        <p:strVal val="visible"/>
                                      </p:to>
                                    </p:set>
                                    <p:anim calcmode="lin" valueType="num">
                                      <p:cBhvr additive="base">
                                        <p:cTn id="13" dur="75" fill="hold"/>
                                        <p:tgtEl>
                                          <p:spTgt spid="6852611">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6852611">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2610" grpId="0" build="p" autoUpdateAnimBg="0"/>
      <p:bldP spid="6852611"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6853634" name="Rectangle 2">
            <a:extLst>
              <a:ext uri="{FF2B5EF4-FFF2-40B4-BE49-F238E27FC236}">
                <a16:creationId xmlns:a16="http://schemas.microsoft.com/office/drawing/2014/main" id="{F6F0016D-4DA2-CE82-5828-04E95EE294CE}"/>
              </a:ext>
            </a:extLst>
          </p:cNvPr>
          <p:cNvSpPr>
            <a:spLocks noGrp="1" noChangeArrowheads="1"/>
          </p:cNvSpPr>
          <p:nvPr>
            <p:ph type="title"/>
          </p:nvPr>
        </p:nvSpPr>
        <p:spPr>
          <a:xfrm>
            <a:off x="2209800" y="304800"/>
            <a:ext cx="7620000" cy="914400"/>
          </a:xfrm>
          <a:solidFill>
            <a:srgbClr val="FF6600"/>
          </a:solidFill>
        </p:spPr>
        <p:txBody>
          <a:bodyPr/>
          <a:lstStyle/>
          <a:p>
            <a:pPr eaLnBrk="1" hangingPunct="1">
              <a:defRPr/>
            </a:pPr>
            <a:r>
              <a:rPr lang="en-US" sz="8000">
                <a:effectLst>
                  <a:outerShdw blurRad="38100" dist="38100" dir="2700000" algn="tl">
                    <a:srgbClr val="000000"/>
                  </a:outerShdw>
                </a:effectLst>
                <a:ea typeface="+mj-ea"/>
              </a:rPr>
              <a:t>WHAT IS LIFE?</a:t>
            </a:r>
          </a:p>
        </p:txBody>
      </p:sp>
      <p:sp>
        <p:nvSpPr>
          <p:cNvPr id="6853635" name="Rectangle 3" descr="Purple mesh">
            <a:extLst>
              <a:ext uri="{FF2B5EF4-FFF2-40B4-BE49-F238E27FC236}">
                <a16:creationId xmlns:a16="http://schemas.microsoft.com/office/drawing/2014/main" id="{EA3C1994-5BAC-A364-382D-FDEE4AE4EB5A}"/>
              </a:ext>
            </a:extLst>
          </p:cNvPr>
          <p:cNvSpPr>
            <a:spLocks noGrp="1" noChangeArrowheads="1"/>
          </p:cNvSpPr>
          <p:nvPr>
            <p:ph type="body" idx="1"/>
          </p:nvPr>
        </p:nvSpPr>
        <p:spPr>
          <a:xfrm>
            <a:off x="2514600" y="1905000"/>
            <a:ext cx="7086600" cy="4191000"/>
          </a:xfrm>
          <a:blipFill dpi="0" rotWithShape="0">
            <a:blip r:embed="rId6" cstate="print"/>
            <a:srcRect/>
            <a:tile tx="0" ty="0" sx="100000" sy="100000" flip="none" algn="tl"/>
          </a:blipFill>
        </p:spPr>
        <p:txBody>
          <a:bodyPr/>
          <a:lstStyle/>
          <a:p>
            <a:pPr eaLnBrk="1" hangingPunct="1">
              <a:defRPr/>
            </a:pPr>
            <a:r>
              <a:rPr lang="en-US" sz="6000" b="1">
                <a:solidFill>
                  <a:srgbClr val="FF6600"/>
                </a:solidFill>
                <a:effectLst>
                  <a:outerShdw blurRad="38100" dist="38100" dir="2700000" algn="tl">
                    <a:srgbClr val="000000"/>
                  </a:outerShdw>
                </a:effectLst>
                <a:ea typeface="+mn-ea"/>
              </a:rPr>
              <a:t>John D. Bernal:</a:t>
            </a:r>
            <a:endParaRPr lang="en-US" sz="2400" b="1">
              <a:solidFill>
                <a:srgbClr val="FF6600"/>
              </a:solidFill>
              <a:effectLst>
                <a:outerShdw blurRad="38100" dist="38100" dir="2700000" algn="tl">
                  <a:srgbClr val="000000"/>
                </a:outerShdw>
              </a:effectLst>
              <a:ea typeface="+mn-ea"/>
            </a:endParaRPr>
          </a:p>
          <a:p>
            <a:pPr eaLnBrk="1" hangingPunct="1">
              <a:buFont typeface="Wingdings" panose="05000000000000000000" pitchFamily="2" charset="2"/>
              <a:buNone/>
              <a:defRPr/>
            </a:pPr>
            <a:r>
              <a:rPr lang="en-US" sz="3600">
                <a:effectLst>
                  <a:outerShdw blurRad="38100" dist="38100" dir="2700000" algn="tl">
                    <a:srgbClr val="000000"/>
                  </a:outerShdw>
                </a:effectLst>
                <a:ea typeface="+mn-ea"/>
              </a:rPr>
              <a:t>  “Life is a partial,  continuous,  progressive,  multiform,  and conditionally interactive,  self-realization of the potentialities of atomic electron states.”</a:t>
            </a:r>
            <a:endParaRPr lang="en-US">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6853634">
                                            <p:txEl>
                                              <p:pRg st="0" end="0"/>
                                            </p:txEl>
                                          </p:spTgt>
                                        </p:tgtEl>
                                        <p:attrNameLst>
                                          <p:attrName>style.visibility</p:attrName>
                                        </p:attrNameLst>
                                      </p:cBhvr>
                                      <p:to>
                                        <p:strVal val="visible"/>
                                      </p:to>
                                    </p:set>
                                    <p:anim calcmode="lin" valueType="num">
                                      <p:cBhvr additive="base">
                                        <p:cTn id="7" dur="300" fill="hold"/>
                                        <p:tgtEl>
                                          <p:spTgt spid="685363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5363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iterate type="lt">
                                    <p:tmPct val="100000"/>
                                  </p:iterate>
                                  <p:childTnLst>
                                    <p:set>
                                      <p:cBhvr>
                                        <p:cTn id="12" dur="1" fill="hold">
                                          <p:stCondLst>
                                            <p:cond delay="0"/>
                                          </p:stCondLst>
                                        </p:cTn>
                                        <p:tgtEl>
                                          <p:spTgt spid="6853635">
                                            <p:txEl>
                                              <p:pRg st="0" end="0"/>
                                            </p:txEl>
                                          </p:spTgt>
                                        </p:tgtEl>
                                        <p:attrNameLst>
                                          <p:attrName>style.visibility</p:attrName>
                                        </p:attrNameLst>
                                      </p:cBhvr>
                                      <p:to>
                                        <p:strVal val="visible"/>
                                      </p:to>
                                    </p:set>
                                    <p:anim calcmode="lin" valueType="num">
                                      <p:cBhvr additive="base">
                                        <p:cTn id="13" dur="75" fill="hold"/>
                                        <p:tgtEl>
                                          <p:spTgt spid="6853635">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685363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nodeType="clickEffect">
                                  <p:stCondLst>
                                    <p:cond delay="0"/>
                                  </p:stCondLst>
                                  <p:iterate type="lt">
                                    <p:tmPct val="100000"/>
                                  </p:iterate>
                                  <p:childTnLst>
                                    <p:set>
                                      <p:cBhvr>
                                        <p:cTn id="18" dur="1" fill="hold">
                                          <p:stCondLst>
                                            <p:cond delay="0"/>
                                          </p:stCondLst>
                                        </p:cTn>
                                        <p:tgtEl>
                                          <p:spTgt spid="6853635">
                                            <p:txEl>
                                              <p:pRg st="1" end="1"/>
                                            </p:txEl>
                                          </p:spTgt>
                                        </p:tgtEl>
                                        <p:attrNameLst>
                                          <p:attrName>style.visibility</p:attrName>
                                        </p:attrNameLst>
                                      </p:cBhvr>
                                      <p:to>
                                        <p:strVal val="visible"/>
                                      </p:to>
                                    </p:set>
                                    <p:anim calcmode="lin" valueType="num">
                                      <p:cBhvr additive="base">
                                        <p:cTn id="19" dur="75" fill="hold"/>
                                        <p:tgtEl>
                                          <p:spTgt spid="6853635">
                                            <p:txEl>
                                              <p:pRg st="1" end="1"/>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6853635">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3634" grpId="0" build="p" autoUpdateAnimBg="0"/>
      <p:bldP spid="6853635"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6854658" name="Rectangle 2">
            <a:extLst>
              <a:ext uri="{FF2B5EF4-FFF2-40B4-BE49-F238E27FC236}">
                <a16:creationId xmlns:a16="http://schemas.microsoft.com/office/drawing/2014/main" id="{FD205FF4-0FD9-F641-9FE2-38D1EEAE276A}"/>
              </a:ext>
            </a:extLst>
          </p:cNvPr>
          <p:cNvSpPr>
            <a:spLocks noGrp="1" noChangeArrowheads="1"/>
          </p:cNvSpPr>
          <p:nvPr>
            <p:ph type="title"/>
          </p:nvPr>
        </p:nvSpPr>
        <p:spPr>
          <a:xfrm>
            <a:off x="2209800" y="304800"/>
            <a:ext cx="7620000" cy="914400"/>
          </a:xfrm>
          <a:solidFill>
            <a:srgbClr val="FF6600"/>
          </a:solidFill>
        </p:spPr>
        <p:txBody>
          <a:bodyPr/>
          <a:lstStyle/>
          <a:p>
            <a:pPr eaLnBrk="1" hangingPunct="1">
              <a:defRPr/>
            </a:pPr>
            <a:r>
              <a:rPr lang="en-US" sz="8000">
                <a:effectLst>
                  <a:outerShdw blurRad="38100" dist="38100" dir="2700000" algn="tl">
                    <a:srgbClr val="000000"/>
                  </a:outerShdw>
                </a:effectLst>
                <a:ea typeface="+mj-ea"/>
              </a:rPr>
              <a:t>WHAT IS LIFE?</a:t>
            </a:r>
          </a:p>
        </p:txBody>
      </p:sp>
      <p:sp>
        <p:nvSpPr>
          <p:cNvPr id="6854659" name="Rectangle 3" descr="Purple mesh">
            <a:extLst>
              <a:ext uri="{FF2B5EF4-FFF2-40B4-BE49-F238E27FC236}">
                <a16:creationId xmlns:a16="http://schemas.microsoft.com/office/drawing/2014/main" id="{3593FFCB-A788-655A-C8C9-090A65DDEBF3}"/>
              </a:ext>
            </a:extLst>
          </p:cNvPr>
          <p:cNvSpPr>
            <a:spLocks noGrp="1" noChangeArrowheads="1"/>
          </p:cNvSpPr>
          <p:nvPr>
            <p:ph type="body" idx="1"/>
          </p:nvPr>
        </p:nvSpPr>
        <p:spPr>
          <a:xfrm>
            <a:off x="2590800" y="1905000"/>
            <a:ext cx="6934200" cy="4191000"/>
          </a:xfrm>
          <a:blipFill dpi="0" rotWithShape="0">
            <a:blip r:embed="rId6" cstate="print"/>
            <a:srcRect/>
            <a:tile tx="0" ty="0" sx="100000" sy="100000" flip="none" algn="tl"/>
          </a:blipFill>
        </p:spPr>
        <p:txBody>
          <a:bodyPr/>
          <a:lstStyle/>
          <a:p>
            <a:pPr eaLnBrk="1" hangingPunct="1">
              <a:defRPr/>
            </a:pPr>
            <a:r>
              <a:rPr lang="en-US" sz="5400" b="1">
                <a:solidFill>
                  <a:srgbClr val="FF6600"/>
                </a:solidFill>
                <a:effectLst>
                  <a:outerShdw blurRad="38100" dist="38100" dir="2700000" algn="tl">
                    <a:srgbClr val="000000"/>
                  </a:outerShdw>
                </a:effectLst>
                <a:ea typeface="+mn-ea"/>
              </a:rPr>
              <a:t>Stuart Kauffman:</a:t>
            </a:r>
          </a:p>
          <a:p>
            <a:pPr eaLnBrk="1" hangingPunct="1">
              <a:buFont typeface="Wingdings" panose="05000000000000000000" pitchFamily="2" charset="2"/>
              <a:buNone/>
              <a:defRPr/>
            </a:pPr>
            <a:r>
              <a:rPr lang="en-US" sz="4800" b="1">
                <a:effectLst>
                  <a:outerShdw blurRad="38100" dist="38100" dir="2700000" algn="tl">
                    <a:srgbClr val="000000"/>
                  </a:outerShdw>
                </a:effectLst>
                <a:ea typeface="+mn-ea"/>
              </a:rPr>
              <a:t>  “Life is an expected,  collectively self-org-              -anized property of catalytic polymers.”</a:t>
            </a:r>
            <a:endParaRPr lang="en-US" sz="4800" b="1">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6854658">
                                            <p:txEl>
                                              <p:pRg st="0" end="0"/>
                                            </p:txEl>
                                          </p:spTgt>
                                        </p:tgtEl>
                                        <p:attrNameLst>
                                          <p:attrName>style.visibility</p:attrName>
                                        </p:attrNameLst>
                                      </p:cBhvr>
                                      <p:to>
                                        <p:strVal val="visible"/>
                                      </p:to>
                                    </p:set>
                                    <p:anim calcmode="lin" valueType="num">
                                      <p:cBhvr additive="base">
                                        <p:cTn id="7" dur="300" fill="hold"/>
                                        <p:tgtEl>
                                          <p:spTgt spid="685465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5465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iterate type="lt">
                                    <p:tmPct val="100000"/>
                                  </p:iterate>
                                  <p:childTnLst>
                                    <p:set>
                                      <p:cBhvr>
                                        <p:cTn id="12" dur="1" fill="hold">
                                          <p:stCondLst>
                                            <p:cond delay="0"/>
                                          </p:stCondLst>
                                        </p:cTn>
                                        <p:tgtEl>
                                          <p:spTgt spid="6854659">
                                            <p:txEl>
                                              <p:pRg st="0" end="0"/>
                                            </p:txEl>
                                          </p:spTgt>
                                        </p:tgtEl>
                                        <p:attrNameLst>
                                          <p:attrName>style.visibility</p:attrName>
                                        </p:attrNameLst>
                                      </p:cBhvr>
                                      <p:to>
                                        <p:strVal val="visible"/>
                                      </p:to>
                                    </p:set>
                                    <p:anim calcmode="lin" valueType="num">
                                      <p:cBhvr additive="base">
                                        <p:cTn id="13" dur="75" fill="hold"/>
                                        <p:tgtEl>
                                          <p:spTgt spid="6854659">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6854659">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nodeType="clickEffect">
                                  <p:stCondLst>
                                    <p:cond delay="0"/>
                                  </p:stCondLst>
                                  <p:iterate type="lt">
                                    <p:tmPct val="100000"/>
                                  </p:iterate>
                                  <p:childTnLst>
                                    <p:set>
                                      <p:cBhvr>
                                        <p:cTn id="18" dur="1" fill="hold">
                                          <p:stCondLst>
                                            <p:cond delay="0"/>
                                          </p:stCondLst>
                                        </p:cTn>
                                        <p:tgtEl>
                                          <p:spTgt spid="6854659">
                                            <p:txEl>
                                              <p:pRg st="1" end="1"/>
                                            </p:txEl>
                                          </p:spTgt>
                                        </p:tgtEl>
                                        <p:attrNameLst>
                                          <p:attrName>style.visibility</p:attrName>
                                        </p:attrNameLst>
                                      </p:cBhvr>
                                      <p:to>
                                        <p:strVal val="visible"/>
                                      </p:to>
                                    </p:set>
                                    <p:anim calcmode="lin" valueType="num">
                                      <p:cBhvr additive="base">
                                        <p:cTn id="19" dur="75" fill="hold"/>
                                        <p:tgtEl>
                                          <p:spTgt spid="6854659">
                                            <p:txEl>
                                              <p:pRg st="1" end="1"/>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6854659">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4658" grpId="0" build="p" autoUpdateAnimBg="0"/>
      <p:bldP spid="6854659"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6229378" name="Rectangle 2">
            <a:extLst>
              <a:ext uri="{FF2B5EF4-FFF2-40B4-BE49-F238E27FC236}">
                <a16:creationId xmlns:a16="http://schemas.microsoft.com/office/drawing/2014/main" id="{85C5E2C3-7593-4C85-FDF2-DAC38E69F396}"/>
              </a:ext>
            </a:extLst>
          </p:cNvPr>
          <p:cNvSpPr>
            <a:spLocks noGrp="1" noChangeArrowheads="1"/>
          </p:cNvSpPr>
          <p:nvPr>
            <p:ph type="title"/>
          </p:nvPr>
        </p:nvSpPr>
        <p:spPr>
          <a:xfrm>
            <a:off x="1524000" y="609600"/>
            <a:ext cx="7848600" cy="1143000"/>
          </a:xfrm>
        </p:spPr>
        <p:txBody>
          <a:bodyPr/>
          <a:lstStyle/>
          <a:p>
            <a:pPr eaLnBrk="1" hangingPunct="1">
              <a:defRPr/>
            </a:pPr>
            <a:r>
              <a:rPr lang="en-US" b="1" u="sng">
                <a:effectLst>
                  <a:outerShdw blurRad="38100" dist="38100" dir="2700000" algn="tl">
                    <a:srgbClr val="000000"/>
                  </a:outerShdw>
                </a:effectLst>
                <a:ea typeface="+mj-ea"/>
              </a:rPr>
              <a:t>What is a worldview?</a:t>
            </a:r>
          </a:p>
        </p:txBody>
      </p:sp>
      <p:sp>
        <p:nvSpPr>
          <p:cNvPr id="16229379" name="Rectangle 3">
            <a:extLst>
              <a:ext uri="{FF2B5EF4-FFF2-40B4-BE49-F238E27FC236}">
                <a16:creationId xmlns:a16="http://schemas.microsoft.com/office/drawing/2014/main" id="{721B14BC-F7F9-4C35-B209-B537B9BDD107}"/>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b="1" dirty="0">
                <a:effectLst>
                  <a:outerShdw blurRad="38100" dist="38100" dir="2700000" algn="tl">
                    <a:srgbClr val="000000"/>
                  </a:outerShdw>
                </a:effectLst>
                <a:ea typeface="+mn-ea"/>
              </a:rPr>
              <a:t>“A worldview is an integrated, interpretive,       set  of confessional perspectives on reality which underlies, shapes, motivates, and gives direction and meaning to human activity.”</a:t>
            </a:r>
          </a:p>
          <a:p>
            <a:pPr eaLnBrk="1" hangingPunct="1">
              <a:buFont typeface="Wingdings" panose="05000000000000000000" pitchFamily="2" charset="2"/>
              <a:buNone/>
              <a:defRPr/>
            </a:pPr>
            <a:r>
              <a:rPr lang="en-US" dirty="0">
                <a:effectLst>
                  <a:outerShdw blurRad="38100" dist="38100" dir="2700000" algn="tl">
                    <a:srgbClr val="000000"/>
                  </a:outerShdw>
                </a:effectLst>
                <a:ea typeface="+mn-ea"/>
              </a:rPr>
              <a:t>BJ van der Walt, </a:t>
            </a:r>
            <a:r>
              <a:rPr lang="en-US" i="1" dirty="0">
                <a:effectLst>
                  <a:outerShdw blurRad="38100" dist="38100" dir="2700000" algn="tl">
                    <a:srgbClr val="000000"/>
                  </a:outerShdw>
                </a:effectLst>
                <a:ea typeface="+mn-ea"/>
              </a:rPr>
              <a:t>The Liberating Message: A Christian Worldview for Africa</a:t>
            </a:r>
            <a:r>
              <a:rPr lang="en-US" dirty="0">
                <a:effectLst>
                  <a:outerShdw blurRad="38100" dist="38100" dir="2700000" algn="tl">
                    <a:srgbClr val="000000"/>
                  </a:outerShdw>
                </a:effectLst>
                <a:ea typeface="+mn-ea"/>
              </a:rPr>
              <a:t>, p. 39.</a:t>
            </a:r>
          </a:p>
        </p:txBody>
      </p:sp>
      <p:pic>
        <p:nvPicPr>
          <p:cNvPr id="523268" name="Picture 4">
            <a:extLst>
              <a:ext uri="{FF2B5EF4-FFF2-40B4-BE49-F238E27FC236}">
                <a16:creationId xmlns:a16="http://schemas.microsoft.com/office/drawing/2014/main" id="{E62BBDB3-2497-5FEE-E88D-1A1A7669A5FD}"/>
              </a:ext>
            </a:extLst>
          </p:cNvPr>
          <p:cNvPicPr>
            <a:picLocks noGrp="1" noChangeAspect="1" noChangeArrowheads="1"/>
          </p:cNvPicPr>
          <p:nvPr>
            <p:ph idx="4294967295"/>
          </p:nvPr>
        </p:nvPicPr>
        <p:blipFill>
          <a:blip r:embed="rId5"/>
          <a:srcRect/>
          <a:stretch>
            <a:fillRect/>
          </a:stretch>
        </p:blipFill>
        <p:spPr>
          <a:xfrm>
            <a:off x="8534400" y="1"/>
            <a:ext cx="2133600" cy="2132013"/>
          </a:xfrm>
        </p:spPr>
      </p:pic>
    </p:spTree>
  </p:cSld>
  <p:clrMapOvr>
    <a:masterClrMapping/>
  </p:clrMapOvr>
  <p:transition spd="slow" advTm="16000">
    <p:comb/>
    <p:sndAc>
      <p:stSnd>
        <p:snd r:embed="rId3" name="projctor.wav"/>
      </p:stSnd>
    </p:sndAc>
  </p:transition>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6855682" name="Rectangle 1026">
            <a:extLst>
              <a:ext uri="{FF2B5EF4-FFF2-40B4-BE49-F238E27FC236}">
                <a16:creationId xmlns:a16="http://schemas.microsoft.com/office/drawing/2014/main" id="{80E78847-0F97-4C49-698A-6035661D8871}"/>
              </a:ext>
            </a:extLst>
          </p:cNvPr>
          <p:cNvSpPr>
            <a:spLocks noGrp="1" noChangeArrowheads="1"/>
          </p:cNvSpPr>
          <p:nvPr>
            <p:ph type="title"/>
          </p:nvPr>
        </p:nvSpPr>
        <p:spPr>
          <a:xfrm>
            <a:off x="2209800" y="304800"/>
            <a:ext cx="7620000" cy="914400"/>
          </a:xfrm>
          <a:solidFill>
            <a:srgbClr val="FF6600"/>
          </a:solidFill>
        </p:spPr>
        <p:txBody>
          <a:bodyPr/>
          <a:lstStyle/>
          <a:p>
            <a:pPr eaLnBrk="1" hangingPunct="1">
              <a:defRPr/>
            </a:pPr>
            <a:r>
              <a:rPr lang="en-US" sz="8000">
                <a:effectLst>
                  <a:outerShdw blurRad="38100" dist="38100" dir="2700000" algn="tl">
                    <a:srgbClr val="000000"/>
                  </a:outerShdw>
                </a:effectLst>
                <a:ea typeface="+mj-ea"/>
              </a:rPr>
              <a:t>WHAT IS LIFE?</a:t>
            </a:r>
          </a:p>
        </p:txBody>
      </p:sp>
      <p:sp>
        <p:nvSpPr>
          <p:cNvPr id="6855683" name="Rectangle 1027" descr="Purple mesh">
            <a:extLst>
              <a:ext uri="{FF2B5EF4-FFF2-40B4-BE49-F238E27FC236}">
                <a16:creationId xmlns:a16="http://schemas.microsoft.com/office/drawing/2014/main" id="{3100F466-2424-81D2-CE9F-7A4300BC741B}"/>
              </a:ext>
            </a:extLst>
          </p:cNvPr>
          <p:cNvSpPr>
            <a:spLocks noGrp="1" noChangeArrowheads="1"/>
          </p:cNvSpPr>
          <p:nvPr>
            <p:ph type="body" idx="1"/>
          </p:nvPr>
        </p:nvSpPr>
        <p:spPr>
          <a:xfrm>
            <a:off x="2362200" y="1752600"/>
            <a:ext cx="7391400" cy="4495800"/>
          </a:xfrm>
          <a:blipFill dpi="0" rotWithShape="0">
            <a:blip r:embed="rId6" cstate="print"/>
            <a:srcRect/>
            <a:tile tx="0" ty="0" sx="100000" sy="100000" flip="none" algn="tl"/>
          </a:blipFill>
        </p:spPr>
        <p:txBody>
          <a:bodyPr/>
          <a:lstStyle/>
          <a:p>
            <a:pPr eaLnBrk="1" hangingPunct="1">
              <a:defRPr/>
            </a:pPr>
            <a:r>
              <a:rPr lang="en-US" sz="7200" b="1">
                <a:solidFill>
                  <a:srgbClr val="FF6600"/>
                </a:solidFill>
                <a:effectLst>
                  <a:outerShdw blurRad="38100" dist="38100" dir="2700000" algn="tl">
                    <a:srgbClr val="000000"/>
                  </a:outerShdw>
                </a:effectLst>
                <a:ea typeface="+mn-ea"/>
              </a:rPr>
              <a:t>Gerald Joyce:</a:t>
            </a:r>
          </a:p>
          <a:p>
            <a:pPr eaLnBrk="1" hangingPunct="1">
              <a:buFont typeface="Wingdings" panose="05000000000000000000" pitchFamily="2" charset="2"/>
              <a:buNone/>
              <a:defRPr/>
            </a:pPr>
            <a:r>
              <a:rPr lang="en-US" sz="4800" b="1">
                <a:effectLst>
                  <a:outerShdw blurRad="38100" dist="38100" dir="2700000" algn="tl">
                    <a:srgbClr val="000000"/>
                  </a:outerShdw>
                </a:effectLst>
                <a:ea typeface="+mn-ea"/>
              </a:rPr>
              <a:t>  “Life is self-sustained chemical system able to undergo Darwinian evolution.”</a:t>
            </a:r>
            <a:endParaRPr lang="en-US" sz="4800" b="1">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6855682">
                                            <p:txEl>
                                              <p:pRg st="0" end="0"/>
                                            </p:txEl>
                                          </p:spTgt>
                                        </p:tgtEl>
                                        <p:attrNameLst>
                                          <p:attrName>style.visibility</p:attrName>
                                        </p:attrNameLst>
                                      </p:cBhvr>
                                      <p:to>
                                        <p:strVal val="visible"/>
                                      </p:to>
                                    </p:set>
                                    <p:anim calcmode="lin" valueType="num">
                                      <p:cBhvr additive="base">
                                        <p:cTn id="7" dur="300" fill="hold"/>
                                        <p:tgtEl>
                                          <p:spTgt spid="68556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556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iterate type="lt">
                                    <p:tmPct val="100000"/>
                                  </p:iterate>
                                  <p:childTnLst>
                                    <p:set>
                                      <p:cBhvr>
                                        <p:cTn id="12" dur="1" fill="hold">
                                          <p:stCondLst>
                                            <p:cond delay="0"/>
                                          </p:stCondLst>
                                        </p:cTn>
                                        <p:tgtEl>
                                          <p:spTgt spid="6855683">
                                            <p:txEl>
                                              <p:pRg st="0" end="0"/>
                                            </p:txEl>
                                          </p:spTgt>
                                        </p:tgtEl>
                                        <p:attrNameLst>
                                          <p:attrName>style.visibility</p:attrName>
                                        </p:attrNameLst>
                                      </p:cBhvr>
                                      <p:to>
                                        <p:strVal val="visible"/>
                                      </p:to>
                                    </p:set>
                                    <p:anim calcmode="lin" valueType="num">
                                      <p:cBhvr additive="base">
                                        <p:cTn id="13" dur="75" fill="hold"/>
                                        <p:tgtEl>
                                          <p:spTgt spid="6855683">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6855683">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nodeType="clickEffect">
                                  <p:stCondLst>
                                    <p:cond delay="0"/>
                                  </p:stCondLst>
                                  <p:iterate type="lt">
                                    <p:tmPct val="100000"/>
                                  </p:iterate>
                                  <p:childTnLst>
                                    <p:set>
                                      <p:cBhvr>
                                        <p:cTn id="18" dur="1" fill="hold">
                                          <p:stCondLst>
                                            <p:cond delay="0"/>
                                          </p:stCondLst>
                                        </p:cTn>
                                        <p:tgtEl>
                                          <p:spTgt spid="6855683">
                                            <p:txEl>
                                              <p:pRg st="1" end="1"/>
                                            </p:txEl>
                                          </p:spTgt>
                                        </p:tgtEl>
                                        <p:attrNameLst>
                                          <p:attrName>style.visibility</p:attrName>
                                        </p:attrNameLst>
                                      </p:cBhvr>
                                      <p:to>
                                        <p:strVal val="visible"/>
                                      </p:to>
                                    </p:set>
                                    <p:anim calcmode="lin" valueType="num">
                                      <p:cBhvr additive="base">
                                        <p:cTn id="19" dur="75" fill="hold"/>
                                        <p:tgtEl>
                                          <p:spTgt spid="6855683">
                                            <p:txEl>
                                              <p:pRg st="1" end="1"/>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6855683">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5682" grpId="0" build="p" autoUpdateAnimBg="0"/>
      <p:bldP spid="6855683"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021187" name="Rectangle 3">
            <a:extLst>
              <a:ext uri="{FF2B5EF4-FFF2-40B4-BE49-F238E27FC236}">
                <a16:creationId xmlns:a16="http://schemas.microsoft.com/office/drawing/2014/main" id="{654475B8-2DB5-AFE6-A0E7-85166191AF97}"/>
              </a:ext>
            </a:extLst>
          </p:cNvPr>
          <p:cNvSpPr>
            <a:spLocks noGrp="1" noChangeArrowheads="1"/>
          </p:cNvSpPr>
          <p:nvPr>
            <p:ph type="body" idx="1"/>
          </p:nvPr>
        </p:nvSpPr>
        <p:spPr>
          <a:xfrm>
            <a:off x="1905000" y="1752600"/>
            <a:ext cx="8305800" cy="4343400"/>
          </a:xfrm>
        </p:spPr>
        <p:txBody>
          <a:bodyPr/>
          <a:lstStyle/>
          <a:p>
            <a:pPr eaLnBrk="1" hangingPunct="1">
              <a:lnSpc>
                <a:spcPct val="90000"/>
              </a:lnSpc>
              <a:defRPr/>
            </a:pPr>
            <a:r>
              <a:rPr lang="en-US" sz="2400" b="1" dirty="0">
                <a:solidFill>
                  <a:srgbClr val="CCCC00"/>
                </a:solidFill>
                <a:effectLst>
                  <a:outerShdw blurRad="38100" dist="38100" dir="2700000" algn="tl">
                    <a:srgbClr val="000000"/>
                  </a:outerShdw>
                </a:effectLst>
                <a:ea typeface="+mn-ea"/>
              </a:rPr>
              <a:t>“There are only two possible explanations as to how life arose.  Spontaneous generation arising  to evolution or a supernatural creative act of God.  There is no other possibility.  Spontaneous </a:t>
            </a:r>
            <a:r>
              <a:rPr lang="en-US" sz="2400" b="1" dirty="0" err="1">
                <a:solidFill>
                  <a:srgbClr val="CCCC00"/>
                </a:solidFill>
                <a:effectLst>
                  <a:outerShdw blurRad="38100" dist="38100" dir="2700000" algn="tl">
                    <a:srgbClr val="000000"/>
                  </a:outerShdw>
                </a:effectLst>
                <a:ea typeface="+mn-ea"/>
              </a:rPr>
              <a:t>gener</a:t>
            </a:r>
            <a:r>
              <a:rPr lang="en-US" sz="2400" b="1" dirty="0">
                <a:solidFill>
                  <a:srgbClr val="CCCC00"/>
                </a:solidFill>
                <a:effectLst>
                  <a:outerShdw blurRad="38100" dist="38100" dir="2700000" algn="tl">
                    <a:srgbClr val="000000"/>
                  </a:outerShdw>
                </a:effectLst>
                <a:ea typeface="+mn-ea"/>
              </a:rPr>
              <a:t>- -</a:t>
            </a:r>
            <a:r>
              <a:rPr lang="en-US" sz="2400" b="1" dirty="0" err="1">
                <a:solidFill>
                  <a:srgbClr val="CCCC00"/>
                </a:solidFill>
                <a:effectLst>
                  <a:outerShdw blurRad="38100" dist="38100" dir="2700000" algn="tl">
                    <a:srgbClr val="000000"/>
                  </a:outerShdw>
                </a:effectLst>
                <a:ea typeface="+mn-ea"/>
              </a:rPr>
              <a:t>ation</a:t>
            </a:r>
            <a:r>
              <a:rPr lang="en-US" sz="2400" b="1" dirty="0">
                <a:solidFill>
                  <a:srgbClr val="CCCC00"/>
                </a:solidFill>
                <a:effectLst>
                  <a:outerShdw blurRad="38100" dist="38100" dir="2700000" algn="tl">
                    <a:srgbClr val="000000"/>
                  </a:outerShdw>
                </a:effectLst>
                <a:ea typeface="+mn-ea"/>
              </a:rPr>
              <a:t> was scientifically disproved 120 years ago by Louis Pasteur and others,  but that just leaves us with only one other possibility…that life came as a supernatural act of creation by God,  but I cannot accept that philosophy because </a:t>
            </a:r>
            <a:r>
              <a:rPr lang="en-US" sz="2400" b="1" i="1" dirty="0">
                <a:solidFill>
                  <a:srgbClr val="CCCC00"/>
                </a:solidFill>
                <a:effectLst>
                  <a:outerShdw blurRad="38100" dist="38100" dir="2700000" algn="tl">
                    <a:srgbClr val="000000"/>
                  </a:outerShdw>
                </a:effectLst>
                <a:ea typeface="+mn-ea"/>
              </a:rPr>
              <a:t>I do not</a:t>
            </a:r>
            <a:r>
              <a:rPr lang="en-US" sz="2400" b="1" dirty="0">
                <a:solidFill>
                  <a:srgbClr val="CCCC00"/>
                </a:solidFill>
                <a:effectLst>
                  <a:outerShdw blurRad="38100" dist="38100" dir="2700000" algn="tl">
                    <a:srgbClr val="000000"/>
                  </a:outerShdw>
                </a:effectLst>
                <a:ea typeface="+mn-ea"/>
              </a:rPr>
              <a:t> </a:t>
            </a:r>
            <a:r>
              <a:rPr lang="en-US" sz="2400" b="1" i="1" dirty="0">
                <a:solidFill>
                  <a:srgbClr val="CCCC00"/>
                </a:solidFill>
                <a:effectLst>
                  <a:outerShdw blurRad="38100" dist="38100" dir="2700000" algn="tl">
                    <a:srgbClr val="000000"/>
                  </a:outerShdw>
                </a:effectLst>
                <a:ea typeface="+mn-ea"/>
              </a:rPr>
              <a:t>want to believe in God</a:t>
            </a:r>
            <a:r>
              <a:rPr lang="en-US" sz="2400" b="1" dirty="0">
                <a:solidFill>
                  <a:srgbClr val="CCCC00"/>
                </a:solidFill>
                <a:effectLst>
                  <a:outerShdw blurRad="38100" dist="38100" dir="2700000" algn="tl">
                    <a:srgbClr val="000000"/>
                  </a:outerShdw>
                </a:effectLst>
                <a:ea typeface="+mn-ea"/>
              </a:rPr>
              <a:t>.  I choose to believe in  that which I know is scientifically impossible,  spontaneous generation leading to evolution.”</a:t>
            </a:r>
          </a:p>
          <a:p>
            <a:pPr eaLnBrk="1" hangingPunct="1">
              <a:lnSpc>
                <a:spcPct val="90000"/>
              </a:lnSpc>
              <a:buFont typeface="Wingdings" panose="05000000000000000000" pitchFamily="2" charset="2"/>
              <a:buNone/>
              <a:defRPr/>
            </a:pPr>
            <a:r>
              <a:rPr lang="en-US" sz="2800" dirty="0">
                <a:solidFill>
                  <a:srgbClr val="CCFF33"/>
                </a:solidFill>
                <a:effectLst>
                  <a:outerShdw blurRad="38100" dist="38100" dir="2700000" algn="tl">
                    <a:srgbClr val="000000"/>
                  </a:outerShdw>
                </a:effectLst>
                <a:ea typeface="+mn-ea"/>
              </a:rPr>
              <a:t>                       ~ George Wald (1906 – 1997)</a:t>
            </a:r>
            <a:r>
              <a:rPr lang="en-US" sz="2800" dirty="0">
                <a:solidFill>
                  <a:srgbClr val="FFFFCC"/>
                </a:solidFill>
                <a:ea typeface="+mn-ea"/>
              </a:rPr>
              <a:t> </a:t>
            </a:r>
          </a:p>
        </p:txBody>
      </p:sp>
      <p:sp>
        <p:nvSpPr>
          <p:cNvPr id="13021188" name="WordArt 4">
            <a:extLst>
              <a:ext uri="{FF2B5EF4-FFF2-40B4-BE49-F238E27FC236}">
                <a16:creationId xmlns:a16="http://schemas.microsoft.com/office/drawing/2014/main" id="{18387758-A324-2658-3659-73B49C926AFB}"/>
              </a:ext>
            </a:extLst>
          </p:cNvPr>
          <p:cNvSpPr>
            <a:spLocks noChangeArrowheads="1" noChangeShapeType="1" noTextEdit="1"/>
          </p:cNvSpPr>
          <p:nvPr/>
        </p:nvSpPr>
        <p:spPr bwMode="auto">
          <a:xfrm>
            <a:off x="2343150" y="609600"/>
            <a:ext cx="7505700" cy="990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S PGothic" panose="020B0600070205080204" pitchFamily="34" charset="-128"/>
                <a:cs typeface="+mn-cs"/>
              </a:rPr>
              <a:t>Honest Statement By Nobel Prize Winner</a:t>
            </a:r>
          </a:p>
        </p:txBody>
      </p:sp>
      <p:pic>
        <p:nvPicPr>
          <p:cNvPr id="4" name="Picture 3" descr="facesuck.gif">
            <a:extLst>
              <a:ext uri="{FF2B5EF4-FFF2-40B4-BE49-F238E27FC236}">
                <a16:creationId xmlns:a16="http://schemas.microsoft.com/office/drawing/2014/main" id="{04172657-9687-826B-2626-9962DD4522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828800"/>
            <a:ext cx="7086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3021188"/>
                                        </p:tgtEl>
                                        <p:attrNameLst>
                                          <p:attrName>style.visibility</p:attrName>
                                        </p:attrNameLst>
                                      </p:cBhvr>
                                      <p:to>
                                        <p:strVal val="visible"/>
                                      </p:to>
                                    </p:set>
                                    <p:anim calcmode="lin" valueType="num">
                                      <p:cBhvr>
                                        <p:cTn id="7" dur="5000" fill="hold"/>
                                        <p:tgtEl>
                                          <p:spTgt spid="13021188"/>
                                        </p:tgtEl>
                                        <p:attrNameLst>
                                          <p:attrName>ppt_w</p:attrName>
                                        </p:attrNameLst>
                                      </p:cBhvr>
                                      <p:tavLst>
                                        <p:tav tm="0" fmla="#ppt_w*sin(2.5*pi*$)">
                                          <p:val>
                                            <p:fltVal val="0"/>
                                          </p:val>
                                        </p:tav>
                                        <p:tav tm="100000">
                                          <p:val>
                                            <p:fltVal val="1"/>
                                          </p:val>
                                        </p:tav>
                                      </p:tavLst>
                                    </p:anim>
                                    <p:anim calcmode="lin" valueType="num">
                                      <p:cBhvr>
                                        <p:cTn id="8" dur="5000" fill="hold"/>
                                        <p:tgtEl>
                                          <p:spTgt spid="13021188"/>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13021187">
                                            <p:txEl>
                                              <p:pRg st="1" end="1"/>
                                            </p:txEl>
                                          </p:spTgt>
                                        </p:tgtEl>
                                        <p:attrNameLst>
                                          <p:attrName>style.visibility</p:attrName>
                                        </p:attrNameLst>
                                      </p:cBhvr>
                                      <p:to>
                                        <p:strVal val="visible"/>
                                      </p:to>
                                    </p:set>
                                    <p:animEffect transition="in" filter="wipe(left)">
                                      <p:cBhvr>
                                        <p:cTn id="13" dur="500"/>
                                        <p:tgtEl>
                                          <p:spTgt spid="13021187">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13021187">
                                            <p:txEl>
                                              <p:pRg st="0" end="0"/>
                                            </p:txEl>
                                          </p:spTgt>
                                        </p:tgtEl>
                                        <p:attrNameLst>
                                          <p:attrName>style.visibility</p:attrName>
                                        </p:attrNameLst>
                                      </p:cBhvr>
                                      <p:to>
                                        <p:strVal val="visible"/>
                                      </p:to>
                                    </p:set>
                                    <p:animEffect transition="in" filter="wipe(left)">
                                      <p:cBhvr>
                                        <p:cTn id="18" dur="2000"/>
                                        <p:tgtEl>
                                          <p:spTgt spid="1302118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presetSubtype="0" fill="hold" nodeType="clickEffect">
                                  <p:stCondLst>
                                    <p:cond delay="12000"/>
                                  </p:stCondLst>
                                  <p:childTnLst>
                                    <p:set>
                                      <p:cBhvr>
                                        <p:cTn id="22" dur="1" fill="hold">
                                          <p:stCondLst>
                                            <p:cond delay="0"/>
                                          </p:stCondLst>
                                        </p:cTn>
                                        <p:tgtEl>
                                          <p:spTgt spid="4"/>
                                        </p:tgtEl>
                                        <p:attrNameLst>
                                          <p:attrName>style.visibility</p:attrName>
                                        </p:attrNameLst>
                                      </p:cBhvr>
                                      <p:to>
                                        <p:strVal val="visible"/>
                                      </p:to>
                                    </p:set>
                                    <p:animEffect transition="in" filter="wedge">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21187" grpId="0" build="p" autoUpdateAnimBg="0" rev="1"/>
    </p:bldLst>
  </p:timing>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5667202" name="Oval 2">
            <a:extLst>
              <a:ext uri="{FF2B5EF4-FFF2-40B4-BE49-F238E27FC236}">
                <a16:creationId xmlns:a16="http://schemas.microsoft.com/office/drawing/2014/main" id="{D666C333-E796-31D3-3A21-8079AA1B8135}"/>
              </a:ext>
            </a:extLst>
          </p:cNvPr>
          <p:cNvSpPr>
            <a:spLocks noChangeAspect="1" noChangeArrowheads="1"/>
          </p:cNvSpPr>
          <p:nvPr/>
        </p:nvSpPr>
        <p:spPr bwMode="auto">
          <a:xfrm>
            <a:off x="8153400" y="4495801"/>
            <a:ext cx="2286000" cy="2193925"/>
          </a:xfrm>
          <a:prstGeom prst="ellipse">
            <a:avLst/>
          </a:prstGeom>
          <a:solidFill>
            <a:schemeClr val="accent1"/>
          </a:solidFill>
          <a:ln w="12700">
            <a:solidFill>
              <a:schemeClr val="tx1"/>
            </a:solidFill>
            <a:round/>
            <a:headEnd type="none" w="sm" len="sm"/>
            <a:tailEnd type="none" w="sm" len="sm"/>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anose="04030805050802020D02" pitchFamily="82" charset="0"/>
              <a:ea typeface="ＭＳ Ｐゴシック" pitchFamily="34" charset="-128"/>
              <a:cs typeface="+mn-cs"/>
            </a:endParaRPr>
          </a:p>
        </p:txBody>
      </p:sp>
      <p:sp>
        <p:nvSpPr>
          <p:cNvPr id="15667203" name="Rectangle 3">
            <a:extLst>
              <a:ext uri="{FF2B5EF4-FFF2-40B4-BE49-F238E27FC236}">
                <a16:creationId xmlns:a16="http://schemas.microsoft.com/office/drawing/2014/main" id="{C7788F48-D9E0-DA27-5990-CA243B023795}"/>
              </a:ext>
            </a:extLst>
          </p:cNvPr>
          <p:cNvSpPr>
            <a:spLocks noGrp="1" noChangeArrowheads="1"/>
          </p:cNvSpPr>
          <p:nvPr>
            <p:ph type="title"/>
          </p:nvPr>
        </p:nvSpPr>
        <p:spPr>
          <a:xfrm>
            <a:off x="2209800" y="304800"/>
            <a:ext cx="7772400" cy="1143000"/>
          </a:xfrm>
          <a:effectLst/>
        </p:spPr>
        <p:txBody>
          <a:bodyPr vert="horz" wrap="square" lIns="92075" tIns="46038" rIns="92075" bIns="46038" numCol="1" anchor="ctr" anchorCtr="0" compatLnSpc="1">
            <a:prstTxWarp prst="textNoShape">
              <a:avLst/>
            </a:prstTxWarp>
          </a:bodyPr>
          <a:lstStyle/>
          <a:p>
            <a:pPr eaLnBrk="1" hangingPunct="1">
              <a:defRPr/>
            </a:pPr>
            <a:r>
              <a:rPr lang="en-US" u="sng">
                <a:solidFill>
                  <a:srgbClr val="660033"/>
                </a:solidFill>
                <a:effectLst>
                  <a:outerShdw blurRad="38100" dist="38100" dir="2700000" algn="tl">
                    <a:srgbClr val="000000"/>
                  </a:outerShdw>
                </a:effectLst>
                <a:ea typeface="+mj-ea"/>
              </a:rPr>
              <a:t>What Are the Tenets of  Christian Theism?</a:t>
            </a:r>
          </a:p>
        </p:txBody>
      </p:sp>
      <p:sp>
        <p:nvSpPr>
          <p:cNvPr id="15667204" name="Rectangle 4">
            <a:extLst>
              <a:ext uri="{FF2B5EF4-FFF2-40B4-BE49-F238E27FC236}">
                <a16:creationId xmlns:a16="http://schemas.microsoft.com/office/drawing/2014/main" id="{5F3F26F0-E2F3-EB3F-9036-3A351187B0DD}"/>
              </a:ext>
            </a:extLst>
          </p:cNvPr>
          <p:cNvSpPr>
            <a:spLocks noGrp="1" noChangeArrowheads="1"/>
          </p:cNvSpPr>
          <p:nvPr>
            <p:ph type="body" idx="1"/>
          </p:nvPr>
        </p:nvSpPr>
        <p:spPr>
          <a:xfrm>
            <a:off x="1828800" y="1981200"/>
            <a:ext cx="6553200" cy="4876800"/>
          </a:xfrm>
          <a:effectLst/>
        </p:spPr>
        <p:txBody>
          <a:bodyPr vert="horz" wrap="square" lIns="92075" tIns="46038" rIns="92075" bIns="46038" numCol="1" anchor="t" anchorCtr="0" compatLnSpc="1">
            <a:prstTxWarp prst="textNoShape">
              <a:avLst/>
            </a:prstTxWarp>
          </a:bodyPr>
          <a:lstStyle/>
          <a:p>
            <a:pPr eaLnBrk="1" hangingPunct="1">
              <a:lnSpc>
                <a:spcPct val="90000"/>
              </a:lnSpc>
              <a:defRPr/>
            </a:pPr>
            <a:r>
              <a:rPr lang="en-US" sz="4000">
                <a:effectLst>
                  <a:outerShdw blurRad="38100" dist="38100" dir="2700000" algn="tl">
                    <a:srgbClr val="000000"/>
                  </a:outerShdw>
                </a:effectLst>
                <a:ea typeface="+mn-ea"/>
              </a:rPr>
              <a:t>Ethics - </a:t>
            </a:r>
            <a:r>
              <a:rPr lang="en-US" sz="4000">
                <a:solidFill>
                  <a:schemeClr val="hlink"/>
                </a:solidFill>
                <a:effectLst>
                  <a:outerShdw blurRad="38100" dist="38100" dir="2700000" algn="tl">
                    <a:srgbClr val="000000"/>
                  </a:outerShdw>
                </a:effectLst>
                <a:ea typeface="+mn-ea"/>
              </a:rPr>
              <a:t>Nature/ Conscience/ Scripture – revealed absolutes</a:t>
            </a:r>
            <a:r>
              <a:rPr lang="en-US" sz="4000">
                <a:effectLst>
                  <a:outerShdw blurRad="38100" dist="38100" dir="2700000" algn="tl">
                    <a:srgbClr val="000000"/>
                  </a:outerShdw>
                </a:effectLst>
                <a:ea typeface="+mn-ea"/>
              </a:rPr>
              <a:t> (Rom. 2:14-15; Ex. 20:2-17)</a:t>
            </a:r>
          </a:p>
          <a:p>
            <a:pPr eaLnBrk="1" hangingPunct="1">
              <a:lnSpc>
                <a:spcPct val="90000"/>
              </a:lnSpc>
              <a:defRPr/>
            </a:pPr>
            <a:r>
              <a:rPr lang="en-US" sz="4000">
                <a:effectLst>
                  <a:outerShdw blurRad="38100" dist="38100" dir="2700000" algn="tl">
                    <a:srgbClr val="000000"/>
                  </a:outerShdw>
                </a:effectLst>
                <a:ea typeface="+mn-ea"/>
              </a:rPr>
              <a:t>History - </a:t>
            </a:r>
            <a:r>
              <a:rPr lang="en-US" sz="4000">
                <a:solidFill>
                  <a:schemeClr val="hlink"/>
                </a:solidFill>
                <a:effectLst>
                  <a:outerShdw blurRad="38100" dist="38100" dir="2700000" algn="tl">
                    <a:srgbClr val="000000"/>
                  </a:outerShdw>
                </a:effectLst>
                <a:ea typeface="+mn-ea"/>
              </a:rPr>
              <a:t>Linear/ Beginning and end defined by the center</a:t>
            </a:r>
            <a:r>
              <a:rPr lang="en-US" sz="4000">
                <a:effectLst>
                  <a:outerShdw blurRad="38100" dist="38100" dir="2700000" algn="tl">
                    <a:srgbClr val="000000"/>
                  </a:outerShdw>
                </a:effectLst>
                <a:ea typeface="+mn-ea"/>
              </a:rPr>
              <a:t> (Gen. 1:1; Rev.  21-22)</a:t>
            </a:r>
          </a:p>
        </p:txBody>
      </p:sp>
      <p:sp>
        <p:nvSpPr>
          <p:cNvPr id="970757" name="Rectangle 5">
            <a:extLst>
              <a:ext uri="{FF2B5EF4-FFF2-40B4-BE49-F238E27FC236}">
                <a16:creationId xmlns:a16="http://schemas.microsoft.com/office/drawing/2014/main" id="{9512E91A-871D-DA2D-F2D6-C3C6844D3F55}"/>
              </a:ext>
            </a:extLst>
          </p:cNvPr>
          <p:cNvSpPr>
            <a:spLocks noChangeArrowheads="1"/>
          </p:cNvSpPr>
          <p:nvPr/>
        </p:nvSpPr>
        <p:spPr bwMode="auto">
          <a:xfrm>
            <a:off x="8813801" y="5791201"/>
            <a:ext cx="973023"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Book Antiqua" panose="02040602050305030304" pitchFamily="18" charset="0"/>
                <a:ea typeface="MS PGothic" panose="020B0600070205080204" pitchFamily="34" charset="-128"/>
                <a:cs typeface="+mn-cs"/>
              </a:rPr>
              <a:t>MAN</a:t>
            </a:r>
          </a:p>
        </p:txBody>
      </p:sp>
      <p:sp>
        <p:nvSpPr>
          <p:cNvPr id="970758" name="Rectangle 6">
            <a:extLst>
              <a:ext uri="{FF2B5EF4-FFF2-40B4-BE49-F238E27FC236}">
                <a16:creationId xmlns:a16="http://schemas.microsoft.com/office/drawing/2014/main" id="{CA119A9A-833A-77E1-5037-D6FBA75B9F88}"/>
              </a:ext>
            </a:extLst>
          </p:cNvPr>
          <p:cNvSpPr>
            <a:spLocks noChangeArrowheads="1"/>
          </p:cNvSpPr>
          <p:nvPr/>
        </p:nvSpPr>
        <p:spPr bwMode="auto">
          <a:xfrm>
            <a:off x="8848726" y="4876801"/>
            <a:ext cx="902491"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Book Antiqua" panose="02040602050305030304" pitchFamily="18" charset="0"/>
                <a:ea typeface="MS PGothic" panose="020B0600070205080204" pitchFamily="34" charset="-128"/>
                <a:cs typeface="+mn-cs"/>
              </a:rPr>
              <a:t>GOD</a:t>
            </a:r>
          </a:p>
        </p:txBody>
      </p:sp>
      <p:sp>
        <p:nvSpPr>
          <p:cNvPr id="15667207" name="Line 7">
            <a:extLst>
              <a:ext uri="{FF2B5EF4-FFF2-40B4-BE49-F238E27FC236}">
                <a16:creationId xmlns:a16="http://schemas.microsoft.com/office/drawing/2014/main" id="{05C4C5C5-9EEA-8683-EBA0-CB47E960ECDB}"/>
              </a:ext>
            </a:extLst>
          </p:cNvPr>
          <p:cNvSpPr>
            <a:spLocks noChangeShapeType="1"/>
          </p:cNvSpPr>
          <p:nvPr/>
        </p:nvSpPr>
        <p:spPr bwMode="auto">
          <a:xfrm>
            <a:off x="8153400" y="5562600"/>
            <a:ext cx="2286000" cy="0"/>
          </a:xfrm>
          <a:prstGeom prst="line">
            <a:avLst/>
          </a:prstGeom>
          <a:noFill/>
          <a:ln w="12700">
            <a:solidFill>
              <a:schemeClr val="tx1"/>
            </a:solidFill>
            <a:prstDash val="dash"/>
            <a:round/>
            <a:headEnd type="none" w="sm" len="sm"/>
            <a:tailEnd type="none" w="sm" len="sm"/>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anose="04030805050802020D02" pitchFamily="82" charset="0"/>
              <a:ea typeface="ＭＳ Ｐゴシック" pitchFamily="34" charset="-128"/>
              <a:cs typeface="+mn-cs"/>
            </a:endParaRPr>
          </a:p>
        </p:txBody>
      </p:sp>
      <p:pic>
        <p:nvPicPr>
          <p:cNvPr id="15667208" name="Picture 8" descr="C:\Documents and Settings\Owner\My Documents\Educational Illustrations\chalkboard_triune_universe_wide.jpg">
            <a:extLst>
              <a:ext uri="{FF2B5EF4-FFF2-40B4-BE49-F238E27FC236}">
                <a16:creationId xmlns:a16="http://schemas.microsoft.com/office/drawing/2014/main" id="{91C12923-5F4C-CB65-471C-204D462686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209" name="WordArt 9" descr="Paper bag">
            <a:extLst>
              <a:ext uri="{FF2B5EF4-FFF2-40B4-BE49-F238E27FC236}">
                <a16:creationId xmlns:a16="http://schemas.microsoft.com/office/drawing/2014/main" id="{993C9602-77C5-59C4-8BF9-AC4970F28268}"/>
              </a:ext>
            </a:extLst>
          </p:cNvPr>
          <p:cNvSpPr>
            <a:spLocks noChangeArrowheads="1" noChangeShapeType="1" noTextEdit="1"/>
          </p:cNvSpPr>
          <p:nvPr/>
        </p:nvSpPr>
        <p:spPr bwMode="auto">
          <a:xfrm>
            <a:off x="2438400" y="990600"/>
            <a:ext cx="4724400" cy="1828800"/>
          </a:xfrm>
          <a:prstGeom prst="rect">
            <a:avLst/>
          </a:prstGeom>
        </p:spPr>
        <p:txBody>
          <a:bodyPr wrap="none" fromWordArt="1">
            <a:prstTxWarp prst="textCascadeUp">
              <a:avLst>
                <a:gd name="adj" fmla="val 44444"/>
              </a:avLst>
            </a:prstTxWarp>
            <a:scene3d>
              <a:camera prst="legacyPerspectiveTopLeft">
                <a:rot lat="0" lon="20519958" rev="0"/>
              </a:camera>
              <a:lightRig rig="legacyHarsh3" dir="r"/>
            </a:scene3d>
            <a:sp3d extrusionH="430200" prstMaterial="legacyMatte">
              <a:extrusionClr>
                <a:srgbClr val="006600"/>
              </a:extrusionClr>
              <a:contourClr>
                <a:srgbClr val="FFFFFF"/>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7"/>
                  <a:srcRect/>
                  <a:tile tx="0" ty="0" sx="100000" sy="100000" flip="none" algn="tl"/>
                </a:blipFill>
                <a:effectLst>
                  <a:outerShdw dist="38100" dir="2700000" algn="tl" rotWithShape="0">
                    <a:srgbClr val="000000">
                      <a:alpha val="43137"/>
                    </a:srgbClr>
                  </a:outerShdw>
                </a:effectLst>
                <a:uLnTx/>
                <a:uFillTx/>
                <a:latin typeface="Arial Black" panose="020B0A04020102020204" pitchFamily="34" charset="0"/>
                <a:ea typeface="MS PGothic" panose="020B0600070205080204" pitchFamily="34" charset="-128"/>
                <a:cs typeface="+mn-cs"/>
              </a:rPr>
              <a:t>God Is Above All!</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66720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5667204">
                                            <p:txEl>
                                              <p:pRg st="0" end="0"/>
                                            </p:txEl>
                                          </p:spTgt>
                                        </p:tgtEl>
                                        <p:attrNameLst>
                                          <p:attrName>ppt_c</p:attrName>
                                        </p:attrNameLst>
                                      </p:cBhvr>
                                      <p:to>
                                        <a:srgbClr val="FFFF99"/>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66720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5667204">
                                            <p:txEl>
                                              <p:pRg st="1" end="1"/>
                                            </p:txEl>
                                          </p:spTgt>
                                        </p:tgtEl>
                                        <p:attrNameLst>
                                          <p:attrName>ppt_c</p:attrName>
                                        </p:attrNameLst>
                                      </p:cBhvr>
                                      <p:to>
                                        <a:srgbClr val="FFFF99"/>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15667208"/>
                                        </p:tgtEl>
                                        <p:attrNameLst>
                                          <p:attrName>style.visibility</p:attrName>
                                        </p:attrNameLst>
                                      </p:cBhvr>
                                      <p:to>
                                        <p:strVal val="visible"/>
                                      </p:to>
                                    </p:set>
                                    <p:anim calcmode="lin" valueType="num">
                                      <p:cBhvr>
                                        <p:cTn id="15" dur="5000" fill="hold"/>
                                        <p:tgtEl>
                                          <p:spTgt spid="15667208"/>
                                        </p:tgtEl>
                                        <p:attrNameLst>
                                          <p:attrName>ppt_w</p:attrName>
                                        </p:attrNameLst>
                                      </p:cBhvr>
                                      <p:tavLst>
                                        <p:tav tm="0" fmla="#ppt_w*sin(2.5*pi*$)">
                                          <p:val>
                                            <p:fltVal val="0"/>
                                          </p:val>
                                        </p:tav>
                                        <p:tav tm="100000">
                                          <p:val>
                                            <p:fltVal val="1"/>
                                          </p:val>
                                        </p:tav>
                                      </p:tavLst>
                                    </p:anim>
                                    <p:anim calcmode="lin" valueType="num">
                                      <p:cBhvr>
                                        <p:cTn id="16" dur="5000" fill="hold"/>
                                        <p:tgtEl>
                                          <p:spTgt spid="15667208"/>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15667209"/>
                                        </p:tgtEl>
                                        <p:attrNameLst>
                                          <p:attrName>style.visibility</p:attrName>
                                        </p:attrNameLst>
                                      </p:cBhvr>
                                      <p:to>
                                        <p:strVal val="visible"/>
                                      </p:to>
                                    </p:set>
                                    <p:anim calcmode="lin" valueType="num">
                                      <p:cBhvr additive="base">
                                        <p:cTn id="21" dur="500" fill="hold"/>
                                        <p:tgtEl>
                                          <p:spTgt spid="15667209"/>
                                        </p:tgtEl>
                                        <p:attrNameLst>
                                          <p:attrName>ppt_x</p:attrName>
                                        </p:attrNameLst>
                                      </p:cBhvr>
                                      <p:tavLst>
                                        <p:tav tm="0">
                                          <p:val>
                                            <p:strVal val="0-#ppt_w/2"/>
                                          </p:val>
                                        </p:tav>
                                        <p:tav tm="100000">
                                          <p:val>
                                            <p:strVal val="#ppt_x"/>
                                          </p:val>
                                        </p:tav>
                                      </p:tavLst>
                                    </p:anim>
                                    <p:anim calcmode="lin" valueType="num">
                                      <p:cBhvr additive="base">
                                        <p:cTn id="22" dur="500" fill="hold"/>
                                        <p:tgtEl>
                                          <p:spTgt spid="1566720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204"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1"/>
            <a:ext cx="8991600" cy="838201"/>
          </a:xfrm>
        </p:spPr>
        <p:txBody>
          <a:bodyPr/>
          <a:lstStyle/>
          <a:p>
            <a:pPr>
              <a:defRPr/>
            </a:pPr>
            <a:r>
              <a:rPr lang="en-US" dirty="0"/>
              <a:t>Christianity/Theism in Worldview Contexts</a:t>
            </a:r>
            <a:br>
              <a:rPr lang="en-US" dirty="0"/>
            </a:br>
            <a:r>
              <a:rPr lang="en-US" dirty="0"/>
              <a:t> </a:t>
            </a:r>
          </a:p>
        </p:txBody>
      </p:sp>
      <p:sp>
        <p:nvSpPr>
          <p:cNvPr id="3" name="Content Placeholder 2"/>
          <p:cNvSpPr>
            <a:spLocks noGrp="1"/>
          </p:cNvSpPr>
          <p:nvPr>
            <p:ph idx="1"/>
          </p:nvPr>
        </p:nvSpPr>
        <p:spPr/>
        <p:txBody>
          <a:bodyPr/>
          <a:lstStyle/>
          <a:p>
            <a:r>
              <a:rPr lang="en-US"/>
              <a:t> </a:t>
            </a:r>
            <a:r>
              <a:rPr lang="en-US">
                <a:solidFill>
                  <a:srgbClr val="FF0000"/>
                </a:solidFill>
              </a:rPr>
              <a:t>Theism</a:t>
            </a:r>
          </a:p>
          <a:p>
            <a:r>
              <a:rPr lang="en-US" sz="2800"/>
              <a:t>Theism is the belief that there is a personal God outside of time and space who created the universe out of nothing and is involved in events (supernaturally). He reveals himself to man through nature and through the Bible (Christians) or the TANAK = Old Testament (Jews) or the Koran (Muslims). He sets the rules for mankind. And there will be eternal consequences for breaking the rules. </a:t>
            </a:r>
            <a:r>
              <a:rPr lang="en-US" sz="2800" i="1"/>
              <a:t>Deism</a:t>
            </a:r>
            <a:r>
              <a:rPr lang="en-US" sz="2800"/>
              <a:t> a form of theism. God created everything, but is no longer involved in creation. </a:t>
            </a:r>
          </a:p>
        </p:txBody>
      </p:sp>
      <p:sp>
        <p:nvSpPr>
          <p:cNvPr id="19459" name="Footer Placeholder 3"/>
          <p:cNvSpPr>
            <a:spLocks noGrp="1"/>
          </p:cNvSpPr>
          <p:nvPr>
            <p:ph type="ftr" sz="quarter" idx="11"/>
          </p:nvPr>
        </p:nvSpPr>
        <p:spPr>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4F81BD"/>
                </a:solidFill>
                <a:effectLst/>
                <a:uLnTx/>
                <a:uFillTx/>
                <a:latin typeface="Arial" charset="0"/>
                <a:ea typeface="+mn-ea"/>
                <a:cs typeface="Arial" charset="0"/>
              </a:rPr>
              <a:t>Biblical Studies Foundation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2676D11B-BFF6-4515-B0F0-5157CAD758B0}"/>
              </a:ext>
            </a:extLst>
          </p:cNvPr>
          <p:cNvPicPr>
            <a:picLocks noGrp="1" noChangeAspect="1"/>
          </p:cNvPicPr>
          <p:nvPr>
            <p:ph idx="1"/>
          </p:nvPr>
        </p:nvPicPr>
        <p:blipFill>
          <a:blip r:embed="rId3"/>
          <a:stretch>
            <a:fillRect/>
          </a:stretch>
        </p:blipFill>
        <p:spPr>
          <a:xfrm>
            <a:off x="242595" y="242596"/>
            <a:ext cx="11706810" cy="6372808"/>
          </a:xfrm>
          <a:solidFill>
            <a:schemeClr val="accent2">
              <a:lumMod val="20000"/>
              <a:lumOff val="80000"/>
            </a:schemeClr>
          </a:solidFill>
          <a:ln>
            <a:noFill/>
          </a:ln>
        </p:spPr>
      </p:pic>
    </p:spTree>
    <p:extLst>
      <p:ext uri="{BB962C8B-B14F-4D97-AF65-F5344CB8AC3E}">
        <p14:creationId xmlns:p14="http://schemas.microsoft.com/office/powerpoint/2010/main" val="1099644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sp>
        <p:nvSpPr>
          <p:cNvPr id="6807554" name="Rectangle 2">
            <a:extLst>
              <a:ext uri="{FF2B5EF4-FFF2-40B4-BE49-F238E27FC236}">
                <a16:creationId xmlns:a16="http://schemas.microsoft.com/office/drawing/2014/main" id="{D7301BED-6768-440F-BDFB-B2E430FC1707}"/>
              </a:ext>
            </a:extLst>
          </p:cNvPr>
          <p:cNvSpPr>
            <a:spLocks noGrp="1" noChangeArrowheads="1"/>
          </p:cNvSpPr>
          <p:nvPr>
            <p:ph type="ctrTitle"/>
          </p:nvPr>
        </p:nvSpPr>
        <p:spPr>
          <a:xfrm>
            <a:off x="2209800" y="381000"/>
            <a:ext cx="7696200" cy="1676400"/>
          </a:xfrm>
        </p:spPr>
        <p:txBody>
          <a:bodyPr/>
          <a:lstStyle/>
          <a:p>
            <a:pPr eaLnBrk="1" hangingPunct="1">
              <a:defRPr/>
            </a:pPr>
            <a:r>
              <a:rPr lang="en-US" sz="4000" b="1">
                <a:solidFill>
                  <a:srgbClr val="66FFFF"/>
                </a:solidFill>
                <a:effectLst>
                  <a:outerShdw blurRad="38100" dist="38100" dir="2700000" algn="tl">
                    <a:srgbClr val="000000"/>
                  </a:outerShdw>
                </a:effectLst>
                <a:ea typeface="+mj-ea"/>
              </a:rPr>
              <a:t>Ancient Wisdom </a:t>
            </a:r>
            <a:br>
              <a:rPr lang="en-US" sz="4000" b="1">
                <a:solidFill>
                  <a:srgbClr val="66FFFF"/>
                </a:solidFill>
                <a:effectLst>
                  <a:outerShdw blurRad="38100" dist="38100" dir="2700000" algn="tl">
                    <a:srgbClr val="000000"/>
                  </a:outerShdw>
                </a:effectLst>
                <a:ea typeface="+mj-ea"/>
              </a:rPr>
            </a:br>
            <a:r>
              <a:rPr lang="en-US" sz="4000" b="1">
                <a:solidFill>
                  <a:srgbClr val="66FFFF"/>
                </a:solidFill>
                <a:effectLst>
                  <a:outerShdw blurRad="38100" dist="38100" dir="2700000" algn="tl">
                    <a:srgbClr val="000000"/>
                  </a:outerShdw>
                </a:effectLst>
                <a:ea typeface="+mj-ea"/>
              </a:rPr>
              <a:t>for Modern Life</a:t>
            </a:r>
          </a:p>
        </p:txBody>
      </p:sp>
      <p:sp>
        <p:nvSpPr>
          <p:cNvPr id="6807555" name="Rectangle 3">
            <a:extLst>
              <a:ext uri="{FF2B5EF4-FFF2-40B4-BE49-F238E27FC236}">
                <a16:creationId xmlns:a16="http://schemas.microsoft.com/office/drawing/2014/main" id="{72DC7603-64C5-4375-B1E5-CF6F2FC43222}"/>
              </a:ext>
            </a:extLst>
          </p:cNvPr>
          <p:cNvSpPr>
            <a:spLocks noGrp="1" noChangeArrowheads="1"/>
          </p:cNvSpPr>
          <p:nvPr>
            <p:ph type="subTitle" idx="1"/>
          </p:nvPr>
        </p:nvSpPr>
        <p:spPr>
          <a:xfrm>
            <a:off x="2971800" y="5257800"/>
            <a:ext cx="6096000" cy="990600"/>
          </a:xfrm>
          <a:solidFill>
            <a:schemeClr val="bg1"/>
          </a:solidFill>
        </p:spPr>
        <p:txBody>
          <a:bodyPr anchor="ctr" anchorCtr="1"/>
          <a:lstStyle/>
          <a:p>
            <a:pPr eaLnBrk="1" hangingPunct="1">
              <a:defRPr/>
            </a:pPr>
            <a:r>
              <a:rPr lang="en-US">
                <a:effectLst>
                  <a:outerShdw blurRad="38100" dist="38100" dir="2700000" algn="tl">
                    <a:srgbClr val="000000"/>
                  </a:outerShdw>
                </a:effectLst>
                <a:ea typeface="+mn-ea"/>
              </a:rPr>
              <a:t>It’s all a matter of perspective!</a:t>
            </a:r>
          </a:p>
        </p:txBody>
      </p:sp>
      <p:grpSp>
        <p:nvGrpSpPr>
          <p:cNvPr id="2" name="Group 4">
            <a:extLst>
              <a:ext uri="{FF2B5EF4-FFF2-40B4-BE49-F238E27FC236}">
                <a16:creationId xmlns:a16="http://schemas.microsoft.com/office/drawing/2014/main" id="{F4DE961F-BB9D-48F3-92F1-D1C4B579F681}"/>
              </a:ext>
            </a:extLst>
          </p:cNvPr>
          <p:cNvGrpSpPr>
            <a:grpSpLocks/>
          </p:cNvGrpSpPr>
          <p:nvPr/>
        </p:nvGrpSpPr>
        <p:grpSpPr bwMode="auto">
          <a:xfrm>
            <a:off x="4114800" y="2209801"/>
            <a:ext cx="3917950" cy="2613025"/>
            <a:chOff x="1632" y="1392"/>
            <a:chExt cx="2468" cy="1646"/>
          </a:xfrm>
        </p:grpSpPr>
        <p:sp>
          <p:nvSpPr>
            <p:cNvPr id="362501" name="Picture 5" descr="j0280909">
              <a:extLst>
                <a:ext uri="{FF2B5EF4-FFF2-40B4-BE49-F238E27FC236}">
                  <a16:creationId xmlns:a16="http://schemas.microsoft.com/office/drawing/2014/main" id="{AAA4C642-5F37-455E-BDD2-EB1EBFCE0072}"/>
                </a:ext>
              </a:extLst>
            </p:cNvPr>
            <p:cNvSpPr>
              <a:spLocks noChangeAspect="1" noChangeArrowheads="1"/>
            </p:cNvSpPr>
            <p:nvPr/>
          </p:nvSpPr>
          <p:spPr bwMode="auto">
            <a:xfrm>
              <a:off x="1632" y="1392"/>
              <a:ext cx="2468" cy="1646"/>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759814" name="Text Box 6">
              <a:extLst>
                <a:ext uri="{FF2B5EF4-FFF2-40B4-BE49-F238E27FC236}">
                  <a16:creationId xmlns:a16="http://schemas.microsoft.com/office/drawing/2014/main" id="{C6E5A380-BA4E-4919-A706-0CFBD2CA99D1}"/>
                </a:ext>
              </a:extLst>
            </p:cNvPr>
            <p:cNvSpPr txBox="1">
              <a:spLocks noChangeArrowheads="1"/>
            </p:cNvSpPr>
            <p:nvPr/>
          </p:nvSpPr>
          <p:spPr bwMode="auto">
            <a:xfrm>
              <a:off x="1776" y="2016"/>
              <a:ext cx="2160" cy="252"/>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1">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3366"/>
                  </a:solidFill>
                  <a:effectLst/>
                  <a:uLnTx/>
                  <a:uFillTx/>
                  <a:latin typeface="Papyrus" panose="03070502060502030205" pitchFamily="66" charset="0"/>
                  <a:ea typeface="ＭＳ Ｐゴシック"/>
                  <a:cs typeface="+mn-cs"/>
                </a:rPr>
                <a:t>Ecclesiastes</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6807554">
                                            <p:txEl>
                                              <p:pRg st="0" end="0"/>
                                            </p:txEl>
                                          </p:spTgt>
                                        </p:tgtEl>
                                        <p:attrNameLst>
                                          <p:attrName>style.visibility</p:attrName>
                                        </p:attrNameLst>
                                      </p:cBhvr>
                                      <p:to>
                                        <p:strVal val="visible"/>
                                      </p:to>
                                    </p:set>
                                    <p:anim calcmode="lin" valueType="num">
                                      <p:cBhvr additive="base">
                                        <p:cTn id="7" dur="300" fill="hold"/>
                                        <p:tgtEl>
                                          <p:spTgt spid="680755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075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0" fill="hold"/>
                                        <p:tgtEl>
                                          <p:spTgt spid="2"/>
                                        </p:tgtEl>
                                        <p:attrNameLst>
                                          <p:attrName>ppt_w</p:attrName>
                                        </p:attrNameLst>
                                      </p:cBhvr>
                                      <p:tavLst>
                                        <p:tav tm="0" fmla="#ppt_w*sin(2.5*pi*$)">
                                          <p:val>
                                            <p:fltVal val="0"/>
                                          </p:val>
                                        </p:tav>
                                        <p:tav tm="100000">
                                          <p:val>
                                            <p:fltVal val="1"/>
                                          </p:val>
                                        </p:tav>
                                      </p:tavLst>
                                    </p:anim>
                                    <p:anim calcmode="lin" valueType="num">
                                      <p:cBhvr>
                                        <p:cTn id="14"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7554"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F2B7CE78-C24E-44BD-AEEA-3D0B74A13405}"/>
              </a:ext>
            </a:extLst>
          </p:cNvPr>
          <p:cNvGrpSpPr>
            <a:grpSpLocks/>
          </p:cNvGrpSpPr>
          <p:nvPr/>
        </p:nvGrpSpPr>
        <p:grpSpPr bwMode="auto">
          <a:xfrm>
            <a:off x="2209800" y="2590800"/>
            <a:ext cx="3810000" cy="2552700"/>
            <a:chOff x="384" y="1632"/>
            <a:chExt cx="2400" cy="1608"/>
          </a:xfrm>
        </p:grpSpPr>
        <p:sp>
          <p:nvSpPr>
            <p:cNvPr id="6809604" name="AutoShape 4">
              <a:extLst>
                <a:ext uri="{FF2B5EF4-FFF2-40B4-BE49-F238E27FC236}">
                  <a16:creationId xmlns:a16="http://schemas.microsoft.com/office/drawing/2014/main" id="{96DB69F6-1CC3-4091-8D7A-41C1BDCEED7D}"/>
                </a:ext>
              </a:extLst>
            </p:cNvPr>
            <p:cNvSpPr>
              <a:spLocks noChangeArrowheads="1"/>
            </p:cNvSpPr>
            <p:nvPr/>
          </p:nvSpPr>
          <p:spPr bwMode="auto">
            <a:xfrm rot="5400000">
              <a:off x="780"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09605" name="Rectangle 5">
              <a:extLst>
                <a:ext uri="{FF2B5EF4-FFF2-40B4-BE49-F238E27FC236}">
                  <a16:creationId xmlns:a16="http://schemas.microsoft.com/office/drawing/2014/main" id="{866B5531-4910-423C-A0FC-82D47D58DBC1}"/>
                </a:ext>
              </a:extLst>
            </p:cNvPr>
            <p:cNvSpPr>
              <a:spLocks noChangeArrowheads="1"/>
            </p:cNvSpPr>
            <p:nvPr/>
          </p:nvSpPr>
          <p:spPr bwMode="auto">
            <a:xfrm>
              <a:off x="528" y="1872"/>
              <a:ext cx="1248" cy="1104"/>
            </a:xfrm>
            <a:prstGeom prst="rect">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Secularist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World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View</a:t>
              </a:r>
            </a:p>
          </p:txBody>
        </p:sp>
      </p:grpSp>
      <p:grpSp>
        <p:nvGrpSpPr>
          <p:cNvPr id="3" name="Group 6">
            <a:extLst>
              <a:ext uri="{FF2B5EF4-FFF2-40B4-BE49-F238E27FC236}">
                <a16:creationId xmlns:a16="http://schemas.microsoft.com/office/drawing/2014/main" id="{9D68CA24-FD40-4EFD-9451-E7A15CDE3997}"/>
              </a:ext>
            </a:extLst>
          </p:cNvPr>
          <p:cNvGrpSpPr>
            <a:grpSpLocks/>
          </p:cNvGrpSpPr>
          <p:nvPr/>
        </p:nvGrpSpPr>
        <p:grpSpPr bwMode="auto">
          <a:xfrm>
            <a:off x="6096000" y="2590800"/>
            <a:ext cx="3810000" cy="2552700"/>
            <a:chOff x="2880" y="1632"/>
            <a:chExt cx="2400" cy="1608"/>
          </a:xfrm>
        </p:grpSpPr>
        <p:sp>
          <p:nvSpPr>
            <p:cNvPr id="6809607" name="AutoShape 7">
              <a:extLst>
                <a:ext uri="{FF2B5EF4-FFF2-40B4-BE49-F238E27FC236}">
                  <a16:creationId xmlns:a16="http://schemas.microsoft.com/office/drawing/2014/main" id="{F677B71A-FBB6-4ADD-A8E8-B368DC4A1362}"/>
                </a:ext>
              </a:extLst>
            </p:cNvPr>
            <p:cNvSpPr>
              <a:spLocks noChangeArrowheads="1"/>
            </p:cNvSpPr>
            <p:nvPr/>
          </p:nvSpPr>
          <p:spPr bwMode="auto">
            <a:xfrm rot="16200000">
              <a:off x="3276"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09608" name="Rectangle 8">
              <a:extLst>
                <a:ext uri="{FF2B5EF4-FFF2-40B4-BE49-F238E27FC236}">
                  <a16:creationId xmlns:a16="http://schemas.microsoft.com/office/drawing/2014/main" id="{551146F0-9E21-4494-9ED6-C9CB791ACC44}"/>
                </a:ext>
              </a:extLst>
            </p:cNvPr>
            <p:cNvSpPr>
              <a:spLocks noChangeArrowheads="1"/>
            </p:cNvSpPr>
            <p:nvPr/>
          </p:nvSpPr>
          <p:spPr bwMode="auto">
            <a:xfrm>
              <a:off x="3840" y="1872"/>
              <a:ext cx="1248" cy="1104"/>
            </a:xfrm>
            <a:prstGeom prst="rect">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Theistic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World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View</a:t>
              </a:r>
            </a:p>
          </p:txBody>
        </p:sp>
      </p:grpSp>
      <p:sp>
        <p:nvSpPr>
          <p:cNvPr id="6809612" name="WordArt 12">
            <a:extLst>
              <a:ext uri="{FF2B5EF4-FFF2-40B4-BE49-F238E27FC236}">
                <a16:creationId xmlns:a16="http://schemas.microsoft.com/office/drawing/2014/main" id="{6580137C-AC8F-4BF7-B0CD-42D6AFE21CA0}"/>
              </a:ext>
            </a:extLst>
          </p:cNvPr>
          <p:cNvSpPr>
            <a:spLocks noChangeArrowheads="1" noChangeShapeType="1" noTextEdit="1"/>
          </p:cNvSpPr>
          <p:nvPr/>
        </p:nvSpPr>
        <p:spPr bwMode="auto">
          <a:xfrm>
            <a:off x="2438400" y="381000"/>
            <a:ext cx="7467600" cy="9906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FC9FCB"/>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TWO VIEWS OF THE WORLD</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6809612"/>
                                        </p:tgtEl>
                                        <p:attrNameLst>
                                          <p:attrName>style.visibility</p:attrName>
                                        </p:attrNameLst>
                                      </p:cBhvr>
                                      <p:to>
                                        <p:strVal val="visible"/>
                                      </p:to>
                                    </p:set>
                                    <p:anim calcmode="lin" valueType="num">
                                      <p:cBhvr>
                                        <p:cTn id="7" dur="500" fill="hold"/>
                                        <p:tgtEl>
                                          <p:spTgt spid="6809612"/>
                                        </p:tgtEl>
                                        <p:attrNameLst>
                                          <p:attrName>ppt_w</p:attrName>
                                        </p:attrNameLst>
                                      </p:cBhvr>
                                      <p:tavLst>
                                        <p:tav tm="0">
                                          <p:val>
                                            <p:strVal val="(6*min(max(#ppt_w*#ppt_h,.3),1)-7.4)/-.7*#ppt_w"/>
                                          </p:val>
                                        </p:tav>
                                        <p:tav tm="100000">
                                          <p:val>
                                            <p:strVal val="#ppt_w"/>
                                          </p:val>
                                        </p:tav>
                                      </p:tavLst>
                                    </p:anim>
                                    <p:anim calcmode="lin" valueType="num">
                                      <p:cBhvr>
                                        <p:cTn id="8" dur="500" fill="hold"/>
                                        <p:tgtEl>
                                          <p:spTgt spid="6809612"/>
                                        </p:tgtEl>
                                        <p:attrNameLst>
                                          <p:attrName>ppt_h</p:attrName>
                                        </p:attrNameLst>
                                      </p:cBhvr>
                                      <p:tavLst>
                                        <p:tav tm="0">
                                          <p:val>
                                            <p:strVal val="(6*min(max(#ppt_w*#ppt_h,.3),1)-7.4)/-.7*#ppt_h"/>
                                          </p:val>
                                        </p:tav>
                                        <p:tav tm="100000">
                                          <p:val>
                                            <p:strVal val="#ppt_h"/>
                                          </p:val>
                                        </p:tav>
                                      </p:tavLst>
                                    </p:anim>
                                    <p:anim calcmode="lin" valueType="num">
                                      <p:cBhvr>
                                        <p:cTn id="9" dur="500" fill="hold"/>
                                        <p:tgtEl>
                                          <p:spTgt spid="6809612"/>
                                        </p:tgtEl>
                                        <p:attrNameLst>
                                          <p:attrName>ppt_x</p:attrName>
                                        </p:attrNameLst>
                                      </p:cBhvr>
                                      <p:tavLst>
                                        <p:tav tm="0">
                                          <p:val>
                                            <p:fltVal val="0.5"/>
                                          </p:val>
                                        </p:tav>
                                        <p:tav tm="100000">
                                          <p:val>
                                            <p:strVal val="#ppt_x"/>
                                          </p:val>
                                        </p:tav>
                                      </p:tavLst>
                                    </p:anim>
                                    <p:anim calcmode="lin" valueType="num">
                                      <p:cBhvr>
                                        <p:cTn id="10" dur="500" fill="hold"/>
                                        <p:tgtEl>
                                          <p:spTgt spid="680961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C9FCB"/>
            </a:gs>
            <a:gs pos="6500">
              <a:srgbClr val="F8B049"/>
            </a:gs>
            <a:gs pos="10501">
              <a:srgbClr val="F8B049"/>
            </a:gs>
            <a:gs pos="31500">
              <a:srgbClr val="FEE7F2"/>
            </a:gs>
            <a:gs pos="33501">
              <a:srgbClr val="F952A0"/>
            </a:gs>
            <a:gs pos="34500">
              <a:srgbClr val="C50849"/>
            </a:gs>
            <a:gs pos="41000">
              <a:srgbClr val="B43E85"/>
            </a:gs>
            <a:gs pos="50000">
              <a:srgbClr val="F8B049"/>
            </a:gs>
            <a:gs pos="59000">
              <a:srgbClr val="B43E85"/>
            </a:gs>
            <a:gs pos="65500">
              <a:srgbClr val="C50849"/>
            </a:gs>
            <a:gs pos="66499">
              <a:srgbClr val="F952A0"/>
            </a:gs>
            <a:gs pos="68500">
              <a:srgbClr val="FEE7F2"/>
            </a:gs>
            <a:gs pos="89500">
              <a:srgbClr val="F8B049"/>
            </a:gs>
            <a:gs pos="93500">
              <a:srgbClr val="F8B049"/>
            </a:gs>
            <a:gs pos="100000">
              <a:srgbClr val="FC9FCB"/>
            </a:gs>
          </a:gsLst>
          <a:lin ang="5400000" scaled="1"/>
        </a:gradFill>
        <a:effectLst/>
      </p:bgPr>
    </p:bg>
    <p:spTree>
      <p:nvGrpSpPr>
        <p:cNvPr id="1" name=""/>
        <p:cNvGrpSpPr/>
        <p:nvPr/>
      </p:nvGrpSpPr>
      <p:grpSpPr>
        <a:xfrm>
          <a:off x="0" y="0"/>
          <a:ext cx="0" cy="0"/>
          <a:chOff x="0" y="0"/>
          <a:chExt cx="0" cy="0"/>
        </a:xfrm>
      </p:grpSpPr>
      <p:sp>
        <p:nvSpPr>
          <p:cNvPr id="6811651" name="Rectangle 3">
            <a:extLst>
              <a:ext uri="{FF2B5EF4-FFF2-40B4-BE49-F238E27FC236}">
                <a16:creationId xmlns:a16="http://schemas.microsoft.com/office/drawing/2014/main" id="{92510EDA-2A56-43FC-8C21-FA024C442069}"/>
              </a:ext>
            </a:extLst>
          </p:cNvPr>
          <p:cNvSpPr>
            <a:spLocks noGrp="1" noChangeArrowheads="1"/>
          </p:cNvSpPr>
          <p:nvPr>
            <p:ph type="body" sz="half" idx="1"/>
          </p:nvPr>
        </p:nvSpPr>
        <p:spPr>
          <a:xfrm>
            <a:off x="1905000" y="2514600"/>
            <a:ext cx="6134100" cy="2819400"/>
          </a:xfrm>
        </p:spPr>
        <p:txBody>
          <a:bodyPr/>
          <a:lstStyle/>
          <a:p>
            <a:pPr marL="609600" indent="-609600" eaLnBrk="1" hangingPunct="1">
              <a:defRPr/>
            </a:pPr>
            <a:r>
              <a:rPr lang="en-US" b="1">
                <a:effectLst>
                  <a:outerShdw blurRad="38100" dist="38100" dir="2700000" algn="tl">
                    <a:srgbClr val="000000"/>
                  </a:outerShdw>
                </a:effectLst>
                <a:ea typeface="+mn-ea"/>
              </a:rPr>
              <a:t>A World view without God</a:t>
            </a:r>
          </a:p>
          <a:p>
            <a:pPr marL="609600" indent="-609600" eaLnBrk="1" hangingPunct="1">
              <a:defRPr/>
            </a:pPr>
            <a:r>
              <a:rPr lang="en-US" b="1">
                <a:effectLst>
                  <a:outerShdw blurRad="38100" dist="38100" dir="2700000" algn="tl">
                    <a:srgbClr val="000000"/>
                  </a:outerShdw>
                </a:effectLst>
                <a:ea typeface="+mn-ea"/>
              </a:rPr>
              <a:t>Autonomous man</a:t>
            </a:r>
          </a:p>
          <a:p>
            <a:pPr marL="609600" indent="-609600" eaLnBrk="1" hangingPunct="1">
              <a:defRPr/>
            </a:pPr>
            <a:r>
              <a:rPr lang="en-US" b="1">
                <a:effectLst>
                  <a:outerShdw blurRad="38100" dist="38100" dir="2700000" algn="tl">
                    <a:srgbClr val="000000"/>
                  </a:outerShdw>
                </a:effectLst>
                <a:ea typeface="+mn-ea"/>
              </a:rPr>
              <a:t>Pursuit of the earthly</a:t>
            </a:r>
          </a:p>
        </p:txBody>
      </p:sp>
      <p:pic>
        <p:nvPicPr>
          <p:cNvPr id="6811652" name="Picture 4" descr="j0189205">
            <a:extLst>
              <a:ext uri="{FF2B5EF4-FFF2-40B4-BE49-F238E27FC236}">
                <a16:creationId xmlns:a16="http://schemas.microsoft.com/office/drawing/2014/main" id="{C69C7533-19D2-4BDC-9122-CBCBA47A9670}"/>
              </a:ext>
            </a:extLst>
          </p:cNvPr>
          <p:cNvPicPr>
            <a:picLocks noGrp="1" noChangeAspect="1" noChangeArrowheads="1" noCrop="1"/>
          </p:cNvPicPr>
          <p:nvPr>
            <p:ph sz="half" idx="2"/>
          </p:nvPr>
        </p:nvPicPr>
        <p:blipFill>
          <a:blip r:embed="rId4"/>
          <a:srcRect/>
          <a:stretch>
            <a:fillRect/>
          </a:stretch>
        </p:blipFill>
        <p:spPr>
          <a:xfrm>
            <a:off x="7696200" y="4495800"/>
            <a:ext cx="2362200" cy="2133600"/>
          </a:xfrm>
        </p:spPr>
      </p:pic>
      <p:sp>
        <p:nvSpPr>
          <p:cNvPr id="763908" name="WordArt 6">
            <a:extLst>
              <a:ext uri="{FF2B5EF4-FFF2-40B4-BE49-F238E27FC236}">
                <a16:creationId xmlns:a16="http://schemas.microsoft.com/office/drawing/2014/main" id="{60C4BC06-7DA9-42BE-96B9-8613950120BF}"/>
              </a:ext>
            </a:extLst>
          </p:cNvPr>
          <p:cNvSpPr>
            <a:spLocks noChangeArrowheads="1" noChangeShapeType="1" noTextEdit="1"/>
          </p:cNvSpPr>
          <p:nvPr/>
        </p:nvSpPr>
        <p:spPr bwMode="auto">
          <a:xfrm>
            <a:off x="1981200" y="304800"/>
            <a:ext cx="5334000" cy="16002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SECULARIST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WORLDVIEW</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1651">
                                            <p:txEl>
                                              <p:pRg st="0" end="0"/>
                                            </p:txEl>
                                          </p:spTgt>
                                        </p:tgtEl>
                                        <p:attrNameLst>
                                          <p:attrName>style.visibility</p:attrName>
                                        </p:attrNameLst>
                                      </p:cBhvr>
                                      <p:to>
                                        <p:strVal val="visible"/>
                                      </p:to>
                                    </p:set>
                                    <p:animEffect transition="in" filter="dissolve">
                                      <p:cBhvr>
                                        <p:cTn id="7" dur="500"/>
                                        <p:tgtEl>
                                          <p:spTgt spid="6811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11651">
                                            <p:txEl>
                                              <p:pRg st="1" end="1"/>
                                            </p:txEl>
                                          </p:spTgt>
                                        </p:tgtEl>
                                        <p:attrNameLst>
                                          <p:attrName>style.visibility</p:attrName>
                                        </p:attrNameLst>
                                      </p:cBhvr>
                                      <p:to>
                                        <p:strVal val="visible"/>
                                      </p:to>
                                    </p:set>
                                    <p:animEffect transition="in" filter="dissolve">
                                      <p:cBhvr>
                                        <p:cTn id="12" dur="500"/>
                                        <p:tgtEl>
                                          <p:spTgt spid="68116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11651">
                                            <p:txEl>
                                              <p:pRg st="2" end="2"/>
                                            </p:txEl>
                                          </p:spTgt>
                                        </p:tgtEl>
                                        <p:attrNameLst>
                                          <p:attrName>style.visibility</p:attrName>
                                        </p:attrNameLst>
                                      </p:cBhvr>
                                      <p:to>
                                        <p:strVal val="visible"/>
                                      </p:to>
                                    </p:set>
                                    <p:animEffect transition="in" filter="dissolve">
                                      <p:cBhvr>
                                        <p:cTn id="17" dur="500"/>
                                        <p:tgtEl>
                                          <p:spTgt spid="68116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1651"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13698" name="Rectangle 99330">
            <a:extLst>
              <a:ext uri="{FF2B5EF4-FFF2-40B4-BE49-F238E27FC236}">
                <a16:creationId xmlns:a16="http://schemas.microsoft.com/office/drawing/2014/main" id="{B0CE844A-4D8E-4775-815D-30FDC13BF687}"/>
              </a:ext>
            </a:extLst>
          </p:cNvPr>
          <p:cNvSpPr>
            <a:spLocks noGrp="1" noChangeArrowheads="1"/>
          </p:cNvSpPr>
          <p:nvPr>
            <p:ph type="title"/>
          </p:nvPr>
        </p:nvSpPr>
        <p:spPr>
          <a:xfrm>
            <a:off x="2209800" y="381000"/>
            <a:ext cx="7772400" cy="9144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13699" name="Rectangle 99331">
            <a:extLst>
              <a:ext uri="{FF2B5EF4-FFF2-40B4-BE49-F238E27FC236}">
                <a16:creationId xmlns:a16="http://schemas.microsoft.com/office/drawing/2014/main" id="{C75BB974-D86A-4D47-A0DA-2893EF7358A8}"/>
              </a:ext>
            </a:extLst>
          </p:cNvPr>
          <p:cNvSpPr>
            <a:spLocks noGrp="1" noChangeArrowheads="1"/>
          </p:cNvSpPr>
          <p:nvPr>
            <p:ph type="body" idx="1"/>
          </p:nvPr>
        </p:nvSpPr>
        <p:spPr>
          <a:xfrm>
            <a:off x="2209800" y="1981200"/>
            <a:ext cx="7696200" cy="4114800"/>
          </a:xfrm>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meaningless earth cycle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An inability to know all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Generational discontinuity</a:t>
            </a:r>
          </a:p>
        </p:txBody>
      </p:sp>
      <p:grpSp>
        <p:nvGrpSpPr>
          <p:cNvPr id="2" name="Group 99332">
            <a:extLst>
              <a:ext uri="{FF2B5EF4-FFF2-40B4-BE49-F238E27FC236}">
                <a16:creationId xmlns:a16="http://schemas.microsoft.com/office/drawing/2014/main" id="{01199D9F-CCAA-47C1-A9F1-117A917061AF}"/>
              </a:ext>
            </a:extLst>
          </p:cNvPr>
          <p:cNvGrpSpPr>
            <a:grpSpLocks/>
          </p:cNvGrpSpPr>
          <p:nvPr/>
        </p:nvGrpSpPr>
        <p:grpSpPr bwMode="auto">
          <a:xfrm>
            <a:off x="2971800" y="4191001"/>
            <a:ext cx="6324600" cy="1843652"/>
            <a:chOff x="960" y="2592"/>
            <a:chExt cx="4080" cy="1112"/>
          </a:xfrm>
        </p:grpSpPr>
        <p:sp>
          <p:nvSpPr>
            <p:cNvPr id="6813701" name="Line 99333">
              <a:extLst>
                <a:ext uri="{FF2B5EF4-FFF2-40B4-BE49-F238E27FC236}">
                  <a16:creationId xmlns:a16="http://schemas.microsoft.com/office/drawing/2014/main" id="{3708B15F-A81B-4671-92DB-0DC03DE96903}"/>
                </a:ext>
              </a:extLst>
            </p:cNvPr>
            <p:cNvSpPr>
              <a:spLocks noChangeShapeType="1"/>
            </p:cNvSpPr>
            <p:nvPr/>
          </p:nvSpPr>
          <p:spPr bwMode="auto">
            <a:xfrm>
              <a:off x="1008" y="2592"/>
              <a:ext cx="3840" cy="0"/>
            </a:xfrm>
            <a:prstGeom prst="line">
              <a:avLst/>
            </a:prstGeom>
            <a:noFill/>
            <a:ln w="50800">
              <a:solidFill>
                <a:schemeClr val="tx2"/>
              </a:solidFill>
              <a:round/>
              <a:headEnd/>
              <a:tailEnd/>
            </a:ln>
            <a:effectLst/>
          </p:spPr>
          <p:txBody>
            <a:bodyPr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13702" name="Text Box 99334">
              <a:extLst>
                <a:ext uri="{FF2B5EF4-FFF2-40B4-BE49-F238E27FC236}">
                  <a16:creationId xmlns:a16="http://schemas.microsoft.com/office/drawing/2014/main" id="{FC71C52D-68A5-4F59-9FEE-B9C7AAEBD30D}"/>
                </a:ext>
              </a:extLst>
            </p:cNvPr>
            <p:cNvSpPr txBox="1">
              <a:spLocks noChangeArrowheads="1"/>
            </p:cNvSpPr>
            <p:nvPr/>
          </p:nvSpPr>
          <p:spPr bwMode="auto">
            <a:xfrm>
              <a:off x="960" y="2832"/>
              <a:ext cx="4080" cy="872"/>
            </a:xfrm>
            <a:prstGeom prst="rect">
              <a:avLst/>
            </a:prstGeom>
            <a:solidFill>
              <a:schemeClr val="bg1"/>
            </a:solidFill>
            <a:ln w="9525" algn="ctr">
              <a:noFill/>
              <a:miter lim="800000"/>
              <a:headEnd/>
              <a:tailEnd/>
            </a:ln>
            <a:effectLst/>
          </p:spPr>
          <p:txBody>
            <a:bodyPr anchorCtr="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Papyrus" pitchFamily="66" charset="0"/>
                  <a:ea typeface="ＭＳ Ｐゴシック"/>
                  <a:cs typeface="+mn-cs"/>
                </a:rPr>
                <a:t>Frustration &amp; Hopelessness!</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13699"/>
                                        </p:tgtEl>
                                        <p:attrNameLst>
                                          <p:attrName>style.visibility</p:attrName>
                                        </p:attrNameLst>
                                      </p:cBhvr>
                                      <p:to>
                                        <p:strVal val="visible"/>
                                      </p:to>
                                    </p:set>
                                    <p:anim calcmode="lin" valueType="num">
                                      <p:cBhvr additive="base">
                                        <p:cTn id="7" dur="500" fill="hold"/>
                                        <p:tgtEl>
                                          <p:spTgt spid="6813699"/>
                                        </p:tgtEl>
                                        <p:attrNameLst>
                                          <p:attrName>ppt_x</p:attrName>
                                        </p:attrNameLst>
                                      </p:cBhvr>
                                      <p:tavLst>
                                        <p:tav tm="0">
                                          <p:val>
                                            <p:strVal val="#ppt_x"/>
                                          </p:val>
                                        </p:tav>
                                        <p:tav tm="100000">
                                          <p:val>
                                            <p:strVal val="#ppt_x"/>
                                          </p:val>
                                        </p:tav>
                                      </p:tavLst>
                                    </p:anim>
                                    <p:anim calcmode="lin" valueType="num">
                                      <p:cBhvr additive="base">
                                        <p:cTn id="8" dur="500" fill="hold"/>
                                        <p:tgtEl>
                                          <p:spTgt spid="681369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3699"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advTm="16000">
    <p:comb/>
    <p:sndAc>
      <p:stSnd>
        <p:snd r:embed="rId3" name="projctor.wav"/>
      </p:stSnd>
    </p:sndAc>
  </p:transition>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38530" name="Rectangle 2">
            <a:extLst>
              <a:ext uri="{FF2B5EF4-FFF2-40B4-BE49-F238E27FC236}">
                <a16:creationId xmlns:a16="http://schemas.microsoft.com/office/drawing/2014/main" id="{ED11C50E-645D-816C-503D-2270C29604DD}"/>
              </a:ext>
            </a:extLst>
          </p:cNvPr>
          <p:cNvSpPr>
            <a:spLocks noGrp="1" noChangeArrowheads="1"/>
          </p:cNvSpPr>
          <p:nvPr>
            <p:ph type="title"/>
          </p:nvPr>
        </p:nvSpPr>
        <p:spPr>
          <a:xfrm>
            <a:off x="1524000" y="609600"/>
            <a:ext cx="8458200" cy="1143000"/>
          </a:xfrm>
          <a:effectLst/>
        </p:spPr>
        <p:txBody>
          <a:bodyPr vert="horz" wrap="square" lIns="92075" tIns="46038" rIns="92075" bIns="46038" numCol="1" anchor="ctr" anchorCtr="0" compatLnSpc="1">
            <a:prstTxWarp prst="textNoShape">
              <a:avLst/>
            </a:prstTxWarp>
          </a:bodyPr>
          <a:lstStyle/>
          <a:p>
            <a:pPr eaLnBrk="1" hangingPunct="1">
              <a:defRPr/>
            </a:pPr>
            <a:r>
              <a:rPr lang="en-US">
                <a:effectLst>
                  <a:outerShdw blurRad="38100" dist="38100" dir="2700000" algn="tl">
                    <a:srgbClr val="000000"/>
                  </a:outerShdw>
                </a:effectLst>
                <a:ea typeface="+mj-ea"/>
              </a:rPr>
              <a:t>What is a worldview?</a:t>
            </a:r>
          </a:p>
        </p:txBody>
      </p:sp>
      <p:pic>
        <p:nvPicPr>
          <p:cNvPr id="959491" name="Picture 3">
            <a:extLst>
              <a:ext uri="{FF2B5EF4-FFF2-40B4-BE49-F238E27FC236}">
                <a16:creationId xmlns:a16="http://schemas.microsoft.com/office/drawing/2014/main" id="{68D7CEB3-A083-1F35-9290-3FA3AAA2C5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528638"/>
            <a:ext cx="1917700"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38532" name="Rectangle 4">
            <a:extLst>
              <a:ext uri="{FF2B5EF4-FFF2-40B4-BE49-F238E27FC236}">
                <a16:creationId xmlns:a16="http://schemas.microsoft.com/office/drawing/2014/main" id="{D75F62B5-7F78-4344-7D2F-47B02B4F3A42}"/>
              </a:ext>
            </a:extLst>
          </p:cNvPr>
          <p:cNvSpPr>
            <a:spLocks noGrp="1" noChangeArrowheads="1"/>
          </p:cNvSpPr>
          <p:nvPr>
            <p:ph type="body" idx="1"/>
          </p:nvPr>
        </p:nvSpPr>
        <p:spPr>
          <a:xfrm>
            <a:off x="2286000" y="2209800"/>
            <a:ext cx="7315200" cy="3352800"/>
          </a:xfrm>
          <a:effectLst/>
        </p:spPr>
        <p:txBody>
          <a:bodyPr vert="horz" wrap="square" lIns="92075" tIns="46038" rIns="92075" bIns="46038" numCol="1" anchor="t" anchorCtr="0" compatLnSpc="1">
            <a:prstTxWarp prst="textNoShape">
              <a:avLst/>
            </a:prstTxWarp>
          </a:bodyPr>
          <a:lstStyle/>
          <a:p>
            <a:pPr eaLnBrk="1" hangingPunct="1">
              <a:defRPr/>
            </a:pPr>
            <a:r>
              <a:rPr lang="en-US" sz="3600" b="1">
                <a:effectLst>
                  <a:outerShdw blurRad="38100" dist="38100" dir="2700000" algn="tl">
                    <a:srgbClr val="000000"/>
                  </a:outerShdw>
                </a:effectLst>
                <a:ea typeface="+mn-ea"/>
              </a:rPr>
              <a:t>“A worldview is a set of </a:t>
            </a:r>
            <a:r>
              <a:rPr lang="en-US" sz="3600" b="1">
                <a:solidFill>
                  <a:schemeClr val="hlink"/>
                </a:solidFill>
                <a:effectLst>
                  <a:outerShdw blurRad="38100" dist="38100" dir="2700000" algn="tl">
                    <a:srgbClr val="000000"/>
                  </a:outerShdw>
                </a:effectLst>
                <a:ea typeface="+mn-ea"/>
              </a:rPr>
              <a:t>presuppositions</a:t>
            </a:r>
            <a:r>
              <a:rPr lang="en-US" sz="3600" b="1">
                <a:effectLst>
                  <a:outerShdw blurRad="38100" dist="38100" dir="2700000" algn="tl">
                    <a:srgbClr val="000000"/>
                  </a:outerShdw>
                </a:effectLst>
                <a:ea typeface="+mn-ea"/>
              </a:rPr>
              <a:t> . . . which we hold (consciously or subconsciously) about the basic makeup of our world.” </a:t>
            </a:r>
          </a:p>
          <a:p>
            <a:pPr eaLnBrk="1" hangingPunct="1">
              <a:buFont typeface="Wingdings" panose="05000000000000000000" pitchFamily="2" charset="2"/>
              <a:buNone/>
              <a:defRPr/>
            </a:pPr>
            <a:r>
              <a:rPr lang="en-US" sz="2800" b="1">
                <a:effectLst>
                  <a:outerShdw blurRad="38100" dist="38100" dir="2700000" algn="tl">
                    <a:srgbClr val="000000"/>
                  </a:outerShdw>
                </a:effectLst>
                <a:ea typeface="+mn-ea"/>
              </a:rPr>
              <a:t>						-- James Sire</a:t>
            </a:r>
            <a:endParaRPr lang="en-US" sz="3600" b="1">
              <a:effectLst>
                <a:outerShdw blurRad="38100" dist="38100" dir="2700000" algn="tl">
                  <a:srgbClr val="000000"/>
                </a:outerShdw>
              </a:effectLst>
              <a:ea typeface="+mn-ea"/>
            </a:endParaRP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15638532"/>
                                        </p:tgtEl>
                                        <p:attrNameLst>
                                          <p:attrName>style.visibility</p:attrName>
                                        </p:attrNameLst>
                                      </p:cBhvr>
                                      <p:to>
                                        <p:strVal val="visible"/>
                                      </p:to>
                                    </p:set>
                                    <p:animEffect transition="in" filter="checkerboard(across)">
                                      <p:cBhvr>
                                        <p:cTn id="7" dur="500"/>
                                        <p:tgtEl>
                                          <p:spTgt spid="15638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38532"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37250" name="Rectangle 2">
            <a:extLst>
              <a:ext uri="{FF2B5EF4-FFF2-40B4-BE49-F238E27FC236}">
                <a16:creationId xmlns:a16="http://schemas.microsoft.com/office/drawing/2014/main" id="{EB737C44-0DEF-45FA-9780-DD0590214913}"/>
              </a:ext>
            </a:extLst>
          </p:cNvPr>
          <p:cNvSpPr>
            <a:spLocks noGrp="1" noChangeArrowheads="1"/>
          </p:cNvSpPr>
          <p:nvPr>
            <p:ph type="title"/>
          </p:nvPr>
        </p:nvSpPr>
        <p:spPr>
          <a:xfrm>
            <a:off x="2209800" y="381000"/>
            <a:ext cx="7772400" cy="9144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37251" name="Rectangle 3">
            <a:extLst>
              <a:ext uri="{FF2B5EF4-FFF2-40B4-BE49-F238E27FC236}">
                <a16:creationId xmlns:a16="http://schemas.microsoft.com/office/drawing/2014/main" id="{2EB042FB-FD30-43EB-B6FF-C076571A8304}"/>
              </a:ext>
            </a:extLst>
          </p:cNvPr>
          <p:cNvSpPr>
            <a:spLocks noGrp="1" noChangeArrowheads="1"/>
          </p:cNvSpPr>
          <p:nvPr>
            <p:ph type="body" idx="1"/>
          </p:nvPr>
        </p:nvSpPr>
        <p:spPr>
          <a:xfrm>
            <a:off x="2057400" y="1981200"/>
            <a:ext cx="7848600" cy="4114800"/>
          </a:xfrm>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meaningless earth cycle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An inability to know all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Generational discontinuity</a:t>
            </a:r>
          </a:p>
          <a:p>
            <a:pPr algn="ctr" eaLnBrk="1" hangingPunct="1">
              <a:buFont typeface="Wingdings" panose="05000000000000000000" pitchFamily="2" charset="2"/>
              <a:buNone/>
              <a:defRPr/>
            </a:pPr>
            <a:r>
              <a:rPr lang="en-US" sz="3600" b="1">
                <a:effectLst>
                  <a:outerShdw blurRad="38100" dist="38100" dir="2700000" algn="tl">
                    <a:srgbClr val="000000"/>
                  </a:outerShdw>
                </a:effectLst>
                <a:ea typeface="+mn-ea"/>
              </a:rPr>
              <a:t>+ God In The Equation</a:t>
            </a:r>
            <a:r>
              <a:rPr lang="en-US" b="1">
                <a:effectLst>
                  <a:outerShdw blurRad="38100" dist="38100" dir="2700000" algn="tl">
                    <a:srgbClr val="000000"/>
                  </a:outerShdw>
                </a:effectLst>
                <a:ea typeface="+mn-ea"/>
              </a:rPr>
              <a:t> </a:t>
            </a:r>
          </a:p>
        </p:txBody>
      </p:sp>
      <p:grpSp>
        <p:nvGrpSpPr>
          <p:cNvPr id="2" name="Group 4">
            <a:extLst>
              <a:ext uri="{FF2B5EF4-FFF2-40B4-BE49-F238E27FC236}">
                <a16:creationId xmlns:a16="http://schemas.microsoft.com/office/drawing/2014/main" id="{78FB6F03-F003-4360-8CFD-04865F6E22C0}"/>
              </a:ext>
            </a:extLst>
          </p:cNvPr>
          <p:cNvGrpSpPr>
            <a:grpSpLocks/>
          </p:cNvGrpSpPr>
          <p:nvPr/>
        </p:nvGrpSpPr>
        <p:grpSpPr bwMode="auto">
          <a:xfrm>
            <a:off x="2971800" y="5334001"/>
            <a:ext cx="6172200" cy="1069975"/>
            <a:chOff x="960" y="2592"/>
            <a:chExt cx="4080" cy="828"/>
          </a:xfrm>
        </p:grpSpPr>
        <p:sp>
          <p:nvSpPr>
            <p:cNvPr id="6837253" name="Line 5">
              <a:extLst>
                <a:ext uri="{FF2B5EF4-FFF2-40B4-BE49-F238E27FC236}">
                  <a16:creationId xmlns:a16="http://schemas.microsoft.com/office/drawing/2014/main" id="{1D46A2C3-6AA9-4D57-BD7C-BA6F42EB7273}"/>
                </a:ext>
              </a:extLst>
            </p:cNvPr>
            <p:cNvSpPr>
              <a:spLocks noChangeShapeType="1"/>
            </p:cNvSpPr>
            <p:nvPr/>
          </p:nvSpPr>
          <p:spPr bwMode="auto">
            <a:xfrm>
              <a:off x="1008" y="2592"/>
              <a:ext cx="3840" cy="0"/>
            </a:xfrm>
            <a:prstGeom prst="line">
              <a:avLst/>
            </a:prstGeom>
            <a:noFill/>
            <a:ln w="50800">
              <a:solidFill>
                <a:schemeClr val="tx2"/>
              </a:solidFill>
              <a:round/>
              <a:headEnd/>
              <a:tailEnd/>
            </a:ln>
            <a:effectLst/>
          </p:spPr>
          <p:txBody>
            <a:bodyPr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37254" name="Text Box 6">
              <a:extLst>
                <a:ext uri="{FF2B5EF4-FFF2-40B4-BE49-F238E27FC236}">
                  <a16:creationId xmlns:a16="http://schemas.microsoft.com/office/drawing/2014/main" id="{2ED19E98-DA12-47C6-A184-0774CB570BE3}"/>
                </a:ext>
              </a:extLst>
            </p:cNvPr>
            <p:cNvSpPr txBox="1">
              <a:spLocks noChangeArrowheads="1"/>
            </p:cNvSpPr>
            <p:nvPr/>
          </p:nvSpPr>
          <p:spPr bwMode="auto">
            <a:xfrm>
              <a:off x="960" y="2830"/>
              <a:ext cx="4080" cy="590"/>
            </a:xfrm>
            <a:prstGeom prst="rect">
              <a:avLst/>
            </a:prstGeom>
            <a:solidFill>
              <a:schemeClr val="bg1"/>
            </a:solidFill>
            <a:ln w="9525" algn="ctr">
              <a:noFill/>
              <a:miter lim="800000"/>
              <a:headEnd/>
              <a:tailEnd/>
            </a:ln>
            <a:effectLst/>
          </p:spPr>
          <p:txBody>
            <a:bodyPr anchorCtr="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Papyrus" pitchFamily="66" charset="0"/>
                  <a:ea typeface="ＭＳ Ｐゴシック"/>
                  <a:cs typeface="+mn-cs"/>
                </a:rPr>
                <a:t>What Is The Outcome?</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37251"/>
                                        </p:tgtEl>
                                        <p:attrNameLst>
                                          <p:attrName>style.visibility</p:attrName>
                                        </p:attrNameLst>
                                      </p:cBhvr>
                                      <p:to>
                                        <p:strVal val="visible"/>
                                      </p:to>
                                    </p:set>
                                    <p:anim calcmode="lin" valueType="num">
                                      <p:cBhvr additive="base">
                                        <p:cTn id="7" dur="500" fill="hold"/>
                                        <p:tgtEl>
                                          <p:spTgt spid="6837251"/>
                                        </p:tgtEl>
                                        <p:attrNameLst>
                                          <p:attrName>ppt_x</p:attrName>
                                        </p:attrNameLst>
                                      </p:cBhvr>
                                      <p:tavLst>
                                        <p:tav tm="0">
                                          <p:val>
                                            <p:strVal val="#ppt_x"/>
                                          </p:val>
                                        </p:tav>
                                        <p:tav tm="100000">
                                          <p:val>
                                            <p:strVal val="#ppt_x"/>
                                          </p:val>
                                        </p:tav>
                                      </p:tavLst>
                                    </p:anim>
                                    <p:anim calcmode="lin" valueType="num">
                                      <p:cBhvr additive="base">
                                        <p:cTn id="8" dur="500" fill="hold"/>
                                        <p:tgtEl>
                                          <p:spTgt spid="683725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7251"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C9FCB"/>
            </a:gs>
            <a:gs pos="6500">
              <a:srgbClr val="F8B049"/>
            </a:gs>
            <a:gs pos="10501">
              <a:srgbClr val="F8B049"/>
            </a:gs>
            <a:gs pos="31500">
              <a:srgbClr val="FEE7F2"/>
            </a:gs>
            <a:gs pos="33501">
              <a:srgbClr val="F952A0"/>
            </a:gs>
            <a:gs pos="34500">
              <a:srgbClr val="C50849"/>
            </a:gs>
            <a:gs pos="41000">
              <a:srgbClr val="B43E85"/>
            </a:gs>
            <a:gs pos="50000">
              <a:srgbClr val="F8B049"/>
            </a:gs>
            <a:gs pos="59000">
              <a:srgbClr val="B43E85"/>
            </a:gs>
            <a:gs pos="65500">
              <a:srgbClr val="C50849"/>
            </a:gs>
            <a:gs pos="66499">
              <a:srgbClr val="F952A0"/>
            </a:gs>
            <a:gs pos="68500">
              <a:srgbClr val="FEE7F2"/>
            </a:gs>
            <a:gs pos="89500">
              <a:srgbClr val="F8B049"/>
            </a:gs>
            <a:gs pos="93500">
              <a:srgbClr val="F8B049"/>
            </a:gs>
            <a:gs pos="100000">
              <a:srgbClr val="FC9FCB"/>
            </a:gs>
          </a:gsLst>
          <a:lin ang="5400000" scaled="1"/>
        </a:gradFill>
        <a:effectLst/>
      </p:bgPr>
    </p:bg>
    <p:spTree>
      <p:nvGrpSpPr>
        <p:cNvPr id="1" name=""/>
        <p:cNvGrpSpPr/>
        <p:nvPr/>
      </p:nvGrpSpPr>
      <p:grpSpPr>
        <a:xfrm>
          <a:off x="0" y="0"/>
          <a:ext cx="0" cy="0"/>
          <a:chOff x="0" y="0"/>
          <a:chExt cx="0" cy="0"/>
        </a:xfrm>
      </p:grpSpPr>
      <p:sp>
        <p:nvSpPr>
          <p:cNvPr id="6817795" name="Rectangle 3">
            <a:extLst>
              <a:ext uri="{FF2B5EF4-FFF2-40B4-BE49-F238E27FC236}">
                <a16:creationId xmlns:a16="http://schemas.microsoft.com/office/drawing/2014/main" id="{67D3BB5E-06E8-4638-B432-6A070373A7D7}"/>
              </a:ext>
            </a:extLst>
          </p:cNvPr>
          <p:cNvSpPr>
            <a:spLocks noGrp="1" noChangeArrowheads="1"/>
          </p:cNvSpPr>
          <p:nvPr>
            <p:ph type="body" sz="half" idx="1"/>
          </p:nvPr>
        </p:nvSpPr>
        <p:spPr>
          <a:xfrm>
            <a:off x="1828800" y="2362200"/>
            <a:ext cx="6210300" cy="2133600"/>
          </a:xfrm>
        </p:spPr>
        <p:txBody>
          <a:bodyPr/>
          <a:lstStyle/>
          <a:p>
            <a:pPr marL="609600" indent="-609600" eaLnBrk="1" hangingPunct="1">
              <a:lnSpc>
                <a:spcPct val="90000"/>
              </a:lnSpc>
              <a:defRPr/>
            </a:pPr>
            <a:r>
              <a:rPr lang="en-US" sz="2800" b="1">
                <a:effectLst>
                  <a:outerShdw blurRad="38100" dist="38100" dir="2700000" algn="tl">
                    <a:srgbClr val="000000"/>
                  </a:outerShdw>
                </a:effectLst>
                <a:ea typeface="+mn-ea"/>
              </a:rPr>
              <a:t>A world under God</a:t>
            </a:r>
            <a:r>
              <a:rPr lang="en-US" sz="2800" b="1">
                <a:effectLst>
                  <a:outerShdw blurRad="38100" dist="38100" dir="2700000" algn="tl">
                    <a:srgbClr val="000000"/>
                  </a:outerShdw>
                </a:effectLst>
                <a:latin typeface="Papyrus"/>
                <a:ea typeface="+mn-ea"/>
              </a:rPr>
              <a:t>’</a:t>
            </a:r>
            <a:r>
              <a:rPr lang="en-US" sz="2800" b="1">
                <a:effectLst>
                  <a:outerShdw blurRad="38100" dist="38100" dir="2700000" algn="tl">
                    <a:srgbClr val="000000"/>
                  </a:outerShdw>
                </a:effectLst>
                <a:ea typeface="+mn-ea"/>
              </a:rPr>
              <a:t>s control</a:t>
            </a:r>
          </a:p>
          <a:p>
            <a:pPr marL="609600" indent="-609600" eaLnBrk="1" hangingPunct="1">
              <a:lnSpc>
                <a:spcPct val="90000"/>
              </a:lnSpc>
              <a:defRPr/>
            </a:pPr>
            <a:r>
              <a:rPr lang="en-US" sz="2800" b="1">
                <a:effectLst>
                  <a:outerShdw blurRad="38100" dist="38100" dir="2700000" algn="tl">
                    <a:srgbClr val="000000"/>
                  </a:outerShdw>
                </a:effectLst>
                <a:ea typeface="+mn-ea"/>
              </a:rPr>
              <a:t>A trusting relationship with the Creator</a:t>
            </a:r>
          </a:p>
          <a:p>
            <a:pPr marL="609600" indent="-609600" eaLnBrk="1" hangingPunct="1">
              <a:lnSpc>
                <a:spcPct val="90000"/>
              </a:lnSpc>
              <a:defRPr/>
            </a:pPr>
            <a:r>
              <a:rPr lang="en-US" sz="2800" b="1">
                <a:effectLst>
                  <a:outerShdw blurRad="38100" dist="38100" dir="2700000" algn="tl">
                    <a:srgbClr val="000000"/>
                  </a:outerShdw>
                </a:effectLst>
                <a:ea typeface="+mn-ea"/>
              </a:rPr>
              <a:t>Pursuit of the spiritual purposes of God</a:t>
            </a:r>
          </a:p>
        </p:txBody>
      </p:sp>
      <p:pic>
        <p:nvPicPr>
          <p:cNvPr id="6817796" name="Picture 4" descr="j0189205">
            <a:extLst>
              <a:ext uri="{FF2B5EF4-FFF2-40B4-BE49-F238E27FC236}">
                <a16:creationId xmlns:a16="http://schemas.microsoft.com/office/drawing/2014/main" id="{46F53061-6A69-43E7-9676-C51361249CA6}"/>
              </a:ext>
            </a:extLst>
          </p:cNvPr>
          <p:cNvPicPr>
            <a:picLocks noGrp="1" noChangeAspect="1" noChangeArrowheads="1" noCrop="1"/>
          </p:cNvPicPr>
          <p:nvPr>
            <p:ph sz="half" idx="2"/>
          </p:nvPr>
        </p:nvPicPr>
        <p:blipFill>
          <a:blip r:embed="rId4"/>
          <a:srcRect/>
          <a:stretch>
            <a:fillRect/>
          </a:stretch>
        </p:blipFill>
        <p:spPr>
          <a:xfrm>
            <a:off x="7772401" y="4343401"/>
            <a:ext cx="2049463" cy="2066925"/>
          </a:xfrm>
        </p:spPr>
      </p:pic>
      <p:sp>
        <p:nvSpPr>
          <p:cNvPr id="769028" name="WordArt 5">
            <a:extLst>
              <a:ext uri="{FF2B5EF4-FFF2-40B4-BE49-F238E27FC236}">
                <a16:creationId xmlns:a16="http://schemas.microsoft.com/office/drawing/2014/main" id="{A337638F-B108-4751-9A6D-0CF38D99449D}"/>
              </a:ext>
            </a:extLst>
          </p:cNvPr>
          <p:cNvSpPr>
            <a:spLocks noChangeArrowheads="1" noChangeShapeType="1" noTextEdit="1"/>
          </p:cNvSpPr>
          <p:nvPr/>
        </p:nvSpPr>
        <p:spPr bwMode="auto">
          <a:xfrm>
            <a:off x="1981200" y="304800"/>
            <a:ext cx="5105400" cy="15240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The Theistic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WORLDVIEW</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817795">
                                            <p:txEl>
                                              <p:pRg st="0" end="0"/>
                                            </p:txEl>
                                          </p:spTgt>
                                        </p:tgtEl>
                                        <p:attrNameLst>
                                          <p:attrName>style.visibility</p:attrName>
                                        </p:attrNameLst>
                                      </p:cBhvr>
                                      <p:to>
                                        <p:strVal val="visible"/>
                                      </p:to>
                                    </p:set>
                                    <p:anim calcmode="lin" valueType="num">
                                      <p:cBhvr>
                                        <p:cTn id="7" dur="500" fill="hold"/>
                                        <p:tgtEl>
                                          <p:spTgt spid="68177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177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817795">
                                            <p:txEl>
                                              <p:pRg st="1" end="1"/>
                                            </p:txEl>
                                          </p:spTgt>
                                        </p:tgtEl>
                                        <p:attrNameLst>
                                          <p:attrName>style.visibility</p:attrName>
                                        </p:attrNameLst>
                                      </p:cBhvr>
                                      <p:to>
                                        <p:strVal val="visible"/>
                                      </p:to>
                                    </p:set>
                                    <p:anim calcmode="lin" valueType="num">
                                      <p:cBhvr>
                                        <p:cTn id="13" dur="500" fill="hold"/>
                                        <p:tgtEl>
                                          <p:spTgt spid="681779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1779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6817795">
                                            <p:txEl>
                                              <p:pRg st="2" end="2"/>
                                            </p:txEl>
                                          </p:spTgt>
                                        </p:tgtEl>
                                        <p:attrNameLst>
                                          <p:attrName>style.visibility</p:attrName>
                                        </p:attrNameLst>
                                      </p:cBhvr>
                                      <p:to>
                                        <p:strVal val="visible"/>
                                      </p:to>
                                    </p:set>
                                    <p:anim calcmode="lin" valueType="num">
                                      <p:cBhvr>
                                        <p:cTn id="19" dur="500" fill="hold"/>
                                        <p:tgtEl>
                                          <p:spTgt spid="681779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1779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7795"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F8B049"/>
            </a:gs>
            <a:gs pos="9000">
              <a:srgbClr val="B43E85"/>
            </a:gs>
            <a:gs pos="15500">
              <a:srgbClr val="C50849"/>
            </a:gs>
            <a:gs pos="16499">
              <a:srgbClr val="F952A0"/>
            </a:gs>
            <a:gs pos="18500">
              <a:srgbClr val="FEE7F2"/>
            </a:gs>
            <a:gs pos="39500">
              <a:srgbClr val="F8B049"/>
            </a:gs>
            <a:gs pos="43500">
              <a:srgbClr val="F8B049"/>
            </a:gs>
            <a:gs pos="50000">
              <a:srgbClr val="FC9FCB"/>
            </a:gs>
            <a:gs pos="56500">
              <a:srgbClr val="F8B049"/>
            </a:gs>
            <a:gs pos="60501">
              <a:srgbClr val="F8B049"/>
            </a:gs>
            <a:gs pos="81500">
              <a:srgbClr val="FEE7F2"/>
            </a:gs>
            <a:gs pos="83501">
              <a:srgbClr val="F952A0"/>
            </a:gs>
            <a:gs pos="84500">
              <a:srgbClr val="C50849"/>
            </a:gs>
            <a:gs pos="91000">
              <a:srgbClr val="B43E85"/>
            </a:gs>
            <a:gs pos="100000">
              <a:srgbClr val="F8B049"/>
            </a:gs>
          </a:gsLst>
          <a:lin ang="5400000" scaled="1"/>
        </a:gradFill>
        <a:effectLst/>
      </p:bgPr>
    </p:bg>
    <p:spTree>
      <p:nvGrpSpPr>
        <p:cNvPr id="1" name=""/>
        <p:cNvGrpSpPr/>
        <p:nvPr/>
      </p:nvGrpSpPr>
      <p:grpSpPr>
        <a:xfrm>
          <a:off x="0" y="0"/>
          <a:ext cx="0" cy="0"/>
          <a:chOff x="0" y="0"/>
          <a:chExt cx="0" cy="0"/>
        </a:xfrm>
      </p:grpSpPr>
      <p:sp>
        <p:nvSpPr>
          <p:cNvPr id="6819842" name="Rectangle 2050">
            <a:extLst>
              <a:ext uri="{FF2B5EF4-FFF2-40B4-BE49-F238E27FC236}">
                <a16:creationId xmlns:a16="http://schemas.microsoft.com/office/drawing/2014/main" id="{51D14CD4-546B-4115-8121-E519EEDFF636}"/>
              </a:ext>
            </a:extLst>
          </p:cNvPr>
          <p:cNvSpPr>
            <a:spLocks noGrp="1" noChangeArrowheads="1"/>
          </p:cNvSpPr>
          <p:nvPr>
            <p:ph type="title"/>
          </p:nvPr>
        </p:nvSpPr>
        <p:spPr>
          <a:xfrm>
            <a:off x="2057400" y="228600"/>
            <a:ext cx="7772400" cy="1219200"/>
          </a:xfrm>
        </p:spPr>
        <p:txBody>
          <a:bodyPr/>
          <a:lstStyle/>
          <a:p>
            <a:pPr eaLnBrk="1" hangingPunct="1">
              <a:defRPr/>
            </a:pPr>
            <a:r>
              <a:rPr lang="en-US" b="1">
                <a:solidFill>
                  <a:srgbClr val="FFFF00"/>
                </a:solidFill>
                <a:effectLst>
                  <a:outerShdw blurRad="38100" dist="38100" dir="2700000" algn="tl">
                    <a:srgbClr val="000000"/>
                  </a:outerShdw>
                </a:effectLst>
                <a:ea typeface="+mj-ea"/>
              </a:rPr>
              <a:t>Four Realities</a:t>
            </a:r>
          </a:p>
        </p:txBody>
      </p:sp>
      <p:sp>
        <p:nvSpPr>
          <p:cNvPr id="6819843" name="Rectangle 2051">
            <a:extLst>
              <a:ext uri="{FF2B5EF4-FFF2-40B4-BE49-F238E27FC236}">
                <a16:creationId xmlns:a16="http://schemas.microsoft.com/office/drawing/2014/main" id="{FC45140E-4B39-4142-8C2E-4BA87FD4FB02}"/>
              </a:ext>
            </a:extLst>
          </p:cNvPr>
          <p:cNvSpPr>
            <a:spLocks noGrp="1" noChangeArrowheads="1"/>
          </p:cNvSpPr>
          <p:nvPr>
            <p:ph type="body" idx="1"/>
          </p:nvPr>
        </p:nvSpPr>
        <p:spPr/>
        <p:txBody>
          <a:bodyPr/>
          <a:lstStyle/>
          <a:p>
            <a:pPr algn="ctr" eaLnBrk="1" hangingPunct="1">
              <a:buFont typeface="Wingdings" panose="05000000000000000000" pitchFamily="2" charset="2"/>
              <a:buNone/>
              <a:defRPr/>
            </a:pPr>
            <a:r>
              <a:rPr lang="en-US" b="1">
                <a:effectLst>
                  <a:outerShdw blurRad="38100" dist="38100" dir="2700000" algn="tl">
                    <a:srgbClr val="000000"/>
                  </a:outerShdw>
                </a:effectLst>
                <a:latin typeface="AGaramond" charset="0"/>
                <a:ea typeface="+mn-ea"/>
              </a:rPr>
              <a:t>   </a:t>
            </a:r>
            <a:r>
              <a:rPr lang="en-US" b="1">
                <a:effectLst>
                  <a:outerShdw blurRad="38100" dist="38100" dir="2700000" algn="tl">
                    <a:srgbClr val="000000"/>
                  </a:outerShdw>
                </a:effectLst>
                <a:ea typeface="+mn-ea"/>
              </a:rPr>
              <a:t>A transitory life</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wise God in control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A sovereign purpose to fulfill</a:t>
            </a:r>
          </a:p>
          <a:p>
            <a:pPr algn="ctr" eaLnBrk="1" hangingPunct="1">
              <a:buFont typeface="Wingdings" panose="05000000000000000000" pitchFamily="2" charset="2"/>
              <a:buNone/>
              <a:defRPr/>
            </a:pPr>
            <a:r>
              <a:rPr lang="en-US" b="1">
                <a:effectLst>
                  <a:outerShdw blurRad="38100" dist="38100" dir="2700000" algn="tl">
                    <a:srgbClr val="000000"/>
                  </a:outerShdw>
                </a:effectLst>
                <a:ea typeface="+mn-ea"/>
              </a:rPr>
              <a:t>+ Wisdom to guide us</a:t>
            </a:r>
          </a:p>
        </p:txBody>
      </p:sp>
      <p:grpSp>
        <p:nvGrpSpPr>
          <p:cNvPr id="2" name="Group 2052">
            <a:extLst>
              <a:ext uri="{FF2B5EF4-FFF2-40B4-BE49-F238E27FC236}">
                <a16:creationId xmlns:a16="http://schemas.microsoft.com/office/drawing/2014/main" id="{36D475E8-B9BA-471C-A67B-355C8FE465CC}"/>
              </a:ext>
            </a:extLst>
          </p:cNvPr>
          <p:cNvGrpSpPr>
            <a:grpSpLocks/>
          </p:cNvGrpSpPr>
          <p:nvPr/>
        </p:nvGrpSpPr>
        <p:grpSpPr bwMode="auto">
          <a:xfrm>
            <a:off x="3048000" y="4419600"/>
            <a:ext cx="6019800" cy="1244068"/>
            <a:chOff x="960" y="2592"/>
            <a:chExt cx="4080" cy="1008"/>
          </a:xfrm>
        </p:grpSpPr>
        <p:sp>
          <p:nvSpPr>
            <p:cNvPr id="6819845" name="Line 2053">
              <a:extLst>
                <a:ext uri="{FF2B5EF4-FFF2-40B4-BE49-F238E27FC236}">
                  <a16:creationId xmlns:a16="http://schemas.microsoft.com/office/drawing/2014/main" id="{79D12736-12CB-464C-980B-67AE0E03AFA6}"/>
                </a:ext>
              </a:extLst>
            </p:cNvPr>
            <p:cNvSpPr>
              <a:spLocks noChangeShapeType="1"/>
            </p:cNvSpPr>
            <p:nvPr/>
          </p:nvSpPr>
          <p:spPr bwMode="auto">
            <a:xfrm>
              <a:off x="960" y="2592"/>
              <a:ext cx="3840" cy="0"/>
            </a:xfrm>
            <a:prstGeom prst="line">
              <a:avLst/>
            </a:prstGeom>
            <a:noFill/>
            <a:ln w="50800">
              <a:solidFill>
                <a:schemeClr val="tx2"/>
              </a:solidFill>
              <a:round/>
              <a:headEnd/>
              <a:tailEnd/>
            </a:ln>
            <a:effectLst/>
          </p:spPr>
          <p:txBody>
            <a:bodyPr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19846" name="Text Box 2054">
              <a:extLst>
                <a:ext uri="{FF2B5EF4-FFF2-40B4-BE49-F238E27FC236}">
                  <a16:creationId xmlns:a16="http://schemas.microsoft.com/office/drawing/2014/main" id="{48380341-64CE-45CF-BD59-53CB9573A1E8}"/>
                </a:ext>
              </a:extLst>
            </p:cNvPr>
            <p:cNvSpPr txBox="1">
              <a:spLocks noChangeArrowheads="1"/>
            </p:cNvSpPr>
            <p:nvPr/>
          </p:nvSpPr>
          <p:spPr bwMode="auto">
            <a:xfrm>
              <a:off x="960" y="2977"/>
              <a:ext cx="4080" cy="623"/>
            </a:xfrm>
            <a:prstGeom prst="rect">
              <a:avLst/>
            </a:prstGeom>
            <a:solidFill>
              <a:schemeClr val="bg1"/>
            </a:solidFill>
            <a:ln w="9525" algn="ctr">
              <a:noFill/>
              <a:miter lim="800000"/>
              <a:headEnd/>
              <a:tailEnd/>
            </a:ln>
            <a:effectLst/>
          </p:spPr>
          <p:txBody>
            <a:bodyPr anchorCtr="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Papyrus" pitchFamily="66" charset="0"/>
                  <a:ea typeface="ＭＳ Ｐゴシック"/>
                  <a:cs typeface="+mn-cs"/>
                </a:rPr>
                <a:t>Satisfaction &amp; hope!</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19843"/>
                                        </p:tgtEl>
                                        <p:attrNameLst>
                                          <p:attrName>style.visibility</p:attrName>
                                        </p:attrNameLst>
                                      </p:cBhvr>
                                      <p:to>
                                        <p:strVal val="visible"/>
                                      </p:to>
                                    </p:set>
                                    <p:anim calcmode="lin" valueType="num">
                                      <p:cBhvr additive="base">
                                        <p:cTn id="7" dur="500" fill="hold"/>
                                        <p:tgtEl>
                                          <p:spTgt spid="6819843"/>
                                        </p:tgtEl>
                                        <p:attrNameLst>
                                          <p:attrName>ppt_x</p:attrName>
                                        </p:attrNameLst>
                                      </p:cBhvr>
                                      <p:tavLst>
                                        <p:tav tm="0">
                                          <p:val>
                                            <p:strVal val="#ppt_x"/>
                                          </p:val>
                                        </p:tav>
                                        <p:tav tm="100000">
                                          <p:val>
                                            <p:strVal val="#ppt_x"/>
                                          </p:val>
                                        </p:tav>
                                      </p:tavLst>
                                    </p:anim>
                                    <p:anim calcmode="lin" valueType="num">
                                      <p:cBhvr additive="base">
                                        <p:cTn id="8" dur="500" fill="hold"/>
                                        <p:tgtEl>
                                          <p:spTgt spid="681984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43"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62D44F47-E852-41F9-9D38-F816313EA3C3}"/>
              </a:ext>
            </a:extLst>
          </p:cNvPr>
          <p:cNvGrpSpPr>
            <a:grpSpLocks/>
          </p:cNvGrpSpPr>
          <p:nvPr/>
        </p:nvGrpSpPr>
        <p:grpSpPr bwMode="auto">
          <a:xfrm>
            <a:off x="2209800" y="2590800"/>
            <a:ext cx="3810000" cy="2552700"/>
            <a:chOff x="384" y="1632"/>
            <a:chExt cx="2400" cy="1608"/>
          </a:xfrm>
        </p:grpSpPr>
        <p:sp>
          <p:nvSpPr>
            <p:cNvPr id="6809604" name="AutoShape 4">
              <a:extLst>
                <a:ext uri="{FF2B5EF4-FFF2-40B4-BE49-F238E27FC236}">
                  <a16:creationId xmlns:a16="http://schemas.microsoft.com/office/drawing/2014/main" id="{10AF357D-F827-4D8E-AB17-A6ACFA46D91D}"/>
                </a:ext>
              </a:extLst>
            </p:cNvPr>
            <p:cNvSpPr>
              <a:spLocks noChangeArrowheads="1"/>
            </p:cNvSpPr>
            <p:nvPr/>
          </p:nvSpPr>
          <p:spPr bwMode="auto">
            <a:xfrm rot="5400000">
              <a:off x="780"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09605" name="Rectangle 5">
              <a:extLst>
                <a:ext uri="{FF2B5EF4-FFF2-40B4-BE49-F238E27FC236}">
                  <a16:creationId xmlns:a16="http://schemas.microsoft.com/office/drawing/2014/main" id="{93D90910-A5E9-447D-B814-5467565B1D91}"/>
                </a:ext>
              </a:extLst>
            </p:cNvPr>
            <p:cNvSpPr>
              <a:spLocks noChangeArrowheads="1"/>
            </p:cNvSpPr>
            <p:nvPr/>
          </p:nvSpPr>
          <p:spPr bwMode="auto">
            <a:xfrm>
              <a:off x="528" y="1872"/>
              <a:ext cx="1248" cy="1104"/>
            </a:xfrm>
            <a:prstGeom prst="rect">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Secularist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World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View</a:t>
              </a:r>
            </a:p>
          </p:txBody>
        </p:sp>
      </p:grpSp>
      <p:grpSp>
        <p:nvGrpSpPr>
          <p:cNvPr id="3" name="Group 6">
            <a:extLst>
              <a:ext uri="{FF2B5EF4-FFF2-40B4-BE49-F238E27FC236}">
                <a16:creationId xmlns:a16="http://schemas.microsoft.com/office/drawing/2014/main" id="{2BD997D2-CEF4-46FF-84EE-93FB76A4F789}"/>
              </a:ext>
            </a:extLst>
          </p:cNvPr>
          <p:cNvGrpSpPr>
            <a:grpSpLocks/>
          </p:cNvGrpSpPr>
          <p:nvPr/>
        </p:nvGrpSpPr>
        <p:grpSpPr bwMode="auto">
          <a:xfrm>
            <a:off x="6096000" y="2590800"/>
            <a:ext cx="3810000" cy="2552700"/>
            <a:chOff x="2880" y="1632"/>
            <a:chExt cx="2400" cy="1608"/>
          </a:xfrm>
        </p:grpSpPr>
        <p:sp>
          <p:nvSpPr>
            <p:cNvPr id="6809607" name="AutoShape 7">
              <a:extLst>
                <a:ext uri="{FF2B5EF4-FFF2-40B4-BE49-F238E27FC236}">
                  <a16:creationId xmlns:a16="http://schemas.microsoft.com/office/drawing/2014/main" id="{449F324A-B9D1-422A-BA2F-E057E9E84EFB}"/>
                </a:ext>
              </a:extLst>
            </p:cNvPr>
            <p:cNvSpPr>
              <a:spLocks noChangeArrowheads="1"/>
            </p:cNvSpPr>
            <p:nvPr/>
          </p:nvSpPr>
          <p:spPr bwMode="auto">
            <a:xfrm rot="16200000">
              <a:off x="3276" y="1236"/>
              <a:ext cx="1608" cy="2400"/>
            </a:xfrm>
            <a:prstGeom prst="upArrowCallout">
              <a:avLst>
                <a:gd name="adj1" fmla="val 25000"/>
                <a:gd name="adj2" fmla="val 25000"/>
                <a:gd name="adj3" fmla="val 24876"/>
                <a:gd name="adj4" fmla="val 66667"/>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6809608" name="Rectangle 8">
              <a:extLst>
                <a:ext uri="{FF2B5EF4-FFF2-40B4-BE49-F238E27FC236}">
                  <a16:creationId xmlns:a16="http://schemas.microsoft.com/office/drawing/2014/main" id="{54C34D29-FE92-450E-B75D-5D32A4C7BA7D}"/>
                </a:ext>
              </a:extLst>
            </p:cNvPr>
            <p:cNvSpPr>
              <a:spLocks noChangeArrowheads="1"/>
            </p:cNvSpPr>
            <p:nvPr/>
          </p:nvSpPr>
          <p:spPr bwMode="auto">
            <a:xfrm>
              <a:off x="3840" y="1872"/>
              <a:ext cx="1248" cy="1104"/>
            </a:xfrm>
            <a:prstGeom prst="rect">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Theistic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World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Verdana" pitchFamily="34" charset="0"/>
                  <a:ea typeface="ＭＳ Ｐゴシック"/>
                  <a:cs typeface="+mn-cs"/>
                </a:rPr>
                <a:t>View</a:t>
              </a:r>
            </a:p>
          </p:txBody>
        </p:sp>
      </p:grpSp>
      <p:sp>
        <p:nvSpPr>
          <p:cNvPr id="6809612" name="WordArt 12">
            <a:extLst>
              <a:ext uri="{FF2B5EF4-FFF2-40B4-BE49-F238E27FC236}">
                <a16:creationId xmlns:a16="http://schemas.microsoft.com/office/drawing/2014/main" id="{80C47EAA-3312-4B94-8ACC-C9B3521847D0}"/>
              </a:ext>
            </a:extLst>
          </p:cNvPr>
          <p:cNvSpPr>
            <a:spLocks noChangeArrowheads="1" noChangeShapeType="1" noTextEdit="1"/>
          </p:cNvSpPr>
          <p:nvPr/>
        </p:nvSpPr>
        <p:spPr bwMode="auto">
          <a:xfrm>
            <a:off x="2438400" y="381000"/>
            <a:ext cx="7467600" cy="9906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FC9FCB"/>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ＭＳ Ｐゴシック"/>
                <a:cs typeface="+mn-cs"/>
              </a:rPr>
              <a:t>TWO VIEWS OF THE WORLD</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6809612"/>
                                        </p:tgtEl>
                                        <p:attrNameLst>
                                          <p:attrName>style.visibility</p:attrName>
                                        </p:attrNameLst>
                                      </p:cBhvr>
                                      <p:to>
                                        <p:strVal val="visible"/>
                                      </p:to>
                                    </p:set>
                                    <p:anim calcmode="lin" valueType="num">
                                      <p:cBhvr>
                                        <p:cTn id="7" dur="500" fill="hold"/>
                                        <p:tgtEl>
                                          <p:spTgt spid="6809612"/>
                                        </p:tgtEl>
                                        <p:attrNameLst>
                                          <p:attrName>ppt_w</p:attrName>
                                        </p:attrNameLst>
                                      </p:cBhvr>
                                      <p:tavLst>
                                        <p:tav tm="0">
                                          <p:val>
                                            <p:strVal val="(6*min(max(#ppt_w*#ppt_h,.3),1)-7.4)/-.7*#ppt_w"/>
                                          </p:val>
                                        </p:tav>
                                        <p:tav tm="100000">
                                          <p:val>
                                            <p:strVal val="#ppt_w"/>
                                          </p:val>
                                        </p:tav>
                                      </p:tavLst>
                                    </p:anim>
                                    <p:anim calcmode="lin" valueType="num">
                                      <p:cBhvr>
                                        <p:cTn id="8" dur="500" fill="hold"/>
                                        <p:tgtEl>
                                          <p:spTgt spid="6809612"/>
                                        </p:tgtEl>
                                        <p:attrNameLst>
                                          <p:attrName>ppt_h</p:attrName>
                                        </p:attrNameLst>
                                      </p:cBhvr>
                                      <p:tavLst>
                                        <p:tav tm="0">
                                          <p:val>
                                            <p:strVal val="(6*min(max(#ppt_w*#ppt_h,.3),1)-7.4)/-.7*#ppt_h"/>
                                          </p:val>
                                        </p:tav>
                                        <p:tav tm="100000">
                                          <p:val>
                                            <p:strVal val="#ppt_h"/>
                                          </p:val>
                                        </p:tav>
                                      </p:tavLst>
                                    </p:anim>
                                    <p:anim calcmode="lin" valueType="num">
                                      <p:cBhvr>
                                        <p:cTn id="9" dur="500" fill="hold"/>
                                        <p:tgtEl>
                                          <p:spTgt spid="6809612"/>
                                        </p:tgtEl>
                                        <p:attrNameLst>
                                          <p:attrName>ppt_x</p:attrName>
                                        </p:attrNameLst>
                                      </p:cBhvr>
                                      <p:tavLst>
                                        <p:tav tm="0">
                                          <p:val>
                                            <p:fltVal val="0.5"/>
                                          </p:val>
                                        </p:tav>
                                        <p:tav tm="100000">
                                          <p:val>
                                            <p:strVal val="#ppt_x"/>
                                          </p:val>
                                        </p:tav>
                                      </p:tavLst>
                                    </p:anim>
                                    <p:anim calcmode="lin" valueType="num">
                                      <p:cBhvr>
                                        <p:cTn id="10" dur="500" fill="hold"/>
                                        <p:tgtEl>
                                          <p:spTgt spid="680961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D6B19C"/>
            </a:gs>
            <a:gs pos="14999">
              <a:srgbClr val="D49E6C"/>
            </a:gs>
            <a:gs pos="35001">
              <a:srgbClr val="A65528"/>
            </a:gs>
            <a:gs pos="50000">
              <a:srgbClr val="663012"/>
            </a:gs>
            <a:gs pos="64999">
              <a:srgbClr val="A65528"/>
            </a:gs>
            <a:gs pos="85001">
              <a:srgbClr val="D49E6C"/>
            </a:gs>
            <a:gs pos="100000">
              <a:srgbClr val="D6B19C"/>
            </a:gs>
          </a:gsLst>
          <a:lin ang="5400000" scaled="1"/>
        </a:gradFill>
        <a:effectLst/>
      </p:bgPr>
    </p:bg>
    <p:spTree>
      <p:nvGrpSpPr>
        <p:cNvPr id="1" name=""/>
        <p:cNvGrpSpPr/>
        <p:nvPr/>
      </p:nvGrpSpPr>
      <p:grpSpPr>
        <a:xfrm>
          <a:off x="0" y="0"/>
          <a:ext cx="0" cy="0"/>
          <a:chOff x="0" y="0"/>
          <a:chExt cx="0" cy="0"/>
        </a:xfrm>
      </p:grpSpPr>
      <p:sp>
        <p:nvSpPr>
          <p:cNvPr id="6807554" name="Rectangle 2">
            <a:extLst>
              <a:ext uri="{FF2B5EF4-FFF2-40B4-BE49-F238E27FC236}">
                <a16:creationId xmlns:a16="http://schemas.microsoft.com/office/drawing/2014/main" id="{89F89C60-1B9F-44FE-BD28-752D71C99C53}"/>
              </a:ext>
            </a:extLst>
          </p:cNvPr>
          <p:cNvSpPr>
            <a:spLocks noGrp="1" noChangeArrowheads="1"/>
          </p:cNvSpPr>
          <p:nvPr>
            <p:ph type="ctrTitle"/>
          </p:nvPr>
        </p:nvSpPr>
        <p:spPr>
          <a:xfrm>
            <a:off x="2209800" y="381000"/>
            <a:ext cx="7696200" cy="1676400"/>
          </a:xfrm>
        </p:spPr>
        <p:txBody>
          <a:bodyPr/>
          <a:lstStyle/>
          <a:p>
            <a:pPr eaLnBrk="1" hangingPunct="1">
              <a:defRPr/>
            </a:pPr>
            <a:r>
              <a:rPr lang="en-US" sz="4000" b="1">
                <a:solidFill>
                  <a:srgbClr val="66FFFF"/>
                </a:solidFill>
                <a:effectLst>
                  <a:outerShdw blurRad="38100" dist="38100" dir="2700000" algn="tl">
                    <a:srgbClr val="000000"/>
                  </a:outerShdw>
                </a:effectLst>
                <a:ea typeface="+mj-ea"/>
              </a:rPr>
              <a:t>Ancient Wisdom </a:t>
            </a:r>
            <a:br>
              <a:rPr lang="en-US" sz="4000" b="1">
                <a:solidFill>
                  <a:srgbClr val="66FFFF"/>
                </a:solidFill>
                <a:effectLst>
                  <a:outerShdw blurRad="38100" dist="38100" dir="2700000" algn="tl">
                    <a:srgbClr val="000000"/>
                  </a:outerShdw>
                </a:effectLst>
                <a:ea typeface="+mj-ea"/>
              </a:rPr>
            </a:br>
            <a:r>
              <a:rPr lang="en-US" sz="4000" b="1">
                <a:solidFill>
                  <a:srgbClr val="66FFFF"/>
                </a:solidFill>
                <a:effectLst>
                  <a:outerShdw blurRad="38100" dist="38100" dir="2700000" algn="tl">
                    <a:srgbClr val="000000"/>
                  </a:outerShdw>
                </a:effectLst>
                <a:ea typeface="+mj-ea"/>
              </a:rPr>
              <a:t>for Modern Life</a:t>
            </a:r>
          </a:p>
        </p:txBody>
      </p:sp>
      <p:sp>
        <p:nvSpPr>
          <p:cNvPr id="6807555" name="Rectangle 3">
            <a:extLst>
              <a:ext uri="{FF2B5EF4-FFF2-40B4-BE49-F238E27FC236}">
                <a16:creationId xmlns:a16="http://schemas.microsoft.com/office/drawing/2014/main" id="{9BE7A51C-38EE-4F51-89D7-4252BEB59E32}"/>
              </a:ext>
            </a:extLst>
          </p:cNvPr>
          <p:cNvSpPr>
            <a:spLocks noGrp="1" noChangeArrowheads="1"/>
          </p:cNvSpPr>
          <p:nvPr>
            <p:ph type="subTitle" idx="1"/>
          </p:nvPr>
        </p:nvSpPr>
        <p:spPr>
          <a:xfrm>
            <a:off x="2971800" y="5257800"/>
            <a:ext cx="6096000" cy="990600"/>
          </a:xfrm>
          <a:solidFill>
            <a:schemeClr val="bg1"/>
          </a:solidFill>
        </p:spPr>
        <p:txBody>
          <a:bodyPr anchor="ctr" anchorCtr="1"/>
          <a:lstStyle/>
          <a:p>
            <a:pPr eaLnBrk="1" hangingPunct="1">
              <a:defRPr/>
            </a:pPr>
            <a:r>
              <a:rPr lang="en-US">
                <a:effectLst>
                  <a:outerShdw blurRad="38100" dist="38100" dir="2700000" algn="tl">
                    <a:srgbClr val="000000"/>
                  </a:outerShdw>
                </a:effectLst>
                <a:ea typeface="+mn-ea"/>
              </a:rPr>
              <a:t>It’s all a matter of perspective!</a:t>
            </a:r>
          </a:p>
        </p:txBody>
      </p:sp>
      <p:grpSp>
        <p:nvGrpSpPr>
          <p:cNvPr id="2" name="Group 4">
            <a:extLst>
              <a:ext uri="{FF2B5EF4-FFF2-40B4-BE49-F238E27FC236}">
                <a16:creationId xmlns:a16="http://schemas.microsoft.com/office/drawing/2014/main" id="{7C46AEAD-B883-4838-82A9-0A7662D659F5}"/>
              </a:ext>
            </a:extLst>
          </p:cNvPr>
          <p:cNvGrpSpPr>
            <a:grpSpLocks/>
          </p:cNvGrpSpPr>
          <p:nvPr/>
        </p:nvGrpSpPr>
        <p:grpSpPr bwMode="auto">
          <a:xfrm>
            <a:off x="4114800" y="2209801"/>
            <a:ext cx="3917950" cy="2613025"/>
            <a:chOff x="1632" y="1392"/>
            <a:chExt cx="2468" cy="1646"/>
          </a:xfrm>
        </p:grpSpPr>
        <p:sp>
          <p:nvSpPr>
            <p:cNvPr id="362501" name="Picture 5" descr="j0280909">
              <a:extLst>
                <a:ext uri="{FF2B5EF4-FFF2-40B4-BE49-F238E27FC236}">
                  <a16:creationId xmlns:a16="http://schemas.microsoft.com/office/drawing/2014/main" id="{B26CB675-756E-4943-85AE-9091D7471E68}"/>
                </a:ext>
              </a:extLst>
            </p:cNvPr>
            <p:cNvSpPr>
              <a:spLocks noChangeAspect="1" noChangeArrowheads="1"/>
            </p:cNvSpPr>
            <p:nvPr/>
          </p:nvSpPr>
          <p:spPr bwMode="auto">
            <a:xfrm>
              <a:off x="1632" y="1392"/>
              <a:ext cx="2468" cy="1646"/>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772105" name="Text Box 6">
              <a:extLst>
                <a:ext uri="{FF2B5EF4-FFF2-40B4-BE49-F238E27FC236}">
                  <a16:creationId xmlns:a16="http://schemas.microsoft.com/office/drawing/2014/main" id="{917B7852-D3B0-486C-B04C-B8A88FAE85D1}"/>
                </a:ext>
              </a:extLst>
            </p:cNvPr>
            <p:cNvSpPr txBox="1">
              <a:spLocks noChangeArrowheads="1"/>
            </p:cNvSpPr>
            <p:nvPr/>
          </p:nvSpPr>
          <p:spPr bwMode="auto">
            <a:xfrm>
              <a:off x="1776" y="2016"/>
              <a:ext cx="2160" cy="252"/>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1">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3366"/>
                  </a:solidFill>
                  <a:effectLst/>
                  <a:uLnTx/>
                  <a:uFillTx/>
                  <a:latin typeface="Papyrus" panose="03070502060502030205" pitchFamily="66" charset="0"/>
                  <a:ea typeface="ＭＳ Ｐゴシック"/>
                  <a:cs typeface="+mn-cs"/>
                </a:rPr>
                <a:t>Ecclesiastes</a:t>
              </a:r>
            </a:p>
          </p:txBody>
        </p:sp>
      </p:gr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6807554">
                                            <p:txEl>
                                              <p:pRg st="0" end="0"/>
                                            </p:txEl>
                                          </p:spTgt>
                                        </p:tgtEl>
                                        <p:attrNameLst>
                                          <p:attrName>style.visibility</p:attrName>
                                        </p:attrNameLst>
                                      </p:cBhvr>
                                      <p:to>
                                        <p:strVal val="visible"/>
                                      </p:to>
                                    </p:set>
                                    <p:anim calcmode="lin" valueType="num">
                                      <p:cBhvr additive="base">
                                        <p:cTn id="7" dur="300" fill="hold"/>
                                        <p:tgtEl>
                                          <p:spTgt spid="680755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68075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0" fill="hold"/>
                                        <p:tgtEl>
                                          <p:spTgt spid="2"/>
                                        </p:tgtEl>
                                        <p:attrNameLst>
                                          <p:attrName>ppt_w</p:attrName>
                                        </p:attrNameLst>
                                      </p:cBhvr>
                                      <p:tavLst>
                                        <p:tav tm="0" fmla="#ppt_w*sin(2.5*pi*$)">
                                          <p:val>
                                            <p:fltVal val="0"/>
                                          </p:val>
                                        </p:tav>
                                        <p:tav tm="100000">
                                          <p:val>
                                            <p:fltVal val="1"/>
                                          </p:val>
                                        </p:tav>
                                      </p:tavLst>
                                    </p:anim>
                                    <p:anim calcmode="lin" valueType="num">
                                      <p:cBhvr>
                                        <p:cTn id="14"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7554"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6BD882FD-510E-4051-A42D-B7CB91CCD8CD}"/>
              </a:ext>
              <a:ext uri="{C183D7F6-B498-43B3-948B-1728B52AA6E4}">
                <adec:decorative xmlns:adec="http://schemas.microsoft.com/office/drawing/2017/decorative" val="1"/>
              </a:ext>
            </a:extLst>
          </p:cNvPr>
          <p:cNvSpPr/>
          <p:nvPr/>
        </p:nvSpPr>
        <p:spPr>
          <a:xfrm rot="10800000">
            <a:off x="3358167" y="3709166"/>
            <a:ext cx="2992763" cy="2692261"/>
          </a:xfrm>
          <a:prstGeom prst="triangle">
            <a:avLst/>
          </a:prstGeom>
          <a:solidFill>
            <a:schemeClr val="accent2">
              <a:lumMod val="60000"/>
              <a:lumOff val="40000"/>
              <a:alpha val="35000"/>
            </a:schemeClr>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57975019-E885-43A6-A7BF-7D1741549A5A}"/>
              </a:ext>
              <a:ext uri="{C183D7F6-B498-43B3-948B-1728B52AA6E4}">
                <adec:decorative xmlns:adec="http://schemas.microsoft.com/office/drawing/2017/decorative" val="1"/>
              </a:ext>
            </a:extLst>
          </p:cNvPr>
          <p:cNvGrpSpPr/>
          <p:nvPr/>
        </p:nvGrpSpPr>
        <p:grpSpPr>
          <a:xfrm rot="10238682">
            <a:off x="-3540787" y="428295"/>
            <a:ext cx="5266744" cy="5272549"/>
            <a:chOff x="-3019695" y="528087"/>
            <a:chExt cx="6167811" cy="6174609"/>
          </a:xfrm>
          <a:scene3d>
            <a:camera prst="orthographicFront">
              <a:rot lat="0" lon="21000000" rev="0"/>
            </a:camera>
            <a:lightRig rig="threePt" dir="t"/>
          </a:scene3d>
        </p:grpSpPr>
        <p:grpSp>
          <p:nvGrpSpPr>
            <p:cNvPr id="6" name="Group 5">
              <a:extLst>
                <a:ext uri="{FF2B5EF4-FFF2-40B4-BE49-F238E27FC236}">
                  <a16:creationId xmlns:a16="http://schemas.microsoft.com/office/drawing/2014/main" id="{E1666B97-B9DF-48EE-AD79-66B31CC44C0B}"/>
                </a:ext>
              </a:extLst>
            </p:cNvPr>
            <p:cNvGrpSpPr/>
            <p:nvPr userDrawn="1"/>
          </p:nvGrpSpPr>
          <p:grpSpPr>
            <a:xfrm>
              <a:off x="-3019695" y="534885"/>
              <a:ext cx="6167811" cy="6167811"/>
              <a:chOff x="-3019695" y="534885"/>
              <a:chExt cx="6167811" cy="6167811"/>
            </a:xfrm>
          </p:grpSpPr>
          <p:grpSp>
            <p:nvGrpSpPr>
              <p:cNvPr id="8" name="Group 7">
                <a:extLst>
                  <a:ext uri="{FF2B5EF4-FFF2-40B4-BE49-F238E27FC236}">
                    <a16:creationId xmlns:a16="http://schemas.microsoft.com/office/drawing/2014/main" id="{678DB422-1186-4A23-9F5C-0C05AE7141CF}"/>
                  </a:ext>
                </a:extLst>
              </p:cNvPr>
              <p:cNvGrpSpPr/>
              <p:nvPr userDrawn="1"/>
            </p:nvGrpSpPr>
            <p:grpSpPr>
              <a:xfrm>
                <a:off x="-3019695" y="534885"/>
                <a:ext cx="6167811" cy="6167811"/>
                <a:chOff x="-3019695" y="534885"/>
                <a:chExt cx="6167811" cy="6167811"/>
              </a:xfrm>
            </p:grpSpPr>
            <p:sp>
              <p:nvSpPr>
                <p:cNvPr id="10" name="Oval 9">
                  <a:extLst>
                    <a:ext uri="{FF2B5EF4-FFF2-40B4-BE49-F238E27FC236}">
                      <a16:creationId xmlns:a16="http://schemas.microsoft.com/office/drawing/2014/main" id="{EF36ABA0-2DA8-44EA-8D28-3344126E4FD7}"/>
                    </a:ext>
                    <a:ext uri="{C183D7F6-B498-43B3-948B-1728B52AA6E4}">
                      <adec:decorative xmlns:adec="http://schemas.microsoft.com/office/drawing/2017/decorative" val="1"/>
                    </a:ext>
                  </a:extLst>
                </p:cNvPr>
                <p:cNvSpPr/>
                <p:nvPr userDrawn="1"/>
              </p:nvSpPr>
              <p:spPr>
                <a:xfrm>
                  <a:off x="-3019695" y="534885"/>
                  <a:ext cx="6167811" cy="616781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Pentagon 10">
                  <a:extLst>
                    <a:ext uri="{FF2B5EF4-FFF2-40B4-BE49-F238E27FC236}">
                      <a16:creationId xmlns:a16="http://schemas.microsoft.com/office/drawing/2014/main" id="{444D4E6E-A518-440E-891F-9AA1422EF962}"/>
                    </a:ext>
                    <a:ext uri="{C183D7F6-B498-43B3-948B-1728B52AA6E4}">
                      <adec:decorative xmlns:adec="http://schemas.microsoft.com/office/drawing/2017/decorative" val="1"/>
                    </a:ext>
                  </a:extLst>
                </p:cNvPr>
                <p:cNvSpPr/>
                <p:nvPr userDrawn="1"/>
              </p:nvSpPr>
              <p:spPr>
                <a:xfrm>
                  <a:off x="-2827283" y="569321"/>
                  <a:ext cx="5819368" cy="5547700"/>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9" name="Pentagon 8">
                <a:extLst>
                  <a:ext uri="{FF2B5EF4-FFF2-40B4-BE49-F238E27FC236}">
                    <a16:creationId xmlns:a16="http://schemas.microsoft.com/office/drawing/2014/main" id="{6B4D700E-1FF8-44F2-9975-C88F1C6D6F14}"/>
                  </a:ext>
                  <a:ext uri="{C183D7F6-B498-43B3-948B-1728B52AA6E4}">
                    <adec:decorative xmlns:adec="http://schemas.microsoft.com/office/drawing/2017/decorative" val="1"/>
                  </a:ext>
                </a:extLst>
              </p:cNvPr>
              <p:cNvSpPr/>
              <p:nvPr userDrawn="1"/>
            </p:nvSpPr>
            <p:spPr>
              <a:xfrm rot="2169223">
                <a:off x="-2674883" y="637641"/>
                <a:ext cx="5819368" cy="5547700"/>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7" name="Pentagon 6">
              <a:extLst>
                <a:ext uri="{FF2B5EF4-FFF2-40B4-BE49-F238E27FC236}">
                  <a16:creationId xmlns:a16="http://schemas.microsoft.com/office/drawing/2014/main" id="{F936DD4D-49DE-4903-89B8-A40D8577B38F}"/>
                </a:ext>
                <a:ext uri="{C183D7F6-B498-43B3-948B-1728B52AA6E4}">
                  <adec:decorative xmlns:adec="http://schemas.microsoft.com/office/drawing/2017/decorative" val="1"/>
                </a:ext>
              </a:extLst>
            </p:cNvPr>
            <p:cNvSpPr/>
            <p:nvPr userDrawn="1"/>
          </p:nvSpPr>
          <p:spPr>
            <a:xfrm rot="3306887">
              <a:off x="-2606563" y="663921"/>
              <a:ext cx="5819368" cy="5547700"/>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cxnSp>
        <p:nvCxnSpPr>
          <p:cNvPr id="12" name="Straight Connector 11">
            <a:extLst>
              <a:ext uri="{FF2B5EF4-FFF2-40B4-BE49-F238E27FC236}">
                <a16:creationId xmlns:a16="http://schemas.microsoft.com/office/drawing/2014/main" id="{BAE53365-5B8F-4E4B-91AA-31BF5877C57C}"/>
              </a:ext>
              <a:ext uri="{C183D7F6-B498-43B3-948B-1728B52AA6E4}">
                <adec:decorative xmlns:adec="http://schemas.microsoft.com/office/drawing/2017/decorative" val="1"/>
              </a:ext>
            </a:extLst>
          </p:cNvPr>
          <p:cNvCxnSpPr/>
          <p:nvPr/>
        </p:nvCxnSpPr>
        <p:spPr>
          <a:xfrm flipH="1">
            <a:off x="5579401" y="2131473"/>
            <a:ext cx="2096876" cy="4534022"/>
          </a:xfrm>
          <a:prstGeom prst="line">
            <a:avLst/>
          </a:prstGeom>
          <a:ln>
            <a:solidFill>
              <a:schemeClr val="tx1"/>
            </a:solidFill>
          </a:ln>
          <a:scene3d>
            <a:camera prst="orthographicFront">
              <a:rot lat="0" lon="210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2E9902-0C0E-44BB-87D7-B212B1C34F72}"/>
              </a:ext>
              <a:ext uri="{C183D7F6-B498-43B3-948B-1728B52AA6E4}">
                <adec:decorative xmlns:adec="http://schemas.microsoft.com/office/drawing/2017/decorative" val="1"/>
              </a:ext>
            </a:extLst>
          </p:cNvPr>
          <p:cNvCxnSpPr/>
          <p:nvPr/>
        </p:nvCxnSpPr>
        <p:spPr>
          <a:xfrm>
            <a:off x="3239956" y="2131473"/>
            <a:ext cx="2354317" cy="4534022"/>
          </a:xfrm>
          <a:prstGeom prst="line">
            <a:avLst/>
          </a:prstGeom>
          <a:ln>
            <a:solidFill>
              <a:schemeClr val="tx1"/>
            </a:solidFill>
          </a:ln>
          <a:scene3d>
            <a:camera prst="orthographicFront">
              <a:rot lat="0" lon="210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BE3FACA-F377-4771-9F07-A1B3AEF73376}"/>
              </a:ext>
              <a:ext uri="{C183D7F6-B498-43B3-948B-1728B52AA6E4}">
                <adec:decorative xmlns:adec="http://schemas.microsoft.com/office/drawing/2017/decorative" val="1"/>
              </a:ext>
            </a:extLst>
          </p:cNvPr>
          <p:cNvCxnSpPr/>
          <p:nvPr/>
        </p:nvCxnSpPr>
        <p:spPr>
          <a:xfrm flipH="1">
            <a:off x="3490539" y="0"/>
            <a:ext cx="3762704" cy="6858000"/>
          </a:xfrm>
          <a:prstGeom prst="line">
            <a:avLst/>
          </a:prstGeom>
          <a:ln>
            <a:solidFill>
              <a:schemeClr val="tx1"/>
            </a:solidFill>
          </a:ln>
          <a:scene3d>
            <a:camera prst="orthographicFront">
              <a:rot lat="0" lon="210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5" name="Isosceles Triangle 14">
            <a:extLst>
              <a:ext uri="{FF2B5EF4-FFF2-40B4-BE49-F238E27FC236}">
                <a16:creationId xmlns:a16="http://schemas.microsoft.com/office/drawing/2014/main" id="{02B610CC-F5FD-45AC-92EC-B94A44059886}"/>
              </a:ext>
              <a:ext uri="{C183D7F6-B498-43B3-948B-1728B52AA6E4}">
                <adec:decorative xmlns:adec="http://schemas.microsoft.com/office/drawing/2017/decorative" val="1"/>
              </a:ext>
            </a:extLst>
          </p:cNvPr>
          <p:cNvSpPr/>
          <p:nvPr/>
        </p:nvSpPr>
        <p:spPr>
          <a:xfrm>
            <a:off x="8437460" y="874569"/>
            <a:ext cx="2337447" cy="2015041"/>
          </a:xfrm>
          <a:prstGeom prst="triangle">
            <a:avLst/>
          </a:prstGeom>
          <a:solidFill>
            <a:schemeClr val="accent2"/>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6" name="Isosceles Triangle 15">
            <a:extLst>
              <a:ext uri="{FF2B5EF4-FFF2-40B4-BE49-F238E27FC236}">
                <a16:creationId xmlns:a16="http://schemas.microsoft.com/office/drawing/2014/main" id="{2FCC6975-E3B8-41F5-ADB8-91EB0180DC24}"/>
              </a:ext>
              <a:ext uri="{C183D7F6-B498-43B3-948B-1728B52AA6E4}">
                <adec:decorative xmlns:adec="http://schemas.microsoft.com/office/drawing/2017/decorative" val="1"/>
              </a:ext>
            </a:extLst>
          </p:cNvPr>
          <p:cNvSpPr/>
          <p:nvPr/>
        </p:nvSpPr>
        <p:spPr>
          <a:xfrm>
            <a:off x="8429299" y="1002454"/>
            <a:ext cx="2189100" cy="1887155"/>
          </a:xfrm>
          <a:prstGeom prst="triangl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Isosceles Triangle 16">
            <a:extLst>
              <a:ext uri="{FF2B5EF4-FFF2-40B4-BE49-F238E27FC236}">
                <a16:creationId xmlns:a16="http://schemas.microsoft.com/office/drawing/2014/main" id="{AD7E2B65-9882-4F96-B656-274F4FE4D5EB}"/>
              </a:ext>
              <a:ext uri="{C183D7F6-B498-43B3-948B-1728B52AA6E4}">
                <adec:decorative xmlns:adec="http://schemas.microsoft.com/office/drawing/2017/decorative" val="1"/>
              </a:ext>
            </a:extLst>
          </p:cNvPr>
          <p:cNvSpPr/>
          <p:nvPr/>
        </p:nvSpPr>
        <p:spPr>
          <a:xfrm>
            <a:off x="8393815" y="4106779"/>
            <a:ext cx="3023938" cy="2606844"/>
          </a:xfrm>
          <a:prstGeom prst="triangle">
            <a:avLst/>
          </a:prstGeom>
          <a:blipFill dpi="0" rotWithShape="1">
            <a:blip r:embed="rId3">
              <a:extLst>
                <a:ext uri="{28A0092B-C50C-407E-A947-70E740481C1C}">
                  <a14:useLocalDpi xmlns:a14="http://schemas.microsoft.com/office/drawing/2010/main" val="0"/>
                </a:ext>
              </a:extLst>
            </a:blip>
            <a:srcRect/>
            <a:stretch>
              <a:fillRect/>
            </a:stretch>
          </a:blip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Isosceles Triangle 17">
            <a:extLst>
              <a:ext uri="{FF2B5EF4-FFF2-40B4-BE49-F238E27FC236}">
                <a16:creationId xmlns:a16="http://schemas.microsoft.com/office/drawing/2014/main" id="{66F2612D-3B32-4FA8-B8CB-30D2F8D85B58}"/>
              </a:ext>
              <a:ext uri="{C183D7F6-B498-43B3-948B-1728B52AA6E4}">
                <adec:decorative xmlns:adec="http://schemas.microsoft.com/office/drawing/2017/decorative" val="1"/>
              </a:ext>
            </a:extLst>
          </p:cNvPr>
          <p:cNvSpPr/>
          <p:nvPr/>
        </p:nvSpPr>
        <p:spPr>
          <a:xfrm>
            <a:off x="9849234" y="3882189"/>
            <a:ext cx="2465678" cy="2125585"/>
          </a:xfrm>
          <a:prstGeom prst="triangle">
            <a:avLst/>
          </a:prstGeom>
          <a:solidFill>
            <a:schemeClr val="accent5">
              <a:alpha val="48000"/>
            </a:schemeClr>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23A91CEA-A767-495D-AB2B-355B7F8E56DE}"/>
              </a:ext>
              <a:ext uri="{C183D7F6-B498-43B3-948B-1728B52AA6E4}">
                <adec:decorative xmlns:adec="http://schemas.microsoft.com/office/drawing/2017/decorative" val="1"/>
              </a:ext>
            </a:extLst>
          </p:cNvPr>
          <p:cNvSpPr/>
          <p:nvPr/>
        </p:nvSpPr>
        <p:spPr>
          <a:xfrm>
            <a:off x="8506942" y="5852528"/>
            <a:ext cx="1166447" cy="1166447"/>
          </a:xfrm>
          <a:prstGeom prst="ellipse">
            <a:avLst/>
          </a:prstGeom>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EE593359-607D-4210-A730-409C5234E37D}"/>
              </a:ext>
              <a:ext uri="{C183D7F6-B498-43B3-948B-1728B52AA6E4}">
                <adec:decorative xmlns:adec="http://schemas.microsoft.com/office/drawing/2017/decorative" val="1"/>
              </a:ext>
            </a:extLst>
          </p:cNvPr>
          <p:cNvSpPr/>
          <p:nvPr/>
        </p:nvSpPr>
        <p:spPr>
          <a:xfrm>
            <a:off x="9621253" y="1366896"/>
            <a:ext cx="131648" cy="131648"/>
          </a:xfrm>
          <a:prstGeom prst="ellipse">
            <a:avLst/>
          </a:prstGeom>
          <a:solidFill>
            <a:schemeClr val="tx1"/>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Isosceles Triangle 20">
            <a:extLst>
              <a:ext uri="{FF2B5EF4-FFF2-40B4-BE49-F238E27FC236}">
                <a16:creationId xmlns:a16="http://schemas.microsoft.com/office/drawing/2014/main" id="{5FD678CB-C753-4AFE-90F0-DA30C69A4596}"/>
              </a:ext>
              <a:ext uri="{C183D7F6-B498-43B3-948B-1728B52AA6E4}">
                <adec:decorative xmlns:adec="http://schemas.microsoft.com/office/drawing/2017/decorative" val="1"/>
              </a:ext>
            </a:extLst>
          </p:cNvPr>
          <p:cNvSpPr/>
          <p:nvPr/>
        </p:nvSpPr>
        <p:spPr>
          <a:xfrm>
            <a:off x="3961853" y="226932"/>
            <a:ext cx="2205958" cy="1901688"/>
          </a:xfrm>
          <a:prstGeom prst="triangle">
            <a:avLst/>
          </a:prstGeom>
          <a:solidFill>
            <a:schemeClr val="tx1"/>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Isosceles Triangle 21">
            <a:extLst>
              <a:ext uri="{FF2B5EF4-FFF2-40B4-BE49-F238E27FC236}">
                <a16:creationId xmlns:a16="http://schemas.microsoft.com/office/drawing/2014/main" id="{AAD36042-7C51-4F03-999A-E84BAC731911}"/>
              </a:ext>
              <a:ext uri="{C183D7F6-B498-43B3-948B-1728B52AA6E4}">
                <adec:decorative xmlns:adec="http://schemas.microsoft.com/office/drawing/2017/decorative" val="1"/>
              </a:ext>
            </a:extLst>
          </p:cNvPr>
          <p:cNvSpPr/>
          <p:nvPr/>
        </p:nvSpPr>
        <p:spPr>
          <a:xfrm rot="10800000">
            <a:off x="5740725" y="655619"/>
            <a:ext cx="1174802" cy="1012760"/>
          </a:xfrm>
          <a:prstGeom prst="triangle">
            <a:avLst/>
          </a:prstGeom>
          <a:solidFill>
            <a:schemeClr val="accent2"/>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Isosceles Triangle 22">
            <a:extLst>
              <a:ext uri="{FF2B5EF4-FFF2-40B4-BE49-F238E27FC236}">
                <a16:creationId xmlns:a16="http://schemas.microsoft.com/office/drawing/2014/main" id="{8BD8D563-9C35-4145-B88C-E21F5B05EBC3}"/>
              </a:ext>
              <a:ext uri="{C183D7F6-B498-43B3-948B-1728B52AA6E4}">
                <adec:decorative xmlns:adec="http://schemas.microsoft.com/office/drawing/2017/decorative" val="1"/>
              </a:ext>
            </a:extLst>
          </p:cNvPr>
          <p:cNvSpPr/>
          <p:nvPr/>
        </p:nvSpPr>
        <p:spPr>
          <a:xfrm rot="150904">
            <a:off x="-130784" y="3922948"/>
            <a:ext cx="2792684" cy="2512272"/>
          </a:xfrm>
          <a:prstGeom prst="triangle">
            <a:avLst/>
          </a:prstGeom>
          <a:solidFill>
            <a:schemeClr val="accent4">
              <a:alpha val="35000"/>
            </a:schemeClr>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Isosceles Triangle 23">
            <a:extLst>
              <a:ext uri="{FF2B5EF4-FFF2-40B4-BE49-F238E27FC236}">
                <a16:creationId xmlns:a16="http://schemas.microsoft.com/office/drawing/2014/main" id="{5B6B5052-BA7D-4D8E-9916-42E9A711A954}"/>
              </a:ext>
              <a:ext uri="{C183D7F6-B498-43B3-948B-1728B52AA6E4}">
                <adec:decorative xmlns:adec="http://schemas.microsoft.com/office/drawing/2017/decorative" val="1"/>
              </a:ext>
            </a:extLst>
          </p:cNvPr>
          <p:cNvSpPr/>
          <p:nvPr/>
        </p:nvSpPr>
        <p:spPr>
          <a:xfrm>
            <a:off x="2564328" y="3428999"/>
            <a:ext cx="1577154" cy="1359615"/>
          </a:xfrm>
          <a:prstGeom prst="triangle">
            <a:avLst/>
          </a:prstGeom>
          <a:noFill/>
          <a:ln>
            <a:solidFill>
              <a:schemeClr val="accent5"/>
            </a:solid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Isosceles Triangle 24">
            <a:extLst>
              <a:ext uri="{FF2B5EF4-FFF2-40B4-BE49-F238E27FC236}">
                <a16:creationId xmlns:a16="http://schemas.microsoft.com/office/drawing/2014/main" id="{E83B814F-7902-40C6-8F3E-834858AD78FA}"/>
              </a:ext>
              <a:ext uri="{C183D7F6-B498-43B3-948B-1728B52AA6E4}">
                <adec:decorative xmlns:adec="http://schemas.microsoft.com/office/drawing/2017/decorative" val="1"/>
              </a:ext>
            </a:extLst>
          </p:cNvPr>
          <p:cNvSpPr/>
          <p:nvPr/>
        </p:nvSpPr>
        <p:spPr>
          <a:xfrm rot="10800000">
            <a:off x="4211254" y="1528780"/>
            <a:ext cx="1788472" cy="1541786"/>
          </a:xfrm>
          <a:prstGeom prst="triangle">
            <a:avLst/>
          </a:prstGeom>
          <a:noFill/>
          <a:ln>
            <a:solidFill>
              <a:schemeClr val="accent5"/>
            </a:solid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Trapezoid 5">
            <a:extLst>
              <a:ext uri="{FF2B5EF4-FFF2-40B4-BE49-F238E27FC236}">
                <a16:creationId xmlns:a16="http://schemas.microsoft.com/office/drawing/2014/main" id="{729EF5A9-1895-4CAA-A842-EC145A9F2E04}"/>
              </a:ext>
              <a:ext uri="{C183D7F6-B498-43B3-948B-1728B52AA6E4}">
                <adec:decorative xmlns:adec="http://schemas.microsoft.com/office/drawing/2017/decorative" val="1"/>
              </a:ext>
            </a:extLst>
          </p:cNvPr>
          <p:cNvSpPr/>
          <p:nvPr/>
        </p:nvSpPr>
        <p:spPr>
          <a:xfrm>
            <a:off x="479586" y="2648788"/>
            <a:ext cx="10027994" cy="1842155"/>
          </a:xfrm>
          <a:custGeom>
            <a:avLst/>
            <a:gdLst>
              <a:gd name="connsiteX0" fmla="*/ 0 w 10756669"/>
              <a:gd name="connsiteY0" fmla="*/ 1325563 h 1325563"/>
              <a:gd name="connsiteX1" fmla="*/ 331391 w 10756669"/>
              <a:gd name="connsiteY1" fmla="*/ 0 h 1325563"/>
              <a:gd name="connsiteX2" fmla="*/ 10425278 w 10756669"/>
              <a:gd name="connsiteY2" fmla="*/ 0 h 1325563"/>
              <a:gd name="connsiteX3" fmla="*/ 10756669 w 10756669"/>
              <a:gd name="connsiteY3" fmla="*/ 1325563 h 1325563"/>
              <a:gd name="connsiteX4" fmla="*/ 0 w 10756669"/>
              <a:gd name="connsiteY4" fmla="*/ 1325563 h 1325563"/>
              <a:gd name="connsiteX0" fmla="*/ 0 w 11296996"/>
              <a:gd name="connsiteY0" fmla="*/ 1333876 h 1333876"/>
              <a:gd name="connsiteX1" fmla="*/ 871718 w 11296996"/>
              <a:gd name="connsiteY1" fmla="*/ 0 h 1333876"/>
              <a:gd name="connsiteX2" fmla="*/ 10965605 w 11296996"/>
              <a:gd name="connsiteY2" fmla="*/ 0 h 1333876"/>
              <a:gd name="connsiteX3" fmla="*/ 11296996 w 11296996"/>
              <a:gd name="connsiteY3" fmla="*/ 1325563 h 1333876"/>
              <a:gd name="connsiteX4" fmla="*/ 0 w 11296996"/>
              <a:gd name="connsiteY4" fmla="*/ 1333876 h 1333876"/>
              <a:gd name="connsiteX0" fmla="*/ 0 w 11637818"/>
              <a:gd name="connsiteY0" fmla="*/ 1333876 h 1333876"/>
              <a:gd name="connsiteX1" fmla="*/ 871718 w 11637818"/>
              <a:gd name="connsiteY1" fmla="*/ 0 h 1333876"/>
              <a:gd name="connsiteX2" fmla="*/ 10965605 w 11637818"/>
              <a:gd name="connsiteY2" fmla="*/ 0 h 1333876"/>
              <a:gd name="connsiteX3" fmla="*/ 11637818 w 11637818"/>
              <a:gd name="connsiteY3" fmla="*/ 1333876 h 1333876"/>
              <a:gd name="connsiteX4" fmla="*/ 0 w 11637818"/>
              <a:gd name="connsiteY4" fmla="*/ 1333876 h 1333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7818" h="1333876">
                <a:moveTo>
                  <a:pt x="0" y="1333876"/>
                </a:moveTo>
                <a:lnTo>
                  <a:pt x="871718" y="0"/>
                </a:lnTo>
                <a:lnTo>
                  <a:pt x="10965605" y="0"/>
                </a:lnTo>
                <a:lnTo>
                  <a:pt x="11637818" y="1333876"/>
                </a:lnTo>
                <a:lnTo>
                  <a:pt x="0" y="1333876"/>
                </a:lnTo>
                <a:close/>
              </a:path>
            </a:pathLst>
          </a:custGeom>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7BB02CCE-AF40-4345-8A78-007B83E5507B}"/>
              </a:ext>
              <a:ext uri="{C183D7F6-B498-43B3-948B-1728B52AA6E4}">
                <adec:decorative xmlns:adec="http://schemas.microsoft.com/office/drawing/2017/decorative" val="1"/>
              </a:ext>
            </a:extLst>
          </p:cNvPr>
          <p:cNvSpPr>
            <a:spLocks noChangeAspect="1"/>
          </p:cNvSpPr>
          <p:nvPr/>
        </p:nvSpPr>
        <p:spPr>
          <a:xfrm>
            <a:off x="1455408" y="1190434"/>
            <a:ext cx="164592" cy="164592"/>
          </a:xfrm>
          <a:prstGeom prst="ellipse">
            <a:avLst/>
          </a:prstGeom>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2DD5FCFE-29D0-4E3E-B8B6-1B5ED920855C}"/>
              </a:ext>
              <a:ext uri="{C183D7F6-B498-43B3-948B-1728B52AA6E4}">
                <adec:decorative xmlns:adec="http://schemas.microsoft.com/office/drawing/2017/decorative" val="1"/>
              </a:ext>
            </a:extLst>
          </p:cNvPr>
          <p:cNvSpPr/>
          <p:nvPr/>
        </p:nvSpPr>
        <p:spPr>
          <a:xfrm>
            <a:off x="4376481" y="4491772"/>
            <a:ext cx="320860" cy="320860"/>
          </a:xfrm>
          <a:prstGeom prst="ellipse">
            <a:avLst/>
          </a:prstGeom>
          <a:solidFill>
            <a:schemeClr val="tx1"/>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23653676-69A0-4F01-9D11-F11E6AA15A7F}"/>
              </a:ext>
              <a:ext uri="{C183D7F6-B498-43B3-948B-1728B52AA6E4}">
                <adec:decorative xmlns:adec="http://schemas.microsoft.com/office/drawing/2017/decorative" val="1"/>
              </a:ext>
            </a:extLst>
          </p:cNvPr>
          <p:cNvSpPr/>
          <p:nvPr/>
        </p:nvSpPr>
        <p:spPr>
          <a:xfrm>
            <a:off x="3423023" y="5836402"/>
            <a:ext cx="885240" cy="885240"/>
          </a:xfrm>
          <a:prstGeom prst="ellipse">
            <a:avLst/>
          </a:prstGeom>
          <a:solidFill>
            <a:schemeClr val="accent4"/>
          </a:solidFill>
          <a:ln>
            <a:noFill/>
          </a:ln>
          <a:scene3d>
            <a:camera prst="orthographicFront">
              <a:rot lat="0" lon="210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84D9C970-DC99-4625-BDEB-1CC295E28ED5}"/>
              </a:ext>
            </a:extLst>
          </p:cNvPr>
          <p:cNvSpPr>
            <a:spLocks noGrp="1"/>
          </p:cNvSpPr>
          <p:nvPr>
            <p:ph type="title"/>
          </p:nvPr>
        </p:nvSpPr>
        <p:spPr>
          <a:xfrm>
            <a:off x="389023" y="2878958"/>
            <a:ext cx="10515600" cy="1444349"/>
          </a:xfrm>
        </p:spPr>
        <p:txBody>
          <a:bodyPr/>
          <a:lstStyle/>
          <a:p>
            <a:r>
              <a:rPr lang="en-US" sz="7200" dirty="0">
                <a:effectLst>
                  <a:outerShdw blurRad="38100" dist="38100" dir="2700000" algn="tl">
                    <a:srgbClr val="000000">
                      <a:alpha val="43137"/>
                    </a:srgbClr>
                  </a:outerShdw>
                </a:effectLst>
              </a:rPr>
              <a:t>Modernism Versus       POST-MODERNISM</a:t>
            </a:r>
          </a:p>
        </p:txBody>
      </p:sp>
    </p:spTree>
    <p:extLst>
      <p:ext uri="{BB962C8B-B14F-4D97-AF65-F5344CB8AC3E}">
        <p14:creationId xmlns:p14="http://schemas.microsoft.com/office/powerpoint/2010/main" val="1367014757"/>
      </p:ext>
    </p:extLst>
  </p:cSld>
  <p:clrMapOvr>
    <a:masterClrMapping/>
  </p:clrMapOvr>
  <mc:AlternateContent xmlns:mc="http://schemas.openxmlformats.org/markup-compatibility/2006" xmlns:p14="http://schemas.microsoft.com/office/powerpoint/2010/main">
    <mc:Choice Requires="p14">
      <p:transition p14:dur="0" advTm="6000"/>
    </mc:Choice>
    <mc:Fallback xmlns="">
      <p:transition advTm="6000"/>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4218883" name="WordArt 3">
            <a:extLst>
              <a:ext uri="{FF2B5EF4-FFF2-40B4-BE49-F238E27FC236}">
                <a16:creationId xmlns:a16="http://schemas.microsoft.com/office/drawing/2014/main" id="{03BA61F1-21F2-3BD1-6416-DD140EA111C5}"/>
              </a:ext>
            </a:extLst>
          </p:cNvPr>
          <p:cNvSpPr>
            <a:spLocks noChangeArrowheads="1" noChangeShapeType="1" noTextEdit="1"/>
          </p:cNvSpPr>
          <p:nvPr/>
        </p:nvSpPr>
        <p:spPr bwMode="auto">
          <a:xfrm>
            <a:off x="1597980" y="204186"/>
            <a:ext cx="9070019" cy="2539014"/>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360" normalizeH="0" baseline="0" noProof="0" dirty="0">
                <a:ln w="12700">
                  <a:solidFill>
                    <a:srgbClr val="000099"/>
                  </a:solidFill>
                  <a:round/>
                  <a:headEnd/>
                  <a:tailEnd/>
                </a:ln>
                <a:gradFill rotWithShape="1">
                  <a:gsLst>
                    <a:gs pos="0">
                      <a:srgbClr val="005CBF"/>
                    </a:gs>
                    <a:gs pos="25000">
                      <a:srgbClr val="0087E6"/>
                    </a:gs>
                    <a:gs pos="75000">
                      <a:srgbClr val="21D6E0"/>
                    </a:gs>
                    <a:gs pos="100000">
                      <a:srgbClr val="03D4A8"/>
                    </a:gs>
                  </a:gsLst>
                  <a:lin ang="5400000" scaled="1"/>
                </a:gradFill>
                <a:effectLst>
                  <a:outerShdw dist="125724" dir="18900000" algn="ctr" rotWithShape="0">
                    <a:srgbClr val="000099"/>
                  </a:outerShdw>
                </a:effectLst>
                <a:uLnTx/>
                <a:uFillTx/>
                <a:latin typeface="Impact" panose="020B0806030902050204" pitchFamily="34" charset="0"/>
                <a:ea typeface="+mn-ea"/>
                <a:cs typeface="Arial" panose="020B0604020202020204" pitchFamily="34" charset="0"/>
              </a:rPr>
              <a:t>21st  Century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360" normalizeH="0" baseline="0" noProof="0" dirty="0">
                <a:ln w="12700">
                  <a:solidFill>
                    <a:srgbClr val="000099"/>
                  </a:solidFill>
                  <a:round/>
                  <a:headEnd/>
                  <a:tailEnd/>
                </a:ln>
                <a:gradFill rotWithShape="1">
                  <a:gsLst>
                    <a:gs pos="0">
                      <a:srgbClr val="005CBF"/>
                    </a:gs>
                    <a:gs pos="25000">
                      <a:srgbClr val="0087E6"/>
                    </a:gs>
                    <a:gs pos="75000">
                      <a:srgbClr val="21D6E0"/>
                    </a:gs>
                    <a:gs pos="100000">
                      <a:srgbClr val="03D4A8"/>
                    </a:gs>
                  </a:gsLst>
                  <a:lin ang="5400000" scaled="1"/>
                </a:gradFill>
                <a:effectLst>
                  <a:outerShdw dist="125724" dir="18900000" algn="ctr" rotWithShape="0">
                    <a:srgbClr val="000099"/>
                  </a:outerShdw>
                </a:effectLst>
                <a:uLnTx/>
                <a:uFillTx/>
                <a:latin typeface="Impact" panose="020B0806030902050204" pitchFamily="34" charset="0"/>
                <a:ea typeface="+mn-ea"/>
                <a:cs typeface="Arial" panose="020B0604020202020204" pitchFamily="34" charset="0"/>
              </a:rPr>
              <a:t>FUTURE SHOCK</a:t>
            </a:r>
          </a:p>
        </p:txBody>
      </p:sp>
      <p:sp>
        <p:nvSpPr>
          <p:cNvPr id="4218889" name="Rectangle 9">
            <a:extLst>
              <a:ext uri="{FF2B5EF4-FFF2-40B4-BE49-F238E27FC236}">
                <a16:creationId xmlns:a16="http://schemas.microsoft.com/office/drawing/2014/main" id="{9E12539D-CB55-6F4D-D325-AC7661ECB363}"/>
              </a:ext>
            </a:extLst>
          </p:cNvPr>
          <p:cNvSpPr>
            <a:spLocks noGrp="1" noChangeArrowheads="1"/>
          </p:cNvSpPr>
          <p:nvPr>
            <p:ph type="subTitle" idx="1"/>
          </p:nvPr>
        </p:nvSpPr>
        <p:spPr>
          <a:xfrm>
            <a:off x="1828800" y="2743200"/>
            <a:ext cx="8534400" cy="3429000"/>
          </a:xfrm>
        </p:spPr>
        <p:txBody>
          <a:bodyPr/>
          <a:lstStyle/>
          <a:p>
            <a:pPr eaLnBrk="1" hangingPunct="1">
              <a:defRPr/>
            </a:pPr>
            <a:r>
              <a:rPr lang="en-US" sz="4400" b="1" i="1">
                <a:solidFill>
                  <a:srgbClr val="990033"/>
                </a:solidFill>
                <a:effectLst>
                  <a:outerShdw blurRad="38100" dist="38100" dir="2700000" algn="tl">
                    <a:srgbClr val="000000"/>
                  </a:outerShdw>
                </a:effectLst>
              </a:rPr>
              <a:t>“Future Shock is the shattering stress and disorientation that we induce in individuals by subjecting them to too much change in too short a time.”</a:t>
            </a:r>
          </a:p>
        </p:txBody>
      </p:sp>
      <p:sp>
        <p:nvSpPr>
          <p:cNvPr id="4218890" name="WordArt 10">
            <a:extLst>
              <a:ext uri="{FF2B5EF4-FFF2-40B4-BE49-F238E27FC236}">
                <a16:creationId xmlns:a16="http://schemas.microsoft.com/office/drawing/2014/main" id="{F4CD7B79-BC92-14D2-2CE2-2A29D4C47885}"/>
              </a:ext>
            </a:extLst>
          </p:cNvPr>
          <p:cNvSpPr>
            <a:spLocks noChangeArrowheads="1" noChangeShapeType="1" noTextEdit="1"/>
          </p:cNvSpPr>
          <p:nvPr/>
        </p:nvSpPr>
        <p:spPr bwMode="auto">
          <a:xfrm>
            <a:off x="4376691" y="6248400"/>
            <a:ext cx="3315810" cy="3048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dist="38100" dir="2700000" algn="tl" rotWithShape="0">
                    <a:srgbClr val="000000">
                      <a:alpha val="43137"/>
                    </a:srgbClr>
                  </a:outerShdw>
                </a:effectLst>
                <a:uLnTx/>
                <a:uFillTx/>
                <a:latin typeface="Arial Black" panose="020B0A04020102020204" pitchFamily="34" charset="0"/>
                <a:ea typeface="+mn-ea"/>
                <a:cs typeface="Arial" panose="020B0604020202020204" pitchFamily="34" charset="0"/>
              </a:rPr>
              <a:t>- Alvin Toffler (1970)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4218883"/>
                                        </p:tgtEl>
                                        <p:attrNameLst>
                                          <p:attrName>style.visibility</p:attrName>
                                        </p:attrNameLst>
                                      </p:cBhvr>
                                      <p:to>
                                        <p:strVal val="visible"/>
                                      </p:to>
                                    </p:set>
                                    <p:anim calcmode="lin" valueType="num">
                                      <p:cBhvr>
                                        <p:cTn id="7" dur="500" fill="hold"/>
                                        <p:tgtEl>
                                          <p:spTgt spid="4218883"/>
                                        </p:tgtEl>
                                        <p:attrNameLst>
                                          <p:attrName>ppt_w</p:attrName>
                                        </p:attrNameLst>
                                      </p:cBhvr>
                                      <p:tavLst>
                                        <p:tav tm="0">
                                          <p:val>
                                            <p:strVal val="4*#ppt_w"/>
                                          </p:val>
                                        </p:tav>
                                        <p:tav tm="100000">
                                          <p:val>
                                            <p:strVal val="#ppt_w"/>
                                          </p:val>
                                        </p:tav>
                                      </p:tavLst>
                                    </p:anim>
                                    <p:anim calcmode="lin" valueType="num">
                                      <p:cBhvr>
                                        <p:cTn id="8" dur="500" fill="hold"/>
                                        <p:tgtEl>
                                          <p:spTgt spid="421888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iterate type="wd">
                                    <p:tmPct val="100000"/>
                                  </p:iterate>
                                  <p:childTnLst>
                                    <p:set>
                                      <p:cBhvr>
                                        <p:cTn id="12" dur="1" fill="hold">
                                          <p:stCondLst>
                                            <p:cond delay="0"/>
                                          </p:stCondLst>
                                        </p:cTn>
                                        <p:tgtEl>
                                          <p:spTgt spid="4218889">
                                            <p:txEl>
                                              <p:pRg st="0" end="0"/>
                                            </p:txEl>
                                          </p:spTgt>
                                        </p:tgtEl>
                                        <p:attrNameLst>
                                          <p:attrName>style.visibility</p:attrName>
                                        </p:attrNameLst>
                                      </p:cBhvr>
                                      <p:to>
                                        <p:strVal val="visible"/>
                                      </p:to>
                                    </p:set>
                                    <p:anim calcmode="lin" valueType="num">
                                      <p:cBhvr additive="base">
                                        <p:cTn id="13" dur="300" fill="hold"/>
                                        <p:tgtEl>
                                          <p:spTgt spid="4218889">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21888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6" fill="hold" nodeType="clickEffect">
                                  <p:stCondLst>
                                    <p:cond delay="0"/>
                                  </p:stCondLst>
                                  <p:childTnLst>
                                    <p:set>
                                      <p:cBhvr>
                                        <p:cTn id="18" dur="1" fill="hold">
                                          <p:stCondLst>
                                            <p:cond delay="0"/>
                                          </p:stCondLst>
                                        </p:cTn>
                                        <p:tgtEl>
                                          <p:spTgt spid="4218890"/>
                                        </p:tgtEl>
                                        <p:attrNameLst>
                                          <p:attrName>style.visibility</p:attrName>
                                        </p:attrNameLst>
                                      </p:cBhvr>
                                      <p:to>
                                        <p:strVal val="visible"/>
                                      </p:to>
                                    </p:set>
                                    <p:anim calcmode="lin" valueType="num">
                                      <p:cBhvr>
                                        <p:cTn id="19" dur="500" fill="hold"/>
                                        <p:tgtEl>
                                          <p:spTgt spid="4218890"/>
                                        </p:tgtEl>
                                        <p:attrNameLst>
                                          <p:attrName>ppt_w</p:attrName>
                                        </p:attrNameLst>
                                      </p:cBhvr>
                                      <p:tavLst>
                                        <p:tav tm="0">
                                          <p:val>
                                            <p:strVal val="(6*min(max(#ppt_w*#ppt_h,.3),1)-7.4)/-.7*#ppt_w"/>
                                          </p:val>
                                        </p:tav>
                                        <p:tav tm="100000">
                                          <p:val>
                                            <p:strVal val="#ppt_w"/>
                                          </p:val>
                                        </p:tav>
                                      </p:tavLst>
                                    </p:anim>
                                    <p:anim calcmode="lin" valueType="num">
                                      <p:cBhvr>
                                        <p:cTn id="20" dur="500" fill="hold"/>
                                        <p:tgtEl>
                                          <p:spTgt spid="4218890"/>
                                        </p:tgtEl>
                                        <p:attrNameLst>
                                          <p:attrName>ppt_h</p:attrName>
                                        </p:attrNameLst>
                                      </p:cBhvr>
                                      <p:tavLst>
                                        <p:tav tm="0">
                                          <p:val>
                                            <p:strVal val="(6*min(max(#ppt_w*#ppt_h,.3),1)-7.4)/-.7*#ppt_h"/>
                                          </p:val>
                                        </p:tav>
                                        <p:tav tm="100000">
                                          <p:val>
                                            <p:strVal val="#ppt_h"/>
                                          </p:val>
                                        </p:tav>
                                      </p:tavLst>
                                    </p:anim>
                                    <p:anim calcmode="lin" valueType="num">
                                      <p:cBhvr>
                                        <p:cTn id="21" dur="500" fill="hold"/>
                                        <p:tgtEl>
                                          <p:spTgt spid="4218890"/>
                                        </p:tgtEl>
                                        <p:attrNameLst>
                                          <p:attrName>ppt_x</p:attrName>
                                        </p:attrNameLst>
                                      </p:cBhvr>
                                      <p:tavLst>
                                        <p:tav tm="0">
                                          <p:val>
                                            <p:fltVal val="0.5"/>
                                          </p:val>
                                        </p:tav>
                                        <p:tav tm="100000">
                                          <p:val>
                                            <p:strVal val="#ppt_x"/>
                                          </p:val>
                                        </p:tav>
                                      </p:tavLst>
                                    </p:anim>
                                    <p:anim calcmode="lin" valueType="num">
                                      <p:cBhvr>
                                        <p:cTn id="22" dur="500" fill="hold"/>
                                        <p:tgtEl>
                                          <p:spTgt spid="421889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8889"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2209800" y="228600"/>
            <a:ext cx="7772400" cy="1828800"/>
          </a:xfrm>
          <a:solidFill>
            <a:schemeClr val="folHlink"/>
          </a:solidFill>
        </p:spPr>
        <p:txBody>
          <a:bodyPr/>
          <a:lstStyle/>
          <a:p>
            <a:r>
              <a:rPr lang="en-US" sz="4800" dirty="0">
                <a:solidFill>
                  <a:schemeClr val="bg1"/>
                </a:solidFill>
                <a:latin typeface="CloisterBlack BT" pitchFamily="66" charset="0"/>
              </a:rPr>
              <a:t>Debate Begins With Aristotle:                                 </a:t>
            </a:r>
            <a:r>
              <a:rPr lang="en-US" sz="4000" dirty="0">
                <a:solidFill>
                  <a:schemeClr val="bg1"/>
                </a:solidFill>
                <a:latin typeface="CloisterBlack BT" pitchFamily="66" charset="0"/>
              </a:rPr>
              <a:t>How Are People Changed Within?</a:t>
            </a:r>
            <a:r>
              <a:rPr lang="en-US" sz="4000" dirty="0">
                <a:latin typeface="CloisterBlack BT" pitchFamily="66" charset="0"/>
              </a:rPr>
              <a:t> </a:t>
            </a:r>
          </a:p>
        </p:txBody>
      </p:sp>
      <p:sp>
        <p:nvSpPr>
          <p:cNvPr id="149507" name="Rectangle 3" descr="White marble"/>
          <p:cNvSpPr>
            <a:spLocks noGrp="1" noChangeArrowheads="1"/>
          </p:cNvSpPr>
          <p:nvPr>
            <p:ph type="body" idx="1"/>
          </p:nvPr>
        </p:nvSpPr>
        <p:spPr>
          <a:xfrm>
            <a:off x="1905000" y="2514600"/>
            <a:ext cx="8382000" cy="3352800"/>
          </a:xfrm>
          <a:blipFill dpi="0" rotWithShape="0">
            <a:blip r:embed="rId3" cstate="print"/>
            <a:srcRect/>
            <a:tile tx="0" ty="0" sx="100000" sy="100000" flip="none" algn="tl"/>
          </a:blipFill>
        </p:spPr>
        <p:txBody>
          <a:bodyPr/>
          <a:lstStyle/>
          <a:p>
            <a:pPr>
              <a:lnSpc>
                <a:spcPct val="90000"/>
              </a:lnSpc>
              <a:buFontTx/>
              <a:buNone/>
            </a:pPr>
            <a:r>
              <a:rPr lang="en-US" sz="3600" b="1" u="sng">
                <a:solidFill>
                  <a:schemeClr val="bg2"/>
                </a:solidFill>
              </a:rPr>
              <a:t>“To Be Is To Do” - Or - “To Do Is To Be”</a:t>
            </a:r>
          </a:p>
          <a:p>
            <a:pPr>
              <a:lnSpc>
                <a:spcPct val="90000"/>
              </a:lnSpc>
              <a:buFontTx/>
              <a:buNone/>
            </a:pPr>
            <a:r>
              <a:rPr lang="en-US" i="1">
                <a:solidFill>
                  <a:srgbClr val="0099CC"/>
                </a:solidFill>
              </a:rPr>
              <a:t>  “Excellence is an art won by training and habituation.  We do not act rightly because we have virtue or excellence,  but rather we have those because we have acted rightly.  We are what we repeatedly do…  Excellence, then is not an act but a habit.”</a:t>
            </a:r>
            <a:r>
              <a:rPr lang="en-US" sz="2800"/>
              <a:t> </a:t>
            </a:r>
          </a:p>
        </p:txBody>
      </p:sp>
      <p:sp>
        <p:nvSpPr>
          <p:cNvPr id="149508" name="WordArt 4"/>
          <p:cNvSpPr>
            <a:spLocks noChangeArrowheads="1" noChangeShapeType="1" noTextEdit="1"/>
          </p:cNvSpPr>
          <p:nvPr/>
        </p:nvSpPr>
        <p:spPr bwMode="auto">
          <a:xfrm>
            <a:off x="1981200" y="6096000"/>
            <a:ext cx="8001000" cy="762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outerShdw blurRad="38100" dist="38100" dir="2700000" algn="tl">
                    <a:srgbClr val="000000">
                      <a:alpha val="43137"/>
                    </a:srgbClr>
                  </a:outerShdw>
                </a:effectLst>
                <a:uLnTx/>
                <a:uFillTx/>
                <a:latin typeface="Times New Roman"/>
                <a:ea typeface="+mn-ea"/>
                <a:cs typeface="Times New Roman"/>
              </a:rPr>
              <a:t>* Disputing Human Nature!</a:t>
            </a:r>
          </a:p>
        </p:txBody>
      </p:sp>
      <p:pic>
        <p:nvPicPr>
          <p:cNvPr id="5" name="Picture 6" descr="C:\Documents and Settings\Owner\My Documents\Educational Illustrations\do be.bmp">
            <a:extLst>
              <a:ext uri="{FF2B5EF4-FFF2-40B4-BE49-F238E27FC236}">
                <a16:creationId xmlns:a16="http://schemas.microsoft.com/office/drawing/2014/main" id="{356D7DF5-21C2-46FA-9723-0CA0BFA16B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42245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58402" name="Rectangle 2">
            <a:extLst>
              <a:ext uri="{FF2B5EF4-FFF2-40B4-BE49-F238E27FC236}">
                <a16:creationId xmlns:a16="http://schemas.microsoft.com/office/drawing/2014/main" id="{4AB57AAE-3967-C9C8-1D09-5355E6619D3C}"/>
              </a:ext>
            </a:extLst>
          </p:cNvPr>
          <p:cNvSpPr>
            <a:spLocks noGrp="1" noChangeArrowheads="1"/>
          </p:cNvSpPr>
          <p:nvPr>
            <p:ph type="title"/>
          </p:nvPr>
        </p:nvSpPr>
        <p:spPr>
          <a:xfrm>
            <a:off x="2895600" y="1905000"/>
            <a:ext cx="6019800" cy="2971800"/>
          </a:xfrm>
          <a:solidFill>
            <a:srgbClr val="008080"/>
          </a:solidFill>
        </p:spPr>
        <p:txBody>
          <a:bodyPr/>
          <a:lstStyle/>
          <a:p>
            <a:pPr eaLnBrk="1" hangingPunct="1">
              <a:defRPr/>
            </a:pPr>
            <a:r>
              <a:rPr lang="en-US" b="1">
                <a:solidFill>
                  <a:srgbClr val="FFFF00"/>
                </a:solidFill>
                <a:effectLst>
                  <a:outerShdw blurRad="38100" dist="38100" dir="2700000" algn="tl">
                    <a:srgbClr val="000000"/>
                  </a:outerShdw>
                </a:effectLst>
              </a:rPr>
              <a:t>POSTMODERNISM:  Scientific Advancement Technological  Progress With Ethical Moral Lag</a:t>
            </a:r>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3558402">
                                            <p:txEl>
                                              <p:pRg st="0" end="0"/>
                                            </p:txEl>
                                          </p:spTgt>
                                        </p:tgtEl>
                                        <p:attrNameLst>
                                          <p:attrName>style.visibility</p:attrName>
                                        </p:attrNameLst>
                                      </p:cBhvr>
                                      <p:to>
                                        <p:strVal val="visible"/>
                                      </p:to>
                                    </p:set>
                                    <p:anim calcmode="lin" valueType="num">
                                      <p:cBhvr additive="base">
                                        <p:cTn id="7" dur="300" fill="hold"/>
                                        <p:tgtEl>
                                          <p:spTgt spid="355840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55840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8402"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3B0867-04DD-E272-6F5E-F6B77EF2E521}"/>
              </a:ext>
            </a:extLst>
          </p:cNvPr>
          <p:cNvSpPr txBox="1"/>
          <p:nvPr/>
        </p:nvSpPr>
        <p:spPr>
          <a:xfrm>
            <a:off x="0" y="88777"/>
            <a:ext cx="12192000" cy="686341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200" normalizeH="0" baseline="0" noProof="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uLnTx/>
                <a:uFillTx/>
                <a:latin typeface="Ravie" panose="04040805050809020602" pitchFamily="82" charset="0"/>
                <a:cs typeface="Arial" panose="020B0604020202020204" pitchFamily="34" charset="0"/>
              </a:rPr>
              <a:t>“The chief problem about death, incidentally, is the fear that there may be no afterlife – a depressing thought, particularly for those who have bothered to shave. Also, there is the fear that there is an afterlife but no one will know where it’s being held.” </a:t>
            </a:r>
            <a:r>
              <a:rPr kumimoji="0" lang="en-US" sz="4000" b="1" i="0" u="none" strike="noStrike" kern="1200" cap="none" spc="200" normalizeH="0" baseline="0" noProof="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uLnTx/>
                <a:uFillTx/>
                <a:latin typeface="Ravie" panose="04040805050809020602" pitchFamily="82" charset="0"/>
                <a:cs typeface="Arial" panose="020B0604020202020204" pitchFamily="34" charset="0"/>
              </a:rPr>
              <a:t>- movie quote      </a:t>
            </a:r>
          </a:p>
        </p:txBody>
      </p:sp>
    </p:spTree>
    <p:extLst>
      <p:ext uri="{BB962C8B-B14F-4D97-AF65-F5344CB8AC3E}">
        <p14:creationId xmlns:p14="http://schemas.microsoft.com/office/powerpoint/2010/main" val="2810994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42626" name="Rectangle 2">
            <a:extLst>
              <a:ext uri="{FF2B5EF4-FFF2-40B4-BE49-F238E27FC236}">
                <a16:creationId xmlns:a16="http://schemas.microsoft.com/office/drawing/2014/main" id="{FD2E5055-D444-4BB6-2A39-8F8391725F2C}"/>
              </a:ext>
            </a:extLst>
          </p:cNvPr>
          <p:cNvSpPr>
            <a:spLocks noGrp="1" noChangeArrowheads="1"/>
          </p:cNvSpPr>
          <p:nvPr>
            <p:ph type="title"/>
          </p:nvPr>
        </p:nvSpPr>
        <p:spPr>
          <a:xfrm>
            <a:off x="1524000" y="609600"/>
            <a:ext cx="8458200" cy="1143000"/>
          </a:xfrm>
          <a:effectLst/>
        </p:spPr>
        <p:txBody>
          <a:bodyPr vert="horz" wrap="square" lIns="92075" tIns="46038" rIns="92075" bIns="46038" numCol="1" anchor="ctr" anchorCtr="0" compatLnSpc="1">
            <a:prstTxWarp prst="textNoShape">
              <a:avLst/>
            </a:prstTxWarp>
          </a:bodyPr>
          <a:lstStyle/>
          <a:p>
            <a:pPr eaLnBrk="1" hangingPunct="1">
              <a:defRPr/>
            </a:pPr>
            <a:r>
              <a:rPr lang="en-US">
                <a:effectLst>
                  <a:outerShdw blurRad="38100" dist="38100" dir="2700000" algn="tl">
                    <a:srgbClr val="000000"/>
                  </a:outerShdw>
                </a:effectLst>
                <a:ea typeface="+mj-ea"/>
              </a:rPr>
              <a:t>What is a worldview?</a:t>
            </a:r>
          </a:p>
        </p:txBody>
      </p:sp>
      <p:pic>
        <p:nvPicPr>
          <p:cNvPr id="960515" name="Picture 3">
            <a:extLst>
              <a:ext uri="{FF2B5EF4-FFF2-40B4-BE49-F238E27FC236}">
                <a16:creationId xmlns:a16="http://schemas.microsoft.com/office/drawing/2014/main" id="{6E48CE5D-3252-783C-7E1B-8DC61C45BA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533401"/>
            <a:ext cx="1917700"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42628" name="Rectangle 4">
            <a:extLst>
              <a:ext uri="{FF2B5EF4-FFF2-40B4-BE49-F238E27FC236}">
                <a16:creationId xmlns:a16="http://schemas.microsoft.com/office/drawing/2014/main" id="{E5671CF7-E1B3-990A-9D16-A5E58536371B}"/>
              </a:ext>
            </a:extLst>
          </p:cNvPr>
          <p:cNvSpPr>
            <a:spLocks noGrp="1" noChangeArrowheads="1"/>
          </p:cNvSpPr>
          <p:nvPr>
            <p:ph type="body" idx="1"/>
          </p:nvPr>
        </p:nvSpPr>
        <p:spPr>
          <a:xfrm>
            <a:off x="2286000" y="2286000"/>
            <a:ext cx="7315200" cy="3962400"/>
          </a:xfrm>
          <a:effectLst/>
        </p:spPr>
        <p:txBody>
          <a:bodyPr vert="horz" wrap="square" lIns="92075" tIns="46038" rIns="92075" bIns="46038" numCol="1" anchor="t" anchorCtr="0" compatLnSpc="1">
            <a:prstTxWarp prst="textNoShape">
              <a:avLst/>
            </a:prstTxWarp>
          </a:bodyPr>
          <a:lstStyle/>
          <a:p>
            <a:pPr eaLnBrk="1" hangingPunct="1">
              <a:defRPr/>
            </a:pPr>
            <a:r>
              <a:rPr lang="en-US" sz="2800">
                <a:solidFill>
                  <a:schemeClr val="hlink"/>
                </a:solidFill>
                <a:effectLst>
                  <a:outerShdw blurRad="38100" dist="38100" dir="2700000" algn="tl">
                    <a:srgbClr val="000000"/>
                  </a:outerShdw>
                </a:effectLst>
                <a:ea typeface="+mn-ea"/>
              </a:rPr>
              <a:t>Everyone </a:t>
            </a:r>
            <a:r>
              <a:rPr lang="en-US" sz="2800">
                <a:effectLst>
                  <a:outerShdw blurRad="38100" dist="38100" dir="2700000" algn="tl">
                    <a:srgbClr val="000000"/>
                  </a:outerShdw>
                </a:effectLst>
                <a:ea typeface="+mn-ea"/>
              </a:rPr>
              <a:t>has a worldview whether one can explain it or not.  It can be likened to a pair of glasses through which one views the world.  It is important to have the right prescription or reality will be distorted.  Modern man is faced with a supermarket of world views all of them claiming to be </a:t>
            </a:r>
            <a:r>
              <a:rPr lang="en-US" sz="2800">
                <a:solidFill>
                  <a:srgbClr val="FFFF66"/>
                </a:solidFill>
                <a:effectLst>
                  <a:outerShdw blurRad="38100" dist="38100" dir="2700000" algn="tl">
                    <a:srgbClr val="000000"/>
                  </a:outerShdw>
                </a:effectLst>
                <a:ea typeface="+mn-ea"/>
              </a:rPr>
              <a:t>true</a:t>
            </a:r>
            <a:r>
              <a:rPr lang="en-US" sz="2800">
                <a:effectLst>
                  <a:outerShdw blurRad="38100" dist="38100" dir="2700000" algn="tl">
                    <a:srgbClr val="000000"/>
                  </a:outerShdw>
                </a:effectLst>
                <a:ea typeface="+mn-ea"/>
              </a:rPr>
              <a:t>.</a:t>
            </a:r>
            <a:r>
              <a:rPr lang="en-US" sz="2800">
                <a:ea typeface="+mn-ea"/>
              </a:rPr>
              <a:t> </a:t>
            </a:r>
          </a:p>
        </p:txBody>
      </p:sp>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15642628"/>
                                        </p:tgtEl>
                                        <p:attrNameLst>
                                          <p:attrName>style.visibility</p:attrName>
                                        </p:attrNameLst>
                                      </p:cBhvr>
                                      <p:to>
                                        <p:strVal val="visible"/>
                                      </p:to>
                                    </p:set>
                                    <p:animEffect transition="in" filter="checkerboard(across)">
                                      <p:cBhvr>
                                        <p:cTn id="7" dur="500"/>
                                        <p:tgtEl>
                                          <p:spTgt spid="15642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42628"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iversum.jpg">
            <a:extLst>
              <a:ext uri="{FF2B5EF4-FFF2-40B4-BE49-F238E27FC236}">
                <a16:creationId xmlns:a16="http://schemas.microsoft.com/office/drawing/2014/main" id="{2EF248F2-014F-4433-A52B-30679BBED6F4}"/>
              </a:ext>
            </a:extLst>
          </p:cNvPr>
          <p:cNvPicPr>
            <a:picLocks noChangeAspect="1"/>
          </p:cNvPicPr>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232566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chemeClr val="bg1"/>
            </a:gs>
            <a:gs pos="100000">
              <a:srgbClr val="767676"/>
            </a:gs>
          </a:gsLst>
          <a:lin ang="5400000" scaled="1"/>
        </a:gradFill>
        <a:effectLst/>
      </p:bgPr>
    </p:bg>
    <p:spTree>
      <p:nvGrpSpPr>
        <p:cNvPr id="1" name=""/>
        <p:cNvGrpSpPr/>
        <p:nvPr/>
      </p:nvGrpSpPr>
      <p:grpSpPr>
        <a:xfrm>
          <a:off x="0" y="0"/>
          <a:ext cx="0" cy="0"/>
          <a:chOff x="0" y="0"/>
          <a:chExt cx="0" cy="0"/>
        </a:xfrm>
      </p:grpSpPr>
      <p:sp>
        <p:nvSpPr>
          <p:cNvPr id="4303874" name="Rectangle 2">
            <a:extLst>
              <a:ext uri="{FF2B5EF4-FFF2-40B4-BE49-F238E27FC236}">
                <a16:creationId xmlns:a16="http://schemas.microsoft.com/office/drawing/2014/main" id="{FB1AE795-D6B8-3C44-22F5-FEFA64092591}"/>
              </a:ext>
            </a:extLst>
          </p:cNvPr>
          <p:cNvSpPr>
            <a:spLocks noGrp="1" noChangeArrowheads="1"/>
          </p:cNvSpPr>
          <p:nvPr>
            <p:ph type="title"/>
          </p:nvPr>
        </p:nvSpPr>
        <p:spPr>
          <a:xfrm>
            <a:off x="1752600" y="3657600"/>
            <a:ext cx="8610600" cy="1847850"/>
          </a:xfrm>
        </p:spPr>
        <p:txBody>
          <a:bodyPr/>
          <a:lstStyle/>
          <a:p>
            <a:pPr eaLnBrk="1" hangingPunct="1">
              <a:defRPr/>
            </a:pPr>
            <a:r>
              <a:rPr lang="en-US" sz="5400">
                <a:effectLst>
                  <a:outerShdw blurRad="38100" dist="38100" dir="2700000" algn="tl">
                    <a:srgbClr val="C0C0C0"/>
                  </a:outerShdw>
                </a:effectLst>
              </a:rPr>
              <a:t>What is Postmodernism?</a:t>
            </a:r>
          </a:p>
        </p:txBody>
      </p:sp>
      <p:pic>
        <p:nvPicPr>
          <p:cNvPr id="898051" name="Picture 3" descr="Postmodernism">
            <a:extLst>
              <a:ext uri="{FF2B5EF4-FFF2-40B4-BE49-F238E27FC236}">
                <a16:creationId xmlns:a16="http://schemas.microsoft.com/office/drawing/2014/main" id="{9D7DDBA2-BC1C-ECC0-C1F8-8D64DBA0FB8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53000" y="1143001"/>
            <a:ext cx="2120900" cy="2741613"/>
          </a:xfrm>
        </p:spPr>
      </p:pic>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355" name="Content Placeholder 3" descr="529944586ce7db50.jpg">
            <a:extLst>
              <a:ext uri="{FF2B5EF4-FFF2-40B4-BE49-F238E27FC236}">
                <a16:creationId xmlns:a16="http://schemas.microsoft.com/office/drawing/2014/main" id="{6665E5B8-3AB4-1868-B031-971F65B0163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5" name="Rectangle 4">
            <a:extLst>
              <a:ext uri="{FF2B5EF4-FFF2-40B4-BE49-F238E27FC236}">
                <a16:creationId xmlns:a16="http://schemas.microsoft.com/office/drawing/2014/main" id="{8C51385C-D9E8-6CFA-BD5E-6CCBC46779F8}"/>
              </a:ext>
            </a:extLst>
          </p:cNvPr>
          <p:cNvSpPr/>
          <p:nvPr/>
        </p:nvSpPr>
        <p:spPr>
          <a:xfrm>
            <a:off x="457200" y="1743075"/>
            <a:ext cx="11239499" cy="2585323"/>
          </a:xfrm>
          <a:prstGeom prst="rect">
            <a:avLst/>
          </a:prstGeom>
          <a:noFill/>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prstDash val="solid"/>
                </a:ln>
                <a:solidFill>
                  <a:srgbClr val="FFFF00"/>
                </a:solidFill>
                <a:effectLst>
                  <a:outerShdw blurRad="88000" dist="50800" dir="5040000" algn="tl">
                    <a:srgbClr val="000000">
                      <a:tint val="80000"/>
                      <a:satMod val="250000"/>
                      <a:alpha val="45000"/>
                    </a:srgbClr>
                  </a:outerShdw>
                </a:effectLst>
                <a:uLnTx/>
                <a:uFillTx/>
                <a:latin typeface="Calligrapher" pitchFamily="2" charset="0"/>
                <a:ea typeface="+mn-ea"/>
                <a:cs typeface="Arial" panose="020B0604020202020204" pitchFamily="34" charset="0"/>
              </a:rPr>
              <a:t>FROM THE FAILURE OF WESTERN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prstDash val="solid"/>
                </a:ln>
                <a:solidFill>
                  <a:srgbClr val="FFFF00"/>
                </a:solidFill>
                <a:effectLst>
                  <a:outerShdw blurRad="88000" dist="50800" dir="5040000" algn="tl">
                    <a:srgbClr val="000000">
                      <a:tint val="80000"/>
                      <a:satMod val="250000"/>
                      <a:alpha val="45000"/>
                    </a:srgbClr>
                  </a:outerShdw>
                </a:effectLst>
                <a:uLnTx/>
                <a:uFillTx/>
                <a:latin typeface="Calligrapher" pitchFamily="2" charset="0"/>
                <a:ea typeface="+mn-ea"/>
                <a:cs typeface="Arial" panose="020B0604020202020204" pitchFamily="34" charset="0"/>
              </a:rPr>
              <a:t>RATIONALISM &amp; ENLIGHTENMENT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prstDash val="solid"/>
                </a:ln>
                <a:solidFill>
                  <a:srgbClr val="FFFF00"/>
                </a:solidFill>
                <a:effectLst>
                  <a:outerShdw blurRad="88000" dist="50800" dir="5040000" algn="tl">
                    <a:srgbClr val="000000">
                      <a:tint val="80000"/>
                      <a:satMod val="250000"/>
                      <a:alpha val="45000"/>
                    </a:srgbClr>
                  </a:outerShdw>
                </a:effectLst>
                <a:uLnTx/>
                <a:uFillTx/>
                <a:latin typeface="Calligrapher" pitchFamily="2" charset="0"/>
                <a:ea typeface="+mn-ea"/>
                <a:cs typeface="Arial" panose="020B0604020202020204" pitchFamily="34" charset="0"/>
              </a:rPr>
              <a:t>UNTO THE AGE OF FRAGMENTATION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5"/>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403" name="Content Placeholder 3" descr="529944586ce7db50.jpg">
            <a:extLst>
              <a:ext uri="{FF2B5EF4-FFF2-40B4-BE49-F238E27FC236}">
                <a16:creationId xmlns:a16="http://schemas.microsoft.com/office/drawing/2014/main" id="{EC1B684D-F0A7-36D7-F287-C915D98EB8D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6" name="Rectangle 5">
            <a:extLst>
              <a:ext uri="{FF2B5EF4-FFF2-40B4-BE49-F238E27FC236}">
                <a16:creationId xmlns:a16="http://schemas.microsoft.com/office/drawing/2014/main" id="{521E03B7-22F2-56CD-A1A3-4EAFAFB0B3F0}"/>
              </a:ext>
            </a:extLst>
          </p:cNvPr>
          <p:cNvSpPr>
            <a:spLocks noChangeArrowheads="1"/>
          </p:cNvSpPr>
          <p:nvPr/>
        </p:nvSpPr>
        <p:spPr bwMode="auto">
          <a:xfrm>
            <a:off x="1524000" y="895350"/>
            <a:ext cx="8039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Francis Schaeffer: An Introduction to his Apologetics</a:t>
            </a:r>
            <a:endParaRPr kumimoji="0" lang="en-US" alt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742405" name="Rectangle 4">
            <a:extLst>
              <a:ext uri="{FF2B5EF4-FFF2-40B4-BE49-F238E27FC236}">
                <a16:creationId xmlns:a16="http://schemas.microsoft.com/office/drawing/2014/main" id="{13615599-C514-6691-753C-A1A195821C4D}"/>
              </a:ext>
            </a:extLst>
          </p:cNvPr>
          <p:cNvSpPr>
            <a:spLocks noChangeArrowheads="1"/>
          </p:cNvSpPr>
          <p:nvPr/>
        </p:nvSpPr>
        <p:spPr bwMode="auto">
          <a:xfrm>
            <a:off x="1524000" y="1447801"/>
            <a:ext cx="78486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alligrapher" pitchFamily="2" charset="0"/>
                <a:cs typeface="Arial" panose="020B0604020202020204" pitchFamily="34" charset="0"/>
              </a:defRPr>
            </a:lvl1pPr>
            <a:lvl2pPr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age of fragmentation: Failure of the humanist base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Truth</a:t>
            </a:r>
            <a:endParaRPr kumimoji="0" lang="en-US" altLang="en-US" sz="9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Radical empiricism/ logical positivism: Attempt to reduce all truth to propositions verified by science.</a:t>
            </a:r>
            <a:r>
              <a:rPr kumimoji="0" lang="en-US" altLang="en-US" sz="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Loss of any absolutes</a:t>
            </a:r>
            <a:r>
              <a:rPr kumimoji="0" lang="en-US" altLang="en-US" sz="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"We can now see why it is impossible to find a criterion for determining the validity of ethical judgments. It is not because they have an absolute validity which is mysteriously independent of ordinary sense experience, but because they have no objective validity whatsoever. If a sentence makes no statement at all, there is obviously no sense in asking whether what it says is true or false." -- A.J. Ayer, </a:t>
            </a:r>
            <a:r>
              <a:rPr kumimoji="0" lang="en-US" altLang="en-US" sz="1200"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Language, Truth and Logic</a:t>
            </a:r>
            <a:endParaRPr kumimoji="0" lang="en-US" altLang="en-US" sz="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existentialist, on the contrary, thinks it is very distressing that God does not exist, because all possibility of finding values in a heaven of ideas disappears along with Him; there can no longer be an objective Good, since there is no infinite and perfect consciousness to think it. Nowhere is it written that the Good exists, that we must be honest, that we must not lie; because the fact is we are on a plane where there are only men. Dostoevsky said, ‘If God didn’t exist, everything would be possible.’" -- Jean-Paul Sartre, "Existentialism Is Humanism"</a:t>
            </a:r>
            <a:endParaRPr kumimoji="0" lang="en-US" altLang="en-US" sz="9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Reality</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Kant’s noumenal/phenomenal distinction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Reality as it is cannot be apprehended, only interpreted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Man</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Dilemma: Reason says man is a machine, but there remains a quest for inner meaning and significance and definition. What is man? How is the individual connected to ultimate reality?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"Has existence significance at all? This is the question which will require a couple of centuries even to be completely heard in all its profundity." -- Fredrich Nietzsche, Joyful Wisdom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fact that God could create free beings vis-à -vis of Himself is the cross which philosophy could not carry, but remained hanging therefrom." -- Soren Kierkegaard, Aphorisms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How Should We Then Live, "The Age of Fragmentation"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Discussion </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What are the logical conclusions of humanist presuppositions? </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Where is man in tension with rationalistic presuppositions? </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How do we "take the roof off"?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From fragmentation to postmodernism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Ideological shift to postmodernism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Why ideology matters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7"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4451" name="Content Placeholder 3" descr="529944586ce7db50.jpg">
            <a:extLst>
              <a:ext uri="{FF2B5EF4-FFF2-40B4-BE49-F238E27FC236}">
                <a16:creationId xmlns:a16="http://schemas.microsoft.com/office/drawing/2014/main" id="{CD721A84-D440-03B2-0C02-BFA0B35865F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6" name="Rectangle 5">
            <a:extLst>
              <a:ext uri="{FF2B5EF4-FFF2-40B4-BE49-F238E27FC236}">
                <a16:creationId xmlns:a16="http://schemas.microsoft.com/office/drawing/2014/main" id="{38B7677C-94A4-6E6E-92D7-52F099CEBD05}"/>
              </a:ext>
            </a:extLst>
          </p:cNvPr>
          <p:cNvSpPr>
            <a:spLocks noChangeArrowheads="1"/>
          </p:cNvSpPr>
          <p:nvPr/>
        </p:nvSpPr>
        <p:spPr bwMode="auto">
          <a:xfrm>
            <a:off x="1524000" y="1066801"/>
            <a:ext cx="7772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Francis Schaeffer: His Apologetic Approach</a:t>
            </a:r>
            <a:endParaRPr kumimoji="0" lang="en-US"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04223918-CEFF-046F-C764-F5E85E56ACEB}"/>
              </a:ext>
            </a:extLst>
          </p:cNvPr>
          <p:cNvSpPr>
            <a:spLocks noChangeArrowheads="1"/>
          </p:cNvSpPr>
          <p:nvPr/>
        </p:nvSpPr>
        <p:spPr bwMode="auto">
          <a:xfrm>
            <a:off x="1524000" y="1905001"/>
            <a:ext cx="7848600"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alligrapher" pitchFamily="2" charset="0"/>
                <a:cs typeface="Arial" panose="020B0604020202020204" pitchFamily="34" charset="0"/>
              </a:defRPr>
            </a:lvl1pPr>
            <a:lvl2pPr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Truth</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600"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Paradigms: From "metanarrative" to "local knowledge"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600"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Power substitutes for truth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best we can hope to do is convert someone from their set of beliefs to ours. This is persuasion. It has nothing to do with transcendent truth or knowledge.             It is an art, as the old rhetoricians knew. Fortunately, our belief structures contain within themselves the possibility of alteration, of adopting a new opinion."                   -- Stanley Fish, Atlantic Monthly, March 1991</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600"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Propositional truth is out. Words do not convey meaning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600"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Some thoughts on "Words are Useless"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Reality</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 story of three umpires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Reality is socially constructed </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No common ground </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Openness and tolerance are the only (arbitrary) absolutes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Man</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6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Human personhood as a "social construct”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mph" presetSubtype="0" fill="hold" nodeType="clickEffect">
                                  <p:stCondLst>
                                    <p:cond delay="0"/>
                                  </p:stCondLst>
                                  <p:childTnLst>
                                    <p:animClr clrSpc="rgb" dir="cw">
                                      <p:cBhvr override="childStyle">
                                        <p:cTn id="6" dur="1900" fill="hold">
                                          <p:stCondLst>
                                            <p:cond delay="100"/>
                                          </p:stCondLst>
                                        </p:cTn>
                                        <p:tgtEl>
                                          <p:spTgt spid="6">
                                            <p:txEl>
                                              <p:pRg st="0" end="0"/>
                                            </p:txEl>
                                          </p:spTgt>
                                        </p:tgtEl>
                                        <p:attrNameLst>
                                          <p:attrName>style.color</p:attrName>
                                        </p:attrNameLst>
                                      </p:cBhvr>
                                      <p:to>
                                        <a:schemeClr val="accent2"/>
                                      </p:to>
                                    </p:animClr>
                                    <p:animClr clrSpc="rgb" dir="cw">
                                      <p:cBhvr>
                                        <p:cTn id="7" dur="1900" fill="hold">
                                          <p:stCondLst>
                                            <p:cond delay="100"/>
                                          </p:stCondLst>
                                        </p:cTn>
                                        <p:tgtEl>
                                          <p:spTgt spid="6">
                                            <p:txEl>
                                              <p:pRg st="0" end="0"/>
                                            </p:txEl>
                                          </p:spTgt>
                                        </p:tgtEl>
                                        <p:attrNameLst>
                                          <p:attrName>fillColor</p:attrName>
                                        </p:attrNameLst>
                                      </p:cBhvr>
                                      <p:to>
                                        <a:schemeClr val="accent2"/>
                                      </p:to>
                                    </p:animClr>
                                    <p:set>
                                      <p:cBhvr>
                                        <p:cTn id="8" dur="1900" fill="hold">
                                          <p:stCondLst>
                                            <p:cond delay="100"/>
                                          </p:stCondLst>
                                        </p:cTn>
                                        <p:tgtEl>
                                          <p:spTgt spid="6">
                                            <p:txEl>
                                              <p:pRg st="0" end="0"/>
                                            </p:txEl>
                                          </p:spTgt>
                                        </p:tgtEl>
                                        <p:attrNameLst>
                                          <p:attrName>fill.type</p:attrName>
                                        </p:attrNameLst>
                                      </p:cBhvr>
                                      <p:to>
                                        <p:strVal val="solid"/>
                                      </p:to>
                                    </p:set>
                                    <p:set>
                                      <p:cBhvr>
                                        <p:cTn id="9" dur="1900" fill="hold">
                                          <p:stCondLst>
                                            <p:cond delay="100"/>
                                          </p:stCondLst>
                                        </p:cTn>
                                        <p:tgtEl>
                                          <p:spTgt spid="6">
                                            <p:txEl>
                                              <p:pRg st="0" end="0"/>
                                            </p:txEl>
                                          </p:spTgt>
                                        </p:tgtEl>
                                        <p:attrNameLst>
                                          <p:attrName>fill.on</p:attrName>
                                        </p:attrNameLst>
                                      </p:cBhvr>
                                      <p:to>
                                        <p:strVal val="true"/>
                                      </p:to>
                                    </p:set>
                                    <p:animScale>
                                      <p:cBhvr>
                                        <p:cTn id="10" dur="200" fill="hold">
                                          <p:stCondLst>
                                            <p:cond delay="0"/>
                                          </p:stCondLst>
                                        </p:cTn>
                                        <p:tgtEl>
                                          <p:spTgt spid="6">
                                            <p:txEl>
                                              <p:pRg st="0" end="0"/>
                                            </p:txEl>
                                          </p:spTgt>
                                        </p:tgtEl>
                                      </p:cBhvr>
                                      <p:from x="100000" y="100000"/>
                                      <p:to x="100000" y="5000"/>
                                    </p:animScale>
                                    <p:animScale>
                                      <p:cBhvr>
                                        <p:cTn id="11" dur="200" fill="hold">
                                          <p:stCondLst>
                                            <p:cond delay="200"/>
                                          </p:stCondLst>
                                        </p:cTn>
                                        <p:tgtEl>
                                          <p:spTgt spid="6">
                                            <p:txEl>
                                              <p:pRg st="0" end="0"/>
                                            </p:txEl>
                                          </p:spTgt>
                                        </p:tgtEl>
                                      </p:cBhvr>
                                      <p:from x="100000" y="5000"/>
                                      <p:to x="120000" y="150000"/>
                                    </p:animScale>
                                    <p:animScale>
                                      <p:cBhvr>
                                        <p:cTn id="12" dur="600" fill="hold">
                                          <p:stCondLst>
                                            <p:cond delay="1400"/>
                                          </p:stCondLst>
                                        </p:cTn>
                                        <p:tgtEl>
                                          <p:spTgt spid="6">
                                            <p:txEl>
                                              <p:pRg st="0" end="0"/>
                                            </p:txEl>
                                          </p:spTgt>
                                        </p:tgtEl>
                                      </p:cBhvr>
                                      <p:to x="120000" y="150000"/>
                                    </p:animScale>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to="" calcmode="lin" valueType="num">
                                      <p:cBhvr>
                                        <p:cTn id="17" dur="1" fill="hold"/>
                                        <p:tgtEl>
                                          <p:spTgt spid="5">
                                            <p:txEl>
                                              <p:pRg st="0" end="0"/>
                                            </p:txEl>
                                          </p:spTgt>
                                        </p:tgtEl>
                                        <p:attrNameLst>
                                          <p:attrName/>
                                        </p:attrNameLst>
                                      </p:cBhvr>
                                    </p:anim>
                                  </p:childTnLst>
                                </p:cTn>
                              </p:par>
                              <p:par>
                                <p:cTn id="18" presetID="24" presetClass="entr" presetSubtype="0"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to="" calcmode="lin" valueType="num">
                                      <p:cBhvr>
                                        <p:cTn id="20" dur="1" fill="hold"/>
                                        <p:tgtEl>
                                          <p:spTgt spid="5">
                                            <p:txEl>
                                              <p:pRg st="1" end="1"/>
                                            </p:txEl>
                                          </p:spTgt>
                                        </p:tgtEl>
                                        <p:attrNameLst>
                                          <p:attrName/>
                                        </p:attrNameLst>
                                      </p:cBhvr>
                                    </p:anim>
                                  </p:childTnLst>
                                </p:cTn>
                              </p:par>
                              <p:par>
                                <p:cTn id="21" presetID="24" presetClass="entr" presetSubtype="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to="" calcmode="lin" valueType="num">
                                      <p:cBhvr>
                                        <p:cTn id="23" dur="1" fill="hold"/>
                                        <p:tgtEl>
                                          <p:spTgt spid="5">
                                            <p:txEl>
                                              <p:pRg st="2" end="2"/>
                                            </p:txEl>
                                          </p:spTgt>
                                        </p:tgtEl>
                                        <p:attrNameLst>
                                          <p:attrName/>
                                        </p:attrNameLst>
                                      </p:cBhvr>
                                    </p:anim>
                                  </p:childTnLst>
                                </p:cTn>
                              </p:par>
                              <p:par>
                                <p:cTn id="24" presetID="24" presetClass="entr" presetSubtype="0"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to="" calcmode="lin" valueType="num">
                                      <p:cBhvr>
                                        <p:cTn id="26" dur="1" fill="hold"/>
                                        <p:tgtEl>
                                          <p:spTgt spid="5">
                                            <p:txEl>
                                              <p:pRg st="3" end="3"/>
                                            </p:txEl>
                                          </p:spTgt>
                                        </p:tgtEl>
                                        <p:attrNameLst>
                                          <p:attrName/>
                                        </p:attrNameLst>
                                      </p:cBhvr>
                                    </p:anim>
                                  </p:childTnLst>
                                </p:cTn>
                              </p:par>
                              <p:par>
                                <p:cTn id="27" presetID="24" presetClass="entr" presetSubtype="0"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 to="" calcmode="lin" valueType="num">
                                      <p:cBhvr>
                                        <p:cTn id="29" dur="1" fill="hold"/>
                                        <p:tgtEl>
                                          <p:spTgt spid="5">
                                            <p:txEl>
                                              <p:pRg st="4" end="4"/>
                                            </p:txEl>
                                          </p:spTgt>
                                        </p:tgtEl>
                                        <p:attrNameLst>
                                          <p:attrName/>
                                        </p:attrNameLst>
                                      </p:cBhvr>
                                    </p:anim>
                                  </p:childTnLst>
                                </p:cTn>
                              </p:par>
                              <p:par>
                                <p:cTn id="30" presetID="24" presetClass="entr" presetSubtype="0" fill="hold"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 to="" calcmode="lin" valueType="num">
                                      <p:cBhvr>
                                        <p:cTn id="32" dur="1" fill="hold"/>
                                        <p:tgtEl>
                                          <p:spTgt spid="5">
                                            <p:txEl>
                                              <p:pRg st="5" end="5"/>
                                            </p:txEl>
                                          </p:spTgt>
                                        </p:tgtEl>
                                        <p:attrNameLst>
                                          <p:attrName/>
                                        </p:attrNameLst>
                                      </p:cBhvr>
                                    </p:anim>
                                  </p:childTnLst>
                                </p:cTn>
                              </p:par>
                              <p:par>
                                <p:cTn id="33" presetID="24" presetClass="entr" presetSubtype="0"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 to="" calcmode="lin" valueType="num">
                                      <p:cBhvr>
                                        <p:cTn id="35" dur="1" fill="hold"/>
                                        <p:tgtEl>
                                          <p:spTgt spid="5">
                                            <p:txEl>
                                              <p:pRg st="6" end="6"/>
                                            </p:txEl>
                                          </p:spTgt>
                                        </p:tgtEl>
                                        <p:attrNameLst>
                                          <p:attrName/>
                                        </p:attrNameLst>
                                      </p:cBhvr>
                                    </p:anim>
                                  </p:childTnLst>
                                </p:cTn>
                              </p:par>
                              <p:par>
                                <p:cTn id="36" presetID="24" presetClass="entr" presetSubtype="0" fill="hold" nodeType="with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 to="" calcmode="lin" valueType="num">
                                      <p:cBhvr>
                                        <p:cTn id="38" dur="1" fill="hold"/>
                                        <p:tgtEl>
                                          <p:spTgt spid="5">
                                            <p:txEl>
                                              <p:pRg st="7" end="7"/>
                                            </p:txEl>
                                          </p:spTgt>
                                        </p:tgtEl>
                                        <p:attrNameLst>
                                          <p:attrName/>
                                        </p:attrNameLst>
                                      </p:cBhvr>
                                    </p:anim>
                                  </p:childTnLst>
                                </p:cTn>
                              </p:par>
                              <p:par>
                                <p:cTn id="39" presetID="24" presetClass="entr" presetSubtype="0" fill="hold"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 to="" calcmode="lin" valueType="num">
                                      <p:cBhvr>
                                        <p:cTn id="41" dur="1" fill="hold"/>
                                        <p:tgtEl>
                                          <p:spTgt spid="5">
                                            <p:txEl>
                                              <p:pRg st="8" end="8"/>
                                            </p:txEl>
                                          </p:spTgt>
                                        </p:tgtEl>
                                        <p:attrNameLst>
                                          <p:attrName/>
                                        </p:attrNameLst>
                                      </p:cBhvr>
                                    </p:anim>
                                  </p:childTnLst>
                                </p:cTn>
                              </p:par>
                              <p:par>
                                <p:cTn id="42" presetID="24" presetClass="entr" presetSubtype="0" fill="hold" nodeType="withEffect">
                                  <p:stCondLst>
                                    <p:cond delay="0"/>
                                  </p:stCondLst>
                                  <p:childTnLst>
                                    <p:set>
                                      <p:cBhvr>
                                        <p:cTn id="43" dur="1" fill="hold">
                                          <p:stCondLst>
                                            <p:cond delay="0"/>
                                          </p:stCondLst>
                                        </p:cTn>
                                        <p:tgtEl>
                                          <p:spTgt spid="5">
                                            <p:txEl>
                                              <p:pRg st="9" end="9"/>
                                            </p:txEl>
                                          </p:spTgt>
                                        </p:tgtEl>
                                        <p:attrNameLst>
                                          <p:attrName>style.visibility</p:attrName>
                                        </p:attrNameLst>
                                      </p:cBhvr>
                                      <p:to>
                                        <p:strVal val="visible"/>
                                      </p:to>
                                    </p:set>
                                    <p:anim to="" calcmode="lin" valueType="num">
                                      <p:cBhvr>
                                        <p:cTn id="44" dur="1" fill="hold"/>
                                        <p:tgtEl>
                                          <p:spTgt spid="5">
                                            <p:txEl>
                                              <p:pRg st="9" end="9"/>
                                            </p:txEl>
                                          </p:spTgt>
                                        </p:tgtEl>
                                        <p:attrNameLst>
                                          <p:attrName/>
                                        </p:attrNameLst>
                                      </p:cBhvr>
                                    </p:anim>
                                  </p:childTnLst>
                                </p:cTn>
                              </p:par>
                              <p:par>
                                <p:cTn id="45" presetID="24" presetClass="entr" presetSubtype="0" fill="hold" nodeType="with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 to="" calcmode="lin" valueType="num">
                                      <p:cBhvr>
                                        <p:cTn id="47" dur="1" fill="hold"/>
                                        <p:tgtEl>
                                          <p:spTgt spid="5">
                                            <p:txEl>
                                              <p:pRg st="10" end="10"/>
                                            </p:txEl>
                                          </p:spTgt>
                                        </p:tgtEl>
                                        <p:attrNameLst>
                                          <p:attrName/>
                                        </p:attrNameLst>
                                      </p:cBhvr>
                                    </p:anim>
                                  </p:childTnLst>
                                </p:cTn>
                              </p:par>
                              <p:par>
                                <p:cTn id="48" presetID="24" presetClass="entr" presetSubtype="0" fill="hold" nodeType="withEffect">
                                  <p:stCondLst>
                                    <p:cond delay="0"/>
                                  </p:stCondLst>
                                  <p:childTnLst>
                                    <p:set>
                                      <p:cBhvr>
                                        <p:cTn id="49" dur="1" fill="hold">
                                          <p:stCondLst>
                                            <p:cond delay="0"/>
                                          </p:stCondLst>
                                        </p:cTn>
                                        <p:tgtEl>
                                          <p:spTgt spid="5">
                                            <p:txEl>
                                              <p:pRg st="11" end="11"/>
                                            </p:txEl>
                                          </p:spTgt>
                                        </p:tgtEl>
                                        <p:attrNameLst>
                                          <p:attrName>style.visibility</p:attrName>
                                        </p:attrNameLst>
                                      </p:cBhvr>
                                      <p:to>
                                        <p:strVal val="visible"/>
                                      </p:to>
                                    </p:set>
                                    <p:anim to="" calcmode="lin" valueType="num">
                                      <p:cBhvr>
                                        <p:cTn id="50" dur="1" fill="hold"/>
                                        <p:tgtEl>
                                          <p:spTgt spid="5">
                                            <p:txEl>
                                              <p:pRg st="11" end="11"/>
                                            </p:txEl>
                                          </p:spTgt>
                                        </p:tgtEl>
                                        <p:attrNameLst>
                                          <p:attrName/>
                                        </p:attrNameLst>
                                      </p:cBhvr>
                                    </p:anim>
                                  </p:childTnLst>
                                </p:cTn>
                              </p:par>
                              <p:par>
                                <p:cTn id="51" presetID="24" presetClass="entr" presetSubtype="0" fill="hold" nodeType="withEffect">
                                  <p:stCondLst>
                                    <p:cond delay="0"/>
                                  </p:stCondLst>
                                  <p:childTnLst>
                                    <p:set>
                                      <p:cBhvr>
                                        <p:cTn id="52" dur="1" fill="hold">
                                          <p:stCondLst>
                                            <p:cond delay="0"/>
                                          </p:stCondLst>
                                        </p:cTn>
                                        <p:tgtEl>
                                          <p:spTgt spid="5">
                                            <p:txEl>
                                              <p:pRg st="12" end="12"/>
                                            </p:txEl>
                                          </p:spTgt>
                                        </p:tgtEl>
                                        <p:attrNameLst>
                                          <p:attrName>style.visibility</p:attrName>
                                        </p:attrNameLst>
                                      </p:cBhvr>
                                      <p:to>
                                        <p:strVal val="visible"/>
                                      </p:to>
                                    </p:set>
                                    <p:anim to="" calcmode="lin" valueType="num">
                                      <p:cBhvr>
                                        <p:cTn id="53" dur="1" fill="hold"/>
                                        <p:tgtEl>
                                          <p:spTgt spid="5">
                                            <p:txEl>
                                              <p:pRg st="12" end="1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6323" name="Content Placeholder 3" descr="529944586ce7db50.jpg">
            <a:extLst>
              <a:ext uri="{FF2B5EF4-FFF2-40B4-BE49-F238E27FC236}">
                <a16:creationId xmlns:a16="http://schemas.microsoft.com/office/drawing/2014/main" id="{4F42A079-6426-40FE-83A5-2AAFAFC243B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6" name="Rectangle 5">
            <a:extLst>
              <a:ext uri="{FF2B5EF4-FFF2-40B4-BE49-F238E27FC236}">
                <a16:creationId xmlns:a16="http://schemas.microsoft.com/office/drawing/2014/main" id="{DF2E8FA2-30CD-45F6-84DB-357DDB8CB0C0}"/>
              </a:ext>
            </a:extLst>
          </p:cNvPr>
          <p:cNvSpPr>
            <a:spLocks noChangeArrowheads="1"/>
          </p:cNvSpPr>
          <p:nvPr/>
        </p:nvSpPr>
        <p:spPr bwMode="auto">
          <a:xfrm>
            <a:off x="254524" y="781051"/>
            <a:ext cx="76893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Schaeffer’s Apocalyptic Analysis </a:t>
            </a:r>
          </a:p>
        </p:txBody>
      </p:sp>
      <p:sp>
        <p:nvSpPr>
          <p:cNvPr id="5" name="Rectangle 4">
            <a:extLst>
              <a:ext uri="{FF2B5EF4-FFF2-40B4-BE49-F238E27FC236}">
                <a16:creationId xmlns:a16="http://schemas.microsoft.com/office/drawing/2014/main" id="{910CE778-54BC-4AA3-BD09-F8C2EF5C5235}"/>
              </a:ext>
            </a:extLst>
          </p:cNvPr>
          <p:cNvSpPr>
            <a:spLocks noChangeArrowheads="1"/>
          </p:cNvSpPr>
          <p:nvPr/>
        </p:nvSpPr>
        <p:spPr bwMode="auto">
          <a:xfrm>
            <a:off x="254524" y="1447801"/>
            <a:ext cx="9118076"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a:solidFill>
                  <a:schemeClr val="tx1"/>
                </a:solidFill>
                <a:latin typeface="Calligrapher" pitchFamily="2" charset="0"/>
                <a:cs typeface="Arial" panose="020B0604020202020204" pitchFamily="34" charset="0"/>
              </a:defRPr>
            </a:lvl1pPr>
            <a:lvl2pPr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Posthuman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Human nature </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Product of Darwinian evolution</a:t>
            </a:r>
            <a:r>
              <a:rPr kumimoji="0" lang="en-US" altLang="en-US" sz="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Self is a social construct, thus it is possible to "reinvent" one’s self by artificial evolution.              </a:t>
            </a: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Computers and biotechnology make this possible..</a:t>
            </a:r>
            <a:r>
              <a:rPr kumimoji="0" lang="en-US" altLang="en-US" sz="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There is no correct or true model of the self.</a:t>
            </a:r>
            <a:r>
              <a:rPr kumimoji="0" lang="en-US" altLang="en-US" sz="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Postmodern era is a period of disintegrated selves.</a:t>
            </a:r>
            <a:r>
              <a:rPr kumimoji="0" lang="en-US" altLang="en-US" sz="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1" i="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Reality</a:t>
            </a:r>
            <a:r>
              <a:rPr kumimoji="0" lang="en-US" altLang="en-US" sz="800" b="1" i="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1" i="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There is a "multiplicity of possible realities."</a:t>
            </a:r>
            <a:r>
              <a:rPr kumimoji="0" lang="en-US" altLang="en-US" sz="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Reality is rooted in perception.</a:t>
            </a:r>
            <a:r>
              <a:rPr kumimoji="0" lang="en-US" altLang="en-US" sz="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Reality appears to be increasingly irrational.</a:t>
            </a:r>
            <a:r>
              <a:rPr kumimoji="0" lang="en-US" altLang="en-US" sz="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1" i="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Values</a:t>
            </a:r>
            <a:r>
              <a:rPr kumimoji="0" lang="en-US" altLang="en-US" sz="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Should we take control of our bodies? Is it right to artificially control evolution?</a:t>
            </a:r>
            <a:r>
              <a:rPr kumimoji="0" lang="en-US" altLang="en-US" sz="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Are genetic manipulations "improvements"?</a:t>
            </a:r>
            <a:r>
              <a:rPr kumimoji="0" lang="en-US" altLang="en-US" sz="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There is a sense that we are advancing, but not progressing.</a:t>
            </a:r>
            <a:r>
              <a:rPr kumimoji="0" lang="en-US" altLang="en-US" sz="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Okatu</a:t>
            </a:r>
            <a:r>
              <a:rPr kumimoji="0" lang="en-US" altLang="en-US" sz="1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represent a new view of social interaction, relating to machines over people.</a:t>
            </a:r>
            <a:r>
              <a:rPr kumimoji="0" lang="en-US" altLang="en-US" sz="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Traditional norms of gender, sexuality and self-identity need to be explored.</a:t>
            </a:r>
            <a:r>
              <a:rPr kumimoji="0" lang="en-US" altLang="en-US" sz="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Will the posthuman era produce increased freedom or manipulation?</a:t>
            </a:r>
            <a:r>
              <a:rPr kumimoji="0" lang="en-US" altLang="en-US" sz="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TRUTH</a:t>
            </a:r>
            <a:endParaRPr kumimoji="0" lang="en-US" altLang="en-US" sz="6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Absolute truth no longer applies. There are numerous ways to look at the world, and numerous equally valid standards of behavior.</a:t>
            </a:r>
            <a:r>
              <a:rPr kumimoji="0" lang="en-US" altLang="en-US" sz="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There is little sense of past or future.</a:t>
            </a:r>
            <a:r>
              <a:rPr kumimoji="0" lang="en-US" altLang="en-US" sz="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Absolutes no longer apply in political and social contexts.</a:t>
            </a:r>
            <a:r>
              <a:rPr kumimoji="0" lang="en-US" altLang="en-US" sz="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New technologies lead to new structures of thinking. Deductive rational structures are eclipsed by electronic media’s compressed sense of time. Images replace deduction.</a:t>
            </a:r>
            <a:r>
              <a:rPr kumimoji="0" lang="en-US" altLang="en-US" sz="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Patterns of thinking are becoming less rational.</a:t>
            </a:r>
            <a:r>
              <a:rPr kumimoji="0" lang="en-US" altLang="en-US" sz="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defRPr/>
            </a:pPr>
            <a:r>
              <a:rPr kumimoji="0" lang="en-US" altLang="en-US" sz="12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Hierarchical belief systems are being replaced by perceptual, multifaceted ones</a:t>
            </a:r>
            <a:r>
              <a:rPr kumimoji="0" lang="en-US" altLang="en-US" sz="1200"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en-US" altLang="en-US" sz="800"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6000"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9422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6">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770" decel="100000"/>
                                        <p:tgtEl>
                                          <p:spTgt spid="5">
                                            <p:txEl>
                                              <p:pRg st="2" end="2"/>
                                            </p:txEl>
                                          </p:spTgt>
                                        </p:tgtEl>
                                      </p:cBhvr>
                                    </p:animEffect>
                                    <p:animScale>
                                      <p:cBhvr>
                                        <p:cTn id="16" dur="770" decel="100000"/>
                                        <p:tgtEl>
                                          <p:spTgt spid="5">
                                            <p:txEl>
                                              <p:pRg st="2" end="2"/>
                                            </p:txEl>
                                          </p:spTgt>
                                        </p:tgtEl>
                                      </p:cBhvr>
                                      <p:from x="10000" y="10000"/>
                                      <p:to x="200000" y="450000"/>
                                    </p:animScale>
                                    <p:animScale>
                                      <p:cBhvr>
                                        <p:cTn id="17" dur="1230" accel="100000" fill="hold">
                                          <p:stCondLst>
                                            <p:cond delay="770"/>
                                          </p:stCondLst>
                                        </p:cTn>
                                        <p:tgtEl>
                                          <p:spTgt spid="5">
                                            <p:txEl>
                                              <p:pRg st="2" end="2"/>
                                            </p:txEl>
                                          </p:spTgt>
                                        </p:tgtEl>
                                      </p:cBhvr>
                                      <p:from x="200000" y="450000"/>
                                      <p:to x="100000" y="100000"/>
                                    </p:animScale>
                                    <p:set>
                                      <p:cBhvr>
                                        <p:cTn id="18" dur="770" fill="hold"/>
                                        <p:tgtEl>
                                          <p:spTgt spid="5">
                                            <p:txEl>
                                              <p:pRg st="2" end="2"/>
                                            </p:txEl>
                                          </p:spTgt>
                                        </p:tgtEl>
                                        <p:attrNameLst>
                                          <p:attrName>ppt_x</p:attrName>
                                        </p:attrNameLst>
                                      </p:cBhvr>
                                      <p:to>
                                        <p:strVal val="(0.5)"/>
                                      </p:to>
                                    </p:set>
                                    <p:anim from="(0.5)" to="(#ppt_x)" calcmode="lin" valueType="num">
                                      <p:cBhvr>
                                        <p:cTn id="19" dur="1230" accel="100000" fill="hold">
                                          <p:stCondLst>
                                            <p:cond delay="770"/>
                                          </p:stCondLst>
                                        </p:cTn>
                                        <p:tgtEl>
                                          <p:spTgt spid="5">
                                            <p:txEl>
                                              <p:pRg st="2" end="2"/>
                                            </p:txEl>
                                          </p:spTgt>
                                        </p:tgtEl>
                                        <p:attrNameLst>
                                          <p:attrName>ppt_x</p:attrName>
                                        </p:attrNameLst>
                                      </p:cBhvr>
                                    </p:anim>
                                    <p:set>
                                      <p:cBhvr>
                                        <p:cTn id="20" dur="770" fill="hold"/>
                                        <p:tgtEl>
                                          <p:spTgt spid="5">
                                            <p:txEl>
                                              <p:pRg st="2" end="2"/>
                                            </p:txEl>
                                          </p:spTgt>
                                        </p:tgtEl>
                                        <p:attrNameLst>
                                          <p:attrName>ppt_y</p:attrName>
                                        </p:attrNameLst>
                                      </p:cBhvr>
                                      <p:to>
                                        <p:strVal val="(#ppt_y+0.4)"/>
                                      </p:to>
                                    </p:set>
                                    <p:anim from="(#ppt_y+0.4)" to="(#ppt_y)" calcmode="lin" valueType="num">
                                      <p:cBhvr>
                                        <p:cTn id="21" dur="1230" accel="100000" fill="hold">
                                          <p:stCondLst>
                                            <p:cond delay="770"/>
                                          </p:stCondLst>
                                        </p:cTn>
                                        <p:tgtEl>
                                          <p:spTgt spid="5">
                                            <p:txEl>
                                              <p:pRg st="2" end="2"/>
                                            </p:txEl>
                                          </p:spTgt>
                                        </p:tgtEl>
                                        <p:attrNameLst>
                                          <p:attrName>ppt_y</p:attrName>
                                        </p:attrNameLst>
                                      </p:cBhvr>
                                    </p:anim>
                                  </p:childTnLst>
                                </p:cTn>
                              </p:par>
                              <p:par>
                                <p:cTn id="22" presetID="51"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770" decel="100000"/>
                                        <p:tgtEl>
                                          <p:spTgt spid="5">
                                            <p:txEl>
                                              <p:pRg st="3" end="3"/>
                                            </p:txEl>
                                          </p:spTgt>
                                        </p:tgtEl>
                                      </p:cBhvr>
                                    </p:animEffect>
                                    <p:animScale>
                                      <p:cBhvr>
                                        <p:cTn id="25" dur="770" decel="100000"/>
                                        <p:tgtEl>
                                          <p:spTgt spid="5">
                                            <p:txEl>
                                              <p:pRg st="3" end="3"/>
                                            </p:txEl>
                                          </p:spTgt>
                                        </p:tgtEl>
                                      </p:cBhvr>
                                      <p:from x="10000" y="10000"/>
                                      <p:to x="200000" y="450000"/>
                                    </p:animScale>
                                    <p:animScale>
                                      <p:cBhvr>
                                        <p:cTn id="26" dur="1230" accel="100000" fill="hold">
                                          <p:stCondLst>
                                            <p:cond delay="770"/>
                                          </p:stCondLst>
                                        </p:cTn>
                                        <p:tgtEl>
                                          <p:spTgt spid="5">
                                            <p:txEl>
                                              <p:pRg st="3" end="3"/>
                                            </p:txEl>
                                          </p:spTgt>
                                        </p:tgtEl>
                                      </p:cBhvr>
                                      <p:from x="200000" y="450000"/>
                                      <p:to x="100000" y="100000"/>
                                    </p:animScale>
                                    <p:set>
                                      <p:cBhvr>
                                        <p:cTn id="27" dur="770" fill="hold"/>
                                        <p:tgtEl>
                                          <p:spTgt spid="5">
                                            <p:txEl>
                                              <p:pRg st="3" end="3"/>
                                            </p:txEl>
                                          </p:spTgt>
                                        </p:tgtEl>
                                        <p:attrNameLst>
                                          <p:attrName>ppt_x</p:attrName>
                                        </p:attrNameLst>
                                      </p:cBhvr>
                                      <p:to>
                                        <p:strVal val="(0.5)"/>
                                      </p:to>
                                    </p:set>
                                    <p:anim from="(0.5)" to="(#ppt_x)" calcmode="lin" valueType="num">
                                      <p:cBhvr>
                                        <p:cTn id="28" dur="1230" accel="100000" fill="hold">
                                          <p:stCondLst>
                                            <p:cond delay="770"/>
                                          </p:stCondLst>
                                        </p:cTn>
                                        <p:tgtEl>
                                          <p:spTgt spid="5">
                                            <p:txEl>
                                              <p:pRg st="3" end="3"/>
                                            </p:txEl>
                                          </p:spTgt>
                                        </p:tgtEl>
                                        <p:attrNameLst>
                                          <p:attrName>ppt_x</p:attrName>
                                        </p:attrNameLst>
                                      </p:cBhvr>
                                    </p:anim>
                                    <p:set>
                                      <p:cBhvr>
                                        <p:cTn id="29" dur="770" fill="hold"/>
                                        <p:tgtEl>
                                          <p:spTgt spid="5">
                                            <p:txEl>
                                              <p:pRg st="3" end="3"/>
                                            </p:txEl>
                                          </p:spTgt>
                                        </p:tgtEl>
                                        <p:attrNameLst>
                                          <p:attrName>ppt_y</p:attrName>
                                        </p:attrNameLst>
                                      </p:cBhvr>
                                      <p:to>
                                        <p:strVal val="(#ppt_y+0.4)"/>
                                      </p:to>
                                    </p:set>
                                    <p:anim from="(#ppt_y+0.4)" to="(#ppt_y)" calcmode="lin" valueType="num">
                                      <p:cBhvr>
                                        <p:cTn id="30" dur="1230" accel="100000" fill="hold">
                                          <p:stCondLst>
                                            <p:cond delay="770"/>
                                          </p:stCondLst>
                                        </p:cTn>
                                        <p:tgtEl>
                                          <p:spTgt spid="5">
                                            <p:txEl>
                                              <p:pRg st="3" end="3"/>
                                            </p:txEl>
                                          </p:spTgt>
                                        </p:tgtEl>
                                        <p:attrNameLst>
                                          <p:attrName>ppt_y</p:attrName>
                                        </p:attrNameLst>
                                      </p:cBhvr>
                                    </p:anim>
                                  </p:childTnLst>
                                </p:cTn>
                              </p:par>
                              <p:par>
                                <p:cTn id="31" presetID="51" presetClass="entr" presetSubtype="0"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770" decel="100000"/>
                                        <p:tgtEl>
                                          <p:spTgt spid="5">
                                            <p:txEl>
                                              <p:pRg st="4" end="4"/>
                                            </p:txEl>
                                          </p:spTgt>
                                        </p:tgtEl>
                                      </p:cBhvr>
                                    </p:animEffect>
                                    <p:animScale>
                                      <p:cBhvr>
                                        <p:cTn id="34" dur="770" decel="100000"/>
                                        <p:tgtEl>
                                          <p:spTgt spid="5">
                                            <p:txEl>
                                              <p:pRg st="4" end="4"/>
                                            </p:txEl>
                                          </p:spTgt>
                                        </p:tgtEl>
                                      </p:cBhvr>
                                      <p:from x="10000" y="10000"/>
                                      <p:to x="200000" y="450000"/>
                                    </p:animScale>
                                    <p:animScale>
                                      <p:cBhvr>
                                        <p:cTn id="35" dur="1230" accel="100000" fill="hold">
                                          <p:stCondLst>
                                            <p:cond delay="770"/>
                                          </p:stCondLst>
                                        </p:cTn>
                                        <p:tgtEl>
                                          <p:spTgt spid="5">
                                            <p:txEl>
                                              <p:pRg st="4" end="4"/>
                                            </p:txEl>
                                          </p:spTgt>
                                        </p:tgtEl>
                                      </p:cBhvr>
                                      <p:from x="200000" y="450000"/>
                                      <p:to x="100000" y="100000"/>
                                    </p:animScale>
                                    <p:set>
                                      <p:cBhvr>
                                        <p:cTn id="36" dur="770" fill="hold"/>
                                        <p:tgtEl>
                                          <p:spTgt spid="5">
                                            <p:txEl>
                                              <p:pRg st="4" end="4"/>
                                            </p:txEl>
                                          </p:spTgt>
                                        </p:tgtEl>
                                        <p:attrNameLst>
                                          <p:attrName>ppt_x</p:attrName>
                                        </p:attrNameLst>
                                      </p:cBhvr>
                                      <p:to>
                                        <p:strVal val="(0.5)"/>
                                      </p:to>
                                    </p:set>
                                    <p:anim from="(0.5)" to="(#ppt_x)" calcmode="lin" valueType="num">
                                      <p:cBhvr>
                                        <p:cTn id="37" dur="1230" accel="100000" fill="hold">
                                          <p:stCondLst>
                                            <p:cond delay="770"/>
                                          </p:stCondLst>
                                        </p:cTn>
                                        <p:tgtEl>
                                          <p:spTgt spid="5">
                                            <p:txEl>
                                              <p:pRg st="4" end="4"/>
                                            </p:txEl>
                                          </p:spTgt>
                                        </p:tgtEl>
                                        <p:attrNameLst>
                                          <p:attrName>ppt_x</p:attrName>
                                        </p:attrNameLst>
                                      </p:cBhvr>
                                    </p:anim>
                                    <p:set>
                                      <p:cBhvr>
                                        <p:cTn id="38" dur="770" fill="hold"/>
                                        <p:tgtEl>
                                          <p:spTgt spid="5">
                                            <p:txEl>
                                              <p:pRg st="4" end="4"/>
                                            </p:txEl>
                                          </p:spTgt>
                                        </p:tgtEl>
                                        <p:attrNameLst>
                                          <p:attrName>ppt_y</p:attrName>
                                        </p:attrNameLst>
                                      </p:cBhvr>
                                      <p:to>
                                        <p:strVal val="(#ppt_y+0.4)"/>
                                      </p:to>
                                    </p:set>
                                    <p:anim from="(#ppt_y+0.4)" to="(#ppt_y)" calcmode="lin" valueType="num">
                                      <p:cBhvr>
                                        <p:cTn id="39" dur="1230" accel="100000" fill="hold">
                                          <p:stCondLst>
                                            <p:cond delay="770"/>
                                          </p:stCondLst>
                                        </p:cTn>
                                        <p:tgtEl>
                                          <p:spTgt spid="5">
                                            <p:txEl>
                                              <p:pRg st="4" end="4"/>
                                            </p:txEl>
                                          </p:spTgt>
                                        </p:tgtEl>
                                        <p:attrNameLst>
                                          <p:attrName>ppt_y</p:attrName>
                                        </p:attrNameLst>
                                      </p:cBhvr>
                                    </p:anim>
                                  </p:childTnLst>
                                </p:cTn>
                              </p:par>
                              <p:par>
                                <p:cTn id="40" presetID="51" presetClass="entr" presetSubtype="0" fill="hold" nodeType="with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770" decel="100000"/>
                                        <p:tgtEl>
                                          <p:spTgt spid="5">
                                            <p:txEl>
                                              <p:pRg st="5" end="5"/>
                                            </p:txEl>
                                          </p:spTgt>
                                        </p:tgtEl>
                                      </p:cBhvr>
                                    </p:animEffect>
                                    <p:animScale>
                                      <p:cBhvr>
                                        <p:cTn id="43" dur="770" decel="100000"/>
                                        <p:tgtEl>
                                          <p:spTgt spid="5">
                                            <p:txEl>
                                              <p:pRg st="5" end="5"/>
                                            </p:txEl>
                                          </p:spTgt>
                                        </p:tgtEl>
                                      </p:cBhvr>
                                      <p:from x="10000" y="10000"/>
                                      <p:to x="200000" y="450000"/>
                                    </p:animScale>
                                    <p:animScale>
                                      <p:cBhvr>
                                        <p:cTn id="44" dur="1230" accel="100000" fill="hold">
                                          <p:stCondLst>
                                            <p:cond delay="770"/>
                                          </p:stCondLst>
                                        </p:cTn>
                                        <p:tgtEl>
                                          <p:spTgt spid="5">
                                            <p:txEl>
                                              <p:pRg st="5" end="5"/>
                                            </p:txEl>
                                          </p:spTgt>
                                        </p:tgtEl>
                                      </p:cBhvr>
                                      <p:from x="200000" y="450000"/>
                                      <p:to x="100000" y="100000"/>
                                    </p:animScale>
                                    <p:set>
                                      <p:cBhvr>
                                        <p:cTn id="45" dur="770" fill="hold"/>
                                        <p:tgtEl>
                                          <p:spTgt spid="5">
                                            <p:txEl>
                                              <p:pRg st="5" end="5"/>
                                            </p:txEl>
                                          </p:spTgt>
                                        </p:tgtEl>
                                        <p:attrNameLst>
                                          <p:attrName>ppt_x</p:attrName>
                                        </p:attrNameLst>
                                      </p:cBhvr>
                                      <p:to>
                                        <p:strVal val="(0.5)"/>
                                      </p:to>
                                    </p:set>
                                    <p:anim from="(0.5)" to="(#ppt_x)" calcmode="lin" valueType="num">
                                      <p:cBhvr>
                                        <p:cTn id="46" dur="1230" accel="100000" fill="hold">
                                          <p:stCondLst>
                                            <p:cond delay="770"/>
                                          </p:stCondLst>
                                        </p:cTn>
                                        <p:tgtEl>
                                          <p:spTgt spid="5">
                                            <p:txEl>
                                              <p:pRg st="5" end="5"/>
                                            </p:txEl>
                                          </p:spTgt>
                                        </p:tgtEl>
                                        <p:attrNameLst>
                                          <p:attrName>ppt_x</p:attrName>
                                        </p:attrNameLst>
                                      </p:cBhvr>
                                    </p:anim>
                                    <p:set>
                                      <p:cBhvr>
                                        <p:cTn id="47" dur="770" fill="hold"/>
                                        <p:tgtEl>
                                          <p:spTgt spid="5">
                                            <p:txEl>
                                              <p:pRg st="5" end="5"/>
                                            </p:txEl>
                                          </p:spTgt>
                                        </p:tgtEl>
                                        <p:attrNameLst>
                                          <p:attrName>ppt_y</p:attrName>
                                        </p:attrNameLst>
                                      </p:cBhvr>
                                      <p:to>
                                        <p:strVal val="(#ppt_y+0.4)"/>
                                      </p:to>
                                    </p:set>
                                    <p:anim from="(#ppt_y+0.4)" to="(#ppt_y)" calcmode="lin" valueType="num">
                                      <p:cBhvr>
                                        <p:cTn id="48" dur="1230" accel="100000" fill="hold">
                                          <p:stCondLst>
                                            <p:cond delay="770"/>
                                          </p:stCondLst>
                                        </p:cTn>
                                        <p:tgtEl>
                                          <p:spTgt spid="5">
                                            <p:txEl>
                                              <p:pRg st="5" end="5"/>
                                            </p:txEl>
                                          </p:spTgt>
                                        </p:tgtEl>
                                        <p:attrNameLst>
                                          <p:attrName>ppt_y</p:attrName>
                                        </p:attrNameLst>
                                      </p:cBhvr>
                                    </p:anim>
                                  </p:childTnLst>
                                </p:cTn>
                              </p:par>
                              <p:par>
                                <p:cTn id="49" presetID="51" presetClass="entr" presetSubtype="0" fill="hold" nodeType="withEffect">
                                  <p:stCondLst>
                                    <p:cond delay="0"/>
                                  </p:stCondLst>
                                  <p:childTnLst>
                                    <p:set>
                                      <p:cBhvr>
                                        <p:cTn id="50" dur="1" fill="hold">
                                          <p:stCondLst>
                                            <p:cond delay="0"/>
                                          </p:stCondLst>
                                        </p:cTn>
                                        <p:tgtEl>
                                          <p:spTgt spid="5">
                                            <p:txEl>
                                              <p:pRg st="6" end="6"/>
                                            </p:txEl>
                                          </p:spTgt>
                                        </p:tgtEl>
                                        <p:attrNameLst>
                                          <p:attrName>style.visibility</p:attrName>
                                        </p:attrNameLst>
                                      </p:cBhvr>
                                      <p:to>
                                        <p:strVal val="visible"/>
                                      </p:to>
                                    </p:set>
                                    <p:animEffect transition="in" filter="fade">
                                      <p:cBhvr>
                                        <p:cTn id="51" dur="770" decel="100000"/>
                                        <p:tgtEl>
                                          <p:spTgt spid="5">
                                            <p:txEl>
                                              <p:pRg st="6" end="6"/>
                                            </p:txEl>
                                          </p:spTgt>
                                        </p:tgtEl>
                                      </p:cBhvr>
                                    </p:animEffect>
                                    <p:animScale>
                                      <p:cBhvr>
                                        <p:cTn id="52" dur="770" decel="100000"/>
                                        <p:tgtEl>
                                          <p:spTgt spid="5">
                                            <p:txEl>
                                              <p:pRg st="6" end="6"/>
                                            </p:txEl>
                                          </p:spTgt>
                                        </p:tgtEl>
                                      </p:cBhvr>
                                      <p:from x="10000" y="10000"/>
                                      <p:to x="200000" y="450000"/>
                                    </p:animScale>
                                    <p:animScale>
                                      <p:cBhvr>
                                        <p:cTn id="53" dur="1230" accel="100000" fill="hold">
                                          <p:stCondLst>
                                            <p:cond delay="770"/>
                                          </p:stCondLst>
                                        </p:cTn>
                                        <p:tgtEl>
                                          <p:spTgt spid="5">
                                            <p:txEl>
                                              <p:pRg st="6" end="6"/>
                                            </p:txEl>
                                          </p:spTgt>
                                        </p:tgtEl>
                                      </p:cBhvr>
                                      <p:from x="200000" y="450000"/>
                                      <p:to x="100000" y="100000"/>
                                    </p:animScale>
                                    <p:set>
                                      <p:cBhvr>
                                        <p:cTn id="54" dur="770" fill="hold"/>
                                        <p:tgtEl>
                                          <p:spTgt spid="5">
                                            <p:txEl>
                                              <p:pRg st="6" end="6"/>
                                            </p:txEl>
                                          </p:spTgt>
                                        </p:tgtEl>
                                        <p:attrNameLst>
                                          <p:attrName>ppt_x</p:attrName>
                                        </p:attrNameLst>
                                      </p:cBhvr>
                                      <p:to>
                                        <p:strVal val="(0.5)"/>
                                      </p:to>
                                    </p:set>
                                    <p:anim from="(0.5)" to="(#ppt_x)" calcmode="lin" valueType="num">
                                      <p:cBhvr>
                                        <p:cTn id="55" dur="1230" accel="100000" fill="hold">
                                          <p:stCondLst>
                                            <p:cond delay="770"/>
                                          </p:stCondLst>
                                        </p:cTn>
                                        <p:tgtEl>
                                          <p:spTgt spid="5">
                                            <p:txEl>
                                              <p:pRg st="6" end="6"/>
                                            </p:txEl>
                                          </p:spTgt>
                                        </p:tgtEl>
                                        <p:attrNameLst>
                                          <p:attrName>ppt_x</p:attrName>
                                        </p:attrNameLst>
                                      </p:cBhvr>
                                    </p:anim>
                                    <p:set>
                                      <p:cBhvr>
                                        <p:cTn id="56" dur="770" fill="hold"/>
                                        <p:tgtEl>
                                          <p:spTgt spid="5">
                                            <p:txEl>
                                              <p:pRg st="6" end="6"/>
                                            </p:txEl>
                                          </p:spTgt>
                                        </p:tgtEl>
                                        <p:attrNameLst>
                                          <p:attrName>ppt_y</p:attrName>
                                        </p:attrNameLst>
                                      </p:cBhvr>
                                      <p:to>
                                        <p:strVal val="(#ppt_y+0.4)"/>
                                      </p:to>
                                    </p:set>
                                    <p:anim from="(#ppt_y+0.4)" to="(#ppt_y)" calcmode="lin" valueType="num">
                                      <p:cBhvr>
                                        <p:cTn id="57" dur="1230" accel="100000" fill="hold">
                                          <p:stCondLst>
                                            <p:cond delay="770"/>
                                          </p:stCondLst>
                                        </p:cTn>
                                        <p:tgtEl>
                                          <p:spTgt spid="5">
                                            <p:txEl>
                                              <p:pRg st="6" end="6"/>
                                            </p:txEl>
                                          </p:spTgt>
                                        </p:tgtEl>
                                        <p:attrNameLst>
                                          <p:attrName>ppt_y</p:attrName>
                                        </p:attrNameLst>
                                      </p:cBhvr>
                                    </p:anim>
                                  </p:childTnLst>
                                </p:cTn>
                              </p:par>
                              <p:par>
                                <p:cTn id="58" presetID="51" presetClass="entr" presetSubtype="0" fill="hold" nodeType="withEffect">
                                  <p:stCondLst>
                                    <p:cond delay="0"/>
                                  </p:stCondLst>
                                  <p:childTnLst>
                                    <p:set>
                                      <p:cBhvr>
                                        <p:cTn id="59" dur="1" fill="hold">
                                          <p:stCondLst>
                                            <p:cond delay="0"/>
                                          </p:stCondLst>
                                        </p:cTn>
                                        <p:tgtEl>
                                          <p:spTgt spid="5">
                                            <p:txEl>
                                              <p:pRg st="7" end="7"/>
                                            </p:txEl>
                                          </p:spTgt>
                                        </p:tgtEl>
                                        <p:attrNameLst>
                                          <p:attrName>style.visibility</p:attrName>
                                        </p:attrNameLst>
                                      </p:cBhvr>
                                      <p:to>
                                        <p:strVal val="visible"/>
                                      </p:to>
                                    </p:set>
                                    <p:animEffect transition="in" filter="fade">
                                      <p:cBhvr>
                                        <p:cTn id="60" dur="770" decel="100000"/>
                                        <p:tgtEl>
                                          <p:spTgt spid="5">
                                            <p:txEl>
                                              <p:pRg st="7" end="7"/>
                                            </p:txEl>
                                          </p:spTgt>
                                        </p:tgtEl>
                                      </p:cBhvr>
                                    </p:animEffect>
                                    <p:animScale>
                                      <p:cBhvr>
                                        <p:cTn id="61" dur="770" decel="100000"/>
                                        <p:tgtEl>
                                          <p:spTgt spid="5">
                                            <p:txEl>
                                              <p:pRg st="7" end="7"/>
                                            </p:txEl>
                                          </p:spTgt>
                                        </p:tgtEl>
                                      </p:cBhvr>
                                      <p:from x="10000" y="10000"/>
                                      <p:to x="200000" y="450000"/>
                                    </p:animScale>
                                    <p:animScale>
                                      <p:cBhvr>
                                        <p:cTn id="62" dur="1230" accel="100000" fill="hold">
                                          <p:stCondLst>
                                            <p:cond delay="770"/>
                                          </p:stCondLst>
                                        </p:cTn>
                                        <p:tgtEl>
                                          <p:spTgt spid="5">
                                            <p:txEl>
                                              <p:pRg st="7" end="7"/>
                                            </p:txEl>
                                          </p:spTgt>
                                        </p:tgtEl>
                                      </p:cBhvr>
                                      <p:from x="200000" y="450000"/>
                                      <p:to x="100000" y="100000"/>
                                    </p:animScale>
                                    <p:set>
                                      <p:cBhvr>
                                        <p:cTn id="63" dur="770" fill="hold"/>
                                        <p:tgtEl>
                                          <p:spTgt spid="5">
                                            <p:txEl>
                                              <p:pRg st="7" end="7"/>
                                            </p:txEl>
                                          </p:spTgt>
                                        </p:tgtEl>
                                        <p:attrNameLst>
                                          <p:attrName>ppt_x</p:attrName>
                                        </p:attrNameLst>
                                      </p:cBhvr>
                                      <p:to>
                                        <p:strVal val="(0.5)"/>
                                      </p:to>
                                    </p:set>
                                    <p:anim from="(0.5)" to="(#ppt_x)" calcmode="lin" valueType="num">
                                      <p:cBhvr>
                                        <p:cTn id="64" dur="1230" accel="100000" fill="hold">
                                          <p:stCondLst>
                                            <p:cond delay="770"/>
                                          </p:stCondLst>
                                        </p:cTn>
                                        <p:tgtEl>
                                          <p:spTgt spid="5">
                                            <p:txEl>
                                              <p:pRg st="7" end="7"/>
                                            </p:txEl>
                                          </p:spTgt>
                                        </p:tgtEl>
                                        <p:attrNameLst>
                                          <p:attrName>ppt_x</p:attrName>
                                        </p:attrNameLst>
                                      </p:cBhvr>
                                    </p:anim>
                                    <p:set>
                                      <p:cBhvr>
                                        <p:cTn id="65" dur="770" fill="hold"/>
                                        <p:tgtEl>
                                          <p:spTgt spid="5">
                                            <p:txEl>
                                              <p:pRg st="7" end="7"/>
                                            </p:txEl>
                                          </p:spTgt>
                                        </p:tgtEl>
                                        <p:attrNameLst>
                                          <p:attrName>ppt_y</p:attrName>
                                        </p:attrNameLst>
                                      </p:cBhvr>
                                      <p:to>
                                        <p:strVal val="(#ppt_y+0.4)"/>
                                      </p:to>
                                    </p:set>
                                    <p:anim from="(#ppt_y+0.4)" to="(#ppt_y)" calcmode="lin" valueType="num">
                                      <p:cBhvr>
                                        <p:cTn id="66" dur="1230" accel="100000" fill="hold">
                                          <p:stCondLst>
                                            <p:cond delay="770"/>
                                          </p:stCondLst>
                                        </p:cTn>
                                        <p:tgtEl>
                                          <p:spTgt spid="5">
                                            <p:txEl>
                                              <p:pRg st="7" end="7"/>
                                            </p:txEl>
                                          </p:spTgt>
                                        </p:tgtEl>
                                        <p:attrNameLst>
                                          <p:attrName>ppt_y</p:attrName>
                                        </p:attrNameLst>
                                      </p:cBhvr>
                                    </p:anim>
                                  </p:childTnLst>
                                </p:cTn>
                              </p:par>
                              <p:par>
                                <p:cTn id="67" presetID="51" presetClass="entr" presetSubtype="0" fill="hold" nodeType="withEffect">
                                  <p:stCondLst>
                                    <p:cond delay="0"/>
                                  </p:stCondLst>
                                  <p:childTnLst>
                                    <p:set>
                                      <p:cBhvr>
                                        <p:cTn id="68" dur="1" fill="hold">
                                          <p:stCondLst>
                                            <p:cond delay="0"/>
                                          </p:stCondLst>
                                        </p:cTn>
                                        <p:tgtEl>
                                          <p:spTgt spid="5">
                                            <p:txEl>
                                              <p:pRg st="8" end="8"/>
                                            </p:txEl>
                                          </p:spTgt>
                                        </p:tgtEl>
                                        <p:attrNameLst>
                                          <p:attrName>style.visibility</p:attrName>
                                        </p:attrNameLst>
                                      </p:cBhvr>
                                      <p:to>
                                        <p:strVal val="visible"/>
                                      </p:to>
                                    </p:set>
                                    <p:animEffect transition="in" filter="fade">
                                      <p:cBhvr>
                                        <p:cTn id="69" dur="770" decel="100000"/>
                                        <p:tgtEl>
                                          <p:spTgt spid="5">
                                            <p:txEl>
                                              <p:pRg st="8" end="8"/>
                                            </p:txEl>
                                          </p:spTgt>
                                        </p:tgtEl>
                                      </p:cBhvr>
                                    </p:animEffect>
                                    <p:animScale>
                                      <p:cBhvr>
                                        <p:cTn id="70" dur="770" decel="100000"/>
                                        <p:tgtEl>
                                          <p:spTgt spid="5">
                                            <p:txEl>
                                              <p:pRg st="8" end="8"/>
                                            </p:txEl>
                                          </p:spTgt>
                                        </p:tgtEl>
                                      </p:cBhvr>
                                      <p:from x="10000" y="10000"/>
                                      <p:to x="200000" y="450000"/>
                                    </p:animScale>
                                    <p:animScale>
                                      <p:cBhvr>
                                        <p:cTn id="71" dur="1230" accel="100000" fill="hold">
                                          <p:stCondLst>
                                            <p:cond delay="770"/>
                                          </p:stCondLst>
                                        </p:cTn>
                                        <p:tgtEl>
                                          <p:spTgt spid="5">
                                            <p:txEl>
                                              <p:pRg st="8" end="8"/>
                                            </p:txEl>
                                          </p:spTgt>
                                        </p:tgtEl>
                                      </p:cBhvr>
                                      <p:from x="200000" y="450000"/>
                                      <p:to x="100000" y="100000"/>
                                    </p:animScale>
                                    <p:set>
                                      <p:cBhvr>
                                        <p:cTn id="72" dur="770" fill="hold"/>
                                        <p:tgtEl>
                                          <p:spTgt spid="5">
                                            <p:txEl>
                                              <p:pRg st="8" end="8"/>
                                            </p:txEl>
                                          </p:spTgt>
                                        </p:tgtEl>
                                        <p:attrNameLst>
                                          <p:attrName>ppt_x</p:attrName>
                                        </p:attrNameLst>
                                      </p:cBhvr>
                                      <p:to>
                                        <p:strVal val="(0.5)"/>
                                      </p:to>
                                    </p:set>
                                    <p:anim from="(0.5)" to="(#ppt_x)" calcmode="lin" valueType="num">
                                      <p:cBhvr>
                                        <p:cTn id="73" dur="1230" accel="100000" fill="hold">
                                          <p:stCondLst>
                                            <p:cond delay="770"/>
                                          </p:stCondLst>
                                        </p:cTn>
                                        <p:tgtEl>
                                          <p:spTgt spid="5">
                                            <p:txEl>
                                              <p:pRg st="8" end="8"/>
                                            </p:txEl>
                                          </p:spTgt>
                                        </p:tgtEl>
                                        <p:attrNameLst>
                                          <p:attrName>ppt_x</p:attrName>
                                        </p:attrNameLst>
                                      </p:cBhvr>
                                    </p:anim>
                                    <p:set>
                                      <p:cBhvr>
                                        <p:cTn id="74" dur="770" fill="hold"/>
                                        <p:tgtEl>
                                          <p:spTgt spid="5">
                                            <p:txEl>
                                              <p:pRg st="8" end="8"/>
                                            </p:txEl>
                                          </p:spTgt>
                                        </p:tgtEl>
                                        <p:attrNameLst>
                                          <p:attrName>ppt_y</p:attrName>
                                        </p:attrNameLst>
                                      </p:cBhvr>
                                      <p:to>
                                        <p:strVal val="(#ppt_y+0.4)"/>
                                      </p:to>
                                    </p:set>
                                    <p:anim from="(#ppt_y+0.4)" to="(#ppt_y)" calcmode="lin" valueType="num">
                                      <p:cBhvr>
                                        <p:cTn id="75" dur="1230" accel="100000" fill="hold">
                                          <p:stCondLst>
                                            <p:cond delay="770"/>
                                          </p:stCondLst>
                                        </p:cTn>
                                        <p:tgtEl>
                                          <p:spTgt spid="5">
                                            <p:txEl>
                                              <p:pRg st="8" end="8"/>
                                            </p:txEl>
                                          </p:spTgt>
                                        </p:tgtEl>
                                        <p:attrNameLst>
                                          <p:attrName>ppt_y</p:attrName>
                                        </p:attrNameLst>
                                      </p:cBhvr>
                                    </p:anim>
                                  </p:childTnLst>
                                </p:cTn>
                              </p:par>
                              <p:par>
                                <p:cTn id="76" presetID="51" presetClass="entr" presetSubtype="0" fill="hold" nodeType="withEffect">
                                  <p:stCondLst>
                                    <p:cond delay="0"/>
                                  </p:stCondLst>
                                  <p:childTnLst>
                                    <p:set>
                                      <p:cBhvr>
                                        <p:cTn id="77" dur="1" fill="hold">
                                          <p:stCondLst>
                                            <p:cond delay="0"/>
                                          </p:stCondLst>
                                        </p:cTn>
                                        <p:tgtEl>
                                          <p:spTgt spid="5">
                                            <p:txEl>
                                              <p:pRg st="9" end="9"/>
                                            </p:txEl>
                                          </p:spTgt>
                                        </p:tgtEl>
                                        <p:attrNameLst>
                                          <p:attrName>style.visibility</p:attrName>
                                        </p:attrNameLst>
                                      </p:cBhvr>
                                      <p:to>
                                        <p:strVal val="visible"/>
                                      </p:to>
                                    </p:set>
                                    <p:animEffect transition="in" filter="fade">
                                      <p:cBhvr>
                                        <p:cTn id="78" dur="770" decel="100000"/>
                                        <p:tgtEl>
                                          <p:spTgt spid="5">
                                            <p:txEl>
                                              <p:pRg st="9" end="9"/>
                                            </p:txEl>
                                          </p:spTgt>
                                        </p:tgtEl>
                                      </p:cBhvr>
                                    </p:animEffect>
                                    <p:animScale>
                                      <p:cBhvr>
                                        <p:cTn id="79" dur="770" decel="100000"/>
                                        <p:tgtEl>
                                          <p:spTgt spid="5">
                                            <p:txEl>
                                              <p:pRg st="9" end="9"/>
                                            </p:txEl>
                                          </p:spTgt>
                                        </p:tgtEl>
                                      </p:cBhvr>
                                      <p:from x="10000" y="10000"/>
                                      <p:to x="200000" y="450000"/>
                                    </p:animScale>
                                    <p:animScale>
                                      <p:cBhvr>
                                        <p:cTn id="80" dur="1230" accel="100000" fill="hold">
                                          <p:stCondLst>
                                            <p:cond delay="770"/>
                                          </p:stCondLst>
                                        </p:cTn>
                                        <p:tgtEl>
                                          <p:spTgt spid="5">
                                            <p:txEl>
                                              <p:pRg st="9" end="9"/>
                                            </p:txEl>
                                          </p:spTgt>
                                        </p:tgtEl>
                                      </p:cBhvr>
                                      <p:from x="200000" y="450000"/>
                                      <p:to x="100000" y="100000"/>
                                    </p:animScale>
                                    <p:set>
                                      <p:cBhvr>
                                        <p:cTn id="81" dur="770" fill="hold"/>
                                        <p:tgtEl>
                                          <p:spTgt spid="5">
                                            <p:txEl>
                                              <p:pRg st="9" end="9"/>
                                            </p:txEl>
                                          </p:spTgt>
                                        </p:tgtEl>
                                        <p:attrNameLst>
                                          <p:attrName>ppt_x</p:attrName>
                                        </p:attrNameLst>
                                      </p:cBhvr>
                                      <p:to>
                                        <p:strVal val="(0.5)"/>
                                      </p:to>
                                    </p:set>
                                    <p:anim from="(0.5)" to="(#ppt_x)" calcmode="lin" valueType="num">
                                      <p:cBhvr>
                                        <p:cTn id="82" dur="1230" accel="100000" fill="hold">
                                          <p:stCondLst>
                                            <p:cond delay="770"/>
                                          </p:stCondLst>
                                        </p:cTn>
                                        <p:tgtEl>
                                          <p:spTgt spid="5">
                                            <p:txEl>
                                              <p:pRg st="9" end="9"/>
                                            </p:txEl>
                                          </p:spTgt>
                                        </p:tgtEl>
                                        <p:attrNameLst>
                                          <p:attrName>ppt_x</p:attrName>
                                        </p:attrNameLst>
                                      </p:cBhvr>
                                    </p:anim>
                                    <p:set>
                                      <p:cBhvr>
                                        <p:cTn id="83" dur="770" fill="hold"/>
                                        <p:tgtEl>
                                          <p:spTgt spid="5">
                                            <p:txEl>
                                              <p:pRg st="9" end="9"/>
                                            </p:txEl>
                                          </p:spTgt>
                                        </p:tgtEl>
                                        <p:attrNameLst>
                                          <p:attrName>ppt_y</p:attrName>
                                        </p:attrNameLst>
                                      </p:cBhvr>
                                      <p:to>
                                        <p:strVal val="(#ppt_y+0.4)"/>
                                      </p:to>
                                    </p:set>
                                    <p:anim from="(#ppt_y+0.4)" to="(#ppt_y)" calcmode="lin" valueType="num">
                                      <p:cBhvr>
                                        <p:cTn id="84" dur="1230" accel="100000" fill="hold">
                                          <p:stCondLst>
                                            <p:cond delay="770"/>
                                          </p:stCondLst>
                                        </p:cTn>
                                        <p:tgtEl>
                                          <p:spTgt spid="5">
                                            <p:txEl>
                                              <p:pRg st="9" end="9"/>
                                            </p:txEl>
                                          </p:spTgt>
                                        </p:tgtEl>
                                        <p:attrNameLst>
                                          <p:attrName>ppt_y</p:attrName>
                                        </p:attrNameLst>
                                      </p:cBhvr>
                                    </p:anim>
                                  </p:childTnLst>
                                </p:cTn>
                              </p:par>
                              <p:par>
                                <p:cTn id="85" presetID="51" presetClass="entr" presetSubtype="0" fill="hold" nodeType="withEffect">
                                  <p:stCondLst>
                                    <p:cond delay="0"/>
                                  </p:stCondLst>
                                  <p:childTnLst>
                                    <p:set>
                                      <p:cBhvr>
                                        <p:cTn id="86" dur="1" fill="hold">
                                          <p:stCondLst>
                                            <p:cond delay="0"/>
                                          </p:stCondLst>
                                        </p:cTn>
                                        <p:tgtEl>
                                          <p:spTgt spid="5">
                                            <p:txEl>
                                              <p:pRg st="10" end="10"/>
                                            </p:txEl>
                                          </p:spTgt>
                                        </p:tgtEl>
                                        <p:attrNameLst>
                                          <p:attrName>style.visibility</p:attrName>
                                        </p:attrNameLst>
                                      </p:cBhvr>
                                      <p:to>
                                        <p:strVal val="visible"/>
                                      </p:to>
                                    </p:set>
                                    <p:animEffect transition="in" filter="fade">
                                      <p:cBhvr>
                                        <p:cTn id="87" dur="770" decel="100000"/>
                                        <p:tgtEl>
                                          <p:spTgt spid="5">
                                            <p:txEl>
                                              <p:pRg st="10" end="10"/>
                                            </p:txEl>
                                          </p:spTgt>
                                        </p:tgtEl>
                                      </p:cBhvr>
                                    </p:animEffect>
                                    <p:animScale>
                                      <p:cBhvr>
                                        <p:cTn id="88" dur="770" decel="100000"/>
                                        <p:tgtEl>
                                          <p:spTgt spid="5">
                                            <p:txEl>
                                              <p:pRg st="10" end="10"/>
                                            </p:txEl>
                                          </p:spTgt>
                                        </p:tgtEl>
                                      </p:cBhvr>
                                      <p:from x="10000" y="10000"/>
                                      <p:to x="200000" y="450000"/>
                                    </p:animScale>
                                    <p:animScale>
                                      <p:cBhvr>
                                        <p:cTn id="89" dur="1230" accel="100000" fill="hold">
                                          <p:stCondLst>
                                            <p:cond delay="770"/>
                                          </p:stCondLst>
                                        </p:cTn>
                                        <p:tgtEl>
                                          <p:spTgt spid="5">
                                            <p:txEl>
                                              <p:pRg st="10" end="10"/>
                                            </p:txEl>
                                          </p:spTgt>
                                        </p:tgtEl>
                                      </p:cBhvr>
                                      <p:from x="200000" y="450000"/>
                                      <p:to x="100000" y="100000"/>
                                    </p:animScale>
                                    <p:set>
                                      <p:cBhvr>
                                        <p:cTn id="90" dur="770" fill="hold"/>
                                        <p:tgtEl>
                                          <p:spTgt spid="5">
                                            <p:txEl>
                                              <p:pRg st="10" end="10"/>
                                            </p:txEl>
                                          </p:spTgt>
                                        </p:tgtEl>
                                        <p:attrNameLst>
                                          <p:attrName>ppt_x</p:attrName>
                                        </p:attrNameLst>
                                      </p:cBhvr>
                                      <p:to>
                                        <p:strVal val="(0.5)"/>
                                      </p:to>
                                    </p:set>
                                    <p:anim from="(0.5)" to="(#ppt_x)" calcmode="lin" valueType="num">
                                      <p:cBhvr>
                                        <p:cTn id="91" dur="1230" accel="100000" fill="hold">
                                          <p:stCondLst>
                                            <p:cond delay="770"/>
                                          </p:stCondLst>
                                        </p:cTn>
                                        <p:tgtEl>
                                          <p:spTgt spid="5">
                                            <p:txEl>
                                              <p:pRg st="10" end="10"/>
                                            </p:txEl>
                                          </p:spTgt>
                                        </p:tgtEl>
                                        <p:attrNameLst>
                                          <p:attrName>ppt_x</p:attrName>
                                        </p:attrNameLst>
                                      </p:cBhvr>
                                    </p:anim>
                                    <p:set>
                                      <p:cBhvr>
                                        <p:cTn id="92" dur="770" fill="hold"/>
                                        <p:tgtEl>
                                          <p:spTgt spid="5">
                                            <p:txEl>
                                              <p:pRg st="10" end="10"/>
                                            </p:txEl>
                                          </p:spTgt>
                                        </p:tgtEl>
                                        <p:attrNameLst>
                                          <p:attrName>ppt_y</p:attrName>
                                        </p:attrNameLst>
                                      </p:cBhvr>
                                      <p:to>
                                        <p:strVal val="(#ppt_y+0.4)"/>
                                      </p:to>
                                    </p:set>
                                    <p:anim from="(#ppt_y+0.4)" to="(#ppt_y)" calcmode="lin" valueType="num">
                                      <p:cBhvr>
                                        <p:cTn id="93" dur="1230" accel="100000" fill="hold">
                                          <p:stCondLst>
                                            <p:cond delay="770"/>
                                          </p:stCondLst>
                                        </p:cTn>
                                        <p:tgtEl>
                                          <p:spTgt spid="5">
                                            <p:txEl>
                                              <p:pRg st="10" end="10"/>
                                            </p:txEl>
                                          </p:spTgt>
                                        </p:tgtEl>
                                        <p:attrNameLst>
                                          <p:attrName>ppt_y</p:attrName>
                                        </p:attrNameLst>
                                      </p:cBhvr>
                                    </p:anim>
                                  </p:childTnLst>
                                </p:cTn>
                              </p:par>
                              <p:par>
                                <p:cTn id="94" presetID="51" presetClass="entr" presetSubtype="0" fill="hold" nodeType="withEffect">
                                  <p:stCondLst>
                                    <p:cond delay="0"/>
                                  </p:stCondLst>
                                  <p:childTnLst>
                                    <p:set>
                                      <p:cBhvr>
                                        <p:cTn id="95" dur="1" fill="hold">
                                          <p:stCondLst>
                                            <p:cond delay="0"/>
                                          </p:stCondLst>
                                        </p:cTn>
                                        <p:tgtEl>
                                          <p:spTgt spid="5">
                                            <p:txEl>
                                              <p:pRg st="11" end="11"/>
                                            </p:txEl>
                                          </p:spTgt>
                                        </p:tgtEl>
                                        <p:attrNameLst>
                                          <p:attrName>style.visibility</p:attrName>
                                        </p:attrNameLst>
                                      </p:cBhvr>
                                      <p:to>
                                        <p:strVal val="visible"/>
                                      </p:to>
                                    </p:set>
                                    <p:animEffect transition="in" filter="fade">
                                      <p:cBhvr>
                                        <p:cTn id="96" dur="770" decel="100000"/>
                                        <p:tgtEl>
                                          <p:spTgt spid="5">
                                            <p:txEl>
                                              <p:pRg st="11" end="11"/>
                                            </p:txEl>
                                          </p:spTgt>
                                        </p:tgtEl>
                                      </p:cBhvr>
                                    </p:animEffect>
                                    <p:animScale>
                                      <p:cBhvr>
                                        <p:cTn id="97" dur="770" decel="100000"/>
                                        <p:tgtEl>
                                          <p:spTgt spid="5">
                                            <p:txEl>
                                              <p:pRg st="11" end="11"/>
                                            </p:txEl>
                                          </p:spTgt>
                                        </p:tgtEl>
                                      </p:cBhvr>
                                      <p:from x="10000" y="10000"/>
                                      <p:to x="200000" y="450000"/>
                                    </p:animScale>
                                    <p:animScale>
                                      <p:cBhvr>
                                        <p:cTn id="98" dur="1230" accel="100000" fill="hold">
                                          <p:stCondLst>
                                            <p:cond delay="770"/>
                                          </p:stCondLst>
                                        </p:cTn>
                                        <p:tgtEl>
                                          <p:spTgt spid="5">
                                            <p:txEl>
                                              <p:pRg st="11" end="11"/>
                                            </p:txEl>
                                          </p:spTgt>
                                        </p:tgtEl>
                                      </p:cBhvr>
                                      <p:from x="200000" y="450000"/>
                                      <p:to x="100000" y="100000"/>
                                    </p:animScale>
                                    <p:set>
                                      <p:cBhvr>
                                        <p:cTn id="99" dur="770" fill="hold"/>
                                        <p:tgtEl>
                                          <p:spTgt spid="5">
                                            <p:txEl>
                                              <p:pRg st="11" end="11"/>
                                            </p:txEl>
                                          </p:spTgt>
                                        </p:tgtEl>
                                        <p:attrNameLst>
                                          <p:attrName>ppt_x</p:attrName>
                                        </p:attrNameLst>
                                      </p:cBhvr>
                                      <p:to>
                                        <p:strVal val="(0.5)"/>
                                      </p:to>
                                    </p:set>
                                    <p:anim from="(0.5)" to="(#ppt_x)" calcmode="lin" valueType="num">
                                      <p:cBhvr>
                                        <p:cTn id="100" dur="1230" accel="100000" fill="hold">
                                          <p:stCondLst>
                                            <p:cond delay="770"/>
                                          </p:stCondLst>
                                        </p:cTn>
                                        <p:tgtEl>
                                          <p:spTgt spid="5">
                                            <p:txEl>
                                              <p:pRg st="11" end="11"/>
                                            </p:txEl>
                                          </p:spTgt>
                                        </p:tgtEl>
                                        <p:attrNameLst>
                                          <p:attrName>ppt_x</p:attrName>
                                        </p:attrNameLst>
                                      </p:cBhvr>
                                    </p:anim>
                                    <p:set>
                                      <p:cBhvr>
                                        <p:cTn id="101" dur="770" fill="hold"/>
                                        <p:tgtEl>
                                          <p:spTgt spid="5">
                                            <p:txEl>
                                              <p:pRg st="11" end="11"/>
                                            </p:txEl>
                                          </p:spTgt>
                                        </p:tgtEl>
                                        <p:attrNameLst>
                                          <p:attrName>ppt_y</p:attrName>
                                        </p:attrNameLst>
                                      </p:cBhvr>
                                      <p:to>
                                        <p:strVal val="(#ppt_y+0.4)"/>
                                      </p:to>
                                    </p:set>
                                    <p:anim from="(#ppt_y+0.4)" to="(#ppt_y)" calcmode="lin" valueType="num">
                                      <p:cBhvr>
                                        <p:cTn id="102" dur="1230" accel="100000" fill="hold">
                                          <p:stCondLst>
                                            <p:cond delay="770"/>
                                          </p:stCondLst>
                                        </p:cTn>
                                        <p:tgtEl>
                                          <p:spTgt spid="5">
                                            <p:txEl>
                                              <p:pRg st="11" end="11"/>
                                            </p:txEl>
                                          </p:spTgt>
                                        </p:tgtEl>
                                        <p:attrNameLst>
                                          <p:attrName>ppt_y</p:attrName>
                                        </p:attrNameLst>
                                      </p:cBhvr>
                                    </p:anim>
                                  </p:childTnLst>
                                </p:cTn>
                              </p:par>
                              <p:par>
                                <p:cTn id="103" presetID="51" presetClass="entr" presetSubtype="0" fill="hold" nodeType="withEffect">
                                  <p:stCondLst>
                                    <p:cond delay="0"/>
                                  </p:stCondLst>
                                  <p:childTnLst>
                                    <p:set>
                                      <p:cBhvr>
                                        <p:cTn id="104" dur="1" fill="hold">
                                          <p:stCondLst>
                                            <p:cond delay="0"/>
                                          </p:stCondLst>
                                        </p:cTn>
                                        <p:tgtEl>
                                          <p:spTgt spid="5">
                                            <p:txEl>
                                              <p:pRg st="12" end="12"/>
                                            </p:txEl>
                                          </p:spTgt>
                                        </p:tgtEl>
                                        <p:attrNameLst>
                                          <p:attrName>style.visibility</p:attrName>
                                        </p:attrNameLst>
                                      </p:cBhvr>
                                      <p:to>
                                        <p:strVal val="visible"/>
                                      </p:to>
                                    </p:set>
                                    <p:animEffect transition="in" filter="fade">
                                      <p:cBhvr>
                                        <p:cTn id="105" dur="770" decel="100000"/>
                                        <p:tgtEl>
                                          <p:spTgt spid="5">
                                            <p:txEl>
                                              <p:pRg st="12" end="12"/>
                                            </p:txEl>
                                          </p:spTgt>
                                        </p:tgtEl>
                                      </p:cBhvr>
                                    </p:animEffect>
                                    <p:animScale>
                                      <p:cBhvr>
                                        <p:cTn id="106" dur="770" decel="100000"/>
                                        <p:tgtEl>
                                          <p:spTgt spid="5">
                                            <p:txEl>
                                              <p:pRg st="12" end="12"/>
                                            </p:txEl>
                                          </p:spTgt>
                                        </p:tgtEl>
                                      </p:cBhvr>
                                      <p:from x="10000" y="10000"/>
                                      <p:to x="200000" y="450000"/>
                                    </p:animScale>
                                    <p:animScale>
                                      <p:cBhvr>
                                        <p:cTn id="107" dur="1230" accel="100000" fill="hold">
                                          <p:stCondLst>
                                            <p:cond delay="770"/>
                                          </p:stCondLst>
                                        </p:cTn>
                                        <p:tgtEl>
                                          <p:spTgt spid="5">
                                            <p:txEl>
                                              <p:pRg st="12" end="12"/>
                                            </p:txEl>
                                          </p:spTgt>
                                        </p:tgtEl>
                                      </p:cBhvr>
                                      <p:from x="200000" y="450000"/>
                                      <p:to x="100000" y="100000"/>
                                    </p:animScale>
                                    <p:set>
                                      <p:cBhvr>
                                        <p:cTn id="108" dur="770" fill="hold"/>
                                        <p:tgtEl>
                                          <p:spTgt spid="5">
                                            <p:txEl>
                                              <p:pRg st="12" end="12"/>
                                            </p:txEl>
                                          </p:spTgt>
                                        </p:tgtEl>
                                        <p:attrNameLst>
                                          <p:attrName>ppt_x</p:attrName>
                                        </p:attrNameLst>
                                      </p:cBhvr>
                                      <p:to>
                                        <p:strVal val="(0.5)"/>
                                      </p:to>
                                    </p:set>
                                    <p:anim from="(0.5)" to="(#ppt_x)" calcmode="lin" valueType="num">
                                      <p:cBhvr>
                                        <p:cTn id="109" dur="1230" accel="100000" fill="hold">
                                          <p:stCondLst>
                                            <p:cond delay="770"/>
                                          </p:stCondLst>
                                        </p:cTn>
                                        <p:tgtEl>
                                          <p:spTgt spid="5">
                                            <p:txEl>
                                              <p:pRg st="12" end="12"/>
                                            </p:txEl>
                                          </p:spTgt>
                                        </p:tgtEl>
                                        <p:attrNameLst>
                                          <p:attrName>ppt_x</p:attrName>
                                        </p:attrNameLst>
                                      </p:cBhvr>
                                    </p:anim>
                                    <p:set>
                                      <p:cBhvr>
                                        <p:cTn id="110" dur="770" fill="hold"/>
                                        <p:tgtEl>
                                          <p:spTgt spid="5">
                                            <p:txEl>
                                              <p:pRg st="12" end="12"/>
                                            </p:txEl>
                                          </p:spTgt>
                                        </p:tgtEl>
                                        <p:attrNameLst>
                                          <p:attrName>ppt_y</p:attrName>
                                        </p:attrNameLst>
                                      </p:cBhvr>
                                      <p:to>
                                        <p:strVal val="(#ppt_y+0.4)"/>
                                      </p:to>
                                    </p:set>
                                    <p:anim from="(#ppt_y+0.4)" to="(#ppt_y)" calcmode="lin" valueType="num">
                                      <p:cBhvr>
                                        <p:cTn id="111" dur="1230" accel="100000" fill="hold">
                                          <p:stCondLst>
                                            <p:cond delay="770"/>
                                          </p:stCondLst>
                                        </p:cTn>
                                        <p:tgtEl>
                                          <p:spTgt spid="5">
                                            <p:txEl>
                                              <p:pRg st="12" end="12"/>
                                            </p:txEl>
                                          </p:spTgt>
                                        </p:tgtEl>
                                        <p:attrNameLst>
                                          <p:attrName>ppt_y</p:attrName>
                                        </p:attrNameLst>
                                      </p:cBhvr>
                                    </p:anim>
                                  </p:childTnLst>
                                </p:cTn>
                              </p:par>
                              <p:par>
                                <p:cTn id="112" presetID="51" presetClass="entr" presetSubtype="0" fill="hold" nodeType="withEffect">
                                  <p:stCondLst>
                                    <p:cond delay="0"/>
                                  </p:stCondLst>
                                  <p:childTnLst>
                                    <p:set>
                                      <p:cBhvr>
                                        <p:cTn id="113" dur="1" fill="hold">
                                          <p:stCondLst>
                                            <p:cond delay="0"/>
                                          </p:stCondLst>
                                        </p:cTn>
                                        <p:tgtEl>
                                          <p:spTgt spid="5">
                                            <p:txEl>
                                              <p:pRg st="13" end="13"/>
                                            </p:txEl>
                                          </p:spTgt>
                                        </p:tgtEl>
                                        <p:attrNameLst>
                                          <p:attrName>style.visibility</p:attrName>
                                        </p:attrNameLst>
                                      </p:cBhvr>
                                      <p:to>
                                        <p:strVal val="visible"/>
                                      </p:to>
                                    </p:set>
                                    <p:animEffect transition="in" filter="fade">
                                      <p:cBhvr>
                                        <p:cTn id="114" dur="770" decel="100000"/>
                                        <p:tgtEl>
                                          <p:spTgt spid="5">
                                            <p:txEl>
                                              <p:pRg st="13" end="13"/>
                                            </p:txEl>
                                          </p:spTgt>
                                        </p:tgtEl>
                                      </p:cBhvr>
                                    </p:animEffect>
                                    <p:animScale>
                                      <p:cBhvr>
                                        <p:cTn id="115" dur="770" decel="100000"/>
                                        <p:tgtEl>
                                          <p:spTgt spid="5">
                                            <p:txEl>
                                              <p:pRg st="13" end="13"/>
                                            </p:txEl>
                                          </p:spTgt>
                                        </p:tgtEl>
                                      </p:cBhvr>
                                      <p:from x="10000" y="10000"/>
                                      <p:to x="200000" y="450000"/>
                                    </p:animScale>
                                    <p:animScale>
                                      <p:cBhvr>
                                        <p:cTn id="116" dur="1230" accel="100000" fill="hold">
                                          <p:stCondLst>
                                            <p:cond delay="770"/>
                                          </p:stCondLst>
                                        </p:cTn>
                                        <p:tgtEl>
                                          <p:spTgt spid="5">
                                            <p:txEl>
                                              <p:pRg st="13" end="13"/>
                                            </p:txEl>
                                          </p:spTgt>
                                        </p:tgtEl>
                                      </p:cBhvr>
                                      <p:from x="200000" y="450000"/>
                                      <p:to x="100000" y="100000"/>
                                    </p:animScale>
                                    <p:set>
                                      <p:cBhvr>
                                        <p:cTn id="117" dur="770" fill="hold"/>
                                        <p:tgtEl>
                                          <p:spTgt spid="5">
                                            <p:txEl>
                                              <p:pRg st="13" end="13"/>
                                            </p:txEl>
                                          </p:spTgt>
                                        </p:tgtEl>
                                        <p:attrNameLst>
                                          <p:attrName>ppt_x</p:attrName>
                                        </p:attrNameLst>
                                      </p:cBhvr>
                                      <p:to>
                                        <p:strVal val="(0.5)"/>
                                      </p:to>
                                    </p:set>
                                    <p:anim from="(0.5)" to="(#ppt_x)" calcmode="lin" valueType="num">
                                      <p:cBhvr>
                                        <p:cTn id="118" dur="1230" accel="100000" fill="hold">
                                          <p:stCondLst>
                                            <p:cond delay="770"/>
                                          </p:stCondLst>
                                        </p:cTn>
                                        <p:tgtEl>
                                          <p:spTgt spid="5">
                                            <p:txEl>
                                              <p:pRg st="13" end="13"/>
                                            </p:txEl>
                                          </p:spTgt>
                                        </p:tgtEl>
                                        <p:attrNameLst>
                                          <p:attrName>ppt_x</p:attrName>
                                        </p:attrNameLst>
                                      </p:cBhvr>
                                    </p:anim>
                                    <p:set>
                                      <p:cBhvr>
                                        <p:cTn id="119" dur="770" fill="hold"/>
                                        <p:tgtEl>
                                          <p:spTgt spid="5">
                                            <p:txEl>
                                              <p:pRg st="13" end="13"/>
                                            </p:txEl>
                                          </p:spTgt>
                                        </p:tgtEl>
                                        <p:attrNameLst>
                                          <p:attrName>ppt_y</p:attrName>
                                        </p:attrNameLst>
                                      </p:cBhvr>
                                      <p:to>
                                        <p:strVal val="(#ppt_y+0.4)"/>
                                      </p:to>
                                    </p:set>
                                    <p:anim from="(#ppt_y+0.4)" to="(#ppt_y)" calcmode="lin" valueType="num">
                                      <p:cBhvr>
                                        <p:cTn id="120" dur="1230" accel="100000" fill="hold">
                                          <p:stCondLst>
                                            <p:cond delay="770"/>
                                          </p:stCondLst>
                                        </p:cTn>
                                        <p:tgtEl>
                                          <p:spTgt spid="5">
                                            <p:txEl>
                                              <p:pRg st="13" end="13"/>
                                            </p:txEl>
                                          </p:spTgt>
                                        </p:tgtEl>
                                        <p:attrNameLst>
                                          <p:attrName>ppt_y</p:attrName>
                                        </p:attrNameLst>
                                      </p:cBhvr>
                                    </p:anim>
                                  </p:childTnLst>
                                </p:cTn>
                              </p:par>
                              <p:par>
                                <p:cTn id="121" presetID="51" presetClass="entr" presetSubtype="0" fill="hold" nodeType="withEffect">
                                  <p:stCondLst>
                                    <p:cond delay="0"/>
                                  </p:stCondLst>
                                  <p:childTnLst>
                                    <p:set>
                                      <p:cBhvr>
                                        <p:cTn id="122" dur="1" fill="hold">
                                          <p:stCondLst>
                                            <p:cond delay="0"/>
                                          </p:stCondLst>
                                        </p:cTn>
                                        <p:tgtEl>
                                          <p:spTgt spid="5">
                                            <p:txEl>
                                              <p:pRg st="14" end="14"/>
                                            </p:txEl>
                                          </p:spTgt>
                                        </p:tgtEl>
                                        <p:attrNameLst>
                                          <p:attrName>style.visibility</p:attrName>
                                        </p:attrNameLst>
                                      </p:cBhvr>
                                      <p:to>
                                        <p:strVal val="visible"/>
                                      </p:to>
                                    </p:set>
                                    <p:animEffect transition="in" filter="fade">
                                      <p:cBhvr>
                                        <p:cTn id="123" dur="770" decel="100000"/>
                                        <p:tgtEl>
                                          <p:spTgt spid="5">
                                            <p:txEl>
                                              <p:pRg st="14" end="14"/>
                                            </p:txEl>
                                          </p:spTgt>
                                        </p:tgtEl>
                                      </p:cBhvr>
                                    </p:animEffect>
                                    <p:animScale>
                                      <p:cBhvr>
                                        <p:cTn id="124" dur="770" decel="100000"/>
                                        <p:tgtEl>
                                          <p:spTgt spid="5">
                                            <p:txEl>
                                              <p:pRg st="14" end="14"/>
                                            </p:txEl>
                                          </p:spTgt>
                                        </p:tgtEl>
                                      </p:cBhvr>
                                      <p:from x="10000" y="10000"/>
                                      <p:to x="200000" y="450000"/>
                                    </p:animScale>
                                    <p:animScale>
                                      <p:cBhvr>
                                        <p:cTn id="125" dur="1230" accel="100000" fill="hold">
                                          <p:stCondLst>
                                            <p:cond delay="770"/>
                                          </p:stCondLst>
                                        </p:cTn>
                                        <p:tgtEl>
                                          <p:spTgt spid="5">
                                            <p:txEl>
                                              <p:pRg st="14" end="14"/>
                                            </p:txEl>
                                          </p:spTgt>
                                        </p:tgtEl>
                                      </p:cBhvr>
                                      <p:from x="200000" y="450000"/>
                                      <p:to x="100000" y="100000"/>
                                    </p:animScale>
                                    <p:set>
                                      <p:cBhvr>
                                        <p:cTn id="126" dur="770" fill="hold"/>
                                        <p:tgtEl>
                                          <p:spTgt spid="5">
                                            <p:txEl>
                                              <p:pRg st="14" end="14"/>
                                            </p:txEl>
                                          </p:spTgt>
                                        </p:tgtEl>
                                        <p:attrNameLst>
                                          <p:attrName>ppt_x</p:attrName>
                                        </p:attrNameLst>
                                      </p:cBhvr>
                                      <p:to>
                                        <p:strVal val="(0.5)"/>
                                      </p:to>
                                    </p:set>
                                    <p:anim from="(0.5)" to="(#ppt_x)" calcmode="lin" valueType="num">
                                      <p:cBhvr>
                                        <p:cTn id="127" dur="1230" accel="100000" fill="hold">
                                          <p:stCondLst>
                                            <p:cond delay="770"/>
                                          </p:stCondLst>
                                        </p:cTn>
                                        <p:tgtEl>
                                          <p:spTgt spid="5">
                                            <p:txEl>
                                              <p:pRg st="14" end="14"/>
                                            </p:txEl>
                                          </p:spTgt>
                                        </p:tgtEl>
                                        <p:attrNameLst>
                                          <p:attrName>ppt_x</p:attrName>
                                        </p:attrNameLst>
                                      </p:cBhvr>
                                    </p:anim>
                                    <p:set>
                                      <p:cBhvr>
                                        <p:cTn id="128" dur="770" fill="hold"/>
                                        <p:tgtEl>
                                          <p:spTgt spid="5">
                                            <p:txEl>
                                              <p:pRg st="14" end="14"/>
                                            </p:txEl>
                                          </p:spTgt>
                                        </p:tgtEl>
                                        <p:attrNameLst>
                                          <p:attrName>ppt_y</p:attrName>
                                        </p:attrNameLst>
                                      </p:cBhvr>
                                      <p:to>
                                        <p:strVal val="(#ppt_y+0.4)"/>
                                      </p:to>
                                    </p:set>
                                    <p:anim from="(#ppt_y+0.4)" to="(#ppt_y)" calcmode="lin" valueType="num">
                                      <p:cBhvr>
                                        <p:cTn id="129" dur="1230" accel="100000" fill="hold">
                                          <p:stCondLst>
                                            <p:cond delay="770"/>
                                          </p:stCondLst>
                                        </p:cTn>
                                        <p:tgtEl>
                                          <p:spTgt spid="5">
                                            <p:txEl>
                                              <p:pRg st="14" end="14"/>
                                            </p:txEl>
                                          </p:spTgt>
                                        </p:tgtEl>
                                        <p:attrNameLst>
                                          <p:attrName>ppt_y</p:attrName>
                                        </p:attrNameLst>
                                      </p:cBhvr>
                                    </p:anim>
                                  </p:childTnLst>
                                </p:cTn>
                              </p:par>
                              <p:par>
                                <p:cTn id="130" presetID="51" presetClass="entr" presetSubtype="0" fill="hold" nodeType="withEffect">
                                  <p:stCondLst>
                                    <p:cond delay="0"/>
                                  </p:stCondLst>
                                  <p:childTnLst>
                                    <p:set>
                                      <p:cBhvr>
                                        <p:cTn id="131" dur="1" fill="hold">
                                          <p:stCondLst>
                                            <p:cond delay="0"/>
                                          </p:stCondLst>
                                        </p:cTn>
                                        <p:tgtEl>
                                          <p:spTgt spid="5">
                                            <p:txEl>
                                              <p:pRg st="15" end="15"/>
                                            </p:txEl>
                                          </p:spTgt>
                                        </p:tgtEl>
                                        <p:attrNameLst>
                                          <p:attrName>style.visibility</p:attrName>
                                        </p:attrNameLst>
                                      </p:cBhvr>
                                      <p:to>
                                        <p:strVal val="visible"/>
                                      </p:to>
                                    </p:set>
                                    <p:animEffect transition="in" filter="fade">
                                      <p:cBhvr>
                                        <p:cTn id="132" dur="770" decel="100000"/>
                                        <p:tgtEl>
                                          <p:spTgt spid="5">
                                            <p:txEl>
                                              <p:pRg st="15" end="15"/>
                                            </p:txEl>
                                          </p:spTgt>
                                        </p:tgtEl>
                                      </p:cBhvr>
                                    </p:animEffect>
                                    <p:animScale>
                                      <p:cBhvr>
                                        <p:cTn id="133" dur="770" decel="100000"/>
                                        <p:tgtEl>
                                          <p:spTgt spid="5">
                                            <p:txEl>
                                              <p:pRg st="15" end="15"/>
                                            </p:txEl>
                                          </p:spTgt>
                                        </p:tgtEl>
                                      </p:cBhvr>
                                      <p:from x="10000" y="10000"/>
                                      <p:to x="200000" y="450000"/>
                                    </p:animScale>
                                    <p:animScale>
                                      <p:cBhvr>
                                        <p:cTn id="134" dur="1230" accel="100000" fill="hold">
                                          <p:stCondLst>
                                            <p:cond delay="770"/>
                                          </p:stCondLst>
                                        </p:cTn>
                                        <p:tgtEl>
                                          <p:spTgt spid="5">
                                            <p:txEl>
                                              <p:pRg st="15" end="15"/>
                                            </p:txEl>
                                          </p:spTgt>
                                        </p:tgtEl>
                                      </p:cBhvr>
                                      <p:from x="200000" y="450000"/>
                                      <p:to x="100000" y="100000"/>
                                    </p:animScale>
                                    <p:set>
                                      <p:cBhvr>
                                        <p:cTn id="135" dur="770" fill="hold"/>
                                        <p:tgtEl>
                                          <p:spTgt spid="5">
                                            <p:txEl>
                                              <p:pRg st="15" end="15"/>
                                            </p:txEl>
                                          </p:spTgt>
                                        </p:tgtEl>
                                        <p:attrNameLst>
                                          <p:attrName>ppt_x</p:attrName>
                                        </p:attrNameLst>
                                      </p:cBhvr>
                                      <p:to>
                                        <p:strVal val="(0.5)"/>
                                      </p:to>
                                    </p:set>
                                    <p:anim from="(0.5)" to="(#ppt_x)" calcmode="lin" valueType="num">
                                      <p:cBhvr>
                                        <p:cTn id="136" dur="1230" accel="100000" fill="hold">
                                          <p:stCondLst>
                                            <p:cond delay="770"/>
                                          </p:stCondLst>
                                        </p:cTn>
                                        <p:tgtEl>
                                          <p:spTgt spid="5">
                                            <p:txEl>
                                              <p:pRg st="15" end="15"/>
                                            </p:txEl>
                                          </p:spTgt>
                                        </p:tgtEl>
                                        <p:attrNameLst>
                                          <p:attrName>ppt_x</p:attrName>
                                        </p:attrNameLst>
                                      </p:cBhvr>
                                    </p:anim>
                                    <p:set>
                                      <p:cBhvr>
                                        <p:cTn id="137" dur="770" fill="hold"/>
                                        <p:tgtEl>
                                          <p:spTgt spid="5">
                                            <p:txEl>
                                              <p:pRg st="15" end="15"/>
                                            </p:txEl>
                                          </p:spTgt>
                                        </p:tgtEl>
                                        <p:attrNameLst>
                                          <p:attrName>ppt_y</p:attrName>
                                        </p:attrNameLst>
                                      </p:cBhvr>
                                      <p:to>
                                        <p:strVal val="(#ppt_y+0.4)"/>
                                      </p:to>
                                    </p:set>
                                    <p:anim from="(#ppt_y+0.4)" to="(#ppt_y)" calcmode="lin" valueType="num">
                                      <p:cBhvr>
                                        <p:cTn id="138" dur="1230" accel="100000" fill="hold">
                                          <p:stCondLst>
                                            <p:cond delay="770"/>
                                          </p:stCondLst>
                                        </p:cTn>
                                        <p:tgtEl>
                                          <p:spTgt spid="5">
                                            <p:txEl>
                                              <p:pRg st="15" end="15"/>
                                            </p:txEl>
                                          </p:spTgt>
                                        </p:tgtEl>
                                        <p:attrNameLst>
                                          <p:attrName>ppt_y</p:attrName>
                                        </p:attrNameLst>
                                      </p:cBhvr>
                                    </p:anim>
                                  </p:childTnLst>
                                </p:cTn>
                              </p:par>
                              <p:par>
                                <p:cTn id="139" presetID="51" presetClass="entr" presetSubtype="0" fill="hold" nodeType="withEffect">
                                  <p:stCondLst>
                                    <p:cond delay="0"/>
                                  </p:stCondLst>
                                  <p:childTnLst>
                                    <p:set>
                                      <p:cBhvr>
                                        <p:cTn id="140" dur="1" fill="hold">
                                          <p:stCondLst>
                                            <p:cond delay="0"/>
                                          </p:stCondLst>
                                        </p:cTn>
                                        <p:tgtEl>
                                          <p:spTgt spid="5">
                                            <p:txEl>
                                              <p:pRg st="16" end="16"/>
                                            </p:txEl>
                                          </p:spTgt>
                                        </p:tgtEl>
                                        <p:attrNameLst>
                                          <p:attrName>style.visibility</p:attrName>
                                        </p:attrNameLst>
                                      </p:cBhvr>
                                      <p:to>
                                        <p:strVal val="visible"/>
                                      </p:to>
                                    </p:set>
                                    <p:animEffect transition="in" filter="fade">
                                      <p:cBhvr>
                                        <p:cTn id="141" dur="770" decel="100000"/>
                                        <p:tgtEl>
                                          <p:spTgt spid="5">
                                            <p:txEl>
                                              <p:pRg st="16" end="16"/>
                                            </p:txEl>
                                          </p:spTgt>
                                        </p:tgtEl>
                                      </p:cBhvr>
                                    </p:animEffect>
                                    <p:animScale>
                                      <p:cBhvr>
                                        <p:cTn id="142" dur="770" decel="100000"/>
                                        <p:tgtEl>
                                          <p:spTgt spid="5">
                                            <p:txEl>
                                              <p:pRg st="16" end="16"/>
                                            </p:txEl>
                                          </p:spTgt>
                                        </p:tgtEl>
                                      </p:cBhvr>
                                      <p:from x="10000" y="10000"/>
                                      <p:to x="200000" y="450000"/>
                                    </p:animScale>
                                    <p:animScale>
                                      <p:cBhvr>
                                        <p:cTn id="143" dur="1230" accel="100000" fill="hold">
                                          <p:stCondLst>
                                            <p:cond delay="770"/>
                                          </p:stCondLst>
                                        </p:cTn>
                                        <p:tgtEl>
                                          <p:spTgt spid="5">
                                            <p:txEl>
                                              <p:pRg st="16" end="16"/>
                                            </p:txEl>
                                          </p:spTgt>
                                        </p:tgtEl>
                                      </p:cBhvr>
                                      <p:from x="200000" y="450000"/>
                                      <p:to x="100000" y="100000"/>
                                    </p:animScale>
                                    <p:set>
                                      <p:cBhvr>
                                        <p:cTn id="144" dur="770" fill="hold"/>
                                        <p:tgtEl>
                                          <p:spTgt spid="5">
                                            <p:txEl>
                                              <p:pRg st="16" end="16"/>
                                            </p:txEl>
                                          </p:spTgt>
                                        </p:tgtEl>
                                        <p:attrNameLst>
                                          <p:attrName>ppt_x</p:attrName>
                                        </p:attrNameLst>
                                      </p:cBhvr>
                                      <p:to>
                                        <p:strVal val="(0.5)"/>
                                      </p:to>
                                    </p:set>
                                    <p:anim from="(0.5)" to="(#ppt_x)" calcmode="lin" valueType="num">
                                      <p:cBhvr>
                                        <p:cTn id="145" dur="1230" accel="100000" fill="hold">
                                          <p:stCondLst>
                                            <p:cond delay="770"/>
                                          </p:stCondLst>
                                        </p:cTn>
                                        <p:tgtEl>
                                          <p:spTgt spid="5">
                                            <p:txEl>
                                              <p:pRg st="16" end="16"/>
                                            </p:txEl>
                                          </p:spTgt>
                                        </p:tgtEl>
                                        <p:attrNameLst>
                                          <p:attrName>ppt_x</p:attrName>
                                        </p:attrNameLst>
                                      </p:cBhvr>
                                    </p:anim>
                                    <p:set>
                                      <p:cBhvr>
                                        <p:cTn id="146" dur="770" fill="hold"/>
                                        <p:tgtEl>
                                          <p:spTgt spid="5">
                                            <p:txEl>
                                              <p:pRg st="16" end="16"/>
                                            </p:txEl>
                                          </p:spTgt>
                                        </p:tgtEl>
                                        <p:attrNameLst>
                                          <p:attrName>ppt_y</p:attrName>
                                        </p:attrNameLst>
                                      </p:cBhvr>
                                      <p:to>
                                        <p:strVal val="(#ppt_y+0.4)"/>
                                      </p:to>
                                    </p:set>
                                    <p:anim from="(#ppt_y+0.4)" to="(#ppt_y)" calcmode="lin" valueType="num">
                                      <p:cBhvr>
                                        <p:cTn id="147" dur="1230" accel="100000" fill="hold">
                                          <p:stCondLst>
                                            <p:cond delay="770"/>
                                          </p:stCondLst>
                                        </p:cTn>
                                        <p:tgtEl>
                                          <p:spTgt spid="5">
                                            <p:txEl>
                                              <p:pRg st="16" end="16"/>
                                            </p:txEl>
                                          </p:spTgt>
                                        </p:tgtEl>
                                        <p:attrNameLst>
                                          <p:attrName>ppt_y</p:attrName>
                                        </p:attrNameLst>
                                      </p:cBhvr>
                                    </p:anim>
                                  </p:childTnLst>
                                </p:cTn>
                              </p:par>
                              <p:par>
                                <p:cTn id="148" presetID="51" presetClass="entr" presetSubtype="0" fill="hold" nodeType="withEffect">
                                  <p:stCondLst>
                                    <p:cond delay="0"/>
                                  </p:stCondLst>
                                  <p:childTnLst>
                                    <p:set>
                                      <p:cBhvr>
                                        <p:cTn id="149" dur="1" fill="hold">
                                          <p:stCondLst>
                                            <p:cond delay="0"/>
                                          </p:stCondLst>
                                        </p:cTn>
                                        <p:tgtEl>
                                          <p:spTgt spid="5">
                                            <p:txEl>
                                              <p:pRg st="17" end="17"/>
                                            </p:txEl>
                                          </p:spTgt>
                                        </p:tgtEl>
                                        <p:attrNameLst>
                                          <p:attrName>style.visibility</p:attrName>
                                        </p:attrNameLst>
                                      </p:cBhvr>
                                      <p:to>
                                        <p:strVal val="visible"/>
                                      </p:to>
                                    </p:set>
                                    <p:animEffect transition="in" filter="fade">
                                      <p:cBhvr>
                                        <p:cTn id="150" dur="770" decel="100000"/>
                                        <p:tgtEl>
                                          <p:spTgt spid="5">
                                            <p:txEl>
                                              <p:pRg st="17" end="17"/>
                                            </p:txEl>
                                          </p:spTgt>
                                        </p:tgtEl>
                                      </p:cBhvr>
                                    </p:animEffect>
                                    <p:animScale>
                                      <p:cBhvr>
                                        <p:cTn id="151" dur="770" decel="100000"/>
                                        <p:tgtEl>
                                          <p:spTgt spid="5">
                                            <p:txEl>
                                              <p:pRg st="17" end="17"/>
                                            </p:txEl>
                                          </p:spTgt>
                                        </p:tgtEl>
                                      </p:cBhvr>
                                      <p:from x="10000" y="10000"/>
                                      <p:to x="200000" y="450000"/>
                                    </p:animScale>
                                    <p:animScale>
                                      <p:cBhvr>
                                        <p:cTn id="152" dur="1230" accel="100000" fill="hold">
                                          <p:stCondLst>
                                            <p:cond delay="770"/>
                                          </p:stCondLst>
                                        </p:cTn>
                                        <p:tgtEl>
                                          <p:spTgt spid="5">
                                            <p:txEl>
                                              <p:pRg st="17" end="17"/>
                                            </p:txEl>
                                          </p:spTgt>
                                        </p:tgtEl>
                                      </p:cBhvr>
                                      <p:from x="200000" y="450000"/>
                                      <p:to x="100000" y="100000"/>
                                    </p:animScale>
                                    <p:set>
                                      <p:cBhvr>
                                        <p:cTn id="153" dur="770" fill="hold"/>
                                        <p:tgtEl>
                                          <p:spTgt spid="5">
                                            <p:txEl>
                                              <p:pRg st="17" end="17"/>
                                            </p:txEl>
                                          </p:spTgt>
                                        </p:tgtEl>
                                        <p:attrNameLst>
                                          <p:attrName>ppt_x</p:attrName>
                                        </p:attrNameLst>
                                      </p:cBhvr>
                                      <p:to>
                                        <p:strVal val="(0.5)"/>
                                      </p:to>
                                    </p:set>
                                    <p:anim from="(0.5)" to="(#ppt_x)" calcmode="lin" valueType="num">
                                      <p:cBhvr>
                                        <p:cTn id="154" dur="1230" accel="100000" fill="hold">
                                          <p:stCondLst>
                                            <p:cond delay="770"/>
                                          </p:stCondLst>
                                        </p:cTn>
                                        <p:tgtEl>
                                          <p:spTgt spid="5">
                                            <p:txEl>
                                              <p:pRg st="17" end="17"/>
                                            </p:txEl>
                                          </p:spTgt>
                                        </p:tgtEl>
                                        <p:attrNameLst>
                                          <p:attrName>ppt_x</p:attrName>
                                        </p:attrNameLst>
                                      </p:cBhvr>
                                    </p:anim>
                                    <p:set>
                                      <p:cBhvr>
                                        <p:cTn id="155" dur="770" fill="hold"/>
                                        <p:tgtEl>
                                          <p:spTgt spid="5">
                                            <p:txEl>
                                              <p:pRg st="17" end="17"/>
                                            </p:txEl>
                                          </p:spTgt>
                                        </p:tgtEl>
                                        <p:attrNameLst>
                                          <p:attrName>ppt_y</p:attrName>
                                        </p:attrNameLst>
                                      </p:cBhvr>
                                      <p:to>
                                        <p:strVal val="(#ppt_y+0.4)"/>
                                      </p:to>
                                    </p:set>
                                    <p:anim from="(#ppt_y+0.4)" to="(#ppt_y)" calcmode="lin" valueType="num">
                                      <p:cBhvr>
                                        <p:cTn id="156" dur="1230" accel="100000" fill="hold">
                                          <p:stCondLst>
                                            <p:cond delay="770"/>
                                          </p:stCondLst>
                                        </p:cTn>
                                        <p:tgtEl>
                                          <p:spTgt spid="5">
                                            <p:txEl>
                                              <p:pRg st="17" end="17"/>
                                            </p:txEl>
                                          </p:spTgt>
                                        </p:tgtEl>
                                        <p:attrNameLst>
                                          <p:attrName>ppt_y</p:attrName>
                                        </p:attrNameLst>
                                      </p:cBhvr>
                                    </p:anim>
                                  </p:childTnLst>
                                </p:cTn>
                              </p:par>
                              <p:par>
                                <p:cTn id="157" presetID="51" presetClass="entr" presetSubtype="0" fill="hold" nodeType="withEffect">
                                  <p:stCondLst>
                                    <p:cond delay="0"/>
                                  </p:stCondLst>
                                  <p:childTnLst>
                                    <p:set>
                                      <p:cBhvr>
                                        <p:cTn id="158" dur="1" fill="hold">
                                          <p:stCondLst>
                                            <p:cond delay="0"/>
                                          </p:stCondLst>
                                        </p:cTn>
                                        <p:tgtEl>
                                          <p:spTgt spid="5">
                                            <p:txEl>
                                              <p:pRg st="18" end="18"/>
                                            </p:txEl>
                                          </p:spTgt>
                                        </p:tgtEl>
                                        <p:attrNameLst>
                                          <p:attrName>style.visibility</p:attrName>
                                        </p:attrNameLst>
                                      </p:cBhvr>
                                      <p:to>
                                        <p:strVal val="visible"/>
                                      </p:to>
                                    </p:set>
                                    <p:animEffect transition="in" filter="fade">
                                      <p:cBhvr>
                                        <p:cTn id="159" dur="770" decel="100000"/>
                                        <p:tgtEl>
                                          <p:spTgt spid="5">
                                            <p:txEl>
                                              <p:pRg st="18" end="18"/>
                                            </p:txEl>
                                          </p:spTgt>
                                        </p:tgtEl>
                                      </p:cBhvr>
                                    </p:animEffect>
                                    <p:animScale>
                                      <p:cBhvr>
                                        <p:cTn id="160" dur="770" decel="100000"/>
                                        <p:tgtEl>
                                          <p:spTgt spid="5">
                                            <p:txEl>
                                              <p:pRg st="18" end="18"/>
                                            </p:txEl>
                                          </p:spTgt>
                                        </p:tgtEl>
                                      </p:cBhvr>
                                      <p:from x="10000" y="10000"/>
                                      <p:to x="200000" y="450000"/>
                                    </p:animScale>
                                    <p:animScale>
                                      <p:cBhvr>
                                        <p:cTn id="161" dur="1230" accel="100000" fill="hold">
                                          <p:stCondLst>
                                            <p:cond delay="770"/>
                                          </p:stCondLst>
                                        </p:cTn>
                                        <p:tgtEl>
                                          <p:spTgt spid="5">
                                            <p:txEl>
                                              <p:pRg st="18" end="18"/>
                                            </p:txEl>
                                          </p:spTgt>
                                        </p:tgtEl>
                                      </p:cBhvr>
                                      <p:from x="200000" y="450000"/>
                                      <p:to x="100000" y="100000"/>
                                    </p:animScale>
                                    <p:set>
                                      <p:cBhvr>
                                        <p:cTn id="162" dur="770" fill="hold"/>
                                        <p:tgtEl>
                                          <p:spTgt spid="5">
                                            <p:txEl>
                                              <p:pRg st="18" end="18"/>
                                            </p:txEl>
                                          </p:spTgt>
                                        </p:tgtEl>
                                        <p:attrNameLst>
                                          <p:attrName>ppt_x</p:attrName>
                                        </p:attrNameLst>
                                      </p:cBhvr>
                                      <p:to>
                                        <p:strVal val="(0.5)"/>
                                      </p:to>
                                    </p:set>
                                    <p:anim from="(0.5)" to="(#ppt_x)" calcmode="lin" valueType="num">
                                      <p:cBhvr>
                                        <p:cTn id="163" dur="1230" accel="100000" fill="hold">
                                          <p:stCondLst>
                                            <p:cond delay="770"/>
                                          </p:stCondLst>
                                        </p:cTn>
                                        <p:tgtEl>
                                          <p:spTgt spid="5">
                                            <p:txEl>
                                              <p:pRg st="18" end="18"/>
                                            </p:txEl>
                                          </p:spTgt>
                                        </p:tgtEl>
                                        <p:attrNameLst>
                                          <p:attrName>ppt_x</p:attrName>
                                        </p:attrNameLst>
                                      </p:cBhvr>
                                    </p:anim>
                                    <p:set>
                                      <p:cBhvr>
                                        <p:cTn id="164" dur="770" fill="hold"/>
                                        <p:tgtEl>
                                          <p:spTgt spid="5">
                                            <p:txEl>
                                              <p:pRg st="18" end="18"/>
                                            </p:txEl>
                                          </p:spTgt>
                                        </p:tgtEl>
                                        <p:attrNameLst>
                                          <p:attrName>ppt_y</p:attrName>
                                        </p:attrNameLst>
                                      </p:cBhvr>
                                      <p:to>
                                        <p:strVal val="(#ppt_y+0.4)"/>
                                      </p:to>
                                    </p:set>
                                    <p:anim from="(#ppt_y+0.4)" to="(#ppt_y)" calcmode="lin" valueType="num">
                                      <p:cBhvr>
                                        <p:cTn id="165" dur="1230" accel="100000" fill="hold">
                                          <p:stCondLst>
                                            <p:cond delay="770"/>
                                          </p:stCondLst>
                                        </p:cTn>
                                        <p:tgtEl>
                                          <p:spTgt spid="5">
                                            <p:txEl>
                                              <p:pRg st="18" end="18"/>
                                            </p:txEl>
                                          </p:spTgt>
                                        </p:tgtEl>
                                        <p:attrNameLst>
                                          <p:attrName>ppt_y</p:attrName>
                                        </p:attrNameLst>
                                      </p:cBhvr>
                                    </p:anim>
                                  </p:childTnLst>
                                </p:cTn>
                              </p:par>
                              <p:par>
                                <p:cTn id="166" presetID="51" presetClass="entr" presetSubtype="0" fill="hold" nodeType="withEffect">
                                  <p:stCondLst>
                                    <p:cond delay="0"/>
                                  </p:stCondLst>
                                  <p:childTnLst>
                                    <p:set>
                                      <p:cBhvr>
                                        <p:cTn id="167" dur="1" fill="hold">
                                          <p:stCondLst>
                                            <p:cond delay="0"/>
                                          </p:stCondLst>
                                        </p:cTn>
                                        <p:tgtEl>
                                          <p:spTgt spid="5">
                                            <p:txEl>
                                              <p:pRg st="19" end="19"/>
                                            </p:txEl>
                                          </p:spTgt>
                                        </p:tgtEl>
                                        <p:attrNameLst>
                                          <p:attrName>style.visibility</p:attrName>
                                        </p:attrNameLst>
                                      </p:cBhvr>
                                      <p:to>
                                        <p:strVal val="visible"/>
                                      </p:to>
                                    </p:set>
                                    <p:animEffect transition="in" filter="fade">
                                      <p:cBhvr>
                                        <p:cTn id="168" dur="770" decel="100000"/>
                                        <p:tgtEl>
                                          <p:spTgt spid="5">
                                            <p:txEl>
                                              <p:pRg st="19" end="19"/>
                                            </p:txEl>
                                          </p:spTgt>
                                        </p:tgtEl>
                                      </p:cBhvr>
                                    </p:animEffect>
                                    <p:animScale>
                                      <p:cBhvr>
                                        <p:cTn id="169" dur="770" decel="100000"/>
                                        <p:tgtEl>
                                          <p:spTgt spid="5">
                                            <p:txEl>
                                              <p:pRg st="19" end="19"/>
                                            </p:txEl>
                                          </p:spTgt>
                                        </p:tgtEl>
                                      </p:cBhvr>
                                      <p:from x="10000" y="10000"/>
                                      <p:to x="200000" y="450000"/>
                                    </p:animScale>
                                    <p:animScale>
                                      <p:cBhvr>
                                        <p:cTn id="170" dur="1230" accel="100000" fill="hold">
                                          <p:stCondLst>
                                            <p:cond delay="770"/>
                                          </p:stCondLst>
                                        </p:cTn>
                                        <p:tgtEl>
                                          <p:spTgt spid="5">
                                            <p:txEl>
                                              <p:pRg st="19" end="19"/>
                                            </p:txEl>
                                          </p:spTgt>
                                        </p:tgtEl>
                                      </p:cBhvr>
                                      <p:from x="200000" y="450000"/>
                                      <p:to x="100000" y="100000"/>
                                    </p:animScale>
                                    <p:set>
                                      <p:cBhvr>
                                        <p:cTn id="171" dur="770" fill="hold"/>
                                        <p:tgtEl>
                                          <p:spTgt spid="5">
                                            <p:txEl>
                                              <p:pRg st="19" end="19"/>
                                            </p:txEl>
                                          </p:spTgt>
                                        </p:tgtEl>
                                        <p:attrNameLst>
                                          <p:attrName>ppt_x</p:attrName>
                                        </p:attrNameLst>
                                      </p:cBhvr>
                                      <p:to>
                                        <p:strVal val="(0.5)"/>
                                      </p:to>
                                    </p:set>
                                    <p:anim from="(0.5)" to="(#ppt_x)" calcmode="lin" valueType="num">
                                      <p:cBhvr>
                                        <p:cTn id="172" dur="1230" accel="100000" fill="hold">
                                          <p:stCondLst>
                                            <p:cond delay="770"/>
                                          </p:stCondLst>
                                        </p:cTn>
                                        <p:tgtEl>
                                          <p:spTgt spid="5">
                                            <p:txEl>
                                              <p:pRg st="19" end="19"/>
                                            </p:txEl>
                                          </p:spTgt>
                                        </p:tgtEl>
                                        <p:attrNameLst>
                                          <p:attrName>ppt_x</p:attrName>
                                        </p:attrNameLst>
                                      </p:cBhvr>
                                    </p:anim>
                                    <p:set>
                                      <p:cBhvr>
                                        <p:cTn id="173" dur="770" fill="hold"/>
                                        <p:tgtEl>
                                          <p:spTgt spid="5">
                                            <p:txEl>
                                              <p:pRg st="19" end="19"/>
                                            </p:txEl>
                                          </p:spTgt>
                                        </p:tgtEl>
                                        <p:attrNameLst>
                                          <p:attrName>ppt_y</p:attrName>
                                        </p:attrNameLst>
                                      </p:cBhvr>
                                      <p:to>
                                        <p:strVal val="(#ppt_y+0.4)"/>
                                      </p:to>
                                    </p:set>
                                    <p:anim from="(#ppt_y+0.4)" to="(#ppt_y)" calcmode="lin" valueType="num">
                                      <p:cBhvr>
                                        <p:cTn id="174" dur="1230" accel="100000" fill="hold">
                                          <p:stCondLst>
                                            <p:cond delay="770"/>
                                          </p:stCondLst>
                                        </p:cTn>
                                        <p:tgtEl>
                                          <p:spTgt spid="5">
                                            <p:txEl>
                                              <p:pRg st="19" end="19"/>
                                            </p:txEl>
                                          </p:spTgt>
                                        </p:tgtEl>
                                        <p:attrNameLst>
                                          <p:attrName>ppt_y</p:attrName>
                                        </p:attrNameLst>
                                      </p:cBhvr>
                                    </p:anim>
                                  </p:childTnLst>
                                </p:cTn>
                              </p:par>
                              <p:par>
                                <p:cTn id="175" presetID="51" presetClass="entr" presetSubtype="0" fill="hold" nodeType="withEffect">
                                  <p:stCondLst>
                                    <p:cond delay="0"/>
                                  </p:stCondLst>
                                  <p:childTnLst>
                                    <p:set>
                                      <p:cBhvr>
                                        <p:cTn id="176" dur="1" fill="hold">
                                          <p:stCondLst>
                                            <p:cond delay="0"/>
                                          </p:stCondLst>
                                        </p:cTn>
                                        <p:tgtEl>
                                          <p:spTgt spid="5">
                                            <p:txEl>
                                              <p:pRg st="20" end="20"/>
                                            </p:txEl>
                                          </p:spTgt>
                                        </p:tgtEl>
                                        <p:attrNameLst>
                                          <p:attrName>style.visibility</p:attrName>
                                        </p:attrNameLst>
                                      </p:cBhvr>
                                      <p:to>
                                        <p:strVal val="visible"/>
                                      </p:to>
                                    </p:set>
                                    <p:animEffect transition="in" filter="fade">
                                      <p:cBhvr>
                                        <p:cTn id="177" dur="770" decel="100000"/>
                                        <p:tgtEl>
                                          <p:spTgt spid="5">
                                            <p:txEl>
                                              <p:pRg st="20" end="20"/>
                                            </p:txEl>
                                          </p:spTgt>
                                        </p:tgtEl>
                                      </p:cBhvr>
                                    </p:animEffect>
                                    <p:animScale>
                                      <p:cBhvr>
                                        <p:cTn id="178" dur="770" decel="100000"/>
                                        <p:tgtEl>
                                          <p:spTgt spid="5">
                                            <p:txEl>
                                              <p:pRg st="20" end="20"/>
                                            </p:txEl>
                                          </p:spTgt>
                                        </p:tgtEl>
                                      </p:cBhvr>
                                      <p:from x="10000" y="10000"/>
                                      <p:to x="200000" y="450000"/>
                                    </p:animScale>
                                    <p:animScale>
                                      <p:cBhvr>
                                        <p:cTn id="179" dur="1230" accel="100000" fill="hold">
                                          <p:stCondLst>
                                            <p:cond delay="770"/>
                                          </p:stCondLst>
                                        </p:cTn>
                                        <p:tgtEl>
                                          <p:spTgt spid="5">
                                            <p:txEl>
                                              <p:pRg st="20" end="20"/>
                                            </p:txEl>
                                          </p:spTgt>
                                        </p:tgtEl>
                                      </p:cBhvr>
                                      <p:from x="200000" y="450000"/>
                                      <p:to x="100000" y="100000"/>
                                    </p:animScale>
                                    <p:set>
                                      <p:cBhvr>
                                        <p:cTn id="180" dur="770" fill="hold"/>
                                        <p:tgtEl>
                                          <p:spTgt spid="5">
                                            <p:txEl>
                                              <p:pRg st="20" end="20"/>
                                            </p:txEl>
                                          </p:spTgt>
                                        </p:tgtEl>
                                        <p:attrNameLst>
                                          <p:attrName>ppt_x</p:attrName>
                                        </p:attrNameLst>
                                      </p:cBhvr>
                                      <p:to>
                                        <p:strVal val="(0.5)"/>
                                      </p:to>
                                    </p:set>
                                    <p:anim from="(0.5)" to="(#ppt_x)" calcmode="lin" valueType="num">
                                      <p:cBhvr>
                                        <p:cTn id="181" dur="1230" accel="100000" fill="hold">
                                          <p:stCondLst>
                                            <p:cond delay="770"/>
                                          </p:stCondLst>
                                        </p:cTn>
                                        <p:tgtEl>
                                          <p:spTgt spid="5">
                                            <p:txEl>
                                              <p:pRg st="20" end="20"/>
                                            </p:txEl>
                                          </p:spTgt>
                                        </p:tgtEl>
                                        <p:attrNameLst>
                                          <p:attrName>ppt_x</p:attrName>
                                        </p:attrNameLst>
                                      </p:cBhvr>
                                    </p:anim>
                                    <p:set>
                                      <p:cBhvr>
                                        <p:cTn id="182" dur="770" fill="hold"/>
                                        <p:tgtEl>
                                          <p:spTgt spid="5">
                                            <p:txEl>
                                              <p:pRg st="20" end="20"/>
                                            </p:txEl>
                                          </p:spTgt>
                                        </p:tgtEl>
                                        <p:attrNameLst>
                                          <p:attrName>ppt_y</p:attrName>
                                        </p:attrNameLst>
                                      </p:cBhvr>
                                      <p:to>
                                        <p:strVal val="(#ppt_y+0.4)"/>
                                      </p:to>
                                    </p:set>
                                    <p:anim from="(#ppt_y+0.4)" to="(#ppt_y)" calcmode="lin" valueType="num">
                                      <p:cBhvr>
                                        <p:cTn id="183" dur="1230" accel="100000" fill="hold">
                                          <p:stCondLst>
                                            <p:cond delay="770"/>
                                          </p:stCondLst>
                                        </p:cTn>
                                        <p:tgtEl>
                                          <p:spTgt spid="5">
                                            <p:txEl>
                                              <p:pRg st="20" end="20"/>
                                            </p:txEl>
                                          </p:spTgt>
                                        </p:tgtEl>
                                        <p:attrNameLst>
                                          <p:attrName>ppt_y</p:attrName>
                                        </p:attrNameLst>
                                      </p:cBhvr>
                                    </p:anim>
                                  </p:childTnLst>
                                </p:cTn>
                              </p:par>
                              <p:par>
                                <p:cTn id="184" presetID="51" presetClass="entr" presetSubtype="0" fill="hold" nodeType="withEffect">
                                  <p:stCondLst>
                                    <p:cond delay="0"/>
                                  </p:stCondLst>
                                  <p:childTnLst>
                                    <p:set>
                                      <p:cBhvr>
                                        <p:cTn id="185" dur="1" fill="hold">
                                          <p:stCondLst>
                                            <p:cond delay="0"/>
                                          </p:stCondLst>
                                        </p:cTn>
                                        <p:tgtEl>
                                          <p:spTgt spid="5">
                                            <p:txEl>
                                              <p:pRg st="21" end="21"/>
                                            </p:txEl>
                                          </p:spTgt>
                                        </p:tgtEl>
                                        <p:attrNameLst>
                                          <p:attrName>style.visibility</p:attrName>
                                        </p:attrNameLst>
                                      </p:cBhvr>
                                      <p:to>
                                        <p:strVal val="visible"/>
                                      </p:to>
                                    </p:set>
                                    <p:animEffect transition="in" filter="fade">
                                      <p:cBhvr>
                                        <p:cTn id="186" dur="770" decel="100000"/>
                                        <p:tgtEl>
                                          <p:spTgt spid="5">
                                            <p:txEl>
                                              <p:pRg st="21" end="21"/>
                                            </p:txEl>
                                          </p:spTgt>
                                        </p:tgtEl>
                                      </p:cBhvr>
                                    </p:animEffect>
                                    <p:animScale>
                                      <p:cBhvr>
                                        <p:cTn id="187" dur="770" decel="100000"/>
                                        <p:tgtEl>
                                          <p:spTgt spid="5">
                                            <p:txEl>
                                              <p:pRg st="21" end="21"/>
                                            </p:txEl>
                                          </p:spTgt>
                                        </p:tgtEl>
                                      </p:cBhvr>
                                      <p:from x="10000" y="10000"/>
                                      <p:to x="200000" y="450000"/>
                                    </p:animScale>
                                    <p:animScale>
                                      <p:cBhvr>
                                        <p:cTn id="188" dur="1230" accel="100000" fill="hold">
                                          <p:stCondLst>
                                            <p:cond delay="770"/>
                                          </p:stCondLst>
                                        </p:cTn>
                                        <p:tgtEl>
                                          <p:spTgt spid="5">
                                            <p:txEl>
                                              <p:pRg st="21" end="21"/>
                                            </p:txEl>
                                          </p:spTgt>
                                        </p:tgtEl>
                                      </p:cBhvr>
                                      <p:from x="200000" y="450000"/>
                                      <p:to x="100000" y="100000"/>
                                    </p:animScale>
                                    <p:set>
                                      <p:cBhvr>
                                        <p:cTn id="189" dur="770" fill="hold"/>
                                        <p:tgtEl>
                                          <p:spTgt spid="5">
                                            <p:txEl>
                                              <p:pRg st="21" end="21"/>
                                            </p:txEl>
                                          </p:spTgt>
                                        </p:tgtEl>
                                        <p:attrNameLst>
                                          <p:attrName>ppt_x</p:attrName>
                                        </p:attrNameLst>
                                      </p:cBhvr>
                                      <p:to>
                                        <p:strVal val="(0.5)"/>
                                      </p:to>
                                    </p:set>
                                    <p:anim from="(0.5)" to="(#ppt_x)" calcmode="lin" valueType="num">
                                      <p:cBhvr>
                                        <p:cTn id="190" dur="1230" accel="100000" fill="hold">
                                          <p:stCondLst>
                                            <p:cond delay="770"/>
                                          </p:stCondLst>
                                        </p:cTn>
                                        <p:tgtEl>
                                          <p:spTgt spid="5">
                                            <p:txEl>
                                              <p:pRg st="21" end="21"/>
                                            </p:txEl>
                                          </p:spTgt>
                                        </p:tgtEl>
                                        <p:attrNameLst>
                                          <p:attrName>ppt_x</p:attrName>
                                        </p:attrNameLst>
                                      </p:cBhvr>
                                    </p:anim>
                                    <p:set>
                                      <p:cBhvr>
                                        <p:cTn id="191" dur="770" fill="hold"/>
                                        <p:tgtEl>
                                          <p:spTgt spid="5">
                                            <p:txEl>
                                              <p:pRg st="21" end="21"/>
                                            </p:txEl>
                                          </p:spTgt>
                                        </p:tgtEl>
                                        <p:attrNameLst>
                                          <p:attrName>ppt_y</p:attrName>
                                        </p:attrNameLst>
                                      </p:cBhvr>
                                      <p:to>
                                        <p:strVal val="(#ppt_y+0.4)"/>
                                      </p:to>
                                    </p:set>
                                    <p:anim from="(#ppt_y+0.4)" to="(#ppt_y)" calcmode="lin" valueType="num">
                                      <p:cBhvr>
                                        <p:cTn id="192" dur="1230" accel="100000" fill="hold">
                                          <p:stCondLst>
                                            <p:cond delay="770"/>
                                          </p:stCondLst>
                                        </p:cTn>
                                        <p:tgtEl>
                                          <p:spTgt spid="5">
                                            <p:txEl>
                                              <p:pRg st="21" end="21"/>
                                            </p:txEl>
                                          </p:spTgt>
                                        </p:tgtEl>
                                        <p:attrNameLst>
                                          <p:attrName>ppt_y</p:attrName>
                                        </p:attrNameLst>
                                      </p:cBhvr>
                                    </p:anim>
                                  </p:childTnLst>
                                </p:cTn>
                              </p:par>
                              <p:par>
                                <p:cTn id="193" presetID="51" presetClass="entr" presetSubtype="0" fill="hold" nodeType="withEffect">
                                  <p:stCondLst>
                                    <p:cond delay="0"/>
                                  </p:stCondLst>
                                  <p:childTnLst>
                                    <p:set>
                                      <p:cBhvr>
                                        <p:cTn id="194" dur="1" fill="hold">
                                          <p:stCondLst>
                                            <p:cond delay="0"/>
                                          </p:stCondLst>
                                        </p:cTn>
                                        <p:tgtEl>
                                          <p:spTgt spid="5">
                                            <p:txEl>
                                              <p:pRg st="22" end="22"/>
                                            </p:txEl>
                                          </p:spTgt>
                                        </p:tgtEl>
                                        <p:attrNameLst>
                                          <p:attrName>style.visibility</p:attrName>
                                        </p:attrNameLst>
                                      </p:cBhvr>
                                      <p:to>
                                        <p:strVal val="visible"/>
                                      </p:to>
                                    </p:set>
                                    <p:animEffect transition="in" filter="fade">
                                      <p:cBhvr>
                                        <p:cTn id="195" dur="770" decel="100000"/>
                                        <p:tgtEl>
                                          <p:spTgt spid="5">
                                            <p:txEl>
                                              <p:pRg st="22" end="22"/>
                                            </p:txEl>
                                          </p:spTgt>
                                        </p:tgtEl>
                                      </p:cBhvr>
                                    </p:animEffect>
                                    <p:animScale>
                                      <p:cBhvr>
                                        <p:cTn id="196" dur="770" decel="100000"/>
                                        <p:tgtEl>
                                          <p:spTgt spid="5">
                                            <p:txEl>
                                              <p:pRg st="22" end="22"/>
                                            </p:txEl>
                                          </p:spTgt>
                                        </p:tgtEl>
                                      </p:cBhvr>
                                      <p:from x="10000" y="10000"/>
                                      <p:to x="200000" y="450000"/>
                                    </p:animScale>
                                    <p:animScale>
                                      <p:cBhvr>
                                        <p:cTn id="197" dur="1230" accel="100000" fill="hold">
                                          <p:stCondLst>
                                            <p:cond delay="770"/>
                                          </p:stCondLst>
                                        </p:cTn>
                                        <p:tgtEl>
                                          <p:spTgt spid="5">
                                            <p:txEl>
                                              <p:pRg st="22" end="22"/>
                                            </p:txEl>
                                          </p:spTgt>
                                        </p:tgtEl>
                                      </p:cBhvr>
                                      <p:from x="200000" y="450000"/>
                                      <p:to x="100000" y="100000"/>
                                    </p:animScale>
                                    <p:set>
                                      <p:cBhvr>
                                        <p:cTn id="198" dur="770" fill="hold"/>
                                        <p:tgtEl>
                                          <p:spTgt spid="5">
                                            <p:txEl>
                                              <p:pRg st="22" end="22"/>
                                            </p:txEl>
                                          </p:spTgt>
                                        </p:tgtEl>
                                        <p:attrNameLst>
                                          <p:attrName>ppt_x</p:attrName>
                                        </p:attrNameLst>
                                      </p:cBhvr>
                                      <p:to>
                                        <p:strVal val="(0.5)"/>
                                      </p:to>
                                    </p:set>
                                    <p:anim from="(0.5)" to="(#ppt_x)" calcmode="lin" valueType="num">
                                      <p:cBhvr>
                                        <p:cTn id="199" dur="1230" accel="100000" fill="hold">
                                          <p:stCondLst>
                                            <p:cond delay="770"/>
                                          </p:stCondLst>
                                        </p:cTn>
                                        <p:tgtEl>
                                          <p:spTgt spid="5">
                                            <p:txEl>
                                              <p:pRg st="22" end="22"/>
                                            </p:txEl>
                                          </p:spTgt>
                                        </p:tgtEl>
                                        <p:attrNameLst>
                                          <p:attrName>ppt_x</p:attrName>
                                        </p:attrNameLst>
                                      </p:cBhvr>
                                    </p:anim>
                                    <p:set>
                                      <p:cBhvr>
                                        <p:cTn id="200" dur="770" fill="hold"/>
                                        <p:tgtEl>
                                          <p:spTgt spid="5">
                                            <p:txEl>
                                              <p:pRg st="22" end="22"/>
                                            </p:txEl>
                                          </p:spTgt>
                                        </p:tgtEl>
                                        <p:attrNameLst>
                                          <p:attrName>ppt_y</p:attrName>
                                        </p:attrNameLst>
                                      </p:cBhvr>
                                      <p:to>
                                        <p:strVal val="(#ppt_y+0.4)"/>
                                      </p:to>
                                    </p:set>
                                    <p:anim from="(#ppt_y+0.4)" to="(#ppt_y)" calcmode="lin" valueType="num">
                                      <p:cBhvr>
                                        <p:cTn id="201" dur="1230" accel="100000" fill="hold">
                                          <p:stCondLst>
                                            <p:cond delay="770"/>
                                          </p:stCondLst>
                                        </p:cTn>
                                        <p:tgtEl>
                                          <p:spTgt spid="5">
                                            <p:txEl>
                                              <p:pRg st="22" end="22"/>
                                            </p:txEl>
                                          </p:spTgt>
                                        </p:tgtEl>
                                        <p:attrNameLst>
                                          <p:attrName>ppt_y</p:attrName>
                                        </p:attrNameLst>
                                      </p:cBhvr>
                                    </p:anim>
                                  </p:childTnLst>
                                </p:cTn>
                              </p:par>
                              <p:par>
                                <p:cTn id="202" presetID="51" presetClass="entr" presetSubtype="0" fill="hold" nodeType="withEffect">
                                  <p:stCondLst>
                                    <p:cond delay="0"/>
                                  </p:stCondLst>
                                  <p:childTnLst>
                                    <p:set>
                                      <p:cBhvr>
                                        <p:cTn id="203" dur="1" fill="hold">
                                          <p:stCondLst>
                                            <p:cond delay="0"/>
                                          </p:stCondLst>
                                        </p:cTn>
                                        <p:tgtEl>
                                          <p:spTgt spid="5">
                                            <p:txEl>
                                              <p:pRg st="23" end="23"/>
                                            </p:txEl>
                                          </p:spTgt>
                                        </p:tgtEl>
                                        <p:attrNameLst>
                                          <p:attrName>style.visibility</p:attrName>
                                        </p:attrNameLst>
                                      </p:cBhvr>
                                      <p:to>
                                        <p:strVal val="visible"/>
                                      </p:to>
                                    </p:set>
                                    <p:animEffect transition="in" filter="fade">
                                      <p:cBhvr>
                                        <p:cTn id="204" dur="770" decel="100000"/>
                                        <p:tgtEl>
                                          <p:spTgt spid="5">
                                            <p:txEl>
                                              <p:pRg st="23" end="23"/>
                                            </p:txEl>
                                          </p:spTgt>
                                        </p:tgtEl>
                                      </p:cBhvr>
                                    </p:animEffect>
                                    <p:animScale>
                                      <p:cBhvr>
                                        <p:cTn id="205" dur="770" decel="100000"/>
                                        <p:tgtEl>
                                          <p:spTgt spid="5">
                                            <p:txEl>
                                              <p:pRg st="23" end="23"/>
                                            </p:txEl>
                                          </p:spTgt>
                                        </p:tgtEl>
                                      </p:cBhvr>
                                      <p:from x="10000" y="10000"/>
                                      <p:to x="200000" y="450000"/>
                                    </p:animScale>
                                    <p:animScale>
                                      <p:cBhvr>
                                        <p:cTn id="206" dur="1230" accel="100000" fill="hold">
                                          <p:stCondLst>
                                            <p:cond delay="770"/>
                                          </p:stCondLst>
                                        </p:cTn>
                                        <p:tgtEl>
                                          <p:spTgt spid="5">
                                            <p:txEl>
                                              <p:pRg st="23" end="23"/>
                                            </p:txEl>
                                          </p:spTgt>
                                        </p:tgtEl>
                                      </p:cBhvr>
                                      <p:from x="200000" y="450000"/>
                                      <p:to x="100000" y="100000"/>
                                    </p:animScale>
                                    <p:set>
                                      <p:cBhvr>
                                        <p:cTn id="207" dur="770" fill="hold"/>
                                        <p:tgtEl>
                                          <p:spTgt spid="5">
                                            <p:txEl>
                                              <p:pRg st="23" end="23"/>
                                            </p:txEl>
                                          </p:spTgt>
                                        </p:tgtEl>
                                        <p:attrNameLst>
                                          <p:attrName>ppt_x</p:attrName>
                                        </p:attrNameLst>
                                      </p:cBhvr>
                                      <p:to>
                                        <p:strVal val="(0.5)"/>
                                      </p:to>
                                    </p:set>
                                    <p:anim from="(0.5)" to="(#ppt_x)" calcmode="lin" valueType="num">
                                      <p:cBhvr>
                                        <p:cTn id="208" dur="1230" accel="100000" fill="hold">
                                          <p:stCondLst>
                                            <p:cond delay="770"/>
                                          </p:stCondLst>
                                        </p:cTn>
                                        <p:tgtEl>
                                          <p:spTgt spid="5">
                                            <p:txEl>
                                              <p:pRg st="23" end="23"/>
                                            </p:txEl>
                                          </p:spTgt>
                                        </p:tgtEl>
                                        <p:attrNameLst>
                                          <p:attrName>ppt_x</p:attrName>
                                        </p:attrNameLst>
                                      </p:cBhvr>
                                    </p:anim>
                                    <p:set>
                                      <p:cBhvr>
                                        <p:cTn id="209" dur="770" fill="hold"/>
                                        <p:tgtEl>
                                          <p:spTgt spid="5">
                                            <p:txEl>
                                              <p:pRg st="23" end="23"/>
                                            </p:txEl>
                                          </p:spTgt>
                                        </p:tgtEl>
                                        <p:attrNameLst>
                                          <p:attrName>ppt_y</p:attrName>
                                        </p:attrNameLst>
                                      </p:cBhvr>
                                      <p:to>
                                        <p:strVal val="(#ppt_y+0.4)"/>
                                      </p:to>
                                    </p:set>
                                    <p:anim from="(#ppt_y+0.4)" to="(#ppt_y)" calcmode="lin" valueType="num">
                                      <p:cBhvr>
                                        <p:cTn id="210" dur="1230" accel="100000" fill="hold">
                                          <p:stCondLst>
                                            <p:cond delay="770"/>
                                          </p:stCondLst>
                                        </p:cTn>
                                        <p:tgtEl>
                                          <p:spTgt spid="5">
                                            <p:txEl>
                                              <p:pRg st="23" end="23"/>
                                            </p:txEl>
                                          </p:spTgt>
                                        </p:tgtEl>
                                        <p:attrNameLst>
                                          <p:attrName>ppt_y</p:attrName>
                                        </p:attrNameLst>
                                      </p:cBhvr>
                                    </p:anim>
                                  </p:childTnLst>
                                </p:cTn>
                              </p:par>
                              <p:par>
                                <p:cTn id="211" presetID="51" presetClass="entr" presetSubtype="0" fill="hold" nodeType="withEffect">
                                  <p:stCondLst>
                                    <p:cond delay="0"/>
                                  </p:stCondLst>
                                  <p:childTnLst>
                                    <p:set>
                                      <p:cBhvr>
                                        <p:cTn id="212" dur="1" fill="hold">
                                          <p:stCondLst>
                                            <p:cond delay="0"/>
                                          </p:stCondLst>
                                        </p:cTn>
                                        <p:tgtEl>
                                          <p:spTgt spid="5">
                                            <p:txEl>
                                              <p:pRg st="24" end="24"/>
                                            </p:txEl>
                                          </p:spTgt>
                                        </p:tgtEl>
                                        <p:attrNameLst>
                                          <p:attrName>style.visibility</p:attrName>
                                        </p:attrNameLst>
                                      </p:cBhvr>
                                      <p:to>
                                        <p:strVal val="visible"/>
                                      </p:to>
                                    </p:set>
                                    <p:animEffect transition="in" filter="fade">
                                      <p:cBhvr>
                                        <p:cTn id="213" dur="770" decel="100000"/>
                                        <p:tgtEl>
                                          <p:spTgt spid="5">
                                            <p:txEl>
                                              <p:pRg st="24" end="24"/>
                                            </p:txEl>
                                          </p:spTgt>
                                        </p:tgtEl>
                                      </p:cBhvr>
                                    </p:animEffect>
                                    <p:animScale>
                                      <p:cBhvr>
                                        <p:cTn id="214" dur="770" decel="100000"/>
                                        <p:tgtEl>
                                          <p:spTgt spid="5">
                                            <p:txEl>
                                              <p:pRg st="24" end="24"/>
                                            </p:txEl>
                                          </p:spTgt>
                                        </p:tgtEl>
                                      </p:cBhvr>
                                      <p:from x="10000" y="10000"/>
                                      <p:to x="200000" y="450000"/>
                                    </p:animScale>
                                    <p:animScale>
                                      <p:cBhvr>
                                        <p:cTn id="215" dur="1230" accel="100000" fill="hold">
                                          <p:stCondLst>
                                            <p:cond delay="770"/>
                                          </p:stCondLst>
                                        </p:cTn>
                                        <p:tgtEl>
                                          <p:spTgt spid="5">
                                            <p:txEl>
                                              <p:pRg st="24" end="24"/>
                                            </p:txEl>
                                          </p:spTgt>
                                        </p:tgtEl>
                                      </p:cBhvr>
                                      <p:from x="200000" y="450000"/>
                                      <p:to x="100000" y="100000"/>
                                    </p:animScale>
                                    <p:set>
                                      <p:cBhvr>
                                        <p:cTn id="216" dur="770" fill="hold"/>
                                        <p:tgtEl>
                                          <p:spTgt spid="5">
                                            <p:txEl>
                                              <p:pRg st="24" end="24"/>
                                            </p:txEl>
                                          </p:spTgt>
                                        </p:tgtEl>
                                        <p:attrNameLst>
                                          <p:attrName>ppt_x</p:attrName>
                                        </p:attrNameLst>
                                      </p:cBhvr>
                                      <p:to>
                                        <p:strVal val="(0.5)"/>
                                      </p:to>
                                    </p:set>
                                    <p:anim from="(0.5)" to="(#ppt_x)" calcmode="lin" valueType="num">
                                      <p:cBhvr>
                                        <p:cTn id="217" dur="1230" accel="100000" fill="hold">
                                          <p:stCondLst>
                                            <p:cond delay="770"/>
                                          </p:stCondLst>
                                        </p:cTn>
                                        <p:tgtEl>
                                          <p:spTgt spid="5">
                                            <p:txEl>
                                              <p:pRg st="24" end="24"/>
                                            </p:txEl>
                                          </p:spTgt>
                                        </p:tgtEl>
                                        <p:attrNameLst>
                                          <p:attrName>ppt_x</p:attrName>
                                        </p:attrNameLst>
                                      </p:cBhvr>
                                    </p:anim>
                                    <p:set>
                                      <p:cBhvr>
                                        <p:cTn id="218" dur="770" fill="hold"/>
                                        <p:tgtEl>
                                          <p:spTgt spid="5">
                                            <p:txEl>
                                              <p:pRg st="24" end="24"/>
                                            </p:txEl>
                                          </p:spTgt>
                                        </p:tgtEl>
                                        <p:attrNameLst>
                                          <p:attrName>ppt_y</p:attrName>
                                        </p:attrNameLst>
                                      </p:cBhvr>
                                      <p:to>
                                        <p:strVal val="(#ppt_y+0.4)"/>
                                      </p:to>
                                    </p:set>
                                    <p:anim from="(#ppt_y+0.4)" to="(#ppt_y)" calcmode="lin" valueType="num">
                                      <p:cBhvr>
                                        <p:cTn id="219" dur="1230" accel="100000" fill="hold">
                                          <p:stCondLst>
                                            <p:cond delay="770"/>
                                          </p:stCondLst>
                                        </p:cTn>
                                        <p:tgtEl>
                                          <p:spTgt spid="5">
                                            <p:txEl>
                                              <p:pRg st="24" end="24"/>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475" name="Content Placeholder 3" descr="529944586ce7db50.jpg">
            <a:extLst>
              <a:ext uri="{FF2B5EF4-FFF2-40B4-BE49-F238E27FC236}">
                <a16:creationId xmlns:a16="http://schemas.microsoft.com/office/drawing/2014/main" id="{FC0391F2-8C40-71D1-4A74-BE4683D21BA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6" name="Rectangle 5">
            <a:extLst>
              <a:ext uri="{FF2B5EF4-FFF2-40B4-BE49-F238E27FC236}">
                <a16:creationId xmlns:a16="http://schemas.microsoft.com/office/drawing/2014/main" id="{B262C1DE-D0DD-CE3C-882E-00938B78E6C3}"/>
              </a:ext>
            </a:extLst>
          </p:cNvPr>
          <p:cNvSpPr>
            <a:spLocks noChangeArrowheads="1"/>
          </p:cNvSpPr>
          <p:nvPr/>
        </p:nvSpPr>
        <p:spPr bwMode="auto">
          <a:xfrm>
            <a:off x="1828801" y="1066800"/>
            <a:ext cx="81057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Francis Schaeffer: An Introduction to his Apologetics</a:t>
            </a:r>
          </a:p>
        </p:txBody>
      </p:sp>
      <p:graphicFrame>
        <p:nvGraphicFramePr>
          <p:cNvPr id="5" name="Table 4">
            <a:extLst>
              <a:ext uri="{FF2B5EF4-FFF2-40B4-BE49-F238E27FC236}">
                <a16:creationId xmlns:a16="http://schemas.microsoft.com/office/drawing/2014/main" id="{7A2848A3-5E28-454C-00E8-D7136732FBDF}"/>
              </a:ext>
            </a:extLst>
          </p:cNvPr>
          <p:cNvGraphicFramePr>
            <a:graphicFrameLocks noGrp="1"/>
          </p:cNvGraphicFramePr>
          <p:nvPr/>
        </p:nvGraphicFramePr>
        <p:xfrm>
          <a:off x="1828800" y="4419600"/>
          <a:ext cx="8458200" cy="1828800"/>
        </p:xfrm>
        <a:graphic>
          <a:graphicData uri="http://schemas.openxmlformats.org/drawingml/2006/table">
            <a:tbl>
              <a:tblPr/>
              <a:tblGrid>
                <a:gridCol w="28194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495308">
                <a:tc gridSpan="3">
                  <a:txBody>
                    <a:bodyPr/>
                    <a:lstStyle/>
                    <a:p>
                      <a:r>
                        <a:rPr lang="en-US" sz="1800" dirty="0"/>
                        <a:t>Image of God-----------------------------&gt; Rational------------------------&gt; Machine</a:t>
                      </a:r>
                    </a:p>
                  </a:txBody>
                  <a:tcPr marL="66675" marR="66675" marT="66675" marB="66675">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33492">
                <a:tc>
                  <a:txBody>
                    <a:bodyPr/>
                    <a:lstStyle/>
                    <a:p>
                      <a:r>
                        <a:rPr lang="en-US" sz="1800" dirty="0"/>
                        <a:t>Both intrinsically valuable and fallen                        </a:t>
                      </a:r>
                      <a:r>
                        <a:rPr lang="en-US" sz="1800" b="1" dirty="0">
                          <a:solidFill>
                            <a:srgbClr val="FF0000"/>
                          </a:solidFill>
                        </a:rPr>
                        <a:t>Man is fragmented </a:t>
                      </a:r>
                    </a:p>
                  </a:txBody>
                  <a:tcPr marL="66675" marR="66675" marT="66675" marB="66675">
                    <a:lnL>
                      <a:noFill/>
                    </a:lnL>
                    <a:lnR>
                      <a:noFill/>
                    </a:lnR>
                    <a:lnT>
                      <a:noFill/>
                    </a:lnT>
                    <a:lnB>
                      <a:noFill/>
                    </a:lnB>
                    <a:solidFill>
                      <a:srgbClr val="FFFFFF"/>
                    </a:solidFill>
                  </a:tcPr>
                </a:tc>
                <a:tc>
                  <a:txBody>
                    <a:bodyPr/>
                    <a:lstStyle/>
                    <a:p>
                      <a:r>
                        <a:rPr lang="en-US" sz="1800" dirty="0"/>
                        <a:t>Man the machine </a:t>
                      </a:r>
                      <a:br>
                        <a:rPr lang="en-US" sz="1800" dirty="0"/>
                      </a:br>
                      <a:r>
                        <a:rPr lang="en-US" sz="1800" dirty="0"/>
                        <a:t>Autonomy collapses into social Darwinism</a:t>
                      </a:r>
                    </a:p>
                  </a:txBody>
                  <a:tcPr marL="66675" marR="66675" marT="66675" marB="66675">
                    <a:lnL>
                      <a:noFill/>
                    </a:lnL>
                    <a:lnR>
                      <a:noFill/>
                    </a:lnR>
                    <a:lnT>
                      <a:noFill/>
                    </a:lnT>
                    <a:lnB>
                      <a:noFill/>
                    </a:lnB>
                    <a:solidFill>
                      <a:srgbClr val="FFFFFF"/>
                    </a:solidFill>
                  </a:tcPr>
                </a:tc>
                <a:tc>
                  <a:txBody>
                    <a:bodyPr/>
                    <a:lstStyle/>
                    <a:p>
                      <a:r>
                        <a:rPr lang="en-US" sz="1800" dirty="0"/>
                        <a:t>There is no unifying basis for man </a:t>
                      </a:r>
                    </a:p>
                  </a:txBody>
                  <a:tcPr marL="66675" marR="66675" marT="66675" marB="66675">
                    <a:lnL>
                      <a:noFill/>
                    </a:lnL>
                    <a:lnR>
                      <a:noFill/>
                    </a:lnR>
                    <a:lnT>
                      <a:noFill/>
                    </a:lnT>
                    <a:lnB>
                      <a:noFill/>
                    </a:lnB>
                    <a:solidFill>
                      <a:srgbClr val="FFFFFF"/>
                    </a:solidFill>
                  </a:tcPr>
                </a:tc>
                <a:extLst>
                  <a:ext uri="{0D108BD9-81ED-4DB2-BD59-A6C34878D82A}">
                    <a16:rowId xmlns:a16="http://schemas.microsoft.com/office/drawing/2014/main" val="10001"/>
                  </a:ext>
                </a:extLst>
              </a:tr>
            </a:tbl>
          </a:graphicData>
        </a:graphic>
      </p:graphicFrame>
      <p:graphicFrame>
        <p:nvGraphicFramePr>
          <p:cNvPr id="7" name="Table 6">
            <a:extLst>
              <a:ext uri="{FF2B5EF4-FFF2-40B4-BE49-F238E27FC236}">
                <a16:creationId xmlns:a16="http://schemas.microsoft.com/office/drawing/2014/main" id="{24F95AD7-DB7D-877C-0580-CB4A15F530DB}"/>
              </a:ext>
            </a:extLst>
          </p:cNvPr>
          <p:cNvGraphicFramePr>
            <a:graphicFrameLocks noGrp="1"/>
          </p:cNvGraphicFramePr>
          <p:nvPr/>
        </p:nvGraphicFramePr>
        <p:xfrm>
          <a:off x="1828800" y="1676400"/>
          <a:ext cx="8458200" cy="2236788"/>
        </p:xfrm>
        <a:graphic>
          <a:graphicData uri="http://schemas.openxmlformats.org/drawingml/2006/table">
            <a:tbl>
              <a:tblPr/>
              <a:tblGrid>
                <a:gridCol w="2114550">
                  <a:extLst>
                    <a:ext uri="{9D8B030D-6E8A-4147-A177-3AD203B41FA5}">
                      <a16:colId xmlns:a16="http://schemas.microsoft.com/office/drawing/2014/main" val="20000"/>
                    </a:ext>
                  </a:extLst>
                </a:gridCol>
                <a:gridCol w="2114550">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gridCol w="2114550">
                  <a:extLst>
                    <a:ext uri="{9D8B030D-6E8A-4147-A177-3AD203B41FA5}">
                      <a16:colId xmlns:a16="http://schemas.microsoft.com/office/drawing/2014/main" val="20003"/>
                    </a:ext>
                  </a:extLst>
                </a:gridCol>
              </a:tblGrid>
              <a:tr h="697535">
                <a:tc gridSpan="4">
                  <a:txBody>
                    <a:bodyPr/>
                    <a:lstStyle/>
                    <a:p>
                      <a:r>
                        <a:rPr lang="en-US" sz="1800" dirty="0"/>
                        <a:t>Creation of God----&gt;Machine------------------------&gt;Flux------------------&gt; Social construct</a:t>
                      </a:r>
                    </a:p>
                  </a:txBody>
                  <a:tcPr marL="66675" marR="66675" marT="66684" marB="66684">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39253">
                <a:tc>
                  <a:txBody>
                    <a:bodyPr/>
                    <a:lstStyle/>
                    <a:p>
                      <a:r>
                        <a:rPr lang="en-US" sz="1800"/>
                        <a:t>Open system of cause and effect</a:t>
                      </a:r>
                    </a:p>
                  </a:txBody>
                  <a:tcPr marL="66675" marR="66675" marT="66684" marB="66684">
                    <a:lnL>
                      <a:noFill/>
                    </a:lnL>
                    <a:lnR>
                      <a:noFill/>
                    </a:lnR>
                    <a:lnT>
                      <a:noFill/>
                    </a:lnT>
                    <a:lnB>
                      <a:noFill/>
                    </a:lnB>
                    <a:solidFill>
                      <a:srgbClr val="FFFFFF"/>
                    </a:solidFill>
                  </a:tcPr>
                </a:tc>
                <a:tc>
                  <a:txBody>
                    <a:bodyPr/>
                    <a:lstStyle/>
                    <a:p>
                      <a:r>
                        <a:rPr lang="en-US" sz="1800" dirty="0"/>
                        <a:t>Closed system of cause and effect, </a:t>
                      </a:r>
                      <a:r>
                        <a:rPr lang="en-US" sz="1800" dirty="0" err="1"/>
                        <a:t>manipulatable</a:t>
                      </a:r>
                      <a:endParaRPr lang="en-US" sz="1800" dirty="0"/>
                    </a:p>
                  </a:txBody>
                  <a:tcPr marL="66675" marR="66675" marT="66684" marB="66684">
                    <a:lnL>
                      <a:noFill/>
                    </a:lnL>
                    <a:lnR>
                      <a:noFill/>
                    </a:lnR>
                    <a:lnT>
                      <a:noFill/>
                    </a:lnT>
                    <a:lnB>
                      <a:noFill/>
                    </a:lnB>
                    <a:solidFill>
                      <a:srgbClr val="FFFFFF"/>
                    </a:solidFill>
                  </a:tcPr>
                </a:tc>
                <a:tc>
                  <a:txBody>
                    <a:bodyPr/>
                    <a:lstStyle/>
                    <a:p>
                      <a:r>
                        <a:rPr lang="en-US" sz="1800" dirty="0"/>
                        <a:t>Chaotic, less machine-like</a:t>
                      </a:r>
                    </a:p>
                  </a:txBody>
                  <a:tcPr marL="66675" marR="66675" marT="66684" marB="66684">
                    <a:lnL>
                      <a:noFill/>
                    </a:lnL>
                    <a:lnR>
                      <a:noFill/>
                    </a:lnR>
                    <a:lnT>
                      <a:noFill/>
                    </a:lnT>
                    <a:lnB>
                      <a:noFill/>
                    </a:lnB>
                    <a:solidFill>
                      <a:srgbClr val="FFFFFF"/>
                    </a:solidFill>
                  </a:tcPr>
                </a:tc>
                <a:tc>
                  <a:txBody>
                    <a:bodyPr/>
                    <a:lstStyle/>
                    <a:p>
                      <a:r>
                        <a:rPr lang="en-US" sz="1800" dirty="0"/>
                        <a:t>Culturally relative paradigms</a:t>
                      </a:r>
                    </a:p>
                  </a:txBody>
                  <a:tcPr marL="66675" marR="66675" marT="66684" marB="66684">
                    <a:lnL>
                      <a:noFill/>
                    </a:lnL>
                    <a:lnR>
                      <a:noFill/>
                    </a:lnR>
                    <a:lnT>
                      <a:noFill/>
                    </a:lnT>
                    <a:lnB>
                      <a:noFill/>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0" end="0"/>
                                            </p:txEl>
                                          </p:spTgt>
                                        </p:tgtEl>
                                        <p:attrNameLst>
                                          <p:attrName>style.textDecorationUnderline</p:attrName>
                                        </p:attrNameLst>
                                      </p:cBhvr>
                                      <p:to>
                                        <p:strVal val="tru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0" presetClass="entr" presetSubtype="0" decel="10000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strVal val="#ppt_w+.3"/>
                                          </p:val>
                                        </p:tav>
                                        <p:tav tm="100000">
                                          <p:val>
                                            <p:strVal val="#ppt_w"/>
                                          </p:val>
                                        </p:tav>
                                      </p:tavLst>
                                    </p:anim>
                                    <p:anim calcmode="lin" valueType="num">
                                      <p:cBhvr>
                                        <p:cTn id="12" dur="1000" fill="hold"/>
                                        <p:tgtEl>
                                          <p:spTgt spid="7"/>
                                        </p:tgtEl>
                                        <p:attrNameLst>
                                          <p:attrName>ppt_h</p:attrName>
                                        </p:attrNameLst>
                                      </p:cBhvr>
                                      <p:tavLst>
                                        <p:tav tm="0">
                                          <p:val>
                                            <p:strVal val="#ppt_h"/>
                                          </p:val>
                                        </p:tav>
                                        <p:tav tm="100000">
                                          <p:val>
                                            <p:strVal val="#ppt_h"/>
                                          </p:val>
                                        </p:tav>
                                      </p:tavLst>
                                    </p:anim>
                                    <p:animEffect transition="in" filter="fade">
                                      <p:cBhvr>
                                        <p:cTn id="13" dur="10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3"/>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23" name="Content Placeholder 3" descr="529944586ce7db50.jpg">
            <a:extLst>
              <a:ext uri="{FF2B5EF4-FFF2-40B4-BE49-F238E27FC236}">
                <a16:creationId xmlns:a16="http://schemas.microsoft.com/office/drawing/2014/main" id="{7C1B97BB-10DF-8AAB-509A-346287B6774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graphicFrame>
        <p:nvGraphicFramePr>
          <p:cNvPr id="5" name="Table 4">
            <a:extLst>
              <a:ext uri="{FF2B5EF4-FFF2-40B4-BE49-F238E27FC236}">
                <a16:creationId xmlns:a16="http://schemas.microsoft.com/office/drawing/2014/main" id="{6492F15B-7A1A-768C-7C03-4E153370EEA7}"/>
              </a:ext>
            </a:extLst>
          </p:cNvPr>
          <p:cNvGraphicFramePr>
            <a:graphicFrameLocks noGrp="1"/>
          </p:cNvGraphicFramePr>
          <p:nvPr/>
        </p:nvGraphicFramePr>
        <p:xfrm>
          <a:off x="1828800" y="1735139"/>
          <a:ext cx="8153400" cy="1766887"/>
        </p:xfrm>
        <a:graphic>
          <a:graphicData uri="http://schemas.openxmlformats.org/drawingml/2006/table">
            <a:tbl>
              <a:tblPr/>
              <a:tblGrid>
                <a:gridCol w="2038350">
                  <a:extLst>
                    <a:ext uri="{9D8B030D-6E8A-4147-A177-3AD203B41FA5}">
                      <a16:colId xmlns:a16="http://schemas.microsoft.com/office/drawing/2014/main" val="20000"/>
                    </a:ext>
                  </a:extLst>
                </a:gridCol>
                <a:gridCol w="2038350">
                  <a:extLst>
                    <a:ext uri="{9D8B030D-6E8A-4147-A177-3AD203B41FA5}">
                      <a16:colId xmlns:a16="http://schemas.microsoft.com/office/drawing/2014/main" val="20001"/>
                    </a:ext>
                  </a:extLst>
                </a:gridCol>
                <a:gridCol w="2038350">
                  <a:extLst>
                    <a:ext uri="{9D8B030D-6E8A-4147-A177-3AD203B41FA5}">
                      <a16:colId xmlns:a16="http://schemas.microsoft.com/office/drawing/2014/main" val="20002"/>
                    </a:ext>
                  </a:extLst>
                </a:gridCol>
                <a:gridCol w="2038350">
                  <a:extLst>
                    <a:ext uri="{9D8B030D-6E8A-4147-A177-3AD203B41FA5}">
                      <a16:colId xmlns:a16="http://schemas.microsoft.com/office/drawing/2014/main" val="20003"/>
                    </a:ext>
                  </a:extLst>
                </a:gridCol>
              </a:tblGrid>
              <a:tr h="407791">
                <a:tc gridSpan="4">
                  <a:txBody>
                    <a:bodyPr/>
                    <a:lstStyle/>
                    <a:p>
                      <a:r>
                        <a:rPr lang="en-US" sz="1800" dirty="0"/>
                        <a:t>Image of God-----------&gt; Rational------------------&gt; Machine-----------&gt; Social construct</a:t>
                      </a:r>
                    </a:p>
                  </a:txBody>
                  <a:tcPr marL="66675" marR="66675" marT="66695" marB="66695">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59096">
                <a:tc>
                  <a:txBody>
                    <a:bodyPr/>
                    <a:lstStyle/>
                    <a:p>
                      <a:r>
                        <a:rPr lang="en-US" sz="1800" dirty="0"/>
                        <a:t>Both intrinsically valuable and fallen</a:t>
                      </a:r>
                    </a:p>
                  </a:txBody>
                  <a:tcPr marL="66675" marR="66675" marT="66695" marB="66695">
                    <a:lnL>
                      <a:noFill/>
                    </a:lnL>
                    <a:lnR>
                      <a:noFill/>
                    </a:lnR>
                    <a:lnT>
                      <a:noFill/>
                    </a:lnT>
                    <a:lnB>
                      <a:noFill/>
                    </a:lnB>
                    <a:solidFill>
                      <a:srgbClr val="FFFFFF"/>
                    </a:solidFill>
                  </a:tcPr>
                </a:tc>
                <a:tc>
                  <a:txBody>
                    <a:bodyPr/>
                    <a:lstStyle/>
                    <a:p>
                      <a:r>
                        <a:rPr lang="en-US" sz="1800"/>
                        <a:t>Man the machine</a:t>
                      </a:r>
                      <a:br>
                        <a:rPr lang="en-US" sz="1800"/>
                      </a:br>
                      <a:r>
                        <a:rPr lang="en-US" sz="1800"/>
                        <a:t>Autonomy collapses into social Darwinism</a:t>
                      </a:r>
                    </a:p>
                  </a:txBody>
                  <a:tcPr marL="66675" marR="66675" marT="66695" marB="66695">
                    <a:lnL>
                      <a:noFill/>
                    </a:lnL>
                    <a:lnR>
                      <a:noFill/>
                    </a:lnR>
                    <a:lnT>
                      <a:noFill/>
                    </a:lnT>
                    <a:lnB>
                      <a:noFill/>
                    </a:lnB>
                    <a:solidFill>
                      <a:srgbClr val="FFFFFF"/>
                    </a:solidFill>
                  </a:tcPr>
                </a:tc>
                <a:tc>
                  <a:txBody>
                    <a:bodyPr/>
                    <a:lstStyle/>
                    <a:p>
                      <a:r>
                        <a:rPr lang="en-US" sz="1800" b="1" dirty="0">
                          <a:solidFill>
                            <a:srgbClr val="FF0000"/>
                          </a:solidFill>
                        </a:rPr>
                        <a:t>Fragmented</a:t>
                      </a:r>
                      <a:br>
                        <a:rPr lang="en-US" sz="1800" dirty="0">
                          <a:solidFill>
                            <a:srgbClr val="FF0000"/>
                          </a:solidFill>
                        </a:rPr>
                      </a:br>
                      <a:r>
                        <a:rPr lang="en-US" sz="1800" dirty="0">
                          <a:solidFill>
                            <a:srgbClr val="FF0000"/>
                          </a:solidFill>
                        </a:rPr>
                        <a:t>No unifying basis for man</a:t>
                      </a:r>
                    </a:p>
                  </a:txBody>
                  <a:tcPr marL="66675" marR="66675" marT="66695" marB="66695">
                    <a:lnL>
                      <a:noFill/>
                    </a:lnL>
                    <a:lnR>
                      <a:noFill/>
                    </a:lnR>
                    <a:lnT>
                      <a:noFill/>
                    </a:lnT>
                    <a:lnB>
                      <a:noFill/>
                    </a:lnB>
                    <a:solidFill>
                      <a:srgbClr val="FFFFFF"/>
                    </a:solidFill>
                  </a:tcPr>
                </a:tc>
                <a:tc>
                  <a:txBody>
                    <a:bodyPr/>
                    <a:lstStyle/>
                    <a:p>
                      <a:r>
                        <a:rPr lang="en-US" sz="1800" dirty="0"/>
                        <a:t>No human essence.</a:t>
                      </a:r>
                      <a:br>
                        <a:rPr lang="en-US" sz="1800" dirty="0"/>
                      </a:br>
                      <a:r>
                        <a:rPr lang="en-US" sz="1800" dirty="0"/>
                        <a:t>Defined by cultural determinism.</a:t>
                      </a:r>
                    </a:p>
                  </a:txBody>
                  <a:tcPr marL="66675" marR="66675" marT="66695" marB="66695">
                    <a:lnL>
                      <a:noFill/>
                    </a:lnL>
                    <a:lnR>
                      <a:noFill/>
                    </a:lnR>
                    <a:lnT>
                      <a:noFill/>
                    </a:lnT>
                    <a:lnB>
                      <a:noFill/>
                    </a:lnB>
                    <a:solidFill>
                      <a:srgbClr val="FFFFFF"/>
                    </a:solidFill>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EB98C964-DFCC-BD9A-A576-03F3F9193FD6}"/>
              </a:ext>
            </a:extLst>
          </p:cNvPr>
          <p:cNvSpPr>
            <a:spLocks noChangeArrowheads="1"/>
          </p:cNvSpPr>
          <p:nvPr/>
        </p:nvSpPr>
        <p:spPr bwMode="auto">
          <a:xfrm>
            <a:off x="1828800" y="1066800"/>
            <a:ext cx="815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Francis Schaeffer: An Introduction to his Apologetics</a:t>
            </a:r>
          </a:p>
        </p:txBody>
      </p:sp>
      <p:graphicFrame>
        <p:nvGraphicFramePr>
          <p:cNvPr id="7" name="Table 6">
            <a:extLst>
              <a:ext uri="{FF2B5EF4-FFF2-40B4-BE49-F238E27FC236}">
                <a16:creationId xmlns:a16="http://schemas.microsoft.com/office/drawing/2014/main" id="{FEFE315C-AB56-ACA2-B8FD-7D318804E7FE}"/>
              </a:ext>
            </a:extLst>
          </p:cNvPr>
          <p:cNvGraphicFramePr>
            <a:graphicFrameLocks noGrp="1"/>
          </p:cNvGraphicFramePr>
          <p:nvPr/>
        </p:nvGraphicFramePr>
        <p:xfrm>
          <a:off x="1828800" y="4038600"/>
          <a:ext cx="8153400" cy="1981200"/>
        </p:xfrm>
        <a:graphic>
          <a:graphicData uri="http://schemas.openxmlformats.org/drawingml/2006/table">
            <a:tbl>
              <a:tblPr/>
              <a:tblGrid>
                <a:gridCol w="2038350">
                  <a:extLst>
                    <a:ext uri="{9D8B030D-6E8A-4147-A177-3AD203B41FA5}">
                      <a16:colId xmlns:a16="http://schemas.microsoft.com/office/drawing/2014/main" val="20000"/>
                    </a:ext>
                  </a:extLst>
                </a:gridCol>
                <a:gridCol w="2038350">
                  <a:extLst>
                    <a:ext uri="{9D8B030D-6E8A-4147-A177-3AD203B41FA5}">
                      <a16:colId xmlns:a16="http://schemas.microsoft.com/office/drawing/2014/main" val="20001"/>
                    </a:ext>
                  </a:extLst>
                </a:gridCol>
                <a:gridCol w="2038350">
                  <a:extLst>
                    <a:ext uri="{9D8B030D-6E8A-4147-A177-3AD203B41FA5}">
                      <a16:colId xmlns:a16="http://schemas.microsoft.com/office/drawing/2014/main" val="20002"/>
                    </a:ext>
                  </a:extLst>
                </a:gridCol>
                <a:gridCol w="2038350">
                  <a:extLst>
                    <a:ext uri="{9D8B030D-6E8A-4147-A177-3AD203B41FA5}">
                      <a16:colId xmlns:a16="http://schemas.microsoft.com/office/drawing/2014/main" val="20003"/>
                    </a:ext>
                  </a:extLst>
                </a:gridCol>
              </a:tblGrid>
              <a:tr h="617831">
                <a:tc gridSpan="4">
                  <a:txBody>
                    <a:bodyPr/>
                    <a:lstStyle/>
                    <a:p>
                      <a:r>
                        <a:rPr lang="en-US" dirty="0"/>
                        <a:t>Objective---------------&gt; Objective------------&gt; Limited knowledge----&gt; Constructivism</a:t>
                      </a:r>
                    </a:p>
                  </a:txBody>
                  <a:tcPr marL="66675" marR="66675" marT="66675" marB="66675">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63369">
                <a:tc>
                  <a:txBody>
                    <a:bodyPr/>
                    <a:lstStyle/>
                    <a:p>
                      <a:r>
                        <a:rPr lang="en-US" dirty="0"/>
                        <a:t>Reason &amp; revelation   </a:t>
                      </a:r>
                    </a:p>
                  </a:txBody>
                  <a:tcPr marL="66675" marR="66675" marT="66675" marB="66675">
                    <a:lnL>
                      <a:noFill/>
                    </a:lnL>
                    <a:lnR>
                      <a:noFill/>
                    </a:lnR>
                    <a:lnT>
                      <a:noFill/>
                    </a:lnT>
                    <a:lnB>
                      <a:noFill/>
                    </a:lnB>
                    <a:solidFill>
                      <a:srgbClr val="FFFFFF"/>
                    </a:solidFill>
                  </a:tcPr>
                </a:tc>
                <a:tc>
                  <a:txBody>
                    <a:bodyPr/>
                    <a:lstStyle/>
                    <a:p>
                      <a:r>
                        <a:rPr lang="en-US"/>
                        <a:t>Reason</a:t>
                      </a:r>
                      <a:br>
                        <a:rPr lang="en-US"/>
                      </a:br>
                      <a:r>
                        <a:rPr lang="en-US"/>
                        <a:t>Correspondence</a:t>
                      </a:r>
                    </a:p>
                  </a:txBody>
                  <a:tcPr marL="66675" marR="66675" marT="66675" marB="66675">
                    <a:lnL>
                      <a:noFill/>
                    </a:lnL>
                    <a:lnR>
                      <a:noFill/>
                    </a:lnR>
                    <a:lnT>
                      <a:noFill/>
                    </a:lnT>
                    <a:lnB>
                      <a:noFill/>
                    </a:lnB>
                    <a:solidFill>
                      <a:srgbClr val="FFFFFF"/>
                    </a:solidFill>
                  </a:tcPr>
                </a:tc>
                <a:tc>
                  <a:txBody>
                    <a:bodyPr/>
                    <a:lstStyle/>
                    <a:p>
                      <a:r>
                        <a:rPr lang="en-US" dirty="0"/>
                        <a:t>Technology and science</a:t>
                      </a:r>
                    </a:p>
                  </a:txBody>
                  <a:tcPr marL="66675" marR="66675" marT="66675" marB="66675">
                    <a:lnL>
                      <a:noFill/>
                    </a:lnL>
                    <a:lnR>
                      <a:noFill/>
                    </a:lnR>
                    <a:lnT>
                      <a:noFill/>
                    </a:lnT>
                    <a:lnB>
                      <a:noFill/>
                    </a:lnB>
                    <a:solidFill>
                      <a:srgbClr val="FFFFFF"/>
                    </a:solidFill>
                  </a:tcPr>
                </a:tc>
                <a:tc>
                  <a:txBody>
                    <a:bodyPr/>
                    <a:lstStyle/>
                    <a:p>
                      <a:r>
                        <a:rPr lang="en-US" dirty="0"/>
                        <a:t>Subjective, relative.</a:t>
                      </a:r>
                      <a:br>
                        <a:rPr lang="en-US" dirty="0"/>
                      </a:br>
                      <a:r>
                        <a:rPr lang="en-US" dirty="0"/>
                        <a:t>Desire, experience,</a:t>
                      </a:r>
                      <a:br>
                        <a:rPr lang="en-US" dirty="0"/>
                      </a:br>
                      <a:r>
                        <a:rPr lang="en-US" dirty="0"/>
                        <a:t>and power</a:t>
                      </a:r>
                    </a:p>
                  </a:txBody>
                  <a:tcPr marL="66675" marR="66675" marT="66675" marB="66675">
                    <a:lnL>
                      <a:noFill/>
                    </a:lnL>
                    <a:lnR>
                      <a:noFill/>
                    </a:lnR>
                    <a:lnT>
                      <a:noFill/>
                    </a:lnT>
                    <a:lnB>
                      <a:noFill/>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0" end="0"/>
                                            </p:txEl>
                                          </p:spTgt>
                                        </p:tgtEl>
                                        <p:attrNameLst>
                                          <p:attrName>style.textDecorationUnderline</p:attrName>
                                        </p:attrNameLst>
                                      </p:cBhvr>
                                      <p:to>
                                        <p:strVal val="tru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0" presetClass="entr" presetSubtype="0" de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3"/>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3"/>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8" name="Picture 3074" descr="PAGE_67">
            <a:extLst>
              <a:ext uri="{FF2B5EF4-FFF2-40B4-BE49-F238E27FC236}">
                <a16:creationId xmlns:a16="http://schemas.microsoft.com/office/drawing/2014/main" id="{E5EB6CC9-3CB8-0B26-FBD9-24925BFF2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969" y="-719090"/>
            <a:ext cx="13778143" cy="964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4305922" name="Rectangle 2">
            <a:extLst>
              <a:ext uri="{FF2B5EF4-FFF2-40B4-BE49-F238E27FC236}">
                <a16:creationId xmlns:a16="http://schemas.microsoft.com/office/drawing/2014/main" id="{78C143AA-53DE-9514-2F74-34E8E9211527}"/>
              </a:ext>
            </a:extLst>
          </p:cNvPr>
          <p:cNvSpPr>
            <a:spLocks noGrp="1" noChangeArrowheads="1"/>
          </p:cNvSpPr>
          <p:nvPr>
            <p:ph type="title"/>
          </p:nvPr>
        </p:nvSpPr>
        <p:spPr/>
        <p:txBody>
          <a:bodyPr/>
          <a:lstStyle/>
          <a:p>
            <a:pPr eaLnBrk="1" hangingPunct="1">
              <a:defRPr/>
            </a:pPr>
            <a:r>
              <a:rPr lang="en-US" b="1" dirty="0">
                <a:solidFill>
                  <a:srgbClr val="FFCC00"/>
                </a:solidFill>
                <a:effectLst>
                  <a:outerShdw blurRad="38100" dist="38100" dir="2700000" algn="tl">
                    <a:srgbClr val="000000"/>
                  </a:outerShdw>
                </a:effectLst>
              </a:rPr>
              <a:t>Three Umpires</a:t>
            </a:r>
          </a:p>
        </p:txBody>
      </p:sp>
      <p:sp>
        <p:nvSpPr>
          <p:cNvPr id="4305923" name="Rectangle 3">
            <a:extLst>
              <a:ext uri="{FF2B5EF4-FFF2-40B4-BE49-F238E27FC236}">
                <a16:creationId xmlns:a16="http://schemas.microsoft.com/office/drawing/2014/main" id="{B7769E07-6BFA-DBFC-3784-0E6A5088B171}"/>
              </a:ext>
            </a:extLst>
          </p:cNvPr>
          <p:cNvSpPr>
            <a:spLocks noGrp="1" noChangeArrowheads="1"/>
          </p:cNvSpPr>
          <p:nvPr>
            <p:ph type="body" sz="half" idx="1"/>
          </p:nvPr>
        </p:nvSpPr>
        <p:spPr>
          <a:xfrm>
            <a:off x="2209800" y="2000250"/>
            <a:ext cx="7467600" cy="3276600"/>
          </a:xfrm>
        </p:spPr>
        <p:txBody>
          <a:bodyPr/>
          <a:lstStyle/>
          <a:p>
            <a:pPr eaLnBrk="1" hangingPunct="1"/>
            <a:r>
              <a:rPr lang="en-US" altLang="en-US" dirty="0">
                <a:effectLst>
                  <a:outerShdw blurRad="38100" dist="38100" dir="2700000" algn="tl">
                    <a:srgbClr val="000000">
                      <a:alpha val="43137"/>
                    </a:srgbClr>
                  </a:outerShdw>
                </a:effectLst>
              </a:rPr>
              <a:t>“There’s balls and there’s strikes, and I call ‘</a:t>
            </a:r>
            <a:r>
              <a:rPr lang="en-US" altLang="en-US" dirty="0" err="1">
                <a:effectLst>
                  <a:outerShdw blurRad="38100" dist="38100" dir="2700000" algn="tl">
                    <a:srgbClr val="000000">
                      <a:alpha val="43137"/>
                    </a:srgbClr>
                  </a:outerShdw>
                </a:effectLst>
              </a:rPr>
              <a:t>em</a:t>
            </a:r>
            <a:r>
              <a:rPr lang="en-US" altLang="en-US" dirty="0">
                <a:effectLst>
                  <a:outerShdw blurRad="38100" dist="38100" dir="2700000" algn="tl">
                    <a:srgbClr val="000000">
                      <a:alpha val="43137"/>
                    </a:srgbClr>
                  </a:outerShdw>
                </a:effectLst>
              </a:rPr>
              <a:t> the way they are.”</a:t>
            </a:r>
          </a:p>
          <a:p>
            <a:pPr eaLnBrk="1" hangingPunct="1"/>
            <a:r>
              <a:rPr lang="en-US" altLang="en-US" dirty="0">
                <a:effectLst>
                  <a:outerShdw blurRad="38100" dist="38100" dir="2700000" algn="tl">
                    <a:srgbClr val="000000">
                      <a:alpha val="43137"/>
                    </a:srgbClr>
                  </a:outerShdw>
                </a:effectLst>
              </a:rPr>
              <a:t>“There’s balls and there’s strikes, and I call ‘</a:t>
            </a:r>
            <a:r>
              <a:rPr lang="en-US" altLang="en-US" dirty="0" err="1">
                <a:effectLst>
                  <a:outerShdw blurRad="38100" dist="38100" dir="2700000" algn="tl">
                    <a:srgbClr val="000000">
                      <a:alpha val="43137"/>
                    </a:srgbClr>
                  </a:outerShdw>
                </a:effectLst>
              </a:rPr>
              <a:t>em</a:t>
            </a:r>
            <a:r>
              <a:rPr lang="en-US" altLang="en-US" dirty="0">
                <a:effectLst>
                  <a:outerShdw blurRad="38100" dist="38100" dir="2700000" algn="tl">
                    <a:srgbClr val="000000">
                      <a:alpha val="43137"/>
                    </a:srgbClr>
                  </a:outerShdw>
                </a:effectLst>
              </a:rPr>
              <a:t> the way I see ‘</a:t>
            </a:r>
            <a:r>
              <a:rPr lang="en-US" altLang="en-US" dirty="0" err="1">
                <a:effectLst>
                  <a:outerShdw blurRad="38100" dist="38100" dir="2700000" algn="tl">
                    <a:srgbClr val="000000">
                      <a:alpha val="43137"/>
                    </a:srgbClr>
                  </a:outerShdw>
                </a:effectLst>
              </a:rPr>
              <a:t>em</a:t>
            </a:r>
            <a:r>
              <a:rPr lang="en-US" altLang="en-US" dirty="0">
                <a:effectLst>
                  <a:outerShdw blurRad="38100" dist="38100" dir="2700000" algn="tl">
                    <a:srgbClr val="000000">
                      <a:alpha val="43137"/>
                    </a:srgbClr>
                  </a:outerShdw>
                </a:effectLst>
              </a:rPr>
              <a:t>.”</a:t>
            </a:r>
          </a:p>
          <a:p>
            <a:pPr eaLnBrk="1" hangingPunct="1"/>
            <a:r>
              <a:rPr lang="en-US" altLang="en-US" dirty="0">
                <a:effectLst>
                  <a:outerShdw blurRad="38100" dist="38100" dir="2700000" algn="tl">
                    <a:srgbClr val="000000">
                      <a:alpha val="43137"/>
                    </a:srgbClr>
                  </a:outerShdw>
                </a:effectLst>
              </a:rPr>
              <a:t>“There’s balls and there’s strikes, and they </a:t>
            </a:r>
            <a:r>
              <a:rPr lang="en-US" altLang="en-US" dirty="0" err="1">
                <a:effectLst>
                  <a:outerShdw blurRad="38100" dist="38100" dir="2700000" algn="tl">
                    <a:srgbClr val="000000">
                      <a:alpha val="43137"/>
                    </a:srgbClr>
                  </a:outerShdw>
                </a:effectLst>
              </a:rPr>
              <a:t>ain’t</a:t>
            </a:r>
            <a:r>
              <a:rPr lang="en-US" altLang="en-US" dirty="0">
                <a:effectLst>
                  <a:outerShdw blurRad="38100" dist="38100" dir="2700000" algn="tl">
                    <a:srgbClr val="000000">
                      <a:alpha val="43137"/>
                    </a:srgbClr>
                  </a:outerShdw>
                </a:effectLst>
              </a:rPr>
              <a:t> nothing until I call them.”</a:t>
            </a:r>
            <a:endParaRPr lang="en-US" altLang="en-US" b="1" i="1" dirty="0">
              <a:solidFill>
                <a:schemeClr val="tx2"/>
              </a:solidFill>
              <a:effectLst>
                <a:outerShdw blurRad="38100" dist="38100" dir="2700000" algn="tl">
                  <a:srgbClr val="000000">
                    <a:alpha val="43137"/>
                  </a:srgbClr>
                </a:outerShdw>
              </a:effectLst>
            </a:endParaRPr>
          </a:p>
        </p:txBody>
      </p:sp>
      <p:pic>
        <p:nvPicPr>
          <p:cNvPr id="902148" name="Picture 4" descr="umpire">
            <a:extLst>
              <a:ext uri="{FF2B5EF4-FFF2-40B4-BE49-F238E27FC236}">
                <a16:creationId xmlns:a16="http://schemas.microsoft.com/office/drawing/2014/main" id="{2BDA2FDC-0A01-1843-9C60-42C5C69BBC21}"/>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9039226" y="1"/>
            <a:ext cx="1628775" cy="1476375"/>
          </a:xfrm>
        </p:spPr>
      </p:pic>
      <p:pic>
        <p:nvPicPr>
          <p:cNvPr id="902149" name="Picture 5" descr="umpire2">
            <a:extLst>
              <a:ext uri="{FF2B5EF4-FFF2-40B4-BE49-F238E27FC236}">
                <a16:creationId xmlns:a16="http://schemas.microsoft.com/office/drawing/2014/main" id="{A7F769FC-B646-2823-DDA0-EAE48DDA648E}"/>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524001" y="1"/>
            <a:ext cx="1628775" cy="1476375"/>
          </a:xfrm>
        </p:spPr>
      </p:pic>
      <p:sp>
        <p:nvSpPr>
          <p:cNvPr id="902150" name="Text Box 6">
            <a:extLst>
              <a:ext uri="{FF2B5EF4-FFF2-40B4-BE49-F238E27FC236}">
                <a16:creationId xmlns:a16="http://schemas.microsoft.com/office/drawing/2014/main" id="{417A9773-E8F4-6093-E19B-B84044D32258}"/>
              </a:ext>
            </a:extLst>
          </p:cNvPr>
          <p:cNvSpPr txBox="1">
            <a:spLocks noChangeArrowheads="1"/>
          </p:cNvSpPr>
          <p:nvPr/>
        </p:nvSpPr>
        <p:spPr bwMode="auto">
          <a:xfrm>
            <a:off x="4038601" y="6019801"/>
            <a:ext cx="4665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rgbClr val="000000"/>
              </a:buClr>
              <a:buSzPct val="75000"/>
              <a:buFontTx/>
              <a:buNone/>
              <a:tabLst/>
              <a:defRPr/>
            </a:pP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Truth Is Stranger Than It Used to Be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(1995)</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4305923">
                                            <p:txEl>
                                              <p:pRg st="0" end="0"/>
                                            </p:txEl>
                                          </p:spTgt>
                                        </p:tgtEl>
                                        <p:attrNameLst>
                                          <p:attrName>style.visibility</p:attrName>
                                        </p:attrNameLst>
                                      </p:cBhvr>
                                      <p:to>
                                        <p:strVal val="visible"/>
                                      </p:to>
                                    </p:set>
                                    <p:animEffect transition="in" filter="strips(downRight)">
                                      <p:cBhvr>
                                        <p:cTn id="7" dur="500"/>
                                        <p:tgtEl>
                                          <p:spTgt spid="4305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4305923">
                                            <p:txEl>
                                              <p:pRg st="1" end="1"/>
                                            </p:txEl>
                                          </p:spTgt>
                                        </p:tgtEl>
                                        <p:attrNameLst>
                                          <p:attrName>style.visibility</p:attrName>
                                        </p:attrNameLst>
                                      </p:cBhvr>
                                      <p:to>
                                        <p:strVal val="visible"/>
                                      </p:to>
                                    </p:set>
                                    <p:animEffect transition="in" filter="strips(downRight)">
                                      <p:cBhvr>
                                        <p:cTn id="12" dur="500"/>
                                        <p:tgtEl>
                                          <p:spTgt spid="43059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nodeType="clickEffect">
                                  <p:stCondLst>
                                    <p:cond delay="0"/>
                                  </p:stCondLst>
                                  <p:childTnLst>
                                    <p:set>
                                      <p:cBhvr>
                                        <p:cTn id="16" dur="1" fill="hold">
                                          <p:stCondLst>
                                            <p:cond delay="0"/>
                                          </p:stCondLst>
                                        </p:cTn>
                                        <p:tgtEl>
                                          <p:spTgt spid="4305923">
                                            <p:txEl>
                                              <p:pRg st="2" end="2"/>
                                            </p:txEl>
                                          </p:spTgt>
                                        </p:tgtEl>
                                        <p:attrNameLst>
                                          <p:attrName>style.visibility</p:attrName>
                                        </p:attrNameLst>
                                      </p:cBhvr>
                                      <p:to>
                                        <p:strVal val="visible"/>
                                      </p:to>
                                    </p:set>
                                    <p:animEffect transition="in" filter="strips(downRight)">
                                      <p:cBhvr>
                                        <p:cTn id="17" dur="500"/>
                                        <p:tgtEl>
                                          <p:spTgt spid="43059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5923"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are worldviews formed?</a:t>
            </a:r>
          </a:p>
        </p:txBody>
      </p:sp>
      <p:sp>
        <p:nvSpPr>
          <p:cNvPr id="3" name="Content Placeholder 2"/>
          <p:cNvSpPr>
            <a:spLocks noGrp="1"/>
          </p:cNvSpPr>
          <p:nvPr>
            <p:ph idx="1"/>
          </p:nvPr>
        </p:nvSpPr>
        <p:spPr>
          <a:xfrm>
            <a:off x="1991544" y="1340769"/>
            <a:ext cx="8229600" cy="4525963"/>
          </a:xfrm>
        </p:spPr>
        <p:txBody>
          <a:bodyPr/>
          <a:lstStyle/>
          <a:p>
            <a:endParaRPr lang="en-GB" dirty="0"/>
          </a:p>
          <a:p>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744" y="1077288"/>
            <a:ext cx="5372894" cy="548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6672064" y="1412776"/>
            <a:ext cx="72008"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2F2DD58-9329-2B8A-6B60-7063DE598A1E}"/>
              </a:ext>
            </a:extLst>
          </p:cNvPr>
          <p:cNvPicPr>
            <a:picLocks noChangeAspect="1"/>
          </p:cNvPicPr>
          <p:nvPr/>
        </p:nvPicPr>
        <p:blipFill>
          <a:blip r:embed="rId4"/>
          <a:stretch>
            <a:fillRect/>
          </a:stretch>
        </p:blipFill>
        <p:spPr>
          <a:xfrm>
            <a:off x="0" y="0"/>
            <a:ext cx="12191999" cy="6857999"/>
          </a:xfrm>
          <a:prstGeom prst="rect">
            <a:avLst/>
          </a:prstGeom>
        </p:spPr>
      </p:pic>
    </p:spTree>
    <p:extLst>
      <p:ext uri="{BB962C8B-B14F-4D97-AF65-F5344CB8AC3E}">
        <p14:creationId xmlns:p14="http://schemas.microsoft.com/office/powerpoint/2010/main" val="413303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03170" name="Rectangle 2">
            <a:extLst>
              <a:ext uri="{FF2B5EF4-FFF2-40B4-BE49-F238E27FC236}">
                <a16:creationId xmlns:a16="http://schemas.microsoft.com/office/drawing/2014/main" id="{D957280F-E710-3775-CD17-16A2D5961951}"/>
              </a:ext>
            </a:extLst>
          </p:cNvPr>
          <p:cNvSpPr>
            <a:spLocks noGrp="1" noChangeArrowheads="1"/>
          </p:cNvSpPr>
          <p:nvPr>
            <p:ph type="title"/>
          </p:nvPr>
        </p:nvSpPr>
        <p:spPr/>
        <p:txBody>
          <a:bodyPr/>
          <a:lstStyle/>
          <a:p>
            <a:pPr eaLnBrk="1" hangingPunct="1"/>
            <a:r>
              <a:rPr lang="en-US" altLang="en-US" dirty="0">
                <a:effectLst>
                  <a:outerShdw blurRad="38100" dist="38100" dir="2700000" algn="tl">
                    <a:srgbClr val="000000">
                      <a:alpha val="43137"/>
                    </a:srgbClr>
                  </a:outerShdw>
                </a:effectLst>
              </a:rPr>
              <a:t>Three Views of Truth</a:t>
            </a:r>
          </a:p>
        </p:txBody>
      </p:sp>
      <p:sp>
        <p:nvSpPr>
          <p:cNvPr id="903171" name="Rectangle 3">
            <a:extLst>
              <a:ext uri="{FF2B5EF4-FFF2-40B4-BE49-F238E27FC236}">
                <a16:creationId xmlns:a16="http://schemas.microsoft.com/office/drawing/2014/main" id="{F6F0EFF5-18BE-66A1-2483-F577A988B14A}"/>
              </a:ext>
            </a:extLst>
          </p:cNvPr>
          <p:cNvSpPr>
            <a:spLocks noGrp="1" noChangeArrowheads="1"/>
          </p:cNvSpPr>
          <p:nvPr>
            <p:ph type="body" idx="1"/>
          </p:nvPr>
        </p:nvSpPr>
        <p:spPr/>
        <p:txBody>
          <a:bodyPr/>
          <a:lstStyle/>
          <a:p>
            <a:pPr eaLnBrk="1" hangingPunct="1"/>
            <a:r>
              <a:rPr lang="en-US" altLang="en-US" dirty="0">
                <a:solidFill>
                  <a:srgbClr val="FFCC00"/>
                </a:solidFill>
                <a:effectLst>
                  <a:outerShdw blurRad="38100" dist="38100" dir="2700000" algn="tl">
                    <a:srgbClr val="000000">
                      <a:alpha val="43137"/>
                    </a:srgbClr>
                  </a:outerShdw>
                </a:effectLst>
              </a:rPr>
              <a:t>Pre-modernism</a:t>
            </a:r>
            <a:r>
              <a:rPr lang="en-US" altLang="en-US" dirty="0">
                <a:effectLst>
                  <a:outerShdw blurRad="38100" dist="38100" dir="2700000" algn="tl">
                    <a:srgbClr val="000000">
                      <a:alpha val="43137"/>
                    </a:srgbClr>
                  </a:outerShdw>
                </a:effectLst>
              </a:rPr>
              <a:t> – God-centered universe, revelation, truth is absolute.</a:t>
            </a:r>
          </a:p>
          <a:p>
            <a:pPr eaLnBrk="1" hangingPunct="1"/>
            <a:r>
              <a:rPr lang="en-US" altLang="en-US" dirty="0">
                <a:solidFill>
                  <a:srgbClr val="FFCC00"/>
                </a:solidFill>
                <a:effectLst>
                  <a:outerShdw blurRad="38100" dist="38100" dir="2700000" algn="tl">
                    <a:srgbClr val="000000">
                      <a:alpha val="43137"/>
                    </a:srgbClr>
                  </a:outerShdw>
                </a:effectLst>
              </a:rPr>
              <a:t>Modernism</a:t>
            </a:r>
            <a:r>
              <a:rPr lang="en-US" altLang="en-US" dirty="0">
                <a:effectLst>
                  <a:outerShdw blurRad="38100" dist="38100" dir="2700000" algn="tl">
                    <a:srgbClr val="000000">
                      <a:alpha val="43137"/>
                    </a:srgbClr>
                  </a:outerShdw>
                </a:effectLst>
              </a:rPr>
              <a:t> (1850-1945) – Enlightenment, science, truth is relative. </a:t>
            </a:r>
          </a:p>
          <a:p>
            <a:pPr eaLnBrk="1" hangingPunct="1"/>
            <a:r>
              <a:rPr lang="en-US" altLang="en-US" dirty="0">
                <a:solidFill>
                  <a:srgbClr val="FFCC00"/>
                </a:solidFill>
                <a:effectLst>
                  <a:outerShdw blurRad="38100" dist="38100" dir="2700000" algn="tl">
                    <a:srgbClr val="000000">
                      <a:alpha val="43137"/>
                    </a:srgbClr>
                  </a:outerShdw>
                </a:effectLst>
              </a:rPr>
              <a:t>Postmodernism</a:t>
            </a:r>
            <a:r>
              <a:rPr lang="en-US" altLang="en-US" dirty="0">
                <a:effectLst>
                  <a:outerShdw blurRad="38100" dist="38100" dir="2700000" algn="tl">
                    <a:srgbClr val="000000">
                      <a:alpha val="43137"/>
                    </a:srgbClr>
                  </a:outerShdw>
                </a:effectLst>
              </a:rPr>
              <a:t> (1945+) – loss of hope for truth, truth is created.</a:t>
            </a: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04194" name="Rectangle 2">
            <a:extLst>
              <a:ext uri="{FF2B5EF4-FFF2-40B4-BE49-F238E27FC236}">
                <a16:creationId xmlns:a16="http://schemas.microsoft.com/office/drawing/2014/main" id="{8AA9A94C-DA5B-3F57-751C-3356571111DB}"/>
              </a:ext>
            </a:extLst>
          </p:cNvPr>
          <p:cNvSpPr>
            <a:spLocks noGrp="1" noChangeArrowheads="1"/>
          </p:cNvSpPr>
          <p:nvPr>
            <p:ph type="title"/>
          </p:nvPr>
        </p:nvSpPr>
        <p:spPr/>
        <p:txBody>
          <a:bodyPr/>
          <a:lstStyle/>
          <a:p>
            <a:pPr eaLnBrk="1" hangingPunct="1"/>
            <a:r>
              <a:rPr lang="en-US" altLang="en-US" dirty="0">
                <a:effectLst>
                  <a:outerShdw blurRad="38100" dist="38100" dir="2700000" algn="tl">
                    <a:srgbClr val="000000">
                      <a:alpha val="43137"/>
                    </a:srgbClr>
                  </a:outerShdw>
                </a:effectLst>
              </a:rPr>
              <a:t>Modernism</a:t>
            </a:r>
          </a:p>
        </p:txBody>
      </p:sp>
      <p:sp>
        <p:nvSpPr>
          <p:cNvPr id="904195" name="Rectangle 3">
            <a:extLst>
              <a:ext uri="{FF2B5EF4-FFF2-40B4-BE49-F238E27FC236}">
                <a16:creationId xmlns:a16="http://schemas.microsoft.com/office/drawing/2014/main" id="{C9BA67C9-8126-7A3D-2536-F551D238C714}"/>
              </a:ext>
            </a:extLst>
          </p:cNvPr>
          <p:cNvSpPr>
            <a:spLocks noGrp="1" noChangeArrowheads="1"/>
          </p:cNvSpPr>
          <p:nvPr>
            <p:ph type="body" idx="1"/>
          </p:nvPr>
        </p:nvSpPr>
        <p:spPr/>
        <p:txBody>
          <a:bodyPr/>
          <a:lstStyle/>
          <a:p>
            <a:pPr eaLnBrk="1" hangingPunct="1"/>
            <a:r>
              <a:rPr lang="en-US" altLang="en-US" dirty="0">
                <a:solidFill>
                  <a:srgbClr val="FFCC00"/>
                </a:solidFill>
                <a:effectLst>
                  <a:outerShdw blurRad="38100" dist="38100" dir="2700000" algn="tl">
                    <a:srgbClr val="000000">
                      <a:alpha val="43137"/>
                    </a:srgbClr>
                  </a:outerShdw>
                </a:effectLst>
              </a:rPr>
              <a:t>Modernism</a:t>
            </a:r>
            <a:r>
              <a:rPr lang="en-US" altLang="en-US" dirty="0">
                <a:effectLst>
                  <a:outerShdw blurRad="38100" dist="38100" dir="2700000" algn="tl">
                    <a:srgbClr val="000000">
                      <a:alpha val="43137"/>
                    </a:srgbClr>
                  </a:outerShdw>
                </a:effectLst>
              </a:rPr>
              <a:t> – is the belief that the world can be explained through scientific examination.</a:t>
            </a:r>
          </a:p>
          <a:p>
            <a:pPr eaLnBrk="1" hangingPunct="1"/>
            <a:r>
              <a:rPr lang="en-US" altLang="en-US" dirty="0">
                <a:effectLst>
                  <a:outerShdw blurRad="38100" dist="38100" dir="2700000" algn="tl">
                    <a:srgbClr val="000000">
                      <a:alpha val="43137"/>
                    </a:srgbClr>
                  </a:outerShdw>
                </a:effectLst>
              </a:rPr>
              <a:t>Modernists see the world as one big machine.</a:t>
            </a:r>
          </a:p>
          <a:p>
            <a:pPr eaLnBrk="1" hangingPunct="1"/>
            <a:r>
              <a:rPr lang="en-US" altLang="en-US" dirty="0">
                <a:effectLst>
                  <a:outerShdw blurRad="38100" dist="38100" dir="2700000" algn="tl">
                    <a:srgbClr val="000000">
                      <a:alpha val="43137"/>
                    </a:srgbClr>
                  </a:outerShdw>
                </a:effectLst>
              </a:rPr>
              <a:t>They have faith in rationality, in empiricism, and in science</a:t>
            </a:r>
            <a:r>
              <a:rPr lang="en-US" altLang="en-US" dirty="0"/>
              <a:t>.</a:t>
            </a:r>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6198D1-8B75-261C-1203-1146D81B61B6}"/>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044805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7BC16B93-E0E9-D0E6-02AF-D95EDEA11A2C}"/>
              </a:ext>
            </a:extLst>
          </p:cNvPr>
          <p:cNvSpPr>
            <a:spLocks noGrp="1" noChangeArrowheads="1"/>
          </p:cNvSpPr>
          <p:nvPr>
            <p:ph type="title"/>
          </p:nvPr>
        </p:nvSpPr>
        <p:spPr>
          <a:xfrm>
            <a:off x="1981200" y="0"/>
            <a:ext cx="8229600" cy="1143000"/>
          </a:xfrm>
        </p:spPr>
        <p:txBody>
          <a:bodyPr/>
          <a:lstStyle/>
          <a:p>
            <a:pPr eaLnBrk="1" hangingPunct="1">
              <a:defRPr/>
            </a:pPr>
            <a:r>
              <a:rPr lang="en-US"/>
              <a:t>What Is Postmodern?</a:t>
            </a:r>
          </a:p>
        </p:txBody>
      </p:sp>
      <p:sp>
        <p:nvSpPr>
          <p:cNvPr id="40963" name="Rectangle 3">
            <a:extLst>
              <a:ext uri="{FF2B5EF4-FFF2-40B4-BE49-F238E27FC236}">
                <a16:creationId xmlns:a16="http://schemas.microsoft.com/office/drawing/2014/main" id="{ED5A6FAD-FA78-2572-CF40-C734B93F562A}"/>
              </a:ext>
            </a:extLst>
          </p:cNvPr>
          <p:cNvSpPr>
            <a:spLocks noGrp="1" noChangeArrowheads="1"/>
          </p:cNvSpPr>
          <p:nvPr>
            <p:ph type="body" idx="1"/>
          </p:nvPr>
        </p:nvSpPr>
        <p:spPr>
          <a:xfrm>
            <a:off x="1752600" y="1524000"/>
            <a:ext cx="8610600" cy="5105400"/>
          </a:xfrm>
        </p:spPr>
        <p:txBody>
          <a:bodyPr/>
          <a:lstStyle/>
          <a:p>
            <a:pPr indent="-1588" eaLnBrk="1" hangingPunct="1">
              <a:buNone/>
              <a:defRPr/>
            </a:pPr>
            <a:r>
              <a:rPr lang="en-US" sz="4100"/>
              <a:t>“Its central "doctrines" all seem to spring from a denial that there are any rules for anything. So the postmodernists say that "There is no such thing as truth," "Reality is merely a political construction" and "morality is meaningless.” </a:t>
            </a:r>
            <a:br>
              <a:rPr lang="en-US" sz="4100"/>
            </a:br>
            <a:r>
              <a:rPr lang="en-US" sz="4100"/>
              <a:t>                                 – John Ray</a:t>
            </a:r>
          </a:p>
        </p:txBody>
      </p:sp>
    </p:spTree>
  </p:cSld>
  <p:clrMapOvr>
    <a:masterClrMapping/>
  </p:clrMapOvr>
  <p:transition spd="med">
    <p:dissolv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D4710-E3A0-440B-88B4-0A7993D73F0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68FC22B-D9C6-4C85-94F4-DD1A262893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7999"/>
          </a:xfrm>
        </p:spPr>
      </p:pic>
    </p:spTree>
    <p:extLst>
      <p:ext uri="{BB962C8B-B14F-4D97-AF65-F5344CB8AC3E}">
        <p14:creationId xmlns:p14="http://schemas.microsoft.com/office/powerpoint/2010/main" val="24956879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Owner\My Documents\Educational Illustrations\theo0036.tif">
            <a:extLst>
              <a:ext uri="{FF2B5EF4-FFF2-40B4-BE49-F238E27FC236}">
                <a16:creationId xmlns:a16="http://schemas.microsoft.com/office/drawing/2014/main" id="{476DACB6-8585-8153-BB4E-82C14D5EF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204187"/>
            <a:ext cx="11544300" cy="639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70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A5A78BD-8698-F37B-9AAD-396C787C63E8}"/>
              </a:ext>
            </a:extLst>
          </p:cNvPr>
          <p:cNvSpPr>
            <a:spLocks noGrp="1" noChangeArrowheads="1"/>
          </p:cNvSpPr>
          <p:nvPr>
            <p:ph type="title"/>
          </p:nvPr>
        </p:nvSpPr>
        <p:spPr>
          <a:xfrm>
            <a:off x="1981200" y="0"/>
            <a:ext cx="8229600" cy="1143000"/>
          </a:xfrm>
        </p:spPr>
        <p:txBody>
          <a:bodyPr/>
          <a:lstStyle/>
          <a:p>
            <a:pPr eaLnBrk="1" hangingPunct="1">
              <a:defRPr/>
            </a:pPr>
            <a:r>
              <a:rPr lang="en-US"/>
              <a:t>Who Is The Postmodernist?</a:t>
            </a:r>
          </a:p>
        </p:txBody>
      </p:sp>
      <p:sp>
        <p:nvSpPr>
          <p:cNvPr id="41987" name="Rectangle 3">
            <a:extLst>
              <a:ext uri="{FF2B5EF4-FFF2-40B4-BE49-F238E27FC236}">
                <a16:creationId xmlns:a16="http://schemas.microsoft.com/office/drawing/2014/main" id="{2552AE4E-2EDC-AB8D-8A90-9374D7F1D5C1}"/>
              </a:ext>
            </a:extLst>
          </p:cNvPr>
          <p:cNvSpPr>
            <a:spLocks noGrp="1" noChangeArrowheads="1"/>
          </p:cNvSpPr>
          <p:nvPr>
            <p:ph type="body" idx="1"/>
          </p:nvPr>
        </p:nvSpPr>
        <p:spPr>
          <a:xfrm>
            <a:off x="1898650" y="1143000"/>
            <a:ext cx="8388350" cy="5715000"/>
          </a:xfrm>
        </p:spPr>
        <p:txBody>
          <a:bodyPr/>
          <a:lstStyle/>
          <a:p>
            <a:pPr indent="1588" eaLnBrk="1" hangingPunct="1">
              <a:lnSpc>
                <a:spcPct val="95000"/>
              </a:lnSpc>
              <a:buNone/>
              <a:defRPr/>
            </a:pPr>
            <a:r>
              <a:rPr lang="en-US" sz="2800" dirty="0"/>
              <a:t>"Postmodernists claim that there is no objective truth, that there is only interpretation, and that it all depends on who is in power. According to the postmodernists, we are so biased by our race, class, and gender that knowledge is impossible. The postmodernists allow freedom of speech only for those who share their Leftist political views. They hire and fire on the basis of ideology rather than scholarship &amp; they try to prevent speakers of whose views they don't approve from appearing on campus.” </a:t>
            </a:r>
            <a:br>
              <a:rPr lang="en-US" sz="2800" dirty="0"/>
            </a:br>
            <a:r>
              <a:rPr lang="en-US" sz="2800" dirty="0"/>
              <a:t>                                       – Joe Willingham</a:t>
            </a:r>
          </a:p>
        </p:txBody>
      </p:sp>
    </p:spTree>
  </p:cSld>
  <p:clrMapOvr>
    <a:masterClrMapping/>
  </p:clrMapOvr>
  <p:transition spd="med">
    <p:dissolv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AA78C-A205-4EC6-AC9B-46FDA4F6EBD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C38BF6E-E346-4FB6-9062-6F4BD7DB7C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4801992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DC34AB-0B7E-FEF5-07D5-F0C19512E39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010847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a:extLst>
              <a:ext uri="{FF2B5EF4-FFF2-40B4-BE49-F238E27FC236}">
                <a16:creationId xmlns:a16="http://schemas.microsoft.com/office/drawing/2014/main" id="{49A54C78-C55C-B56D-54F5-B5909E52A67B}"/>
              </a:ext>
            </a:extLst>
          </p:cNvPr>
          <p:cNvSpPr>
            <a:spLocks noGrp="1" noChangeArrowheads="1"/>
          </p:cNvSpPr>
          <p:nvPr>
            <p:ph type="title"/>
          </p:nvPr>
        </p:nvSpPr>
        <p:spPr/>
        <p:txBody>
          <a:bodyPr vert="horz" wrap="square" lIns="92075" tIns="46038" rIns="92075" bIns="46038" numCol="1" anchor="ctr" anchorCtr="0" compatLnSpc="1">
            <a:prstTxWarp prst="textNoShape">
              <a:avLst/>
            </a:prstTxWarp>
          </a:bodyPr>
          <a:lstStyle/>
          <a:p>
            <a:pPr eaLnBrk="1" hangingPunct="1"/>
            <a:r>
              <a:rPr lang="en-US" altLang="en-US"/>
              <a:t>The Major Worldviews</a:t>
            </a:r>
            <a:r>
              <a:rPr lang="en-US" altLang="en-US" i="1"/>
              <a:t>: </a:t>
            </a:r>
            <a:r>
              <a:rPr lang="en-US" altLang="en-US" b="1" i="1"/>
              <a:t>Postmodernism</a:t>
            </a:r>
          </a:p>
        </p:txBody>
      </p:sp>
      <p:sp>
        <p:nvSpPr>
          <p:cNvPr id="4332547" name="Oval 3">
            <a:extLst>
              <a:ext uri="{FF2B5EF4-FFF2-40B4-BE49-F238E27FC236}">
                <a16:creationId xmlns:a16="http://schemas.microsoft.com/office/drawing/2014/main" id="{034DE428-5135-63D7-DC32-24559D2B1E14}"/>
              </a:ext>
            </a:extLst>
          </p:cNvPr>
          <p:cNvSpPr>
            <a:spLocks noChangeAspect="1" noChangeArrowheads="1"/>
          </p:cNvSpPr>
          <p:nvPr/>
        </p:nvSpPr>
        <p:spPr bwMode="auto">
          <a:xfrm>
            <a:off x="3740151" y="1987551"/>
            <a:ext cx="4570413" cy="4570413"/>
          </a:xfrm>
          <a:prstGeom prst="ellipse">
            <a:avLst/>
          </a:prstGeom>
          <a:solidFill>
            <a:schemeClr val="accent1"/>
          </a:solidFill>
          <a:ln w="12700">
            <a:solidFill>
              <a:schemeClr val="tx1"/>
            </a:solidFill>
            <a:prstDash val="dash"/>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896004" name="Rectangle 4">
            <a:extLst>
              <a:ext uri="{FF2B5EF4-FFF2-40B4-BE49-F238E27FC236}">
                <a16:creationId xmlns:a16="http://schemas.microsoft.com/office/drawing/2014/main" id="{53AF4817-41F7-015E-813E-02B21A5216A7}"/>
              </a:ext>
            </a:extLst>
          </p:cNvPr>
          <p:cNvSpPr>
            <a:spLocks noChangeArrowheads="1"/>
          </p:cNvSpPr>
          <p:nvPr/>
        </p:nvSpPr>
        <p:spPr bwMode="auto">
          <a:xfrm>
            <a:off x="4572000" y="3886200"/>
            <a:ext cx="3193182" cy="77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FFFFFF"/>
                </a:solidFill>
                <a:effectLst/>
                <a:uLnTx/>
                <a:uFillTx/>
                <a:latin typeface="Book Antiqua" panose="02040602050305030304" pitchFamily="18" charset="0"/>
                <a:ea typeface="+mn-ea"/>
                <a:cs typeface="Arial" panose="020B0604020202020204" pitchFamily="34" charset="0"/>
              </a:rPr>
              <a:t>“Whatever”</a:t>
            </a:r>
          </a:p>
        </p:txBody>
      </p:sp>
    </p:spTree>
  </p:cSld>
  <p:clrMapOvr>
    <a:overrideClrMapping bg1="dk2" tx1="lt1" bg2="dk1" tx2="lt2" accent1="accent1" accent2="accent2" accent3="accent3" accent4="accent4" accent5="accent5" accent6="accent6" hlink="hlink" folHlink="folHlink"/>
  </p:clrMapOvr>
  <p:transition>
    <p:strips dir="ru"/>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E33602AF-57A8-BDB2-D475-53A8942D19FC}"/>
              </a:ext>
            </a:extLst>
          </p:cNvPr>
          <p:cNvSpPr>
            <a:spLocks noGrp="1" noChangeArrowheads="1"/>
          </p:cNvSpPr>
          <p:nvPr>
            <p:ph type="ctrTitle"/>
          </p:nvPr>
        </p:nvSpPr>
        <p:spPr>
          <a:xfrm>
            <a:off x="0" y="251670"/>
            <a:ext cx="12192000" cy="1367405"/>
          </a:xfrm>
        </p:spPr>
        <p:txBody>
          <a:bodyPr/>
          <a:lstStyle/>
          <a:p>
            <a:pPr eaLnBrk="1" hangingPunct="1">
              <a:defRPr/>
            </a:pPr>
            <a:r>
              <a:rPr lang="en-US" b="1" u="sng" dirty="0">
                <a:solidFill>
                  <a:srgbClr val="FFCCFF"/>
                </a:solidFill>
                <a:effectLst>
                  <a:outerShdw blurRad="38100" dist="38100" dir="2700000" algn="tl">
                    <a:srgbClr val="C0C0C0"/>
                  </a:outerShdw>
                </a:effectLst>
              </a:rPr>
              <a:t>Axiological Analysis Of Values Views</a:t>
            </a:r>
            <a:br>
              <a:rPr lang="en-US" dirty="0"/>
            </a:br>
            <a:endParaRPr lang="en-US" sz="3200" dirty="0"/>
          </a:p>
        </p:txBody>
      </p:sp>
      <p:sp>
        <p:nvSpPr>
          <p:cNvPr id="7172" name="Rectangle 4">
            <a:extLst>
              <a:ext uri="{FF2B5EF4-FFF2-40B4-BE49-F238E27FC236}">
                <a16:creationId xmlns:a16="http://schemas.microsoft.com/office/drawing/2014/main" id="{3EE37F9C-93A7-89FF-B5C1-4310EA2F3E86}"/>
              </a:ext>
            </a:extLst>
          </p:cNvPr>
          <p:cNvSpPr>
            <a:spLocks noGrp="1" noChangeArrowheads="1"/>
          </p:cNvSpPr>
          <p:nvPr>
            <p:ph type="subTitle" idx="1"/>
          </p:nvPr>
        </p:nvSpPr>
        <p:spPr>
          <a:xfrm>
            <a:off x="0" y="4974672"/>
            <a:ext cx="12192000" cy="1883328"/>
          </a:xfrm>
          <a:solidFill>
            <a:srgbClr val="FFCCCC"/>
          </a:solidFill>
        </p:spPr>
        <p:txBody>
          <a:bodyPr/>
          <a:lstStyle/>
          <a:p>
            <a:pPr eaLnBrk="1" hangingPunct="1">
              <a:defRPr/>
            </a:pPr>
            <a:r>
              <a:rPr lang="en-US" sz="3600" b="1" i="1" dirty="0">
                <a:solidFill>
                  <a:srgbClr val="FFCCFF"/>
                </a:solidFill>
                <a:effectLst>
                  <a:outerShdw blurRad="38100" dist="38100" dir="2700000" algn="tl">
                    <a:srgbClr val="000000"/>
                  </a:outerShdw>
                </a:effectLst>
              </a:rPr>
              <a:t>Axiology:</a:t>
            </a:r>
            <a:r>
              <a:rPr lang="en-US" sz="3600" b="1" dirty="0">
                <a:solidFill>
                  <a:srgbClr val="FFCCFF"/>
                </a:solidFill>
                <a:effectLst>
                  <a:outerShdw blurRad="38100" dist="38100" dir="2700000" algn="tl">
                    <a:srgbClr val="000000"/>
                  </a:outerShdw>
                </a:effectLst>
              </a:rPr>
              <a:t>  Transdisciplinary &amp; Broad Field</a:t>
            </a:r>
            <a:r>
              <a:rPr lang="en-US" sz="3600" dirty="0">
                <a:solidFill>
                  <a:srgbClr val="FFCCFF"/>
                </a:solidFill>
                <a:effectLst>
                  <a:outerShdw blurRad="38100" dist="38100" dir="2700000" algn="tl">
                    <a:srgbClr val="000000"/>
                  </a:outerShdw>
                </a:effectLst>
              </a:rPr>
              <a:t>  </a:t>
            </a:r>
            <a:r>
              <a:rPr lang="en-US" sz="3600" b="1" dirty="0">
                <a:solidFill>
                  <a:srgbClr val="FFCCFF"/>
                </a:solidFill>
                <a:effectLst>
                  <a:outerShdw blurRad="38100" dist="38100" dir="2700000" algn="tl">
                    <a:srgbClr val="000000"/>
                  </a:outerShdw>
                </a:effectLst>
              </a:rPr>
              <a:t>  Research Resourced Of Cognitive Concepts    @ Aesthetic – Epistemic - Ethical Construct</a:t>
            </a:r>
            <a:endParaRPr lang="en-US" sz="3600" dirty="0"/>
          </a:p>
        </p:txBody>
      </p:sp>
    </p:spTree>
  </p:cSld>
  <p:clrMapOvr>
    <a:masterClrMapping/>
  </p:clrMapOvr>
  <p:transition spd="slow" advTm="16000">
    <p:random/>
    <p:sndAc>
      <p:stSnd>
        <p:snd r:embed="rId3" name="projctor.wav"/>
      </p:stSnd>
    </p:sndAc>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4334594" name="Oval 2">
            <a:extLst>
              <a:ext uri="{FF2B5EF4-FFF2-40B4-BE49-F238E27FC236}">
                <a16:creationId xmlns:a16="http://schemas.microsoft.com/office/drawing/2014/main" id="{85F8BF92-B1F9-7CF2-FBE5-DD3E0A8614D6}"/>
              </a:ext>
            </a:extLst>
          </p:cNvPr>
          <p:cNvSpPr>
            <a:spLocks noChangeAspect="1" noChangeArrowheads="1"/>
          </p:cNvSpPr>
          <p:nvPr/>
        </p:nvSpPr>
        <p:spPr bwMode="auto">
          <a:xfrm>
            <a:off x="8153400" y="511176"/>
            <a:ext cx="2209800" cy="2043113"/>
          </a:xfrm>
          <a:prstGeom prst="ellipse">
            <a:avLst/>
          </a:prstGeom>
          <a:solidFill>
            <a:schemeClr val="accent1"/>
          </a:solidFill>
          <a:ln w="12700">
            <a:solidFill>
              <a:schemeClr val="tx1"/>
            </a:solidFill>
            <a:prstDash val="dash"/>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899075" name="Rectangle 3">
            <a:extLst>
              <a:ext uri="{FF2B5EF4-FFF2-40B4-BE49-F238E27FC236}">
                <a16:creationId xmlns:a16="http://schemas.microsoft.com/office/drawing/2014/main" id="{A3529231-D586-BD68-19DF-C7BEEEF17D5A}"/>
              </a:ext>
            </a:extLst>
          </p:cNvPr>
          <p:cNvSpPr>
            <a:spLocks noGrp="1" noChangeArrowheads="1"/>
          </p:cNvSpPr>
          <p:nvPr>
            <p:ph type="title"/>
          </p:nvPr>
        </p:nvSpPr>
        <p:spPr/>
        <p:txBody>
          <a:bodyPr vert="horz" wrap="square" lIns="92075" tIns="46038" rIns="92075" bIns="46038" numCol="1" anchor="ctr" anchorCtr="0" compatLnSpc="1">
            <a:prstTxWarp prst="textNoShape">
              <a:avLst/>
            </a:prstTxWarp>
          </a:bodyPr>
          <a:lstStyle/>
          <a:p>
            <a:pPr eaLnBrk="1" hangingPunct="1"/>
            <a:r>
              <a:rPr lang="en-US" altLang="en-US"/>
              <a:t>What is Postmodernism?</a:t>
            </a:r>
          </a:p>
        </p:txBody>
      </p:sp>
      <p:sp>
        <p:nvSpPr>
          <p:cNvPr id="4334596" name="Rectangle 4">
            <a:extLst>
              <a:ext uri="{FF2B5EF4-FFF2-40B4-BE49-F238E27FC236}">
                <a16:creationId xmlns:a16="http://schemas.microsoft.com/office/drawing/2014/main" id="{FD0CBD3A-809C-2FE0-D529-DBF2797A8704}"/>
              </a:ext>
            </a:extLst>
          </p:cNvPr>
          <p:cNvSpPr>
            <a:spLocks noGrp="1" noChangeArrowheads="1"/>
          </p:cNvSpPr>
          <p:nvPr>
            <p:ph type="body" idx="1"/>
          </p:nvPr>
        </p:nvSpPr>
        <p:spPr>
          <a:xfrm>
            <a:off x="2209800" y="1752600"/>
            <a:ext cx="7772400" cy="4648200"/>
          </a:xfrm>
        </p:spPr>
        <p:txBody>
          <a:bodyPr vert="horz" wrap="square" lIns="92075" tIns="46038" rIns="92075" bIns="46038" numCol="1" anchor="t" anchorCtr="0" compatLnSpc="1">
            <a:prstTxWarp prst="textNoShape">
              <a:avLst/>
            </a:prstTxWarp>
          </a:bodyPr>
          <a:lstStyle/>
          <a:p>
            <a:pPr eaLnBrk="1" hangingPunct="1">
              <a:defRPr/>
            </a:pPr>
            <a:r>
              <a:rPr lang="en-US" sz="2800" b="1" dirty="0">
                <a:effectLst>
                  <a:outerShdw blurRad="38100" dist="38100" dir="2700000" algn="tl">
                    <a:srgbClr val="FFFFFF"/>
                  </a:outerShdw>
                </a:effectLst>
              </a:rPr>
              <a:t>The last gasp of modernism</a:t>
            </a:r>
          </a:p>
          <a:p>
            <a:pPr eaLnBrk="1" hangingPunct="1">
              <a:defRPr/>
            </a:pPr>
            <a:r>
              <a:rPr lang="en-US" sz="2800" b="1" dirty="0">
                <a:effectLst>
                  <a:outerShdw blurRad="38100" dist="38100" dir="2700000" algn="tl">
                    <a:srgbClr val="FFFFFF"/>
                  </a:outerShdw>
                </a:effectLst>
              </a:rPr>
              <a:t>God and the World – </a:t>
            </a:r>
            <a:r>
              <a:rPr lang="en-US" sz="2800" b="1" dirty="0">
                <a:solidFill>
                  <a:schemeClr val="hlink"/>
                </a:solidFill>
                <a:effectLst>
                  <a:outerShdw blurRad="38100" dist="38100" dir="2700000" algn="tl">
                    <a:srgbClr val="000000"/>
                  </a:outerShdw>
                </a:effectLst>
              </a:rPr>
              <a:t>same as naturalism</a:t>
            </a:r>
          </a:p>
          <a:p>
            <a:pPr eaLnBrk="1" hangingPunct="1">
              <a:defRPr/>
            </a:pPr>
            <a:r>
              <a:rPr lang="en-US" sz="2800" b="1" dirty="0">
                <a:effectLst>
                  <a:outerShdw blurRad="38100" dist="38100" dir="2700000" algn="tl">
                    <a:srgbClr val="FFFFFF"/>
                  </a:outerShdw>
                </a:effectLst>
              </a:rPr>
              <a:t>Human Nature – </a:t>
            </a:r>
            <a:r>
              <a:rPr lang="en-US" sz="2800" b="1" dirty="0">
                <a:solidFill>
                  <a:schemeClr val="hlink"/>
                </a:solidFill>
                <a:effectLst>
                  <a:outerShdw blurRad="38100" dist="38100" dir="2700000" algn="tl">
                    <a:srgbClr val="000000"/>
                  </a:outerShdw>
                </a:effectLst>
              </a:rPr>
              <a:t>Culturally determined</a:t>
            </a:r>
          </a:p>
          <a:p>
            <a:pPr eaLnBrk="1" hangingPunct="1">
              <a:defRPr/>
            </a:pPr>
            <a:r>
              <a:rPr lang="en-US" sz="2800" b="1" dirty="0">
                <a:effectLst>
                  <a:outerShdw blurRad="38100" dist="38100" dir="2700000" algn="tl">
                    <a:srgbClr val="FFFFFF"/>
                  </a:outerShdw>
                </a:effectLst>
              </a:rPr>
              <a:t>Knowledge - confidence in the knowledge of truth is lost -- </a:t>
            </a:r>
            <a:r>
              <a:rPr lang="en-US" sz="2800" b="1" i="1" dirty="0">
                <a:solidFill>
                  <a:schemeClr val="hlink"/>
                </a:solidFill>
                <a:effectLst>
                  <a:outerShdw blurRad="38100" dist="38100" dir="2700000" algn="tl">
                    <a:srgbClr val="000000"/>
                  </a:outerShdw>
                </a:effectLst>
              </a:rPr>
              <a:t>truth</a:t>
            </a:r>
            <a:r>
              <a:rPr lang="en-US" sz="2800" b="1" dirty="0">
                <a:solidFill>
                  <a:schemeClr val="hlink"/>
                </a:solidFill>
                <a:effectLst>
                  <a:outerShdw blurRad="38100" dist="38100" dir="2700000" algn="tl">
                    <a:srgbClr val="000000"/>
                  </a:outerShdw>
                </a:effectLst>
              </a:rPr>
              <a:t> is “true for me” (or “us”); </a:t>
            </a:r>
            <a:r>
              <a:rPr lang="en-US" sz="2800" b="1" dirty="0">
                <a:effectLst>
                  <a:outerShdw blurRad="38100" dist="38100" dir="2700000" algn="tl">
                    <a:srgbClr val="FFFFFF"/>
                  </a:outerShdw>
                </a:effectLst>
              </a:rPr>
              <a:t>“Truth” is what works.</a:t>
            </a:r>
            <a:endParaRPr lang="en-US" sz="2800" b="1" dirty="0">
              <a:solidFill>
                <a:schemeClr val="hlink"/>
              </a:solidFill>
              <a:effectLst>
                <a:outerShdw blurRad="38100" dist="38100" dir="2700000" algn="tl">
                  <a:srgbClr val="000000"/>
                </a:outerShdw>
              </a:effectLst>
            </a:endParaRPr>
          </a:p>
          <a:p>
            <a:pPr eaLnBrk="1" hangingPunct="1">
              <a:defRPr/>
            </a:pPr>
            <a:r>
              <a:rPr lang="en-US" sz="2800" b="1" dirty="0">
                <a:effectLst>
                  <a:outerShdw blurRad="38100" dist="38100" dir="2700000" algn="tl">
                    <a:srgbClr val="FFFFFF"/>
                  </a:outerShdw>
                </a:effectLst>
              </a:rPr>
              <a:t>Ethics – </a:t>
            </a:r>
            <a:r>
              <a:rPr lang="en-US" sz="2800" b="1" dirty="0">
                <a:solidFill>
                  <a:schemeClr val="hlink"/>
                </a:solidFill>
                <a:effectLst>
                  <a:outerShdw blurRad="38100" dist="38100" dir="2700000" algn="tl">
                    <a:srgbClr val="000000"/>
                  </a:outerShdw>
                </a:effectLst>
              </a:rPr>
              <a:t>Culturally determined</a:t>
            </a:r>
          </a:p>
          <a:p>
            <a:pPr eaLnBrk="1" hangingPunct="1">
              <a:defRPr/>
            </a:pPr>
            <a:r>
              <a:rPr lang="en-US" sz="2800" b="1" dirty="0">
                <a:effectLst>
                  <a:outerShdw blurRad="38100" dist="38100" dir="2700000" algn="tl">
                    <a:srgbClr val="FFFFFF"/>
                  </a:outerShdw>
                </a:effectLst>
              </a:rPr>
              <a:t>History – </a:t>
            </a:r>
            <a:r>
              <a:rPr lang="en-US" sz="2800" b="1" dirty="0">
                <a:solidFill>
                  <a:schemeClr val="hlink"/>
                </a:solidFill>
                <a:effectLst>
                  <a:outerShdw blurRad="38100" dist="38100" dir="2700000" algn="tl">
                    <a:srgbClr val="000000"/>
                  </a:outerShdw>
                </a:effectLst>
              </a:rPr>
              <a:t>Meaningless and unknowable </a:t>
            </a:r>
            <a:r>
              <a:rPr lang="en-US" sz="2800" b="1" dirty="0">
                <a:effectLst>
                  <a:outerShdw blurRad="38100" dist="38100" dir="2700000" algn="tl">
                    <a:srgbClr val="FFFFFF"/>
                  </a:outerShdw>
                </a:effectLst>
              </a:rPr>
              <a:t>except as a study of power by one group over another</a:t>
            </a:r>
          </a:p>
        </p:txBody>
      </p:sp>
      <p:sp>
        <p:nvSpPr>
          <p:cNvPr id="899077" name="Rectangle 5">
            <a:extLst>
              <a:ext uri="{FF2B5EF4-FFF2-40B4-BE49-F238E27FC236}">
                <a16:creationId xmlns:a16="http://schemas.microsoft.com/office/drawing/2014/main" id="{4543B464-0A40-E062-44AA-155F41E86F6C}"/>
              </a:ext>
            </a:extLst>
          </p:cNvPr>
          <p:cNvSpPr>
            <a:spLocks noChangeArrowheads="1"/>
          </p:cNvSpPr>
          <p:nvPr/>
        </p:nvSpPr>
        <p:spPr bwMode="auto">
          <a:xfrm>
            <a:off x="8305800" y="1295400"/>
            <a:ext cx="2096728"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CCCCFF"/>
                </a:solidFill>
                <a:effectLst/>
                <a:uLnTx/>
                <a:uFillTx/>
                <a:latin typeface="Book Antiqua" panose="02040602050305030304" pitchFamily="18" charset="0"/>
                <a:ea typeface="+mn-ea"/>
                <a:cs typeface="Arial" panose="020B0604020202020204" pitchFamily="34" charset="0"/>
              </a:rPr>
              <a:t>“Whatever”</a:t>
            </a:r>
            <a:endParaRPr kumimoji="0" lang="en-US" altLang="en-US" sz="2800" b="0" i="0" u="none" strike="noStrike" kern="1200" cap="none" spc="0" normalizeH="0" baseline="0" noProof="0">
              <a:ln>
                <a:noFill/>
              </a:ln>
              <a:solidFill>
                <a:srgbClr val="000000"/>
              </a:solidFill>
              <a:effectLst/>
              <a:uLnTx/>
              <a:uFillTx/>
              <a:latin typeface="Book Antiqua" panose="02040602050305030304" pitchFamily="18"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34596">
                                            <p:txEl>
                                              <p:pRg st="0" end="0"/>
                                            </p:txEl>
                                          </p:spTgt>
                                        </p:tgtEl>
                                        <p:attrNameLst>
                                          <p:attrName>style.visibility</p:attrName>
                                        </p:attrNameLst>
                                      </p:cBhvr>
                                      <p:to>
                                        <p:strVal val="visible"/>
                                      </p:to>
                                    </p:set>
                                    <p:animEffect transition="in" filter="dissolve">
                                      <p:cBhvr>
                                        <p:cTn id="7" dur="500"/>
                                        <p:tgtEl>
                                          <p:spTgt spid="4334596">
                                            <p:txEl>
                                              <p:pRg st="0" end="0"/>
                                            </p:txEl>
                                          </p:spTgt>
                                        </p:tgtEl>
                                      </p:cBhvr>
                                    </p:animEffect>
                                  </p:childTnLst>
                                  <p:subTnLst>
                                    <p:animClr clrSpc="rgb" dir="cw">
                                      <p:cBhvr override="childStyle">
                                        <p:cTn dur="1" fill="hold" display="0" masterRel="nextClick" afterEffect="1"/>
                                        <p:tgtEl>
                                          <p:spTgt spid="4334596">
                                            <p:txEl>
                                              <p:pRg st="0" end="0"/>
                                            </p:txEl>
                                          </p:spTgt>
                                        </p:tgtEl>
                                        <p:attrNameLst>
                                          <p:attrName>ppt_c</p:attrName>
                                        </p:attrNameLst>
                                      </p:cBhvr>
                                      <p:to>
                                        <a:srgbClr val="FFFF99"/>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334596">
                                            <p:txEl>
                                              <p:pRg st="1" end="1"/>
                                            </p:txEl>
                                          </p:spTgt>
                                        </p:tgtEl>
                                        <p:attrNameLst>
                                          <p:attrName>style.visibility</p:attrName>
                                        </p:attrNameLst>
                                      </p:cBhvr>
                                      <p:to>
                                        <p:strVal val="visible"/>
                                      </p:to>
                                    </p:set>
                                    <p:animEffect transition="in" filter="dissolve">
                                      <p:cBhvr>
                                        <p:cTn id="12" dur="500"/>
                                        <p:tgtEl>
                                          <p:spTgt spid="4334596">
                                            <p:txEl>
                                              <p:pRg st="1" end="1"/>
                                            </p:txEl>
                                          </p:spTgt>
                                        </p:tgtEl>
                                      </p:cBhvr>
                                    </p:animEffect>
                                  </p:childTnLst>
                                  <p:subTnLst>
                                    <p:animClr clrSpc="rgb" dir="cw">
                                      <p:cBhvr override="childStyle">
                                        <p:cTn dur="1" fill="hold" display="0" masterRel="nextClick" afterEffect="1"/>
                                        <p:tgtEl>
                                          <p:spTgt spid="4334596">
                                            <p:txEl>
                                              <p:pRg st="1" end="1"/>
                                            </p:txEl>
                                          </p:spTgt>
                                        </p:tgtEl>
                                        <p:attrNameLst>
                                          <p:attrName>ppt_c</p:attrName>
                                        </p:attrNameLst>
                                      </p:cBhvr>
                                      <p:to>
                                        <a:srgbClr val="FFFF99"/>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34596">
                                            <p:txEl>
                                              <p:pRg st="2" end="2"/>
                                            </p:txEl>
                                          </p:spTgt>
                                        </p:tgtEl>
                                        <p:attrNameLst>
                                          <p:attrName>style.visibility</p:attrName>
                                        </p:attrNameLst>
                                      </p:cBhvr>
                                      <p:to>
                                        <p:strVal val="visible"/>
                                      </p:to>
                                    </p:set>
                                    <p:animEffect transition="in" filter="dissolve">
                                      <p:cBhvr>
                                        <p:cTn id="17" dur="500"/>
                                        <p:tgtEl>
                                          <p:spTgt spid="4334596">
                                            <p:txEl>
                                              <p:pRg st="2" end="2"/>
                                            </p:txEl>
                                          </p:spTgt>
                                        </p:tgtEl>
                                      </p:cBhvr>
                                    </p:animEffect>
                                  </p:childTnLst>
                                  <p:subTnLst>
                                    <p:animClr clrSpc="rgb" dir="cw">
                                      <p:cBhvr override="childStyle">
                                        <p:cTn dur="1" fill="hold" display="0" masterRel="nextClick" afterEffect="1"/>
                                        <p:tgtEl>
                                          <p:spTgt spid="4334596">
                                            <p:txEl>
                                              <p:pRg st="2" end="2"/>
                                            </p:txEl>
                                          </p:spTgt>
                                        </p:tgtEl>
                                        <p:attrNameLst>
                                          <p:attrName>ppt_c</p:attrName>
                                        </p:attrNameLst>
                                      </p:cBhvr>
                                      <p:to>
                                        <a:srgbClr val="FFFF99"/>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334596">
                                            <p:txEl>
                                              <p:pRg st="3" end="3"/>
                                            </p:txEl>
                                          </p:spTgt>
                                        </p:tgtEl>
                                        <p:attrNameLst>
                                          <p:attrName>style.visibility</p:attrName>
                                        </p:attrNameLst>
                                      </p:cBhvr>
                                      <p:to>
                                        <p:strVal val="visible"/>
                                      </p:to>
                                    </p:set>
                                    <p:animEffect transition="in" filter="dissolve">
                                      <p:cBhvr>
                                        <p:cTn id="22" dur="500"/>
                                        <p:tgtEl>
                                          <p:spTgt spid="4334596">
                                            <p:txEl>
                                              <p:pRg st="3" end="3"/>
                                            </p:txEl>
                                          </p:spTgt>
                                        </p:tgtEl>
                                      </p:cBhvr>
                                    </p:animEffect>
                                  </p:childTnLst>
                                  <p:subTnLst>
                                    <p:animClr clrSpc="rgb" dir="cw">
                                      <p:cBhvr override="childStyle">
                                        <p:cTn dur="1" fill="hold" display="0" masterRel="nextClick" afterEffect="1"/>
                                        <p:tgtEl>
                                          <p:spTgt spid="4334596">
                                            <p:txEl>
                                              <p:pRg st="3" end="3"/>
                                            </p:txEl>
                                          </p:spTgt>
                                        </p:tgtEl>
                                        <p:attrNameLst>
                                          <p:attrName>ppt_c</p:attrName>
                                        </p:attrNameLst>
                                      </p:cBhvr>
                                      <p:to>
                                        <a:srgbClr val="FFFF99"/>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334596">
                                            <p:txEl>
                                              <p:pRg st="4" end="4"/>
                                            </p:txEl>
                                          </p:spTgt>
                                        </p:tgtEl>
                                        <p:attrNameLst>
                                          <p:attrName>style.visibility</p:attrName>
                                        </p:attrNameLst>
                                      </p:cBhvr>
                                      <p:to>
                                        <p:strVal val="visible"/>
                                      </p:to>
                                    </p:set>
                                    <p:animEffect transition="in" filter="dissolve">
                                      <p:cBhvr>
                                        <p:cTn id="27" dur="500"/>
                                        <p:tgtEl>
                                          <p:spTgt spid="4334596">
                                            <p:txEl>
                                              <p:pRg st="4" end="4"/>
                                            </p:txEl>
                                          </p:spTgt>
                                        </p:tgtEl>
                                      </p:cBhvr>
                                    </p:animEffect>
                                  </p:childTnLst>
                                  <p:subTnLst>
                                    <p:animClr clrSpc="rgb" dir="cw">
                                      <p:cBhvr override="childStyle">
                                        <p:cTn dur="1" fill="hold" display="0" masterRel="nextClick" afterEffect="1"/>
                                        <p:tgtEl>
                                          <p:spTgt spid="4334596">
                                            <p:txEl>
                                              <p:pRg st="4" end="4"/>
                                            </p:txEl>
                                          </p:spTgt>
                                        </p:tgtEl>
                                        <p:attrNameLst>
                                          <p:attrName>ppt_c</p:attrName>
                                        </p:attrNameLst>
                                      </p:cBhvr>
                                      <p:to>
                                        <a:srgbClr val="FFFF99"/>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4334596">
                                            <p:txEl>
                                              <p:pRg st="5" end="5"/>
                                            </p:txEl>
                                          </p:spTgt>
                                        </p:tgtEl>
                                        <p:attrNameLst>
                                          <p:attrName>style.visibility</p:attrName>
                                        </p:attrNameLst>
                                      </p:cBhvr>
                                      <p:to>
                                        <p:strVal val="visible"/>
                                      </p:to>
                                    </p:set>
                                    <p:animEffect transition="in" filter="dissolve">
                                      <p:cBhvr>
                                        <p:cTn id="32" dur="500"/>
                                        <p:tgtEl>
                                          <p:spTgt spid="4334596">
                                            <p:txEl>
                                              <p:pRg st="5" end="5"/>
                                            </p:txEl>
                                          </p:spTgt>
                                        </p:tgtEl>
                                      </p:cBhvr>
                                    </p:animEffect>
                                  </p:childTnLst>
                                  <p:subTnLst>
                                    <p:animClr clrSpc="rgb" dir="cw">
                                      <p:cBhvr override="childStyle">
                                        <p:cTn dur="1" fill="hold" display="0" masterRel="nextClick" afterEffect="1"/>
                                        <p:tgtEl>
                                          <p:spTgt spid="4334596">
                                            <p:txEl>
                                              <p:pRg st="5" end="5"/>
                                            </p:txEl>
                                          </p:spTgt>
                                        </p:tgtEl>
                                        <p:attrNameLst>
                                          <p:attrName>ppt_c</p:attrName>
                                        </p:attrNameLst>
                                      </p:cBhvr>
                                      <p:to>
                                        <a:srgbClr val="FFFF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4596"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4336642" name="Oval 2">
            <a:extLst>
              <a:ext uri="{FF2B5EF4-FFF2-40B4-BE49-F238E27FC236}">
                <a16:creationId xmlns:a16="http://schemas.microsoft.com/office/drawing/2014/main" id="{F7CCD2D2-6533-E6C1-0F6B-6BA1BB7E04AC}"/>
              </a:ext>
            </a:extLst>
          </p:cNvPr>
          <p:cNvSpPr>
            <a:spLocks noChangeAspect="1" noChangeArrowheads="1"/>
          </p:cNvSpPr>
          <p:nvPr/>
        </p:nvSpPr>
        <p:spPr bwMode="auto">
          <a:xfrm>
            <a:off x="8153400" y="511176"/>
            <a:ext cx="2209800" cy="2043113"/>
          </a:xfrm>
          <a:prstGeom prst="ellipse">
            <a:avLst/>
          </a:prstGeom>
          <a:solidFill>
            <a:schemeClr val="accent1"/>
          </a:solidFill>
          <a:ln w="12700">
            <a:solidFill>
              <a:schemeClr val="tx1"/>
            </a:solidFill>
            <a:prstDash val="dash"/>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900099" name="Rectangle 3">
            <a:extLst>
              <a:ext uri="{FF2B5EF4-FFF2-40B4-BE49-F238E27FC236}">
                <a16:creationId xmlns:a16="http://schemas.microsoft.com/office/drawing/2014/main" id="{4AE02144-9771-8D3A-CC78-3DC468070467}"/>
              </a:ext>
            </a:extLst>
          </p:cNvPr>
          <p:cNvSpPr>
            <a:spLocks noGrp="1" noChangeArrowheads="1"/>
          </p:cNvSpPr>
          <p:nvPr>
            <p:ph type="title"/>
          </p:nvPr>
        </p:nvSpPr>
        <p:spPr/>
        <p:txBody>
          <a:bodyPr vert="horz" wrap="square" lIns="92075" tIns="46038" rIns="92075" bIns="46038" numCol="1" anchor="ctr" anchorCtr="0" compatLnSpc="1">
            <a:prstTxWarp prst="textNoShape">
              <a:avLst/>
            </a:prstTxWarp>
          </a:bodyPr>
          <a:lstStyle/>
          <a:p>
            <a:pPr eaLnBrk="1" hangingPunct="1"/>
            <a:r>
              <a:rPr lang="en-US" altLang="en-US"/>
              <a:t>What is Postmodernism?</a:t>
            </a:r>
          </a:p>
        </p:txBody>
      </p:sp>
      <p:sp>
        <p:nvSpPr>
          <p:cNvPr id="4336644" name="Rectangle 4">
            <a:extLst>
              <a:ext uri="{FF2B5EF4-FFF2-40B4-BE49-F238E27FC236}">
                <a16:creationId xmlns:a16="http://schemas.microsoft.com/office/drawing/2014/main" id="{F57AE066-9033-2181-4697-B080E0A7D98A}"/>
              </a:ext>
            </a:extLst>
          </p:cNvPr>
          <p:cNvSpPr>
            <a:spLocks noGrp="1" noChangeArrowheads="1"/>
          </p:cNvSpPr>
          <p:nvPr>
            <p:ph type="body" idx="1"/>
          </p:nvPr>
        </p:nvSpPr>
        <p:spPr>
          <a:xfrm>
            <a:off x="2209800" y="1752600"/>
            <a:ext cx="7772400" cy="4648200"/>
          </a:xfrm>
        </p:spPr>
        <p:txBody>
          <a:bodyPr vert="horz" wrap="square" lIns="92075" tIns="46038" rIns="92075" bIns="46038" numCol="1" anchor="t" anchorCtr="0" compatLnSpc="1">
            <a:prstTxWarp prst="textNoShape">
              <a:avLst/>
            </a:prstTxWarp>
          </a:bodyPr>
          <a:lstStyle/>
          <a:p>
            <a:pPr eaLnBrk="1" hangingPunct="1">
              <a:defRPr/>
            </a:pPr>
            <a:r>
              <a:rPr lang="en-US" dirty="0">
                <a:solidFill>
                  <a:schemeClr val="accent1"/>
                </a:solidFill>
                <a:effectLst>
                  <a:outerShdw blurRad="38100" dist="38100" dir="2700000" algn="tl">
                    <a:srgbClr val="000000"/>
                  </a:outerShdw>
                </a:effectLst>
              </a:rPr>
              <a:t>Thus,</a:t>
            </a:r>
          </a:p>
          <a:p>
            <a:pPr lvl="1" eaLnBrk="1" hangingPunct="1">
              <a:defRPr/>
            </a:pPr>
            <a:r>
              <a:rPr lang="en-US" sz="3200" dirty="0">
                <a:solidFill>
                  <a:schemeClr val="accent1"/>
                </a:solidFill>
                <a:effectLst>
                  <a:outerShdw blurRad="38100" dist="38100" dir="2700000" algn="tl">
                    <a:srgbClr val="000000"/>
                  </a:outerShdw>
                </a:effectLst>
              </a:rPr>
              <a:t>There is no “</a:t>
            </a:r>
            <a:r>
              <a:rPr lang="en-US" sz="3200" dirty="0" err="1">
                <a:solidFill>
                  <a:schemeClr val="accent1"/>
                </a:solidFill>
                <a:effectLst>
                  <a:outerShdw blurRad="38100" dist="38100" dir="2700000" algn="tl">
                    <a:srgbClr val="000000"/>
                  </a:outerShdw>
                </a:effectLst>
              </a:rPr>
              <a:t>transcultural</a:t>
            </a:r>
            <a:r>
              <a:rPr lang="en-US" sz="3200" dirty="0">
                <a:solidFill>
                  <a:schemeClr val="accent1"/>
                </a:solidFill>
                <a:effectLst>
                  <a:outerShdw blurRad="38100" dist="38100" dir="2700000" algn="tl">
                    <a:srgbClr val="000000"/>
                  </a:outerShdw>
                </a:effectLst>
              </a:rPr>
              <a:t> objectivity.”</a:t>
            </a:r>
          </a:p>
          <a:p>
            <a:pPr lvl="1" eaLnBrk="1" hangingPunct="1">
              <a:defRPr/>
            </a:pPr>
            <a:r>
              <a:rPr lang="en-US" sz="3200" dirty="0">
                <a:solidFill>
                  <a:schemeClr val="accent1"/>
                </a:solidFill>
                <a:effectLst>
                  <a:outerShdw blurRad="38100" dist="38100" dir="2700000" algn="tl">
                    <a:srgbClr val="000000"/>
                  </a:outerShdw>
                </a:effectLst>
              </a:rPr>
              <a:t>We can’t think independently because we are defined by our culture. </a:t>
            </a:r>
          </a:p>
          <a:p>
            <a:pPr lvl="1" eaLnBrk="1" hangingPunct="1">
              <a:defRPr/>
            </a:pPr>
            <a:r>
              <a:rPr lang="en-US" sz="3200" dirty="0">
                <a:solidFill>
                  <a:schemeClr val="accent1"/>
                </a:solidFill>
                <a:effectLst>
                  <a:outerShdw blurRad="38100" dist="38100" dir="2700000" algn="tl">
                    <a:srgbClr val="000000"/>
                  </a:outerShdw>
                </a:effectLst>
              </a:rPr>
              <a:t>Truth is what works.</a:t>
            </a:r>
          </a:p>
          <a:p>
            <a:pPr lvl="1" eaLnBrk="1" hangingPunct="1">
              <a:defRPr/>
            </a:pPr>
            <a:r>
              <a:rPr lang="en-US" sz="3200" dirty="0">
                <a:solidFill>
                  <a:schemeClr val="accent1"/>
                </a:solidFill>
                <a:effectLst>
                  <a:outerShdw blurRad="38100" dist="38100" dir="2700000" algn="tl">
                    <a:srgbClr val="000000"/>
                  </a:outerShdw>
                </a:effectLst>
              </a:rPr>
              <a:t>Ethics is whatever the social group decides.</a:t>
            </a:r>
          </a:p>
          <a:p>
            <a:pPr lvl="1" eaLnBrk="1" hangingPunct="1">
              <a:defRPr/>
            </a:pPr>
            <a:r>
              <a:rPr lang="en-US" sz="3200" dirty="0">
                <a:solidFill>
                  <a:schemeClr val="accent1"/>
                </a:solidFill>
                <a:effectLst>
                  <a:outerShdw blurRad="38100" dist="38100" dir="2700000" algn="tl">
                    <a:srgbClr val="000000"/>
                  </a:outerShdw>
                </a:effectLst>
              </a:rPr>
              <a:t>Power is a key issue.</a:t>
            </a:r>
          </a:p>
        </p:txBody>
      </p:sp>
      <p:sp>
        <p:nvSpPr>
          <p:cNvPr id="900101" name="Rectangle 5">
            <a:extLst>
              <a:ext uri="{FF2B5EF4-FFF2-40B4-BE49-F238E27FC236}">
                <a16:creationId xmlns:a16="http://schemas.microsoft.com/office/drawing/2014/main" id="{A8D4D7EA-A818-0CD0-D33D-2907ED5BA9CC}"/>
              </a:ext>
            </a:extLst>
          </p:cNvPr>
          <p:cNvSpPr>
            <a:spLocks noChangeArrowheads="1"/>
          </p:cNvSpPr>
          <p:nvPr/>
        </p:nvSpPr>
        <p:spPr bwMode="auto">
          <a:xfrm>
            <a:off x="8305800" y="1295400"/>
            <a:ext cx="2096728"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CCCCFF"/>
                </a:solidFill>
                <a:effectLst/>
                <a:uLnTx/>
                <a:uFillTx/>
                <a:latin typeface="Book Antiqua" panose="02040602050305030304" pitchFamily="18" charset="0"/>
                <a:ea typeface="+mn-ea"/>
                <a:cs typeface="Arial" panose="020B0604020202020204" pitchFamily="34" charset="0"/>
              </a:rPr>
              <a:t>“Whatever”</a:t>
            </a:r>
            <a:endParaRPr kumimoji="0" lang="en-US" altLang="en-US" sz="2800" b="0" i="0" u="none" strike="noStrike" kern="1200" cap="none" spc="0" normalizeH="0" baseline="0" noProof="0">
              <a:ln>
                <a:noFill/>
              </a:ln>
              <a:solidFill>
                <a:srgbClr val="000000"/>
              </a:solidFill>
              <a:effectLst/>
              <a:uLnTx/>
              <a:uFillTx/>
              <a:latin typeface="Book Antiqua" panose="02040602050305030304" pitchFamily="18" charset="0"/>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336644">
                                            <p:txEl>
                                              <p:pRg st="0" end="0"/>
                                            </p:txEl>
                                          </p:spTgt>
                                        </p:tgtEl>
                                        <p:attrNameLst>
                                          <p:attrName>style.visibility</p:attrName>
                                        </p:attrNameLst>
                                      </p:cBhvr>
                                      <p:to>
                                        <p:strVal val="visible"/>
                                      </p:to>
                                    </p:set>
                                    <p:animEffect transition="in" filter="dissolve">
                                      <p:cBhvr>
                                        <p:cTn id="7" dur="500"/>
                                        <p:tgtEl>
                                          <p:spTgt spid="4336644">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336644">
                                            <p:txEl>
                                              <p:pRg st="1" end="1"/>
                                            </p:txEl>
                                          </p:spTgt>
                                        </p:tgtEl>
                                        <p:attrNameLst>
                                          <p:attrName>style.visibility</p:attrName>
                                        </p:attrNameLst>
                                      </p:cBhvr>
                                      <p:to>
                                        <p:strVal val="visible"/>
                                      </p:to>
                                    </p:set>
                                    <p:animEffect transition="in" filter="dissolve">
                                      <p:cBhvr>
                                        <p:cTn id="11" dur="500"/>
                                        <p:tgtEl>
                                          <p:spTgt spid="4336644">
                                            <p:txEl>
                                              <p:pRg st="1" end="1"/>
                                            </p:txEl>
                                          </p:spTgt>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4336644">
                                            <p:txEl>
                                              <p:pRg st="2" end="2"/>
                                            </p:txEl>
                                          </p:spTgt>
                                        </p:tgtEl>
                                        <p:attrNameLst>
                                          <p:attrName>style.visibility</p:attrName>
                                        </p:attrNameLst>
                                      </p:cBhvr>
                                      <p:to>
                                        <p:strVal val="visible"/>
                                      </p:to>
                                    </p:set>
                                    <p:animEffect transition="in" filter="dissolve">
                                      <p:cBhvr>
                                        <p:cTn id="15" dur="500"/>
                                        <p:tgtEl>
                                          <p:spTgt spid="4336644">
                                            <p:txEl>
                                              <p:pRg st="2" end="2"/>
                                            </p:txEl>
                                          </p:spTgt>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4336644">
                                            <p:txEl>
                                              <p:pRg st="3" end="3"/>
                                            </p:txEl>
                                          </p:spTgt>
                                        </p:tgtEl>
                                        <p:attrNameLst>
                                          <p:attrName>style.visibility</p:attrName>
                                        </p:attrNameLst>
                                      </p:cBhvr>
                                      <p:to>
                                        <p:strVal val="visible"/>
                                      </p:to>
                                    </p:set>
                                    <p:animEffect transition="in" filter="dissolve">
                                      <p:cBhvr>
                                        <p:cTn id="19" dur="500"/>
                                        <p:tgtEl>
                                          <p:spTgt spid="4336644">
                                            <p:txEl>
                                              <p:pRg st="3" end="3"/>
                                            </p:txEl>
                                          </p:spTgt>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4336644">
                                            <p:txEl>
                                              <p:pRg st="4" end="4"/>
                                            </p:txEl>
                                          </p:spTgt>
                                        </p:tgtEl>
                                        <p:attrNameLst>
                                          <p:attrName>style.visibility</p:attrName>
                                        </p:attrNameLst>
                                      </p:cBhvr>
                                      <p:to>
                                        <p:strVal val="visible"/>
                                      </p:to>
                                    </p:set>
                                    <p:animEffect transition="in" filter="dissolve">
                                      <p:cBhvr>
                                        <p:cTn id="23" dur="500"/>
                                        <p:tgtEl>
                                          <p:spTgt spid="4336644">
                                            <p:txEl>
                                              <p:pRg st="4" end="4"/>
                                            </p:txEl>
                                          </p:spTgt>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4336644">
                                            <p:txEl>
                                              <p:pRg st="5" end="5"/>
                                            </p:txEl>
                                          </p:spTgt>
                                        </p:tgtEl>
                                        <p:attrNameLst>
                                          <p:attrName>style.visibility</p:attrName>
                                        </p:attrNameLst>
                                      </p:cBhvr>
                                      <p:to>
                                        <p:strVal val="visible"/>
                                      </p:to>
                                    </p:set>
                                    <p:animEffect transition="in" filter="dissolve">
                                      <p:cBhvr>
                                        <p:cTn id="27" dur="500"/>
                                        <p:tgtEl>
                                          <p:spTgt spid="43366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6644" grpId="0" build="p" bldLvl="5" autoUpdateAnimBg="0" advAuto="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4338690" name="Oval 2">
            <a:extLst>
              <a:ext uri="{FF2B5EF4-FFF2-40B4-BE49-F238E27FC236}">
                <a16:creationId xmlns:a16="http://schemas.microsoft.com/office/drawing/2014/main" id="{1F6F6A6D-83E2-D043-40DD-EA35C76F1860}"/>
              </a:ext>
            </a:extLst>
          </p:cNvPr>
          <p:cNvSpPr>
            <a:spLocks noChangeAspect="1" noChangeArrowheads="1"/>
          </p:cNvSpPr>
          <p:nvPr/>
        </p:nvSpPr>
        <p:spPr bwMode="auto">
          <a:xfrm>
            <a:off x="8153400" y="511176"/>
            <a:ext cx="2209800" cy="2043113"/>
          </a:xfrm>
          <a:prstGeom prst="ellipse">
            <a:avLst/>
          </a:prstGeom>
          <a:solidFill>
            <a:schemeClr val="accent1"/>
          </a:solidFill>
          <a:ln w="12700">
            <a:solidFill>
              <a:schemeClr val="tx1"/>
            </a:solidFill>
            <a:prstDash val="dash"/>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
        <p:nvSpPr>
          <p:cNvPr id="901123" name="Rectangle 3">
            <a:extLst>
              <a:ext uri="{FF2B5EF4-FFF2-40B4-BE49-F238E27FC236}">
                <a16:creationId xmlns:a16="http://schemas.microsoft.com/office/drawing/2014/main" id="{3B3ACBD9-14E3-E9C9-7CBA-F180CC2771F3}"/>
              </a:ext>
            </a:extLst>
          </p:cNvPr>
          <p:cNvSpPr>
            <a:spLocks noGrp="1" noChangeArrowheads="1"/>
          </p:cNvSpPr>
          <p:nvPr>
            <p:ph type="title"/>
          </p:nvPr>
        </p:nvSpPr>
        <p:spPr/>
        <p:txBody>
          <a:bodyPr vert="horz" wrap="square" lIns="92075" tIns="46038" rIns="92075" bIns="46038" numCol="1" anchor="ctr" anchorCtr="0" compatLnSpc="1">
            <a:prstTxWarp prst="textNoShape">
              <a:avLst/>
            </a:prstTxWarp>
          </a:bodyPr>
          <a:lstStyle/>
          <a:p>
            <a:pPr eaLnBrk="1" hangingPunct="1"/>
            <a:r>
              <a:rPr lang="en-US" altLang="en-US"/>
              <a:t>What is Postmodernism?</a:t>
            </a:r>
          </a:p>
        </p:txBody>
      </p:sp>
      <p:sp>
        <p:nvSpPr>
          <p:cNvPr id="901124" name="Rectangle 4">
            <a:extLst>
              <a:ext uri="{FF2B5EF4-FFF2-40B4-BE49-F238E27FC236}">
                <a16:creationId xmlns:a16="http://schemas.microsoft.com/office/drawing/2014/main" id="{DB7075DB-A6DC-B358-7A93-DABE56FFC6A7}"/>
              </a:ext>
            </a:extLst>
          </p:cNvPr>
          <p:cNvSpPr>
            <a:spLocks noChangeArrowheads="1"/>
          </p:cNvSpPr>
          <p:nvPr/>
        </p:nvSpPr>
        <p:spPr bwMode="auto">
          <a:xfrm>
            <a:off x="8305800" y="1295400"/>
            <a:ext cx="2096728"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CCCCFF"/>
                </a:solidFill>
                <a:effectLst/>
                <a:uLnTx/>
                <a:uFillTx/>
                <a:latin typeface="Book Antiqua" panose="02040602050305030304" pitchFamily="18" charset="0"/>
                <a:ea typeface="+mn-ea"/>
                <a:cs typeface="Arial" panose="020B0604020202020204" pitchFamily="34" charset="0"/>
              </a:rPr>
              <a:t>“Whatever”</a:t>
            </a:r>
            <a:endParaRPr kumimoji="0" lang="en-US" altLang="en-US" sz="2800" b="0" i="0" u="none" strike="noStrike" kern="1200" cap="none" spc="0" normalizeH="0" baseline="0" noProof="0">
              <a:ln>
                <a:noFill/>
              </a:ln>
              <a:solidFill>
                <a:srgbClr val="000000"/>
              </a:solidFill>
              <a:effectLst/>
              <a:uLnTx/>
              <a:uFillTx/>
              <a:latin typeface="Book Antiqua" panose="02040602050305030304" pitchFamily="18" charset="0"/>
              <a:ea typeface="+mn-ea"/>
              <a:cs typeface="Arial" panose="020B0604020202020204" pitchFamily="34" charset="0"/>
            </a:endParaRPr>
          </a:p>
        </p:txBody>
      </p:sp>
      <p:sp>
        <p:nvSpPr>
          <p:cNvPr id="4338693" name="Text Box 5">
            <a:extLst>
              <a:ext uri="{FF2B5EF4-FFF2-40B4-BE49-F238E27FC236}">
                <a16:creationId xmlns:a16="http://schemas.microsoft.com/office/drawing/2014/main" id="{53A35228-5966-3C63-D1E4-BE5CB3F8E19E}"/>
              </a:ext>
            </a:extLst>
          </p:cNvPr>
          <p:cNvSpPr txBox="1">
            <a:spLocks noChangeArrowheads="1"/>
          </p:cNvSpPr>
          <p:nvPr/>
        </p:nvSpPr>
        <p:spPr bwMode="auto">
          <a:xfrm>
            <a:off x="2819400" y="2286000"/>
            <a:ext cx="6858000" cy="3970318"/>
          </a:xfrm>
          <a:prstGeom prst="rect">
            <a:avLst/>
          </a:prstGeom>
          <a:noFill/>
          <a:ln w="12700">
            <a:noFill/>
            <a:miter lim="800000"/>
            <a:headEnd type="none" w="sm" len="sm"/>
            <a:tailEnd type="none" w="sm" len="sm"/>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400" b="0" i="0" u="none" strike="noStrike" kern="1200" cap="none" spc="0" normalizeH="0" baseline="0" noProof="0">
                <a:ln>
                  <a:noFill/>
                </a:ln>
                <a:solidFill>
                  <a:srgbClr val="00CC99"/>
                </a:solidFill>
                <a:effectLst>
                  <a:outerShdw blurRad="38100" dist="38100" dir="2700000" algn="tl">
                    <a:srgbClr val="000000"/>
                  </a:outerShdw>
                </a:effectLst>
                <a:uLnTx/>
                <a:uFillTx/>
                <a:latin typeface="Book Antiqua" pitchFamily="18" charset="0"/>
                <a:ea typeface="+mn-ea"/>
                <a:cs typeface="Arial" panose="020B0604020202020204" pitchFamily="34" charset="0"/>
              </a:rPr>
              <a:t>“It has deconstructed its entire universe. So all that are left are pieces. All that remains to be done is to play with the pieces. Playing with the pieces—that is postmodern.”</a:t>
            </a:r>
            <a:r>
              <a:rPr kumimoji="0" lang="en-US" sz="3400" b="0" i="0" u="none" strike="noStrike" kern="1200" cap="none" spc="0" normalizeH="0" baseline="0" noProof="0">
                <a:ln>
                  <a:noFill/>
                </a:ln>
                <a:solidFill>
                  <a:srgbClr val="000000"/>
                </a:solidFill>
                <a:effectLst/>
                <a:uLnTx/>
                <a:uFillTx/>
                <a:latin typeface="Book Antiqua" pitchFamily="18" charset="0"/>
                <a:ea typeface="+mn-ea"/>
                <a:cs typeface="Arial" panose="020B0604020202020204" pitchFamily="34" charset="0"/>
              </a:rPr>
              <a:t> </a:t>
            </a: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Book Antiqua" pitchFamily="18" charset="0"/>
                <a:ea typeface="+mn-ea"/>
                <a:cs typeface="Arial" panose="020B0604020202020204" pitchFamily="34" charset="0"/>
              </a:rPr>
              <a:t>--Jean Baudrillard </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8"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ahoma"/>
              <a:ea typeface="ＭＳ Ｐゴシック" pitchFamily="34" charset="-128"/>
              <a:cs typeface="+mn-cs"/>
            </a:endParaRPr>
          </a:p>
        </p:txBody>
      </p:sp>
      <p:sp>
        <p:nvSpPr>
          <p:cNvPr id="3654658" name="Rectangle 1026"/>
          <p:cNvSpPr>
            <a:spLocks noChangeArrowheads="1"/>
          </p:cNvSpPr>
          <p:nvPr/>
        </p:nvSpPr>
        <p:spPr bwMode="auto">
          <a:xfrm>
            <a:off x="6057900" y="1057276"/>
            <a:ext cx="4457700" cy="944563"/>
          </a:xfrm>
          <a:prstGeom prst="rect">
            <a:avLst/>
          </a:prstGeom>
          <a:solidFill>
            <a:schemeClr val="folHlink"/>
          </a:solidFill>
          <a:ln w="38100">
            <a:solidFill>
              <a:schemeClr val="bg1"/>
            </a:solidFill>
            <a:miter lim="800000"/>
            <a:headEnd/>
            <a:tailEnd/>
          </a:ln>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400" b="0" i="0" u="none" strike="noStrike" kern="1200" cap="none" spc="0" normalizeH="0" baseline="0" noProof="0">
                <a:ln>
                  <a:noFill/>
                </a:ln>
                <a:solidFill>
                  <a:srgbClr val="000000"/>
                </a:solidFill>
                <a:effectLst/>
                <a:uLnTx/>
                <a:uFillTx/>
                <a:latin typeface="Comic Sans MS" pitchFamily="66" charset="0"/>
                <a:ea typeface="ＭＳ Ｐゴシック"/>
                <a:cs typeface="+mn-cs"/>
              </a:rPr>
              <a:t>Human Spirit – Human Rights</a:t>
            </a:r>
            <a:r>
              <a:rPr kumimoji="0" lang="en-US" sz="2800" b="1" i="0" u="none" strike="noStrike" kern="1200" cap="none" spc="0" normalizeH="0" baseline="0" noProof="0">
                <a:ln>
                  <a:noFill/>
                </a:ln>
                <a:solidFill>
                  <a:srgbClr val="000000"/>
                </a:solidFill>
                <a:effectLst/>
                <a:uLnTx/>
                <a:uFillTx/>
                <a:latin typeface="Comic Sans MS" pitchFamily="66" charset="0"/>
                <a:ea typeface="ＭＳ Ｐゴシック"/>
                <a:cs typeface="+mn-cs"/>
              </a:rPr>
              <a:t> </a:t>
            </a:r>
            <a:r>
              <a:rPr kumimoji="0" lang="en-US" sz="2800" b="1" i="0" u="none" strike="noStrike" kern="1200" cap="none" spc="0" normalizeH="0" baseline="0" noProof="0">
                <a:ln>
                  <a:noFill/>
                </a:ln>
                <a:solidFill>
                  <a:srgbClr val="003366"/>
                </a:solidFill>
                <a:effectLst/>
                <a:uLnTx/>
                <a:uFillTx/>
                <a:latin typeface="Comic Sans MS" pitchFamily="66" charset="0"/>
                <a:ea typeface="ＭＳ Ｐゴシック"/>
                <a:cs typeface="+mn-cs"/>
              </a:rPr>
              <a:t>A Historical Progression</a:t>
            </a:r>
            <a:r>
              <a:rPr kumimoji="0" lang="en-US" sz="2800" b="1" i="0" u="none" strike="noStrike" kern="1200" cap="none" spc="0" normalizeH="0" baseline="0" noProof="0">
                <a:ln>
                  <a:noFill/>
                </a:ln>
                <a:solidFill>
                  <a:srgbClr val="FFFFFF"/>
                </a:solidFill>
                <a:effectLst/>
                <a:uLnTx/>
                <a:uFillTx/>
                <a:latin typeface="Comic Sans MS" pitchFamily="66" charset="0"/>
                <a:ea typeface="ＭＳ Ｐゴシック"/>
                <a:cs typeface="+mn-cs"/>
              </a:rPr>
              <a:t> </a:t>
            </a:r>
          </a:p>
        </p:txBody>
      </p:sp>
      <p:sp>
        <p:nvSpPr>
          <p:cNvPr id="3654659" name="Rectangle 1027"/>
          <p:cNvSpPr>
            <a:spLocks noChangeArrowheads="1"/>
          </p:cNvSpPr>
          <p:nvPr/>
        </p:nvSpPr>
        <p:spPr bwMode="auto">
          <a:xfrm>
            <a:off x="1600200" y="1057276"/>
            <a:ext cx="4457700" cy="944563"/>
          </a:xfrm>
          <a:prstGeom prst="rect">
            <a:avLst/>
          </a:prstGeom>
          <a:solidFill>
            <a:schemeClr val="accent2"/>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a:cs typeface="+mn-cs"/>
              </a:rPr>
              <a:t>Wilhelm Hegel</a:t>
            </a:r>
          </a:p>
        </p:txBody>
      </p:sp>
      <p:sp>
        <p:nvSpPr>
          <p:cNvPr id="3654660" name="Rectangle 1028"/>
          <p:cNvSpPr>
            <a:spLocks noChangeArrowheads="1"/>
          </p:cNvSpPr>
          <p:nvPr/>
        </p:nvSpPr>
        <p:spPr bwMode="auto">
          <a:xfrm>
            <a:off x="6057900" y="5811838"/>
            <a:ext cx="4457700" cy="944562"/>
          </a:xfrm>
          <a:prstGeom prst="rect">
            <a:avLst/>
          </a:prstGeom>
          <a:solidFill>
            <a:schemeClr val="folHlink"/>
          </a:solidFill>
          <a:ln w="38100">
            <a:solidFill>
              <a:schemeClr val="bg1"/>
            </a:solidFill>
            <a:miter lim="800000"/>
            <a:headEnd/>
            <a:tailEnd/>
          </a:ln>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400" b="0" i="0" u="none" strike="noStrike" kern="1200" cap="none" spc="0" normalizeH="0" baseline="0" noProof="0">
                <a:ln>
                  <a:noFill/>
                </a:ln>
                <a:solidFill>
                  <a:srgbClr val="000000"/>
                </a:solidFill>
                <a:effectLst/>
                <a:uLnTx/>
                <a:uFillTx/>
                <a:latin typeface="Comic Sans MS" pitchFamily="66" charset="0"/>
                <a:ea typeface="ＭＳ Ｐゴシック"/>
                <a:cs typeface="+mn-cs"/>
              </a:rPr>
              <a:t>Constructs:  Power &amp; Reason </a:t>
            </a:r>
            <a:r>
              <a:rPr kumimoji="0" lang="en-US" sz="2800" b="1" i="0" u="none" strike="noStrike" kern="1200" cap="none" spc="0" normalizeH="0" baseline="0" noProof="0">
                <a:ln>
                  <a:noFill/>
                </a:ln>
                <a:solidFill>
                  <a:srgbClr val="003366"/>
                </a:solidFill>
                <a:effectLst/>
                <a:uLnTx/>
                <a:uFillTx/>
                <a:latin typeface="Comic Sans MS" pitchFamily="66" charset="0"/>
                <a:ea typeface="ＭＳ Ｐゴシック"/>
                <a:cs typeface="+mn-cs"/>
              </a:rPr>
              <a:t>Meaningful Modification</a:t>
            </a:r>
          </a:p>
        </p:txBody>
      </p:sp>
      <p:sp>
        <p:nvSpPr>
          <p:cNvPr id="3654661" name="Rectangle 1029"/>
          <p:cNvSpPr>
            <a:spLocks noChangeArrowheads="1"/>
          </p:cNvSpPr>
          <p:nvPr/>
        </p:nvSpPr>
        <p:spPr bwMode="auto">
          <a:xfrm>
            <a:off x="1600200" y="5811838"/>
            <a:ext cx="4457700" cy="944562"/>
          </a:xfrm>
          <a:prstGeom prst="rect">
            <a:avLst/>
          </a:prstGeom>
          <a:solidFill>
            <a:schemeClr val="accent2"/>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a:cs typeface="+mn-cs"/>
              </a:rPr>
              <a:t>Foucault &amp; Habermas</a:t>
            </a:r>
            <a:r>
              <a:rPr kumimoji="0" lang="en-US" sz="2800" b="1" i="0" u="none" strike="noStrike" kern="1200" cap="none" spc="0" normalizeH="0" baseline="0" noProof="0">
                <a:ln>
                  <a:noFill/>
                </a:ln>
                <a:solidFill>
                  <a:srgbClr val="FFFFFF"/>
                </a:solidFill>
                <a:effectLst/>
                <a:uLnTx/>
                <a:uFillTx/>
                <a:latin typeface="Comic Sans MS" pitchFamily="66" charset="0"/>
                <a:ea typeface="ＭＳ Ｐゴシック"/>
                <a:cs typeface="+mn-cs"/>
              </a:rPr>
              <a:t> </a:t>
            </a:r>
          </a:p>
        </p:txBody>
      </p:sp>
      <p:sp>
        <p:nvSpPr>
          <p:cNvPr id="3654662" name="Rectangle 1030"/>
          <p:cNvSpPr>
            <a:spLocks noChangeArrowheads="1"/>
          </p:cNvSpPr>
          <p:nvPr/>
        </p:nvSpPr>
        <p:spPr bwMode="auto">
          <a:xfrm>
            <a:off x="6057900" y="4906964"/>
            <a:ext cx="4457700" cy="904875"/>
          </a:xfrm>
          <a:prstGeom prst="rect">
            <a:avLst/>
          </a:prstGeom>
          <a:solidFill>
            <a:schemeClr val="folHlink"/>
          </a:solidFill>
          <a:ln w="38100">
            <a:solidFill>
              <a:schemeClr val="bg1"/>
            </a:solidFill>
            <a:miter lim="800000"/>
            <a:headEnd/>
            <a:tailEnd/>
          </a:ln>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400" b="0" i="0" u="none" strike="noStrike" kern="1200" cap="none" spc="0" normalizeH="0" baseline="0" noProof="0">
                <a:ln>
                  <a:noFill/>
                </a:ln>
                <a:solidFill>
                  <a:srgbClr val="000000"/>
                </a:solidFill>
                <a:effectLst/>
                <a:uLnTx/>
                <a:uFillTx/>
                <a:latin typeface="Comic Sans MS" pitchFamily="66" charset="0"/>
                <a:ea typeface="ＭＳ Ｐゴシック"/>
                <a:cs typeface="+mn-cs"/>
              </a:rPr>
              <a:t>Human Situational Optimizing</a:t>
            </a:r>
            <a:r>
              <a:rPr kumimoji="0" lang="en-US" sz="2800" b="1" i="0" u="none" strike="noStrike" kern="1200" cap="none" spc="0" normalizeH="0" baseline="0" noProof="0">
                <a:ln>
                  <a:noFill/>
                </a:ln>
                <a:solidFill>
                  <a:srgbClr val="FFFFFF"/>
                </a:solidFill>
                <a:effectLst/>
                <a:uLnTx/>
                <a:uFillTx/>
                <a:latin typeface="Comic Sans MS" pitchFamily="66" charset="0"/>
                <a:ea typeface="ＭＳ Ｐゴシック"/>
                <a:cs typeface="+mn-cs"/>
              </a:rPr>
              <a:t>  </a:t>
            </a:r>
            <a:r>
              <a:rPr kumimoji="0" lang="en-US" sz="2800" b="1" i="0" u="none" strike="noStrike" kern="1200" cap="none" spc="0" normalizeH="0" baseline="0" noProof="0">
                <a:ln>
                  <a:noFill/>
                </a:ln>
                <a:solidFill>
                  <a:srgbClr val="003366"/>
                </a:solidFill>
                <a:effectLst/>
                <a:uLnTx/>
                <a:uFillTx/>
                <a:latin typeface="Comic Sans MS" pitchFamily="66" charset="0"/>
                <a:ea typeface="ＭＳ Ｐゴシック"/>
                <a:cs typeface="+mn-cs"/>
              </a:rPr>
              <a:t>Freedoms = Sentences</a:t>
            </a:r>
          </a:p>
        </p:txBody>
      </p:sp>
      <p:sp>
        <p:nvSpPr>
          <p:cNvPr id="3654663" name="Rectangle 1031"/>
          <p:cNvSpPr>
            <a:spLocks noChangeArrowheads="1"/>
          </p:cNvSpPr>
          <p:nvPr/>
        </p:nvSpPr>
        <p:spPr bwMode="auto">
          <a:xfrm>
            <a:off x="1600200" y="4906964"/>
            <a:ext cx="4457700" cy="904875"/>
          </a:xfrm>
          <a:prstGeom prst="rect">
            <a:avLst/>
          </a:prstGeom>
          <a:solidFill>
            <a:schemeClr val="accent2"/>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a:cs typeface="+mn-cs"/>
              </a:rPr>
              <a:t>Sartre &amp; Camus</a:t>
            </a:r>
          </a:p>
        </p:txBody>
      </p:sp>
      <p:sp>
        <p:nvSpPr>
          <p:cNvPr id="3654664" name="Rectangle 1032"/>
          <p:cNvSpPr>
            <a:spLocks noChangeArrowheads="1"/>
          </p:cNvSpPr>
          <p:nvPr/>
        </p:nvSpPr>
        <p:spPr bwMode="auto">
          <a:xfrm>
            <a:off x="6057900" y="3984625"/>
            <a:ext cx="4457700" cy="922338"/>
          </a:xfrm>
          <a:prstGeom prst="rect">
            <a:avLst/>
          </a:prstGeom>
          <a:solidFill>
            <a:schemeClr val="folHlink"/>
          </a:solidFill>
          <a:ln w="38100">
            <a:solidFill>
              <a:schemeClr val="bg1"/>
            </a:solidFill>
            <a:miter lim="800000"/>
            <a:headEnd/>
            <a:tailEnd/>
          </a:ln>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400" b="0" i="0" u="none" strike="noStrike" kern="1200" cap="none" spc="0" normalizeH="0" baseline="0" noProof="0">
                <a:ln>
                  <a:noFill/>
                </a:ln>
                <a:solidFill>
                  <a:srgbClr val="000000"/>
                </a:solidFill>
                <a:effectLst/>
                <a:uLnTx/>
                <a:uFillTx/>
                <a:latin typeface="Comic Sans MS" pitchFamily="66" charset="0"/>
                <a:ea typeface="ＭＳ Ｐゴシック"/>
                <a:cs typeface="+mn-cs"/>
              </a:rPr>
              <a:t>Being-Doing – Of No Meaning </a:t>
            </a:r>
            <a:r>
              <a:rPr kumimoji="0" lang="en-US" sz="2800" b="1" i="0" u="none" strike="noStrike" kern="1200" cap="none" spc="0" normalizeH="0" baseline="0" noProof="0">
                <a:ln>
                  <a:noFill/>
                </a:ln>
                <a:solidFill>
                  <a:srgbClr val="003366"/>
                </a:solidFill>
                <a:effectLst/>
                <a:uLnTx/>
                <a:uFillTx/>
                <a:latin typeface="Comic Sans MS" pitchFamily="66" charset="0"/>
                <a:ea typeface="ＭＳ Ｐゴシック"/>
                <a:cs typeface="+mn-cs"/>
              </a:rPr>
              <a:t>Regressive Dehumanizing</a:t>
            </a:r>
          </a:p>
        </p:txBody>
      </p:sp>
      <p:sp>
        <p:nvSpPr>
          <p:cNvPr id="3654665" name="Rectangle 1033"/>
          <p:cNvSpPr>
            <a:spLocks noChangeArrowheads="1"/>
          </p:cNvSpPr>
          <p:nvPr/>
        </p:nvSpPr>
        <p:spPr bwMode="auto">
          <a:xfrm>
            <a:off x="1600200" y="3984625"/>
            <a:ext cx="4457700" cy="922338"/>
          </a:xfrm>
          <a:prstGeom prst="rect">
            <a:avLst/>
          </a:prstGeom>
          <a:solidFill>
            <a:schemeClr val="accent2"/>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a:cs typeface="+mn-cs"/>
              </a:rPr>
              <a:t>Martin Heidegger</a:t>
            </a:r>
          </a:p>
        </p:txBody>
      </p:sp>
      <p:sp>
        <p:nvSpPr>
          <p:cNvPr id="3654666" name="Rectangle 1034"/>
          <p:cNvSpPr>
            <a:spLocks noChangeArrowheads="1"/>
          </p:cNvSpPr>
          <p:nvPr/>
        </p:nvSpPr>
        <p:spPr bwMode="auto">
          <a:xfrm>
            <a:off x="6057900" y="3078163"/>
            <a:ext cx="4457700" cy="906462"/>
          </a:xfrm>
          <a:prstGeom prst="rect">
            <a:avLst/>
          </a:prstGeom>
          <a:solidFill>
            <a:schemeClr val="folHlink"/>
          </a:solidFill>
          <a:ln w="38100">
            <a:solidFill>
              <a:schemeClr val="bg1"/>
            </a:solidFill>
            <a:miter lim="800000"/>
            <a:headEnd/>
            <a:tailEnd/>
          </a:ln>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400" b="0" i="0" u="none" strike="noStrike" kern="1200" cap="none" spc="0" normalizeH="0" baseline="0" noProof="0">
                <a:ln>
                  <a:noFill/>
                </a:ln>
                <a:solidFill>
                  <a:srgbClr val="000000"/>
                </a:solidFill>
                <a:effectLst/>
                <a:uLnTx/>
                <a:uFillTx/>
                <a:latin typeface="Comic Sans MS" pitchFamily="66" charset="0"/>
                <a:ea typeface="ＭＳ Ｐゴシック"/>
                <a:cs typeface="+mn-cs"/>
              </a:rPr>
              <a:t>Our Salvations - Work &amp; Love </a:t>
            </a:r>
            <a:r>
              <a:rPr kumimoji="0" lang="en-US" sz="2800" b="0" i="0" u="none" strike="noStrike" kern="1200" cap="none" spc="0" normalizeH="0" baseline="0" noProof="0">
                <a:ln>
                  <a:noFill/>
                </a:ln>
                <a:solidFill>
                  <a:srgbClr val="003366"/>
                </a:solidFill>
                <a:effectLst/>
                <a:uLnTx/>
                <a:uFillTx/>
                <a:latin typeface="Comic Sans MS" pitchFamily="66" charset="0"/>
                <a:ea typeface="ＭＳ Ｐゴシック"/>
                <a:cs typeface="+mn-cs"/>
              </a:rPr>
              <a:t>A</a:t>
            </a:r>
            <a:r>
              <a:rPr kumimoji="0" lang="en-US" sz="2400" b="0" i="0" u="none" strike="noStrike" kern="1200" cap="none" spc="0" normalizeH="0" baseline="0" noProof="0">
                <a:ln>
                  <a:noFill/>
                </a:ln>
                <a:solidFill>
                  <a:srgbClr val="003366"/>
                </a:solidFill>
                <a:effectLst/>
                <a:uLnTx/>
                <a:uFillTx/>
                <a:latin typeface="Comic Sans MS" pitchFamily="66" charset="0"/>
                <a:ea typeface="ＭＳ Ｐゴシック"/>
                <a:cs typeface="+mn-cs"/>
              </a:rPr>
              <a:t> </a:t>
            </a:r>
            <a:r>
              <a:rPr kumimoji="0" lang="en-US" sz="2800" b="1" i="0" u="none" strike="noStrike" kern="1200" cap="none" spc="0" normalizeH="0" baseline="0" noProof="0">
                <a:ln>
                  <a:noFill/>
                </a:ln>
                <a:solidFill>
                  <a:srgbClr val="003366"/>
                </a:solidFill>
                <a:effectLst/>
                <a:uLnTx/>
                <a:uFillTx/>
                <a:latin typeface="Comic Sans MS" pitchFamily="66" charset="0"/>
                <a:ea typeface="ＭＳ Ｐゴシック"/>
                <a:cs typeface="+mn-cs"/>
              </a:rPr>
              <a:t>Humanistic Psychology</a:t>
            </a:r>
          </a:p>
        </p:txBody>
      </p:sp>
      <p:sp>
        <p:nvSpPr>
          <p:cNvPr id="3654667" name="Rectangle 1035"/>
          <p:cNvSpPr>
            <a:spLocks noChangeArrowheads="1"/>
          </p:cNvSpPr>
          <p:nvPr/>
        </p:nvSpPr>
        <p:spPr bwMode="auto">
          <a:xfrm>
            <a:off x="1600200" y="3078163"/>
            <a:ext cx="4457700" cy="906462"/>
          </a:xfrm>
          <a:prstGeom prst="rect">
            <a:avLst/>
          </a:prstGeom>
          <a:solidFill>
            <a:schemeClr val="accent2"/>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a:cs typeface="+mn-cs"/>
              </a:rPr>
              <a:t>Sigmund Freud</a:t>
            </a:r>
          </a:p>
        </p:txBody>
      </p:sp>
      <p:sp>
        <p:nvSpPr>
          <p:cNvPr id="3654668" name="Rectangle 1036"/>
          <p:cNvSpPr>
            <a:spLocks noChangeArrowheads="1"/>
          </p:cNvSpPr>
          <p:nvPr/>
        </p:nvSpPr>
        <p:spPr bwMode="auto">
          <a:xfrm>
            <a:off x="6057900" y="2001839"/>
            <a:ext cx="4457700" cy="1076325"/>
          </a:xfrm>
          <a:prstGeom prst="rect">
            <a:avLst/>
          </a:prstGeom>
          <a:solidFill>
            <a:schemeClr val="folHlink"/>
          </a:solidFill>
          <a:ln w="38100">
            <a:solidFill>
              <a:schemeClr val="bg1"/>
            </a:solidFill>
            <a:miter lim="800000"/>
            <a:headEnd/>
            <a:tailEnd/>
          </a:ln>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400" b="0" i="0" u="none" strike="noStrike" kern="1200" cap="none" spc="0" normalizeH="0" baseline="0" noProof="0">
                <a:ln>
                  <a:noFill/>
                </a:ln>
                <a:solidFill>
                  <a:srgbClr val="000000"/>
                </a:solidFill>
                <a:effectLst/>
                <a:uLnTx/>
                <a:uFillTx/>
                <a:latin typeface="Comic Sans MS" pitchFamily="66" charset="0"/>
                <a:ea typeface="ＭＳ Ｐゴシック"/>
                <a:cs typeface="+mn-cs"/>
              </a:rPr>
              <a:t>Moralities Of Slave &amp; Master </a:t>
            </a:r>
            <a:r>
              <a:rPr kumimoji="0" lang="en-US" sz="2800" b="1" i="0" u="none" strike="noStrike" kern="1200" cap="none" spc="0" normalizeH="0" baseline="0" noProof="0">
                <a:ln>
                  <a:noFill/>
                </a:ln>
                <a:solidFill>
                  <a:srgbClr val="000000"/>
                </a:solidFill>
                <a:effectLst/>
                <a:uLnTx/>
                <a:uFillTx/>
                <a:latin typeface="Comic Sans MS" pitchFamily="66" charset="0"/>
                <a:ea typeface="ＭＳ Ｐゴシック"/>
                <a:cs typeface="+mn-cs"/>
              </a:rPr>
              <a:t> </a:t>
            </a:r>
            <a:r>
              <a:rPr kumimoji="0" lang="en-US" sz="2800" b="1" i="0" u="none" strike="noStrike" kern="1200" cap="none" spc="0" normalizeH="0" baseline="0" noProof="0">
                <a:ln>
                  <a:noFill/>
                </a:ln>
                <a:solidFill>
                  <a:srgbClr val="003366"/>
                </a:solidFill>
                <a:effectLst/>
                <a:uLnTx/>
                <a:uFillTx/>
                <a:latin typeface="Comic Sans MS" pitchFamily="66" charset="0"/>
                <a:ea typeface="ＭＳ Ｐゴシック"/>
                <a:cs typeface="+mn-cs"/>
              </a:rPr>
              <a:t>An Interpretive Nihilism</a:t>
            </a:r>
            <a:r>
              <a:rPr kumimoji="0" lang="en-US" sz="2800" b="1" i="0" u="none" strike="noStrike" kern="1200" cap="none" spc="0" normalizeH="0" baseline="0" noProof="0">
                <a:ln>
                  <a:noFill/>
                </a:ln>
                <a:solidFill>
                  <a:srgbClr val="000000"/>
                </a:solidFill>
                <a:effectLst/>
                <a:uLnTx/>
                <a:uFillTx/>
                <a:latin typeface="Comic Sans MS" pitchFamily="66" charset="0"/>
                <a:ea typeface="ＭＳ Ｐゴシック"/>
                <a:cs typeface="+mn-cs"/>
              </a:rPr>
              <a:t> </a:t>
            </a:r>
          </a:p>
        </p:txBody>
      </p:sp>
      <p:sp>
        <p:nvSpPr>
          <p:cNvPr id="3654669" name="Rectangle 1037"/>
          <p:cNvSpPr>
            <a:spLocks noChangeArrowheads="1"/>
          </p:cNvSpPr>
          <p:nvPr/>
        </p:nvSpPr>
        <p:spPr bwMode="auto">
          <a:xfrm>
            <a:off x="1600200" y="2001839"/>
            <a:ext cx="4457700" cy="1076325"/>
          </a:xfrm>
          <a:prstGeom prst="rect">
            <a:avLst/>
          </a:prstGeom>
          <a:solidFill>
            <a:schemeClr val="accent2"/>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a:cs typeface="+mn-cs"/>
              </a:rPr>
              <a:t>Friedrich Nietzsche</a:t>
            </a:r>
          </a:p>
        </p:txBody>
      </p:sp>
      <p:sp>
        <p:nvSpPr>
          <p:cNvPr id="3654670" name="Rectangle 1038"/>
          <p:cNvSpPr>
            <a:spLocks noChangeArrowheads="1"/>
          </p:cNvSpPr>
          <p:nvPr/>
        </p:nvSpPr>
        <p:spPr bwMode="auto">
          <a:xfrm>
            <a:off x="6057900" y="152401"/>
            <a:ext cx="4457700" cy="904875"/>
          </a:xfrm>
          <a:prstGeom prst="rect">
            <a:avLst/>
          </a:prstGeom>
          <a:solidFill>
            <a:srgbClr val="CC0066"/>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a:cs typeface="+mn-cs"/>
              </a:rPr>
              <a:t>Practical Philosophy</a:t>
            </a:r>
            <a:endPar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a:cs typeface="+mn-cs"/>
            </a:endParaRPr>
          </a:p>
        </p:txBody>
      </p:sp>
      <p:sp>
        <p:nvSpPr>
          <p:cNvPr id="3654671" name="Rectangle 1039"/>
          <p:cNvSpPr>
            <a:spLocks noChangeArrowheads="1"/>
          </p:cNvSpPr>
          <p:nvPr/>
        </p:nvSpPr>
        <p:spPr bwMode="auto">
          <a:xfrm>
            <a:off x="1600200" y="152401"/>
            <a:ext cx="4457700" cy="904875"/>
          </a:xfrm>
          <a:prstGeom prst="rect">
            <a:avLst/>
          </a:prstGeom>
          <a:solidFill>
            <a:srgbClr val="FF6600"/>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FFCC00"/>
              </a:buClr>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ＭＳ Ｐゴシック"/>
                <a:cs typeface="+mn-cs"/>
              </a:rPr>
              <a:t>Axial Applied Approach</a:t>
            </a:r>
          </a:p>
        </p:txBody>
      </p:sp>
      <p:sp>
        <p:nvSpPr>
          <p:cNvPr id="3654672" name="Line 1040"/>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3654673" name="Line 1041"/>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3654674" name="Line 1042"/>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3654675" name="Line 1043"/>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3654676" name="Line 1044"/>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3654677" name="Line 1045"/>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3654678" name="Line 1046"/>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3654679" name="Line 1047"/>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3654680" name="Line 1048"/>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3654681" name="Line 1049"/>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
        <p:nvSpPr>
          <p:cNvPr id="3654682" name="Line 1050"/>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agneto" pitchFamily="82" charset="0"/>
              <a:ea typeface="ＭＳ Ｐゴシック"/>
              <a:cs typeface="+mn-cs"/>
            </a:endParaRPr>
          </a:p>
        </p:txBody>
      </p:sp>
    </p:spTree>
    <p:extLst>
      <p:ext uri="{BB962C8B-B14F-4D97-AF65-F5344CB8AC3E}">
        <p14:creationId xmlns:p14="http://schemas.microsoft.com/office/powerpoint/2010/main" val="2356730032"/>
      </p:ext>
    </p:extLst>
  </p:cSld>
  <p:clrMapOvr>
    <a:masterClrMapping/>
  </p:clrMapOvr>
  <p:transition spd="slow">
    <p:comb/>
    <p:sndAc>
      <p:stSnd>
        <p:snd r:embed="rId3" name="projcto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3654671"/>
                                        </p:tgtEl>
                                        <p:attrNameLst>
                                          <p:attrName>style.visibility</p:attrName>
                                        </p:attrNameLst>
                                      </p:cBhvr>
                                      <p:to>
                                        <p:strVal val="visible"/>
                                      </p:to>
                                    </p:set>
                                    <p:anim calcmode="lin" valueType="num">
                                      <p:cBhvr>
                                        <p:cTn id="7" dur="500" fill="hold"/>
                                        <p:tgtEl>
                                          <p:spTgt spid="3654671"/>
                                        </p:tgtEl>
                                        <p:attrNameLst>
                                          <p:attrName>ppt_w</p:attrName>
                                        </p:attrNameLst>
                                      </p:cBhvr>
                                      <p:tavLst>
                                        <p:tav tm="0">
                                          <p:val>
                                            <p:strVal val="(6*min(max(#ppt_w*#ppt_h,.3),1)-7.4)/-.7*#ppt_w"/>
                                          </p:val>
                                        </p:tav>
                                        <p:tav tm="100000">
                                          <p:val>
                                            <p:strVal val="#ppt_w"/>
                                          </p:val>
                                        </p:tav>
                                      </p:tavLst>
                                    </p:anim>
                                    <p:anim calcmode="lin" valueType="num">
                                      <p:cBhvr>
                                        <p:cTn id="8" dur="500" fill="hold"/>
                                        <p:tgtEl>
                                          <p:spTgt spid="3654671"/>
                                        </p:tgtEl>
                                        <p:attrNameLst>
                                          <p:attrName>ppt_h</p:attrName>
                                        </p:attrNameLst>
                                      </p:cBhvr>
                                      <p:tavLst>
                                        <p:tav tm="0">
                                          <p:val>
                                            <p:strVal val="(6*min(max(#ppt_w*#ppt_h,.3),1)-7.4)/-.7*#ppt_h"/>
                                          </p:val>
                                        </p:tav>
                                        <p:tav tm="100000">
                                          <p:val>
                                            <p:strVal val="#ppt_h"/>
                                          </p:val>
                                        </p:tav>
                                      </p:tavLst>
                                    </p:anim>
                                    <p:anim calcmode="lin" valueType="num">
                                      <p:cBhvr>
                                        <p:cTn id="9" dur="500" fill="hold"/>
                                        <p:tgtEl>
                                          <p:spTgt spid="3654671"/>
                                        </p:tgtEl>
                                        <p:attrNameLst>
                                          <p:attrName>ppt_x</p:attrName>
                                        </p:attrNameLst>
                                      </p:cBhvr>
                                      <p:tavLst>
                                        <p:tav tm="0">
                                          <p:val>
                                            <p:fltVal val="0.5"/>
                                          </p:val>
                                        </p:tav>
                                        <p:tav tm="100000">
                                          <p:val>
                                            <p:strVal val="#ppt_x"/>
                                          </p:val>
                                        </p:tav>
                                      </p:tavLst>
                                    </p:anim>
                                    <p:anim calcmode="lin" valueType="num">
                                      <p:cBhvr>
                                        <p:cTn id="10" dur="500" fill="hold"/>
                                        <p:tgtEl>
                                          <p:spTgt spid="365467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3654670"/>
                                        </p:tgtEl>
                                        <p:attrNameLst>
                                          <p:attrName>style.visibility</p:attrName>
                                        </p:attrNameLst>
                                      </p:cBhvr>
                                      <p:to>
                                        <p:strVal val="visible"/>
                                      </p:to>
                                    </p:set>
                                    <p:anim calcmode="lin" valueType="num">
                                      <p:cBhvr>
                                        <p:cTn id="15" dur="500" fill="hold"/>
                                        <p:tgtEl>
                                          <p:spTgt spid="3654670"/>
                                        </p:tgtEl>
                                        <p:attrNameLst>
                                          <p:attrName>ppt_w</p:attrName>
                                        </p:attrNameLst>
                                      </p:cBhvr>
                                      <p:tavLst>
                                        <p:tav tm="0">
                                          <p:val>
                                            <p:strVal val="(6*min(max(#ppt_w*#ppt_h,.3),1)-7.4)/-.7*#ppt_w"/>
                                          </p:val>
                                        </p:tav>
                                        <p:tav tm="100000">
                                          <p:val>
                                            <p:strVal val="#ppt_w"/>
                                          </p:val>
                                        </p:tav>
                                      </p:tavLst>
                                    </p:anim>
                                    <p:anim calcmode="lin" valueType="num">
                                      <p:cBhvr>
                                        <p:cTn id="16" dur="500" fill="hold"/>
                                        <p:tgtEl>
                                          <p:spTgt spid="3654670"/>
                                        </p:tgtEl>
                                        <p:attrNameLst>
                                          <p:attrName>ppt_h</p:attrName>
                                        </p:attrNameLst>
                                      </p:cBhvr>
                                      <p:tavLst>
                                        <p:tav tm="0">
                                          <p:val>
                                            <p:strVal val="(6*min(max(#ppt_w*#ppt_h,.3),1)-7.4)/-.7*#ppt_h"/>
                                          </p:val>
                                        </p:tav>
                                        <p:tav tm="100000">
                                          <p:val>
                                            <p:strVal val="#ppt_h"/>
                                          </p:val>
                                        </p:tav>
                                      </p:tavLst>
                                    </p:anim>
                                    <p:anim calcmode="lin" valueType="num">
                                      <p:cBhvr>
                                        <p:cTn id="17" dur="500" fill="hold"/>
                                        <p:tgtEl>
                                          <p:spTgt spid="3654670"/>
                                        </p:tgtEl>
                                        <p:attrNameLst>
                                          <p:attrName>ppt_x</p:attrName>
                                        </p:attrNameLst>
                                      </p:cBhvr>
                                      <p:tavLst>
                                        <p:tav tm="0">
                                          <p:val>
                                            <p:fltVal val="0.5"/>
                                          </p:val>
                                        </p:tav>
                                        <p:tav tm="100000">
                                          <p:val>
                                            <p:strVal val="#ppt_x"/>
                                          </p:val>
                                        </p:tav>
                                      </p:tavLst>
                                    </p:anim>
                                    <p:anim calcmode="lin" valueType="num">
                                      <p:cBhvr>
                                        <p:cTn id="18" dur="500" fill="hold"/>
                                        <p:tgtEl>
                                          <p:spTgt spid="3654670"/>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654659"/>
                                        </p:tgtEl>
                                        <p:attrNameLst>
                                          <p:attrName>style.visibility</p:attrName>
                                        </p:attrNameLst>
                                      </p:cBhvr>
                                      <p:to>
                                        <p:strVal val="visible"/>
                                      </p:to>
                                    </p:set>
                                    <p:anim calcmode="lin" valueType="num">
                                      <p:cBhvr>
                                        <p:cTn id="23" dur="1000" fill="hold"/>
                                        <p:tgtEl>
                                          <p:spTgt spid="3654659"/>
                                        </p:tgtEl>
                                        <p:attrNameLst>
                                          <p:attrName>ppt_w</p:attrName>
                                        </p:attrNameLst>
                                      </p:cBhvr>
                                      <p:tavLst>
                                        <p:tav tm="0">
                                          <p:val>
                                            <p:fltVal val="0"/>
                                          </p:val>
                                        </p:tav>
                                        <p:tav tm="100000">
                                          <p:val>
                                            <p:strVal val="#ppt_w"/>
                                          </p:val>
                                        </p:tav>
                                      </p:tavLst>
                                    </p:anim>
                                    <p:anim calcmode="lin" valueType="num">
                                      <p:cBhvr>
                                        <p:cTn id="24" dur="1000" fill="hold"/>
                                        <p:tgtEl>
                                          <p:spTgt spid="3654659"/>
                                        </p:tgtEl>
                                        <p:attrNameLst>
                                          <p:attrName>ppt_h</p:attrName>
                                        </p:attrNameLst>
                                      </p:cBhvr>
                                      <p:tavLst>
                                        <p:tav tm="0">
                                          <p:val>
                                            <p:fltVal val="0"/>
                                          </p:val>
                                        </p:tav>
                                        <p:tav tm="100000">
                                          <p:val>
                                            <p:strVal val="#ppt_h"/>
                                          </p:val>
                                        </p:tav>
                                      </p:tavLst>
                                    </p:anim>
                                    <p:anim calcmode="lin" valueType="num">
                                      <p:cBhvr>
                                        <p:cTn id="25" dur="1000" fill="hold"/>
                                        <p:tgtEl>
                                          <p:spTgt spid="365465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654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654658"/>
                                        </p:tgtEl>
                                        <p:attrNameLst>
                                          <p:attrName>style.visibility</p:attrName>
                                        </p:attrNameLst>
                                      </p:cBhvr>
                                      <p:to>
                                        <p:strVal val="visible"/>
                                      </p:to>
                                    </p:set>
                                    <p:anim calcmode="lin" valueType="num">
                                      <p:cBhvr>
                                        <p:cTn id="31" dur="1000" fill="hold"/>
                                        <p:tgtEl>
                                          <p:spTgt spid="3654658"/>
                                        </p:tgtEl>
                                        <p:attrNameLst>
                                          <p:attrName>ppt_w</p:attrName>
                                        </p:attrNameLst>
                                      </p:cBhvr>
                                      <p:tavLst>
                                        <p:tav tm="0">
                                          <p:val>
                                            <p:fltVal val="0"/>
                                          </p:val>
                                        </p:tav>
                                        <p:tav tm="100000">
                                          <p:val>
                                            <p:strVal val="#ppt_w"/>
                                          </p:val>
                                        </p:tav>
                                      </p:tavLst>
                                    </p:anim>
                                    <p:anim calcmode="lin" valueType="num">
                                      <p:cBhvr>
                                        <p:cTn id="32" dur="1000" fill="hold"/>
                                        <p:tgtEl>
                                          <p:spTgt spid="3654658"/>
                                        </p:tgtEl>
                                        <p:attrNameLst>
                                          <p:attrName>ppt_h</p:attrName>
                                        </p:attrNameLst>
                                      </p:cBhvr>
                                      <p:tavLst>
                                        <p:tav tm="0">
                                          <p:val>
                                            <p:fltVal val="0"/>
                                          </p:val>
                                        </p:tav>
                                        <p:tav tm="100000">
                                          <p:val>
                                            <p:strVal val="#ppt_h"/>
                                          </p:val>
                                        </p:tav>
                                      </p:tavLst>
                                    </p:anim>
                                    <p:anim calcmode="lin" valueType="num">
                                      <p:cBhvr>
                                        <p:cTn id="33" dur="1000" fill="hold"/>
                                        <p:tgtEl>
                                          <p:spTgt spid="365465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6546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654669"/>
                                        </p:tgtEl>
                                        <p:attrNameLst>
                                          <p:attrName>style.visibility</p:attrName>
                                        </p:attrNameLst>
                                      </p:cBhvr>
                                      <p:to>
                                        <p:strVal val="visible"/>
                                      </p:to>
                                    </p:set>
                                    <p:anim calcmode="lin" valueType="num">
                                      <p:cBhvr>
                                        <p:cTn id="39" dur="1000" fill="hold"/>
                                        <p:tgtEl>
                                          <p:spTgt spid="3654669"/>
                                        </p:tgtEl>
                                        <p:attrNameLst>
                                          <p:attrName>ppt_w</p:attrName>
                                        </p:attrNameLst>
                                      </p:cBhvr>
                                      <p:tavLst>
                                        <p:tav tm="0">
                                          <p:val>
                                            <p:fltVal val="0"/>
                                          </p:val>
                                        </p:tav>
                                        <p:tav tm="100000">
                                          <p:val>
                                            <p:strVal val="#ppt_w"/>
                                          </p:val>
                                        </p:tav>
                                      </p:tavLst>
                                    </p:anim>
                                    <p:anim calcmode="lin" valueType="num">
                                      <p:cBhvr>
                                        <p:cTn id="40" dur="1000" fill="hold"/>
                                        <p:tgtEl>
                                          <p:spTgt spid="3654669"/>
                                        </p:tgtEl>
                                        <p:attrNameLst>
                                          <p:attrName>ppt_h</p:attrName>
                                        </p:attrNameLst>
                                      </p:cBhvr>
                                      <p:tavLst>
                                        <p:tav tm="0">
                                          <p:val>
                                            <p:fltVal val="0"/>
                                          </p:val>
                                        </p:tav>
                                        <p:tav tm="100000">
                                          <p:val>
                                            <p:strVal val="#ppt_h"/>
                                          </p:val>
                                        </p:tav>
                                      </p:tavLst>
                                    </p:anim>
                                    <p:anim calcmode="lin" valueType="num">
                                      <p:cBhvr>
                                        <p:cTn id="41" dur="1000" fill="hold"/>
                                        <p:tgtEl>
                                          <p:spTgt spid="365466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6546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654668"/>
                                        </p:tgtEl>
                                        <p:attrNameLst>
                                          <p:attrName>style.visibility</p:attrName>
                                        </p:attrNameLst>
                                      </p:cBhvr>
                                      <p:to>
                                        <p:strVal val="visible"/>
                                      </p:to>
                                    </p:set>
                                    <p:anim calcmode="lin" valueType="num">
                                      <p:cBhvr>
                                        <p:cTn id="47" dur="1000" fill="hold"/>
                                        <p:tgtEl>
                                          <p:spTgt spid="3654668"/>
                                        </p:tgtEl>
                                        <p:attrNameLst>
                                          <p:attrName>ppt_w</p:attrName>
                                        </p:attrNameLst>
                                      </p:cBhvr>
                                      <p:tavLst>
                                        <p:tav tm="0">
                                          <p:val>
                                            <p:fltVal val="0"/>
                                          </p:val>
                                        </p:tav>
                                        <p:tav tm="100000">
                                          <p:val>
                                            <p:strVal val="#ppt_w"/>
                                          </p:val>
                                        </p:tav>
                                      </p:tavLst>
                                    </p:anim>
                                    <p:anim calcmode="lin" valueType="num">
                                      <p:cBhvr>
                                        <p:cTn id="48" dur="1000" fill="hold"/>
                                        <p:tgtEl>
                                          <p:spTgt spid="3654668"/>
                                        </p:tgtEl>
                                        <p:attrNameLst>
                                          <p:attrName>ppt_h</p:attrName>
                                        </p:attrNameLst>
                                      </p:cBhvr>
                                      <p:tavLst>
                                        <p:tav tm="0">
                                          <p:val>
                                            <p:fltVal val="0"/>
                                          </p:val>
                                        </p:tav>
                                        <p:tav tm="100000">
                                          <p:val>
                                            <p:strVal val="#ppt_h"/>
                                          </p:val>
                                        </p:tav>
                                      </p:tavLst>
                                    </p:anim>
                                    <p:anim calcmode="lin" valueType="num">
                                      <p:cBhvr>
                                        <p:cTn id="49" dur="1000" fill="hold"/>
                                        <p:tgtEl>
                                          <p:spTgt spid="365466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6546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654667"/>
                                        </p:tgtEl>
                                        <p:attrNameLst>
                                          <p:attrName>style.visibility</p:attrName>
                                        </p:attrNameLst>
                                      </p:cBhvr>
                                      <p:to>
                                        <p:strVal val="visible"/>
                                      </p:to>
                                    </p:set>
                                    <p:anim calcmode="lin" valueType="num">
                                      <p:cBhvr>
                                        <p:cTn id="55" dur="1000" fill="hold"/>
                                        <p:tgtEl>
                                          <p:spTgt spid="3654667"/>
                                        </p:tgtEl>
                                        <p:attrNameLst>
                                          <p:attrName>ppt_w</p:attrName>
                                        </p:attrNameLst>
                                      </p:cBhvr>
                                      <p:tavLst>
                                        <p:tav tm="0">
                                          <p:val>
                                            <p:fltVal val="0"/>
                                          </p:val>
                                        </p:tav>
                                        <p:tav tm="100000">
                                          <p:val>
                                            <p:strVal val="#ppt_w"/>
                                          </p:val>
                                        </p:tav>
                                      </p:tavLst>
                                    </p:anim>
                                    <p:anim calcmode="lin" valueType="num">
                                      <p:cBhvr>
                                        <p:cTn id="56" dur="1000" fill="hold"/>
                                        <p:tgtEl>
                                          <p:spTgt spid="3654667"/>
                                        </p:tgtEl>
                                        <p:attrNameLst>
                                          <p:attrName>ppt_h</p:attrName>
                                        </p:attrNameLst>
                                      </p:cBhvr>
                                      <p:tavLst>
                                        <p:tav tm="0">
                                          <p:val>
                                            <p:fltVal val="0"/>
                                          </p:val>
                                        </p:tav>
                                        <p:tav tm="100000">
                                          <p:val>
                                            <p:strVal val="#ppt_h"/>
                                          </p:val>
                                        </p:tav>
                                      </p:tavLst>
                                    </p:anim>
                                    <p:anim calcmode="lin" valueType="num">
                                      <p:cBhvr>
                                        <p:cTn id="57" dur="1000" fill="hold"/>
                                        <p:tgtEl>
                                          <p:spTgt spid="365466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6546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654666"/>
                                        </p:tgtEl>
                                        <p:attrNameLst>
                                          <p:attrName>style.visibility</p:attrName>
                                        </p:attrNameLst>
                                      </p:cBhvr>
                                      <p:to>
                                        <p:strVal val="visible"/>
                                      </p:to>
                                    </p:set>
                                    <p:anim calcmode="lin" valueType="num">
                                      <p:cBhvr>
                                        <p:cTn id="63" dur="1000" fill="hold"/>
                                        <p:tgtEl>
                                          <p:spTgt spid="3654666"/>
                                        </p:tgtEl>
                                        <p:attrNameLst>
                                          <p:attrName>ppt_w</p:attrName>
                                        </p:attrNameLst>
                                      </p:cBhvr>
                                      <p:tavLst>
                                        <p:tav tm="0">
                                          <p:val>
                                            <p:fltVal val="0"/>
                                          </p:val>
                                        </p:tav>
                                        <p:tav tm="100000">
                                          <p:val>
                                            <p:strVal val="#ppt_w"/>
                                          </p:val>
                                        </p:tav>
                                      </p:tavLst>
                                    </p:anim>
                                    <p:anim calcmode="lin" valueType="num">
                                      <p:cBhvr>
                                        <p:cTn id="64" dur="1000" fill="hold"/>
                                        <p:tgtEl>
                                          <p:spTgt spid="3654666"/>
                                        </p:tgtEl>
                                        <p:attrNameLst>
                                          <p:attrName>ppt_h</p:attrName>
                                        </p:attrNameLst>
                                      </p:cBhvr>
                                      <p:tavLst>
                                        <p:tav tm="0">
                                          <p:val>
                                            <p:fltVal val="0"/>
                                          </p:val>
                                        </p:tav>
                                        <p:tav tm="100000">
                                          <p:val>
                                            <p:strVal val="#ppt_h"/>
                                          </p:val>
                                        </p:tav>
                                      </p:tavLst>
                                    </p:anim>
                                    <p:anim calcmode="lin" valueType="num">
                                      <p:cBhvr>
                                        <p:cTn id="65" dur="1000" fill="hold"/>
                                        <p:tgtEl>
                                          <p:spTgt spid="3654666"/>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6546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654665"/>
                                        </p:tgtEl>
                                        <p:attrNameLst>
                                          <p:attrName>style.visibility</p:attrName>
                                        </p:attrNameLst>
                                      </p:cBhvr>
                                      <p:to>
                                        <p:strVal val="visible"/>
                                      </p:to>
                                    </p:set>
                                    <p:anim calcmode="lin" valueType="num">
                                      <p:cBhvr>
                                        <p:cTn id="71" dur="1000" fill="hold"/>
                                        <p:tgtEl>
                                          <p:spTgt spid="3654665"/>
                                        </p:tgtEl>
                                        <p:attrNameLst>
                                          <p:attrName>ppt_w</p:attrName>
                                        </p:attrNameLst>
                                      </p:cBhvr>
                                      <p:tavLst>
                                        <p:tav tm="0">
                                          <p:val>
                                            <p:fltVal val="0"/>
                                          </p:val>
                                        </p:tav>
                                        <p:tav tm="100000">
                                          <p:val>
                                            <p:strVal val="#ppt_w"/>
                                          </p:val>
                                        </p:tav>
                                      </p:tavLst>
                                    </p:anim>
                                    <p:anim calcmode="lin" valueType="num">
                                      <p:cBhvr>
                                        <p:cTn id="72" dur="1000" fill="hold"/>
                                        <p:tgtEl>
                                          <p:spTgt spid="3654665"/>
                                        </p:tgtEl>
                                        <p:attrNameLst>
                                          <p:attrName>ppt_h</p:attrName>
                                        </p:attrNameLst>
                                      </p:cBhvr>
                                      <p:tavLst>
                                        <p:tav tm="0">
                                          <p:val>
                                            <p:fltVal val="0"/>
                                          </p:val>
                                        </p:tav>
                                        <p:tav tm="100000">
                                          <p:val>
                                            <p:strVal val="#ppt_h"/>
                                          </p:val>
                                        </p:tav>
                                      </p:tavLst>
                                    </p:anim>
                                    <p:anim calcmode="lin" valueType="num">
                                      <p:cBhvr>
                                        <p:cTn id="73" dur="1000" fill="hold"/>
                                        <p:tgtEl>
                                          <p:spTgt spid="3654665"/>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6546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654664"/>
                                        </p:tgtEl>
                                        <p:attrNameLst>
                                          <p:attrName>style.visibility</p:attrName>
                                        </p:attrNameLst>
                                      </p:cBhvr>
                                      <p:to>
                                        <p:strVal val="visible"/>
                                      </p:to>
                                    </p:set>
                                    <p:anim calcmode="lin" valueType="num">
                                      <p:cBhvr>
                                        <p:cTn id="79" dur="1000" fill="hold"/>
                                        <p:tgtEl>
                                          <p:spTgt spid="3654664"/>
                                        </p:tgtEl>
                                        <p:attrNameLst>
                                          <p:attrName>ppt_w</p:attrName>
                                        </p:attrNameLst>
                                      </p:cBhvr>
                                      <p:tavLst>
                                        <p:tav tm="0">
                                          <p:val>
                                            <p:fltVal val="0"/>
                                          </p:val>
                                        </p:tav>
                                        <p:tav tm="100000">
                                          <p:val>
                                            <p:strVal val="#ppt_w"/>
                                          </p:val>
                                        </p:tav>
                                      </p:tavLst>
                                    </p:anim>
                                    <p:anim calcmode="lin" valueType="num">
                                      <p:cBhvr>
                                        <p:cTn id="80" dur="1000" fill="hold"/>
                                        <p:tgtEl>
                                          <p:spTgt spid="3654664"/>
                                        </p:tgtEl>
                                        <p:attrNameLst>
                                          <p:attrName>ppt_h</p:attrName>
                                        </p:attrNameLst>
                                      </p:cBhvr>
                                      <p:tavLst>
                                        <p:tav tm="0">
                                          <p:val>
                                            <p:fltVal val="0"/>
                                          </p:val>
                                        </p:tav>
                                        <p:tav tm="100000">
                                          <p:val>
                                            <p:strVal val="#ppt_h"/>
                                          </p:val>
                                        </p:tav>
                                      </p:tavLst>
                                    </p:anim>
                                    <p:anim calcmode="lin" valueType="num">
                                      <p:cBhvr>
                                        <p:cTn id="81" dur="1000" fill="hold"/>
                                        <p:tgtEl>
                                          <p:spTgt spid="3654664"/>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6546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654663"/>
                                        </p:tgtEl>
                                        <p:attrNameLst>
                                          <p:attrName>style.visibility</p:attrName>
                                        </p:attrNameLst>
                                      </p:cBhvr>
                                      <p:to>
                                        <p:strVal val="visible"/>
                                      </p:to>
                                    </p:set>
                                    <p:anim calcmode="lin" valueType="num">
                                      <p:cBhvr>
                                        <p:cTn id="87" dur="1000" fill="hold"/>
                                        <p:tgtEl>
                                          <p:spTgt spid="3654663"/>
                                        </p:tgtEl>
                                        <p:attrNameLst>
                                          <p:attrName>ppt_w</p:attrName>
                                        </p:attrNameLst>
                                      </p:cBhvr>
                                      <p:tavLst>
                                        <p:tav tm="0">
                                          <p:val>
                                            <p:fltVal val="0"/>
                                          </p:val>
                                        </p:tav>
                                        <p:tav tm="100000">
                                          <p:val>
                                            <p:strVal val="#ppt_w"/>
                                          </p:val>
                                        </p:tav>
                                      </p:tavLst>
                                    </p:anim>
                                    <p:anim calcmode="lin" valueType="num">
                                      <p:cBhvr>
                                        <p:cTn id="88" dur="1000" fill="hold"/>
                                        <p:tgtEl>
                                          <p:spTgt spid="3654663"/>
                                        </p:tgtEl>
                                        <p:attrNameLst>
                                          <p:attrName>ppt_h</p:attrName>
                                        </p:attrNameLst>
                                      </p:cBhvr>
                                      <p:tavLst>
                                        <p:tav tm="0">
                                          <p:val>
                                            <p:fltVal val="0"/>
                                          </p:val>
                                        </p:tav>
                                        <p:tav tm="100000">
                                          <p:val>
                                            <p:strVal val="#ppt_h"/>
                                          </p:val>
                                        </p:tav>
                                      </p:tavLst>
                                    </p:anim>
                                    <p:anim calcmode="lin" valueType="num">
                                      <p:cBhvr>
                                        <p:cTn id="89" dur="1000" fill="hold"/>
                                        <p:tgtEl>
                                          <p:spTgt spid="365466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65466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654662"/>
                                        </p:tgtEl>
                                        <p:attrNameLst>
                                          <p:attrName>style.visibility</p:attrName>
                                        </p:attrNameLst>
                                      </p:cBhvr>
                                      <p:to>
                                        <p:strVal val="visible"/>
                                      </p:to>
                                    </p:set>
                                    <p:anim calcmode="lin" valueType="num">
                                      <p:cBhvr>
                                        <p:cTn id="95" dur="1000" fill="hold"/>
                                        <p:tgtEl>
                                          <p:spTgt spid="3654662"/>
                                        </p:tgtEl>
                                        <p:attrNameLst>
                                          <p:attrName>ppt_w</p:attrName>
                                        </p:attrNameLst>
                                      </p:cBhvr>
                                      <p:tavLst>
                                        <p:tav tm="0">
                                          <p:val>
                                            <p:fltVal val="0"/>
                                          </p:val>
                                        </p:tav>
                                        <p:tav tm="100000">
                                          <p:val>
                                            <p:strVal val="#ppt_w"/>
                                          </p:val>
                                        </p:tav>
                                      </p:tavLst>
                                    </p:anim>
                                    <p:anim calcmode="lin" valueType="num">
                                      <p:cBhvr>
                                        <p:cTn id="96" dur="1000" fill="hold"/>
                                        <p:tgtEl>
                                          <p:spTgt spid="3654662"/>
                                        </p:tgtEl>
                                        <p:attrNameLst>
                                          <p:attrName>ppt_h</p:attrName>
                                        </p:attrNameLst>
                                      </p:cBhvr>
                                      <p:tavLst>
                                        <p:tav tm="0">
                                          <p:val>
                                            <p:fltVal val="0"/>
                                          </p:val>
                                        </p:tav>
                                        <p:tav tm="100000">
                                          <p:val>
                                            <p:strVal val="#ppt_h"/>
                                          </p:val>
                                        </p:tav>
                                      </p:tavLst>
                                    </p:anim>
                                    <p:anim calcmode="lin" valueType="num">
                                      <p:cBhvr>
                                        <p:cTn id="97" dur="1000" fill="hold"/>
                                        <p:tgtEl>
                                          <p:spTgt spid="3654662"/>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6546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p:stCondLst>
                        <p:cond delay="indefinite"/>
                      </p:stCondLst>
                      <p:childTnLst>
                        <p:par>
                          <p:cTn id="100" fill="hold">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3654661"/>
                                        </p:tgtEl>
                                        <p:attrNameLst>
                                          <p:attrName>style.visibility</p:attrName>
                                        </p:attrNameLst>
                                      </p:cBhvr>
                                      <p:to>
                                        <p:strVal val="visible"/>
                                      </p:to>
                                    </p:set>
                                    <p:anim calcmode="lin" valueType="num">
                                      <p:cBhvr>
                                        <p:cTn id="103" dur="1000" fill="hold"/>
                                        <p:tgtEl>
                                          <p:spTgt spid="3654661"/>
                                        </p:tgtEl>
                                        <p:attrNameLst>
                                          <p:attrName>ppt_w</p:attrName>
                                        </p:attrNameLst>
                                      </p:cBhvr>
                                      <p:tavLst>
                                        <p:tav tm="0">
                                          <p:val>
                                            <p:fltVal val="0"/>
                                          </p:val>
                                        </p:tav>
                                        <p:tav tm="100000">
                                          <p:val>
                                            <p:strVal val="#ppt_w"/>
                                          </p:val>
                                        </p:tav>
                                      </p:tavLst>
                                    </p:anim>
                                    <p:anim calcmode="lin" valueType="num">
                                      <p:cBhvr>
                                        <p:cTn id="104" dur="1000" fill="hold"/>
                                        <p:tgtEl>
                                          <p:spTgt spid="3654661"/>
                                        </p:tgtEl>
                                        <p:attrNameLst>
                                          <p:attrName>ppt_h</p:attrName>
                                        </p:attrNameLst>
                                      </p:cBhvr>
                                      <p:tavLst>
                                        <p:tav tm="0">
                                          <p:val>
                                            <p:fltVal val="0"/>
                                          </p:val>
                                        </p:tav>
                                        <p:tav tm="100000">
                                          <p:val>
                                            <p:strVal val="#ppt_h"/>
                                          </p:val>
                                        </p:tav>
                                      </p:tavLst>
                                    </p:anim>
                                    <p:anim calcmode="lin" valueType="num">
                                      <p:cBhvr>
                                        <p:cTn id="105" dur="1000" fill="hold"/>
                                        <p:tgtEl>
                                          <p:spTgt spid="3654661"/>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36546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p:stCondLst>
                        <p:cond delay="indefinite"/>
                      </p:stCondLst>
                      <p:childTnLst>
                        <p:par>
                          <p:cTn id="108" fill="hold">
                            <p:stCondLst>
                              <p:cond delay="0"/>
                            </p:stCondLst>
                            <p:childTnLst>
                              <p:par>
                                <p:cTn id="109" presetID="15" presetClass="entr" presetSubtype="0" fill="hold" grpId="0" nodeType="clickEffect">
                                  <p:stCondLst>
                                    <p:cond delay="0"/>
                                  </p:stCondLst>
                                  <p:childTnLst>
                                    <p:set>
                                      <p:cBhvr>
                                        <p:cTn id="110" dur="1" fill="hold">
                                          <p:stCondLst>
                                            <p:cond delay="0"/>
                                          </p:stCondLst>
                                        </p:cTn>
                                        <p:tgtEl>
                                          <p:spTgt spid="3654660"/>
                                        </p:tgtEl>
                                        <p:attrNameLst>
                                          <p:attrName>style.visibility</p:attrName>
                                        </p:attrNameLst>
                                      </p:cBhvr>
                                      <p:to>
                                        <p:strVal val="visible"/>
                                      </p:to>
                                    </p:set>
                                    <p:anim calcmode="lin" valueType="num">
                                      <p:cBhvr>
                                        <p:cTn id="111" dur="1000" fill="hold"/>
                                        <p:tgtEl>
                                          <p:spTgt spid="3654660"/>
                                        </p:tgtEl>
                                        <p:attrNameLst>
                                          <p:attrName>ppt_w</p:attrName>
                                        </p:attrNameLst>
                                      </p:cBhvr>
                                      <p:tavLst>
                                        <p:tav tm="0">
                                          <p:val>
                                            <p:fltVal val="0"/>
                                          </p:val>
                                        </p:tav>
                                        <p:tav tm="100000">
                                          <p:val>
                                            <p:strVal val="#ppt_w"/>
                                          </p:val>
                                        </p:tav>
                                      </p:tavLst>
                                    </p:anim>
                                    <p:anim calcmode="lin" valueType="num">
                                      <p:cBhvr>
                                        <p:cTn id="112" dur="1000" fill="hold"/>
                                        <p:tgtEl>
                                          <p:spTgt spid="3654660"/>
                                        </p:tgtEl>
                                        <p:attrNameLst>
                                          <p:attrName>ppt_h</p:attrName>
                                        </p:attrNameLst>
                                      </p:cBhvr>
                                      <p:tavLst>
                                        <p:tav tm="0">
                                          <p:val>
                                            <p:fltVal val="0"/>
                                          </p:val>
                                        </p:tav>
                                        <p:tav tm="100000">
                                          <p:val>
                                            <p:strVal val="#ppt_h"/>
                                          </p:val>
                                        </p:tav>
                                      </p:tavLst>
                                    </p:anim>
                                    <p:anim calcmode="lin" valueType="num">
                                      <p:cBhvr>
                                        <p:cTn id="113" dur="1000" fill="hold"/>
                                        <p:tgtEl>
                                          <p:spTgt spid="3654660"/>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36546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4658" grpId="0" animBg="1" autoUpdateAnimBg="0"/>
      <p:bldP spid="3654659" grpId="0" animBg="1" autoUpdateAnimBg="0"/>
      <p:bldP spid="3654660" grpId="0" animBg="1" autoUpdateAnimBg="0"/>
      <p:bldP spid="3654661" grpId="0" animBg="1" autoUpdateAnimBg="0"/>
      <p:bldP spid="3654662" grpId="0" animBg="1" autoUpdateAnimBg="0"/>
      <p:bldP spid="3654663" grpId="0" animBg="1" autoUpdateAnimBg="0"/>
      <p:bldP spid="3654664" grpId="0" animBg="1" autoUpdateAnimBg="0"/>
      <p:bldP spid="3654665" grpId="0" animBg="1" autoUpdateAnimBg="0"/>
      <p:bldP spid="3654666" grpId="0" animBg="1" autoUpdateAnimBg="0"/>
      <p:bldP spid="3654667" grpId="0" animBg="1" autoUpdateAnimBg="0"/>
      <p:bldP spid="3654668" grpId="0" animBg="1" autoUpdateAnimBg="0"/>
      <p:bldP spid="3654669" grpId="0" animBg="1" autoUpdateAnimBg="0"/>
      <p:bldP spid="3654670" grpId="0" animBg="1" autoUpdateAnimBg="0"/>
      <p:bldP spid="3654671"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88637B-B5FA-0FC1-F2B9-BB4AB380DF32}"/>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5849558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7A4FB4-EE6D-94F5-F0B7-4405E4C981D3}"/>
              </a:ext>
            </a:extLst>
          </p:cNvPr>
          <p:cNvPicPr>
            <a:picLocks noChangeAspect="1"/>
          </p:cNvPicPr>
          <p:nvPr/>
        </p:nvPicPr>
        <p:blipFill>
          <a:blip r:embed="rId2"/>
          <a:stretch>
            <a:fillRect/>
          </a:stretch>
        </p:blipFill>
        <p:spPr>
          <a:xfrm>
            <a:off x="0" y="-1"/>
            <a:ext cx="12192000" cy="7031115"/>
          </a:xfrm>
          <a:prstGeom prst="rect">
            <a:avLst/>
          </a:prstGeom>
        </p:spPr>
      </p:pic>
    </p:spTree>
    <p:extLst>
      <p:ext uri="{BB962C8B-B14F-4D97-AF65-F5344CB8AC3E}">
        <p14:creationId xmlns:p14="http://schemas.microsoft.com/office/powerpoint/2010/main" val="33176228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312066" name="Rectangle 2">
            <a:extLst>
              <a:ext uri="{FF2B5EF4-FFF2-40B4-BE49-F238E27FC236}">
                <a16:creationId xmlns:a16="http://schemas.microsoft.com/office/drawing/2014/main" id="{89E8311A-3669-F5C7-86CB-8069E2A021F3}"/>
              </a:ext>
            </a:extLst>
          </p:cNvPr>
          <p:cNvSpPr>
            <a:spLocks noGrp="1" noChangeArrowheads="1"/>
          </p:cNvSpPr>
          <p:nvPr>
            <p:ph type="title"/>
          </p:nvPr>
        </p:nvSpPr>
        <p:spPr/>
        <p:txBody>
          <a:bodyPr/>
          <a:lstStyle/>
          <a:p>
            <a:pPr eaLnBrk="1" hangingPunct="1">
              <a:defRPr/>
            </a:pPr>
            <a:r>
              <a:rPr lang="en-US" b="1">
                <a:effectLst>
                  <a:outerShdw blurRad="38100" dist="38100" dir="2700000" algn="tl">
                    <a:srgbClr val="FFFFFF"/>
                  </a:outerShdw>
                </a:effectLst>
              </a:rPr>
              <a:t>Postmodernism</a:t>
            </a:r>
          </a:p>
        </p:txBody>
      </p:sp>
      <p:sp>
        <p:nvSpPr>
          <p:cNvPr id="906243" name="Rectangle 3">
            <a:extLst>
              <a:ext uri="{FF2B5EF4-FFF2-40B4-BE49-F238E27FC236}">
                <a16:creationId xmlns:a16="http://schemas.microsoft.com/office/drawing/2014/main" id="{1CAB8F75-E283-4015-EDC5-FE4FA97313A4}"/>
              </a:ext>
            </a:extLst>
          </p:cNvPr>
          <p:cNvSpPr>
            <a:spLocks noGrp="1" noChangeArrowheads="1"/>
          </p:cNvSpPr>
          <p:nvPr>
            <p:ph type="body" idx="1"/>
          </p:nvPr>
        </p:nvSpPr>
        <p:spPr/>
        <p:txBody>
          <a:bodyPr/>
          <a:lstStyle/>
          <a:p>
            <a:pPr eaLnBrk="1" hangingPunct="1"/>
            <a:r>
              <a:rPr lang="en-US" altLang="en-US" dirty="0">
                <a:solidFill>
                  <a:srgbClr val="FFCC00"/>
                </a:solidFill>
                <a:effectLst>
                  <a:outerShdw blurRad="38100" dist="38100" dir="2700000" algn="tl">
                    <a:srgbClr val="000000">
                      <a:alpha val="43137"/>
                    </a:srgbClr>
                  </a:outerShdw>
                </a:effectLst>
              </a:rPr>
              <a:t>Postmodernism</a:t>
            </a:r>
            <a:r>
              <a:rPr lang="en-US" altLang="en-US" dirty="0">
                <a:effectLst>
                  <a:outerShdw blurRad="38100" dist="38100" dir="2700000" algn="tl">
                    <a:srgbClr val="000000">
                      <a:alpha val="43137"/>
                    </a:srgbClr>
                  </a:outerShdw>
                </a:effectLst>
              </a:rPr>
              <a:t> – is the belief that truth is not discovered but created.</a:t>
            </a:r>
          </a:p>
          <a:p>
            <a:pPr eaLnBrk="1" hangingPunct="1"/>
            <a:r>
              <a:rPr lang="en-US" altLang="en-US" dirty="0">
                <a:effectLst>
                  <a:outerShdw blurRad="38100" dist="38100" dir="2700000" algn="tl">
                    <a:srgbClr val="000000">
                      <a:alpha val="43137"/>
                    </a:srgbClr>
                  </a:outerShdw>
                </a:effectLst>
              </a:rPr>
              <a:t>It is the belief that truth doesn’t exist except as the individual wants it to exist.</a:t>
            </a:r>
          </a:p>
          <a:p>
            <a:pPr eaLnBrk="1" hangingPunct="1"/>
            <a:r>
              <a:rPr lang="en-US" altLang="en-US" dirty="0">
                <a:effectLst>
                  <a:outerShdw blurRad="38100" dist="38100" dir="2700000" algn="tl">
                    <a:srgbClr val="000000">
                      <a:alpha val="43137"/>
                    </a:srgbClr>
                  </a:outerShdw>
                </a:effectLst>
              </a:rPr>
              <a:t>Truth isn’t objective or absolute.</a:t>
            </a:r>
          </a:p>
          <a:p>
            <a:pPr eaLnBrk="1" hangingPunct="1"/>
            <a:r>
              <a:rPr lang="en-US" altLang="en-US" dirty="0">
                <a:effectLst>
                  <a:outerShdw blurRad="38100" dist="38100" dir="2700000" algn="tl">
                    <a:srgbClr val="000000">
                      <a:alpha val="43137"/>
                    </a:srgbClr>
                  </a:outerShdw>
                </a:effectLst>
              </a:rPr>
              <a:t>Truth is personal and relative.</a:t>
            </a:r>
          </a:p>
        </p:txBody>
      </p:sp>
    </p:spTree>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314114" name="Rectangle 2">
            <a:extLst>
              <a:ext uri="{FF2B5EF4-FFF2-40B4-BE49-F238E27FC236}">
                <a16:creationId xmlns:a16="http://schemas.microsoft.com/office/drawing/2014/main" id="{B1499D36-54F4-C57D-7034-DD1CB48A8D1A}"/>
              </a:ext>
            </a:extLst>
          </p:cNvPr>
          <p:cNvSpPr>
            <a:spLocks noGrp="1" noChangeArrowheads="1"/>
          </p:cNvSpPr>
          <p:nvPr>
            <p:ph type="title"/>
          </p:nvPr>
        </p:nvSpPr>
        <p:spPr/>
        <p:txBody>
          <a:bodyPr/>
          <a:lstStyle/>
          <a:p>
            <a:pPr eaLnBrk="1" hangingPunct="1">
              <a:defRPr/>
            </a:pPr>
            <a:r>
              <a:rPr lang="en-US" b="1">
                <a:effectLst>
                  <a:outerShdw blurRad="38100" dist="38100" dir="2700000" algn="tl">
                    <a:srgbClr val="FFFFFF"/>
                  </a:outerShdw>
                </a:effectLst>
              </a:rPr>
              <a:t>Postmodernism</a:t>
            </a:r>
          </a:p>
        </p:txBody>
      </p:sp>
      <p:sp>
        <p:nvSpPr>
          <p:cNvPr id="907267" name="Rectangle 3">
            <a:extLst>
              <a:ext uri="{FF2B5EF4-FFF2-40B4-BE49-F238E27FC236}">
                <a16:creationId xmlns:a16="http://schemas.microsoft.com/office/drawing/2014/main" id="{CE5787BE-823B-D636-68F0-D110D8501739}"/>
              </a:ext>
            </a:extLst>
          </p:cNvPr>
          <p:cNvSpPr>
            <a:spLocks noGrp="1" noChangeArrowheads="1"/>
          </p:cNvSpPr>
          <p:nvPr>
            <p:ph type="body" idx="1"/>
          </p:nvPr>
        </p:nvSpPr>
        <p:spPr/>
        <p:txBody>
          <a:bodyPr/>
          <a:lstStyle/>
          <a:p>
            <a:pPr eaLnBrk="1" hangingPunct="1"/>
            <a:r>
              <a:rPr lang="en-US" altLang="en-US" dirty="0">
                <a:solidFill>
                  <a:srgbClr val="FFCC00"/>
                </a:solidFill>
                <a:effectLst>
                  <a:outerShdw blurRad="38100" dist="38100" dir="2700000" algn="tl">
                    <a:srgbClr val="000000">
                      <a:alpha val="43137"/>
                    </a:srgbClr>
                  </a:outerShdw>
                </a:effectLst>
              </a:rPr>
              <a:t>Postmodernism</a:t>
            </a:r>
            <a:r>
              <a:rPr lang="en-US" altLang="en-US" dirty="0">
                <a:effectLst>
                  <a:outerShdw blurRad="38100" dist="38100" dir="2700000" algn="tl">
                    <a:srgbClr val="000000">
                      <a:alpha val="43137"/>
                    </a:srgbClr>
                  </a:outerShdw>
                </a:effectLst>
              </a:rPr>
              <a:t> – isn’t really a set of doctrines or truth claims.</a:t>
            </a:r>
          </a:p>
          <a:p>
            <a:pPr eaLnBrk="1" hangingPunct="1"/>
            <a:r>
              <a:rPr lang="en-US" altLang="en-US" dirty="0">
                <a:effectLst>
                  <a:outerShdw blurRad="38100" dist="38100" dir="2700000" algn="tl">
                    <a:srgbClr val="000000">
                      <a:alpha val="43137"/>
                    </a:srgbClr>
                  </a:outerShdw>
                </a:effectLst>
              </a:rPr>
              <a:t>It is a completely new way of dealing with the world of ideas.</a:t>
            </a:r>
          </a:p>
          <a:p>
            <a:pPr eaLnBrk="1" hangingPunct="1"/>
            <a:r>
              <a:rPr lang="en-US" altLang="en-US" dirty="0">
                <a:effectLst>
                  <a:outerShdw blurRad="38100" dist="38100" dir="2700000" algn="tl">
                    <a:srgbClr val="000000">
                      <a:alpha val="43137"/>
                    </a:srgbClr>
                  </a:outerShdw>
                </a:effectLst>
              </a:rPr>
              <a:t>Literature, history, politics, education, law, sociology, linguistics, even the sciences. </a:t>
            </a:r>
          </a:p>
        </p:txBody>
      </p:sp>
    </p:spTree>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08290" name="Rectangle 2">
            <a:extLst>
              <a:ext uri="{FF2B5EF4-FFF2-40B4-BE49-F238E27FC236}">
                <a16:creationId xmlns:a16="http://schemas.microsoft.com/office/drawing/2014/main" id="{38F7BF51-DC95-6DBF-271E-CECEEFE8DA84}"/>
              </a:ext>
            </a:extLst>
          </p:cNvPr>
          <p:cNvSpPr>
            <a:spLocks noGrp="1" noChangeArrowheads="1"/>
          </p:cNvSpPr>
          <p:nvPr>
            <p:ph type="title"/>
          </p:nvPr>
        </p:nvSpPr>
        <p:spPr>
          <a:xfrm>
            <a:off x="2209800" y="457200"/>
            <a:ext cx="7772400" cy="1143000"/>
          </a:xfrm>
        </p:spPr>
        <p:txBody>
          <a:bodyPr/>
          <a:lstStyle/>
          <a:p>
            <a:pPr eaLnBrk="1" hangingPunct="1"/>
            <a:r>
              <a:rPr lang="en-US" altLang="en-US" b="1" u="sng" dirty="0">
                <a:effectLst>
                  <a:outerShdw blurRad="38100" dist="38100" dir="2700000" algn="tl">
                    <a:srgbClr val="000000">
                      <a:alpha val="43137"/>
                    </a:srgbClr>
                  </a:outerShdw>
                </a:effectLst>
              </a:rPr>
              <a:t>Postmodernism</a:t>
            </a:r>
          </a:p>
        </p:txBody>
      </p:sp>
      <p:sp>
        <p:nvSpPr>
          <p:cNvPr id="4316163" name="Rectangle 3">
            <a:extLst>
              <a:ext uri="{FF2B5EF4-FFF2-40B4-BE49-F238E27FC236}">
                <a16:creationId xmlns:a16="http://schemas.microsoft.com/office/drawing/2014/main" id="{11ECE8AB-4297-9CA4-1403-6F08FD109D82}"/>
              </a:ext>
            </a:extLst>
          </p:cNvPr>
          <p:cNvSpPr>
            <a:spLocks noGrp="1" noChangeArrowheads="1"/>
          </p:cNvSpPr>
          <p:nvPr>
            <p:ph type="body" idx="1"/>
          </p:nvPr>
        </p:nvSpPr>
        <p:spPr>
          <a:xfrm>
            <a:off x="2514600" y="1981200"/>
            <a:ext cx="7467600" cy="4114800"/>
          </a:xfrm>
        </p:spPr>
        <p:txBody>
          <a:bodyPr/>
          <a:lstStyle/>
          <a:p>
            <a:pPr eaLnBrk="1" hangingPunct="1">
              <a:defRPr/>
            </a:pPr>
            <a:r>
              <a:rPr lang="en-US" dirty="0">
                <a:solidFill>
                  <a:srgbClr val="FFFFFF"/>
                </a:solidFill>
                <a:effectLst>
                  <a:outerShdw blurRad="38100" dist="38100" dir="2700000" algn="tl">
                    <a:srgbClr val="000000"/>
                  </a:outerShdw>
                </a:effectLst>
              </a:rPr>
              <a:t>It is skeptical of people </a:t>
            </a:r>
            <a:r>
              <a:rPr lang="en-US" sz="2800" dirty="0">
                <a:solidFill>
                  <a:srgbClr val="FFFFFF"/>
                </a:solidFill>
                <a:effectLst>
                  <a:outerShdw blurRad="38100" dist="38100" dir="2700000" algn="tl">
                    <a:srgbClr val="000000"/>
                  </a:outerShdw>
                </a:effectLst>
              </a:rPr>
              <a:t>(e.g., Christians) </a:t>
            </a:r>
            <a:r>
              <a:rPr lang="en-US" dirty="0">
                <a:solidFill>
                  <a:srgbClr val="FFFFFF"/>
                </a:solidFill>
                <a:effectLst>
                  <a:outerShdw blurRad="38100" dist="38100" dir="2700000" algn="tl">
                    <a:srgbClr val="000000"/>
                  </a:outerShdw>
                </a:effectLst>
              </a:rPr>
              <a:t>who claim to know truth.</a:t>
            </a:r>
          </a:p>
          <a:p>
            <a:pPr eaLnBrk="1" hangingPunct="1">
              <a:defRPr/>
            </a:pPr>
            <a:r>
              <a:rPr lang="en-US" dirty="0">
                <a:solidFill>
                  <a:srgbClr val="FFFFFF"/>
                </a:solidFill>
                <a:effectLst>
                  <a:outerShdw blurRad="38100" dist="38100" dir="2700000" algn="tl">
                    <a:srgbClr val="000000"/>
                  </a:outerShdw>
                </a:effectLst>
              </a:rPr>
              <a:t>But it does not actually seem hostile        to religion or spirituality.</a:t>
            </a:r>
          </a:p>
          <a:p>
            <a:pPr eaLnBrk="1" hangingPunct="1">
              <a:defRPr/>
            </a:pPr>
            <a:r>
              <a:rPr lang="en-US" dirty="0">
                <a:solidFill>
                  <a:srgbClr val="FFFFFF"/>
                </a:solidFill>
                <a:effectLst>
                  <a:outerShdw blurRad="38100" dist="38100" dir="2700000" algn="tl">
                    <a:srgbClr val="000000"/>
                  </a:outerShdw>
                </a:effectLst>
              </a:rPr>
              <a:t>Postmodernists have no problem with religion unless it makes certain claims  about its religion.</a:t>
            </a:r>
          </a:p>
        </p:txBody>
      </p:sp>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10338" name="Rectangle 2">
            <a:extLst>
              <a:ext uri="{FF2B5EF4-FFF2-40B4-BE49-F238E27FC236}">
                <a16:creationId xmlns:a16="http://schemas.microsoft.com/office/drawing/2014/main" id="{BF073924-34F1-55F4-97AB-0D57FFFD7AAB}"/>
              </a:ext>
            </a:extLst>
          </p:cNvPr>
          <p:cNvSpPr>
            <a:spLocks noGrp="1" noChangeArrowheads="1"/>
          </p:cNvSpPr>
          <p:nvPr>
            <p:ph type="title"/>
          </p:nvPr>
        </p:nvSpPr>
        <p:spPr/>
        <p:txBody>
          <a:bodyPr/>
          <a:lstStyle/>
          <a:p>
            <a:pPr eaLnBrk="1" hangingPunct="1"/>
            <a:r>
              <a:rPr lang="en-US" altLang="en-US" b="1" dirty="0">
                <a:effectLst>
                  <a:outerShdw blurRad="38100" dist="38100" dir="2700000" algn="tl">
                    <a:srgbClr val="000000">
                      <a:alpha val="43137"/>
                    </a:srgbClr>
                  </a:outerShdw>
                </a:effectLst>
              </a:rPr>
              <a:t>Postmodernism</a:t>
            </a:r>
          </a:p>
        </p:txBody>
      </p:sp>
      <p:sp>
        <p:nvSpPr>
          <p:cNvPr id="4318211" name="Rectangle 3">
            <a:extLst>
              <a:ext uri="{FF2B5EF4-FFF2-40B4-BE49-F238E27FC236}">
                <a16:creationId xmlns:a16="http://schemas.microsoft.com/office/drawing/2014/main" id="{4984A1A5-4198-0AFB-875E-25DC246A520A}"/>
              </a:ext>
            </a:extLst>
          </p:cNvPr>
          <p:cNvSpPr>
            <a:spLocks noGrp="1" noChangeArrowheads="1"/>
          </p:cNvSpPr>
          <p:nvPr>
            <p:ph type="body" idx="1"/>
          </p:nvPr>
        </p:nvSpPr>
        <p:spPr/>
        <p:txBody>
          <a:bodyPr/>
          <a:lstStyle/>
          <a:p>
            <a:pPr eaLnBrk="1" hangingPunct="1">
              <a:defRPr/>
            </a:pPr>
            <a:r>
              <a:rPr lang="en-US" dirty="0">
                <a:solidFill>
                  <a:srgbClr val="FFFFFF"/>
                </a:solidFill>
                <a:effectLst>
                  <a:outerShdw blurRad="38100" dist="38100" dir="2700000" algn="tl">
                    <a:srgbClr val="000000">
                      <a:alpha val="43137"/>
                    </a:srgbClr>
                  </a:outerShdw>
                </a:effectLst>
              </a:rPr>
              <a:t>Postmodernists tolerate religion as long is it makes no claim to universal truth and has no authority.</a:t>
            </a:r>
          </a:p>
          <a:p>
            <a:pPr eaLnBrk="1" hangingPunct="1">
              <a:defRPr/>
            </a:pPr>
            <a:r>
              <a:rPr lang="en-US" dirty="0">
                <a:solidFill>
                  <a:srgbClr val="FFFFFF"/>
                </a:solidFill>
                <a:effectLst>
                  <a:outerShdw blurRad="38100" dist="38100" dir="2700000" algn="tl">
                    <a:srgbClr val="000000">
                      <a:alpha val="43137"/>
                    </a:srgbClr>
                  </a:outerShdw>
                </a:effectLst>
              </a:rPr>
              <a:t>They are very critical of Christian missionaries because they believe they are “destroyers of culture.”</a:t>
            </a:r>
            <a:r>
              <a:rPr lang="en-US" dirty="0">
                <a:effectLst>
                  <a:outerShdw blurRad="38100" dist="38100" dir="2700000" algn="tl">
                    <a:srgbClr val="000000">
                      <a:alpha val="43137"/>
                    </a:srgbClr>
                  </a:outerShdw>
                </a:effectLst>
              </a:rPr>
              <a:t> </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134850" name="Rectangle 2">
            <a:extLst>
              <a:ext uri="{FF2B5EF4-FFF2-40B4-BE49-F238E27FC236}">
                <a16:creationId xmlns:a16="http://schemas.microsoft.com/office/drawing/2014/main" id="{F4FEB46C-9E6B-389E-9BAE-3F32A5463042}"/>
              </a:ext>
            </a:extLst>
          </p:cNvPr>
          <p:cNvSpPr>
            <a:spLocks noGrp="1" noChangeArrowheads="1"/>
          </p:cNvSpPr>
          <p:nvPr>
            <p:ph type="ctrTitle"/>
          </p:nvPr>
        </p:nvSpPr>
        <p:spPr>
          <a:xfrm>
            <a:off x="0" y="260058"/>
            <a:ext cx="12192000" cy="1350627"/>
          </a:xfrm>
        </p:spPr>
        <p:txBody>
          <a:bodyPr/>
          <a:lstStyle/>
          <a:p>
            <a:pPr eaLnBrk="1" hangingPunct="1">
              <a:defRPr/>
            </a:pPr>
            <a:r>
              <a:rPr lang="en-US" b="1" u="sng" dirty="0">
                <a:solidFill>
                  <a:srgbClr val="FFCCFF"/>
                </a:solidFill>
                <a:effectLst>
                  <a:outerShdw blurRad="38100" dist="38100" dir="2700000" algn="tl">
                    <a:srgbClr val="C0C0C0"/>
                  </a:outerShdw>
                </a:effectLst>
              </a:rPr>
              <a:t>Axiological Analysis Of Values Views</a:t>
            </a:r>
            <a:br>
              <a:rPr lang="en-US" dirty="0"/>
            </a:br>
            <a:endParaRPr lang="en-US" sz="3200" dirty="0"/>
          </a:p>
        </p:txBody>
      </p:sp>
      <p:sp>
        <p:nvSpPr>
          <p:cNvPr id="13134851" name="Rectangle 3">
            <a:extLst>
              <a:ext uri="{FF2B5EF4-FFF2-40B4-BE49-F238E27FC236}">
                <a16:creationId xmlns:a16="http://schemas.microsoft.com/office/drawing/2014/main" id="{0AD411F5-BABC-019A-2569-ADC48AF26AA9}"/>
              </a:ext>
            </a:extLst>
          </p:cNvPr>
          <p:cNvSpPr>
            <a:spLocks noGrp="1" noChangeArrowheads="1"/>
          </p:cNvSpPr>
          <p:nvPr>
            <p:ph type="subTitle" idx="1"/>
          </p:nvPr>
        </p:nvSpPr>
        <p:spPr>
          <a:xfrm>
            <a:off x="0" y="4588778"/>
            <a:ext cx="12192000" cy="2269222"/>
          </a:xfrm>
          <a:solidFill>
            <a:srgbClr val="FFCCCC"/>
          </a:solidFill>
        </p:spPr>
        <p:txBody>
          <a:bodyPr/>
          <a:lstStyle/>
          <a:p>
            <a:pPr eaLnBrk="1" hangingPunct="1">
              <a:defRPr/>
            </a:pPr>
            <a:r>
              <a:rPr lang="en-US" sz="4400" b="1" i="1" dirty="0">
                <a:solidFill>
                  <a:srgbClr val="FFCCFF"/>
                </a:solidFill>
                <a:effectLst>
                  <a:outerShdw blurRad="38100" dist="38100" dir="2700000" algn="tl">
                    <a:srgbClr val="000000"/>
                  </a:outerShdw>
                </a:effectLst>
              </a:rPr>
              <a:t>Dictionary: </a:t>
            </a:r>
            <a:r>
              <a:rPr lang="en-US" sz="4400" i="1" dirty="0">
                <a:solidFill>
                  <a:srgbClr val="FFCCFF"/>
                </a:solidFill>
                <a:effectLst>
                  <a:outerShdw blurRad="38100" dist="38100" dir="2700000" algn="tl">
                    <a:srgbClr val="000000"/>
                  </a:outerShdw>
                </a:effectLst>
              </a:rPr>
              <a:t> “An area of inquiry that studies the nature, criteria, implications and applications of value judgments.”</a:t>
            </a:r>
            <a:endParaRPr lang="en-US" sz="4400" dirty="0">
              <a:effectLst>
                <a:outerShdw blurRad="38100" dist="38100" dir="2700000" algn="tl">
                  <a:srgbClr val="000000"/>
                </a:outerShdw>
              </a:effectLst>
            </a:endParaRPr>
          </a:p>
        </p:txBody>
      </p:sp>
    </p:spTree>
  </p:cSld>
  <p:clrMapOvr>
    <a:masterClrMapping/>
  </p:clrMapOvr>
  <p:transition spd="slow" advTm="16000">
    <p:random/>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iterate type="wd">
                                    <p:tmPct val="100000"/>
                                  </p:iterate>
                                  <p:childTnLst>
                                    <p:set>
                                      <p:cBhvr>
                                        <p:cTn id="6" dur="1" fill="hold">
                                          <p:stCondLst>
                                            <p:cond delay="0"/>
                                          </p:stCondLst>
                                        </p:cTn>
                                        <p:tgtEl>
                                          <p:spTgt spid="13134851">
                                            <p:txEl>
                                              <p:pRg st="0" end="0"/>
                                            </p:txEl>
                                          </p:spTgt>
                                        </p:tgtEl>
                                        <p:attrNameLst>
                                          <p:attrName>style.visibility</p:attrName>
                                        </p:attrNameLst>
                                      </p:cBhvr>
                                      <p:to>
                                        <p:strVal val="visible"/>
                                      </p:to>
                                    </p:set>
                                    <p:anim calcmode="lin" valueType="num">
                                      <p:cBhvr>
                                        <p:cTn id="7" dur="300" fill="hold"/>
                                        <p:tgtEl>
                                          <p:spTgt spid="13134851">
                                            <p:txEl>
                                              <p:pRg st="0" end="0"/>
                                            </p:txEl>
                                          </p:spTgt>
                                        </p:tgtEl>
                                        <p:attrNameLst>
                                          <p:attrName>ppt_w</p:attrName>
                                        </p:attrNameLst>
                                      </p:cBhvr>
                                      <p:tavLst>
                                        <p:tav tm="0">
                                          <p:val>
                                            <p:fltVal val="0"/>
                                          </p:val>
                                        </p:tav>
                                        <p:tav tm="100000">
                                          <p:val>
                                            <p:strVal val="#ppt_w"/>
                                          </p:val>
                                        </p:tav>
                                      </p:tavLst>
                                    </p:anim>
                                    <p:anim calcmode="lin" valueType="num">
                                      <p:cBhvr>
                                        <p:cTn id="8" dur="300" fill="hold"/>
                                        <p:tgtEl>
                                          <p:spTgt spid="13134851">
                                            <p:txEl>
                                              <p:pRg st="0" end="0"/>
                                            </p:txEl>
                                          </p:spTgt>
                                        </p:tgtEl>
                                        <p:attrNameLst>
                                          <p:attrName>ppt_h</p:attrName>
                                        </p:attrNameLst>
                                      </p:cBhvr>
                                      <p:tavLst>
                                        <p:tav tm="0">
                                          <p:val>
                                            <p:fltVal val="0"/>
                                          </p:val>
                                        </p:tav>
                                        <p:tav tm="100000">
                                          <p:val>
                                            <p:strVal val="#ppt_h"/>
                                          </p:val>
                                        </p:tav>
                                      </p:tavLst>
                                    </p:anim>
                                    <p:anim calcmode="lin" valueType="num">
                                      <p:cBhvr>
                                        <p:cTn id="9" dur="300" fill="hold"/>
                                        <p:tgtEl>
                                          <p:spTgt spid="13134851">
                                            <p:txEl>
                                              <p:pRg st="0" end="0"/>
                                            </p:txEl>
                                          </p:spTgt>
                                        </p:tgtEl>
                                        <p:attrNameLst>
                                          <p:attrName>ppt_x</p:attrName>
                                        </p:attrNameLst>
                                      </p:cBhvr>
                                      <p:tavLst>
                                        <p:tav tm="0">
                                          <p:val>
                                            <p:fltVal val="0.5"/>
                                          </p:val>
                                        </p:tav>
                                        <p:tav tm="100000">
                                          <p:val>
                                            <p:strVal val="#ppt_x"/>
                                          </p:val>
                                        </p:tav>
                                      </p:tavLst>
                                    </p:anim>
                                    <p:anim calcmode="lin" valueType="num">
                                      <p:cBhvr>
                                        <p:cTn id="10" dur="300" fill="hold"/>
                                        <p:tgtEl>
                                          <p:spTgt spid="13134851">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34851"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11362" name="Rectangle 2">
            <a:extLst>
              <a:ext uri="{FF2B5EF4-FFF2-40B4-BE49-F238E27FC236}">
                <a16:creationId xmlns:a16="http://schemas.microsoft.com/office/drawing/2014/main" id="{214BA1A5-AFE8-E96E-8F9A-8A09455B47A2}"/>
              </a:ext>
            </a:extLst>
          </p:cNvPr>
          <p:cNvSpPr>
            <a:spLocks noGrp="1" noChangeArrowheads="1"/>
          </p:cNvSpPr>
          <p:nvPr>
            <p:ph type="title"/>
          </p:nvPr>
        </p:nvSpPr>
        <p:spPr/>
        <p:txBody>
          <a:bodyPr/>
          <a:lstStyle/>
          <a:p>
            <a:pPr eaLnBrk="1" hangingPunct="1"/>
            <a:r>
              <a:rPr lang="en-US" altLang="en-US" u="sng" dirty="0">
                <a:effectLst>
                  <a:outerShdw blurRad="38100" dist="38100" dir="2700000" algn="tl">
                    <a:srgbClr val="000000">
                      <a:alpha val="43137"/>
                    </a:srgbClr>
                  </a:outerShdw>
                </a:effectLst>
              </a:rPr>
              <a:t>Other Key Terms</a:t>
            </a:r>
          </a:p>
        </p:txBody>
      </p:sp>
      <p:sp>
        <p:nvSpPr>
          <p:cNvPr id="911363" name="Rectangle 3">
            <a:extLst>
              <a:ext uri="{FF2B5EF4-FFF2-40B4-BE49-F238E27FC236}">
                <a16:creationId xmlns:a16="http://schemas.microsoft.com/office/drawing/2014/main" id="{87116369-70F6-F1CE-6523-FFA6D7279E65}"/>
              </a:ext>
            </a:extLst>
          </p:cNvPr>
          <p:cNvSpPr>
            <a:spLocks noGrp="1" noChangeArrowheads="1"/>
          </p:cNvSpPr>
          <p:nvPr>
            <p:ph type="body" idx="1"/>
          </p:nvPr>
        </p:nvSpPr>
        <p:spPr/>
        <p:txBody>
          <a:bodyPr/>
          <a:lstStyle/>
          <a:p>
            <a:pPr eaLnBrk="1" hangingPunct="1"/>
            <a:r>
              <a:rPr lang="en-US" altLang="en-US" dirty="0">
                <a:solidFill>
                  <a:srgbClr val="FFCC00"/>
                </a:solidFill>
                <a:effectLst>
                  <a:outerShdw blurRad="38100" dist="38100" dir="2700000" algn="tl">
                    <a:srgbClr val="000000">
                      <a:alpha val="43137"/>
                    </a:srgbClr>
                  </a:outerShdw>
                </a:effectLst>
              </a:rPr>
              <a:t>Religious pluralism</a:t>
            </a:r>
            <a:r>
              <a:rPr lang="en-US" altLang="en-US" dirty="0">
                <a:effectLst>
                  <a:outerShdw blurRad="38100" dist="38100" dir="2700000" algn="tl">
                    <a:srgbClr val="000000">
                      <a:alpha val="43137"/>
                    </a:srgbClr>
                  </a:outerShdw>
                </a:effectLst>
              </a:rPr>
              <a:t> – the belief that every religion is true.</a:t>
            </a:r>
          </a:p>
          <a:p>
            <a:pPr eaLnBrk="1" hangingPunct="1">
              <a:buFontTx/>
              <a:buNone/>
            </a:pPr>
            <a:endParaRPr lang="en-US" altLang="en-US" dirty="0">
              <a:effectLst>
                <a:outerShdw blurRad="38100" dist="38100" dir="2700000" algn="tl">
                  <a:srgbClr val="000000">
                    <a:alpha val="43137"/>
                  </a:srgbClr>
                </a:outerShdw>
              </a:effectLst>
            </a:endParaRPr>
          </a:p>
          <a:p>
            <a:pPr eaLnBrk="1" hangingPunct="1"/>
            <a:r>
              <a:rPr lang="en-US" altLang="en-US" dirty="0">
                <a:solidFill>
                  <a:srgbClr val="FFCC00"/>
                </a:solidFill>
                <a:effectLst>
                  <a:outerShdw blurRad="38100" dist="38100" dir="2700000" algn="tl">
                    <a:srgbClr val="000000">
                      <a:alpha val="43137"/>
                    </a:srgbClr>
                  </a:outerShdw>
                </a:effectLst>
              </a:rPr>
              <a:t>Relativism</a:t>
            </a:r>
            <a:r>
              <a:rPr lang="en-US" altLang="en-US" dirty="0">
                <a:effectLst>
                  <a:outerShdw blurRad="38100" dist="38100" dir="2700000" algn="tl">
                    <a:srgbClr val="000000">
                      <a:alpha val="43137"/>
                    </a:srgbClr>
                  </a:outerShdw>
                </a:effectLst>
              </a:rPr>
              <a:t> – the belief that there are no criteria by which one can tell which worldview is true or best.</a:t>
            </a:r>
          </a:p>
          <a:p>
            <a:pPr eaLnBrk="1" hangingPunct="1"/>
            <a:endParaRPr lang="en-US" altLang="en-US" dirty="0"/>
          </a:p>
        </p:txBody>
      </p:sp>
    </p:spTree>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322306" name="Rectangle 2">
            <a:extLst>
              <a:ext uri="{FF2B5EF4-FFF2-40B4-BE49-F238E27FC236}">
                <a16:creationId xmlns:a16="http://schemas.microsoft.com/office/drawing/2014/main" id="{DB707866-7AE1-9B28-CA33-0D77ED0A1A22}"/>
              </a:ext>
            </a:extLst>
          </p:cNvPr>
          <p:cNvSpPr>
            <a:spLocks noGrp="1" noChangeArrowheads="1"/>
          </p:cNvSpPr>
          <p:nvPr>
            <p:ph type="title"/>
          </p:nvPr>
        </p:nvSpPr>
        <p:spPr>
          <a:xfrm>
            <a:off x="2209800" y="381000"/>
            <a:ext cx="7772400" cy="1219200"/>
          </a:xfrm>
        </p:spPr>
        <p:txBody>
          <a:bodyPr/>
          <a:lstStyle/>
          <a:p>
            <a:pPr eaLnBrk="1" hangingPunct="1">
              <a:defRPr/>
            </a:pPr>
            <a:r>
              <a:rPr lang="en-US" sz="4800" b="1" dirty="0">
                <a:solidFill>
                  <a:srgbClr val="FFCC00"/>
                </a:solidFill>
                <a:effectLst>
                  <a:outerShdw blurRad="38100" dist="38100" dir="2700000" algn="tl">
                    <a:srgbClr val="000000"/>
                  </a:outerShdw>
                </a:effectLst>
              </a:rPr>
              <a:t>Self-defeating Propositions</a:t>
            </a:r>
          </a:p>
        </p:txBody>
      </p:sp>
      <p:sp>
        <p:nvSpPr>
          <p:cNvPr id="912387" name="Rectangle 3">
            <a:extLst>
              <a:ext uri="{FF2B5EF4-FFF2-40B4-BE49-F238E27FC236}">
                <a16:creationId xmlns:a16="http://schemas.microsoft.com/office/drawing/2014/main" id="{5F74C607-4C1C-4DE6-8DAA-5CB267E819BB}"/>
              </a:ext>
            </a:extLst>
          </p:cNvPr>
          <p:cNvSpPr>
            <a:spLocks noGrp="1" noChangeArrowheads="1"/>
          </p:cNvSpPr>
          <p:nvPr>
            <p:ph type="body" idx="1"/>
          </p:nvPr>
        </p:nvSpPr>
        <p:spPr>
          <a:xfrm>
            <a:off x="2362200" y="2133600"/>
            <a:ext cx="7620000" cy="3962400"/>
          </a:xfrm>
        </p:spPr>
        <p:txBody>
          <a:bodyPr/>
          <a:lstStyle/>
          <a:p>
            <a:pPr eaLnBrk="1" hangingPunct="1"/>
            <a:r>
              <a:rPr lang="en-US" altLang="en-US" dirty="0">
                <a:effectLst>
                  <a:outerShdw blurRad="38100" dist="38100" dir="2700000" algn="tl">
                    <a:srgbClr val="000000">
                      <a:alpha val="43137"/>
                    </a:srgbClr>
                  </a:outerShdw>
                </a:effectLst>
              </a:rPr>
              <a:t>Assert that all worldviews have an equal claim to the truth (deny absolute truth).</a:t>
            </a:r>
          </a:p>
          <a:p>
            <a:pPr eaLnBrk="1" hangingPunct="1"/>
            <a:r>
              <a:rPr lang="en-US" altLang="en-US" dirty="0">
                <a:effectLst>
                  <a:outerShdw blurRad="38100" dist="38100" dir="2700000" algn="tl">
                    <a:srgbClr val="000000">
                      <a:alpha val="43137"/>
                    </a:srgbClr>
                  </a:outerShdw>
                </a:effectLst>
              </a:rPr>
              <a:t>Denial of absolute truth is self-defeating.</a:t>
            </a:r>
          </a:p>
          <a:p>
            <a:pPr eaLnBrk="1" hangingPunct="1"/>
            <a:r>
              <a:rPr lang="en-US" altLang="en-US" dirty="0">
                <a:effectLst>
                  <a:outerShdw blurRad="38100" dist="38100" dir="2700000" algn="tl">
                    <a:srgbClr val="000000">
                      <a:alpha val="43137"/>
                    </a:srgbClr>
                  </a:outerShdw>
                </a:effectLst>
              </a:rPr>
              <a:t>Claim that relativism is true for everyone, everywhere, at all times.</a:t>
            </a:r>
          </a:p>
          <a:p>
            <a:pPr eaLnBrk="1" hangingPunct="1"/>
            <a:r>
              <a:rPr lang="en-US" altLang="en-US" dirty="0">
                <a:effectLst>
                  <a:outerShdw blurRad="38100" dist="38100" dir="2700000" algn="tl">
                    <a:srgbClr val="000000">
                      <a:alpha val="43137"/>
                    </a:srgbClr>
                  </a:outerShdw>
                </a:effectLst>
              </a:rPr>
              <a:t>But that itself is an absolute truth.</a:t>
            </a:r>
          </a:p>
        </p:txBody>
      </p:sp>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330498" name="Rectangle 2">
            <a:extLst>
              <a:ext uri="{FF2B5EF4-FFF2-40B4-BE49-F238E27FC236}">
                <a16:creationId xmlns:a16="http://schemas.microsoft.com/office/drawing/2014/main" id="{7CAD9D1A-5AA2-D1AB-CE70-5B4AE2174CF7}"/>
              </a:ext>
            </a:extLst>
          </p:cNvPr>
          <p:cNvSpPr>
            <a:spLocks noGrp="1" noChangeArrowheads="1"/>
          </p:cNvSpPr>
          <p:nvPr>
            <p:ph type="title"/>
          </p:nvPr>
        </p:nvSpPr>
        <p:spPr>
          <a:xfrm>
            <a:off x="2209800" y="228600"/>
            <a:ext cx="7772400" cy="1295400"/>
          </a:xfrm>
        </p:spPr>
        <p:txBody>
          <a:bodyPr/>
          <a:lstStyle/>
          <a:p>
            <a:pPr eaLnBrk="1" hangingPunct="1">
              <a:defRPr/>
            </a:pPr>
            <a:r>
              <a:rPr lang="en-US" sz="4800" dirty="0">
                <a:effectLst>
                  <a:outerShdw blurRad="38100" dist="38100" dir="2700000" algn="tl">
                    <a:srgbClr val="FFFFFF"/>
                  </a:outerShdw>
                </a:effectLst>
                <a:latin typeface="Calligrapher" pitchFamily="2" charset="0"/>
              </a:rPr>
              <a:t>Is Truth Exclusive?</a:t>
            </a:r>
          </a:p>
        </p:txBody>
      </p:sp>
      <p:sp>
        <p:nvSpPr>
          <p:cNvPr id="4330499" name="Rectangle 3">
            <a:extLst>
              <a:ext uri="{FF2B5EF4-FFF2-40B4-BE49-F238E27FC236}">
                <a16:creationId xmlns:a16="http://schemas.microsoft.com/office/drawing/2014/main" id="{7B300A89-4D91-5303-00D3-DC1EE607FA1A}"/>
              </a:ext>
            </a:extLst>
          </p:cNvPr>
          <p:cNvSpPr>
            <a:spLocks noGrp="1" noChangeArrowheads="1"/>
          </p:cNvSpPr>
          <p:nvPr>
            <p:ph type="body" idx="1"/>
          </p:nvPr>
        </p:nvSpPr>
        <p:spPr>
          <a:xfrm>
            <a:off x="2438400" y="1752600"/>
            <a:ext cx="7543800" cy="3733800"/>
          </a:xfrm>
        </p:spPr>
        <p:txBody>
          <a:bodyPr/>
          <a:lstStyle/>
          <a:p>
            <a:pPr eaLnBrk="1" hangingPunct="1">
              <a:defRPr/>
            </a:pPr>
            <a:r>
              <a:rPr lang="en-US" b="1" dirty="0">
                <a:solidFill>
                  <a:srgbClr val="FFCC00"/>
                </a:solidFill>
                <a:effectLst>
                  <a:outerShdw blurRad="38100" dist="38100" dir="2700000" algn="tl">
                    <a:srgbClr val="000000">
                      <a:alpha val="43137"/>
                    </a:srgbClr>
                  </a:outerShdw>
                </a:effectLst>
              </a:rPr>
              <a:t>Law of Non-contradiction</a:t>
            </a:r>
            <a:r>
              <a:rPr lang="en-US" b="1" dirty="0">
                <a:effectLst>
                  <a:outerShdw blurRad="38100" dist="38100" dir="2700000" algn="tl">
                    <a:srgbClr val="000000">
                      <a:alpha val="43137"/>
                    </a:srgbClr>
                  </a:outerShdw>
                </a:effectLst>
              </a:rPr>
              <a:t> – A and         the opposite of A cannot both be true.</a:t>
            </a:r>
          </a:p>
          <a:p>
            <a:pPr eaLnBrk="1" hangingPunct="1">
              <a:defRPr/>
            </a:pPr>
            <a:r>
              <a:rPr lang="en-US" b="1" dirty="0">
                <a:effectLst>
                  <a:outerShdw blurRad="38100" dist="38100" dir="2700000" algn="tl">
                    <a:srgbClr val="000000">
                      <a:alpha val="43137"/>
                    </a:srgbClr>
                  </a:outerShdw>
                </a:effectLst>
              </a:rPr>
              <a:t>Many believe that truth claims are “both/and” rather than “either/or.”</a:t>
            </a:r>
          </a:p>
          <a:p>
            <a:pPr eaLnBrk="1" hangingPunct="1">
              <a:defRPr/>
            </a:pPr>
            <a:r>
              <a:rPr lang="en-US" b="1" dirty="0">
                <a:effectLst>
                  <a:outerShdw blurRad="38100" dist="38100" dir="2700000" algn="tl">
                    <a:srgbClr val="000000">
                      <a:alpha val="43137"/>
                    </a:srgbClr>
                  </a:outerShdw>
                </a:effectLst>
              </a:rPr>
              <a:t>Mutually exclusive propositions cannot both be true (square circles).</a:t>
            </a:r>
            <a:endParaRPr lang="en-US" b="1" dirty="0">
              <a:solidFill>
                <a:srgbClr val="FFCC00"/>
              </a:solidFill>
              <a:effectLst>
                <a:outerShdw blurRad="38100" dist="38100" dir="2700000" algn="tl">
                  <a:srgbClr val="000000">
                    <a:alpha val="43137"/>
                  </a:srgbClr>
                </a:outerShdw>
              </a:effectLst>
            </a:endParaRPr>
          </a:p>
        </p:txBody>
      </p:sp>
      <p:sp>
        <p:nvSpPr>
          <p:cNvPr id="4330500" name="WordArt 4">
            <a:extLst>
              <a:ext uri="{FF2B5EF4-FFF2-40B4-BE49-F238E27FC236}">
                <a16:creationId xmlns:a16="http://schemas.microsoft.com/office/drawing/2014/main" id="{7FB63B5C-24EF-C72A-3E08-6FE565B15F65}"/>
              </a:ext>
            </a:extLst>
          </p:cNvPr>
          <p:cNvSpPr>
            <a:spLocks noChangeArrowheads="1" noChangeShapeType="1" noTextEdit="1"/>
          </p:cNvSpPr>
          <p:nvPr/>
        </p:nvSpPr>
        <p:spPr bwMode="auto">
          <a:xfrm>
            <a:off x="1828800" y="5715000"/>
            <a:ext cx="85344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Arial" panose="020B0604020202020204" pitchFamily="34" charset="0"/>
              </a:rPr>
              <a:t>|FROM TRUTH UNTO TOLERANCE EMPHASIS|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4330500"/>
                                        </p:tgtEl>
                                        <p:attrNameLst>
                                          <p:attrName>style.visibility</p:attrName>
                                        </p:attrNameLst>
                                      </p:cBhvr>
                                      <p:to>
                                        <p:strVal val="visible"/>
                                      </p:to>
                                    </p:set>
                                    <p:anim calcmode="lin" valueType="num">
                                      <p:cBhvr>
                                        <p:cTn id="7" dur="500" fill="hold"/>
                                        <p:tgtEl>
                                          <p:spTgt spid="4330500"/>
                                        </p:tgtEl>
                                        <p:attrNameLst>
                                          <p:attrName>ppt_x</p:attrName>
                                        </p:attrNameLst>
                                      </p:cBhvr>
                                      <p:tavLst>
                                        <p:tav tm="0">
                                          <p:val>
                                            <p:strVal val="#ppt_x-#ppt_w/2"/>
                                          </p:val>
                                        </p:tav>
                                        <p:tav tm="100000">
                                          <p:val>
                                            <p:strVal val="#ppt_x"/>
                                          </p:val>
                                        </p:tav>
                                      </p:tavLst>
                                    </p:anim>
                                    <p:anim calcmode="lin" valueType="num">
                                      <p:cBhvr>
                                        <p:cTn id="8" dur="500" fill="hold"/>
                                        <p:tgtEl>
                                          <p:spTgt spid="4330500"/>
                                        </p:tgtEl>
                                        <p:attrNameLst>
                                          <p:attrName>ppt_y</p:attrName>
                                        </p:attrNameLst>
                                      </p:cBhvr>
                                      <p:tavLst>
                                        <p:tav tm="0">
                                          <p:val>
                                            <p:strVal val="#ppt_y"/>
                                          </p:val>
                                        </p:tav>
                                        <p:tav tm="100000">
                                          <p:val>
                                            <p:strVal val="#ppt_y"/>
                                          </p:val>
                                        </p:tav>
                                      </p:tavLst>
                                    </p:anim>
                                    <p:anim calcmode="lin" valueType="num">
                                      <p:cBhvr>
                                        <p:cTn id="9" dur="500" fill="hold"/>
                                        <p:tgtEl>
                                          <p:spTgt spid="4330500"/>
                                        </p:tgtEl>
                                        <p:attrNameLst>
                                          <p:attrName>ppt_w</p:attrName>
                                        </p:attrNameLst>
                                      </p:cBhvr>
                                      <p:tavLst>
                                        <p:tav tm="0">
                                          <p:val>
                                            <p:fltVal val="0"/>
                                          </p:val>
                                        </p:tav>
                                        <p:tav tm="100000">
                                          <p:val>
                                            <p:strVal val="#ppt_w"/>
                                          </p:val>
                                        </p:tav>
                                      </p:tavLst>
                                    </p:anim>
                                    <p:anim calcmode="lin" valueType="num">
                                      <p:cBhvr>
                                        <p:cTn id="10" dur="500" fill="hold"/>
                                        <p:tgtEl>
                                          <p:spTgt spid="43305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224002" name="Rectangle 2">
            <a:extLst>
              <a:ext uri="{FF2B5EF4-FFF2-40B4-BE49-F238E27FC236}">
                <a16:creationId xmlns:a16="http://schemas.microsoft.com/office/drawing/2014/main" id="{70D68BBB-3CD6-5C1C-9C48-22C773B80175}"/>
              </a:ext>
            </a:extLst>
          </p:cNvPr>
          <p:cNvSpPr>
            <a:spLocks noGrp="1" noChangeArrowheads="1"/>
          </p:cNvSpPr>
          <p:nvPr>
            <p:ph type="title"/>
          </p:nvPr>
        </p:nvSpPr>
        <p:spPr>
          <a:xfrm>
            <a:off x="1524000" y="0"/>
            <a:ext cx="9144000" cy="381000"/>
          </a:xfrm>
        </p:spPr>
        <p:txBody>
          <a:bodyPr/>
          <a:lstStyle/>
          <a:p>
            <a:pPr eaLnBrk="1" hangingPunct="1">
              <a:defRPr/>
            </a:pPr>
            <a:r>
              <a:rPr lang="en-US" b="1">
                <a:solidFill>
                  <a:srgbClr val="993366"/>
                </a:solidFill>
                <a:effectLst>
                  <a:outerShdw blurRad="38100" dist="38100" dir="2700000" algn="tl">
                    <a:srgbClr val="C0C0C0"/>
                  </a:outerShdw>
                </a:effectLst>
              </a:rPr>
              <a:t>POSTMODERN SYNCRETISM</a:t>
            </a:r>
          </a:p>
        </p:txBody>
      </p:sp>
      <p:sp>
        <p:nvSpPr>
          <p:cNvPr id="4" name="Action Button: Sound 3">
            <a:hlinkClick r:id="rId6" action="ppaction://hlinkfile" highlightClick="1">
              <a:snd r:embed="rId5" name="carbrake.wav"/>
            </a:hlinkClick>
            <a:extLst>
              <a:ext uri="{FF2B5EF4-FFF2-40B4-BE49-F238E27FC236}">
                <a16:creationId xmlns:a16="http://schemas.microsoft.com/office/drawing/2014/main" id="{5EBF2302-AF05-999B-F942-0230B3073131}"/>
              </a:ext>
            </a:extLst>
          </p:cNvPr>
          <p:cNvSpPr/>
          <p:nvPr/>
        </p:nvSpPr>
        <p:spPr bwMode="auto">
          <a:xfrm>
            <a:off x="4572000" y="5562600"/>
            <a:ext cx="1042988" cy="1042988"/>
          </a:xfrm>
          <a:prstGeom prst="actionButtonSound">
            <a:avLst/>
          </a:prstGeom>
          <a:solidFill>
            <a:srgbClr val="660033"/>
          </a:solidFill>
          <a:ln w="9525" cap="flat" cmpd="sng" algn="ctr">
            <a:solidFill>
              <a:schemeClr val="tx1"/>
            </a:solidFill>
            <a:prstDash val="solid"/>
            <a:round/>
            <a:headEnd type="none" w="med" len="med"/>
            <a:tailEnd type="non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iterate type="lt">
                                    <p:tmPct val="100000"/>
                                  </p:iterate>
                                  <p:childTnLst>
                                    <p:set>
                                      <p:cBhvr>
                                        <p:cTn id="6" dur="1" fill="hold">
                                          <p:stCondLst>
                                            <p:cond delay="0"/>
                                          </p:stCondLst>
                                        </p:cTn>
                                        <p:tgtEl>
                                          <p:spTgt spid="4224002">
                                            <p:txEl>
                                              <p:pRg st="0" end="0"/>
                                            </p:txEl>
                                          </p:spTgt>
                                        </p:tgtEl>
                                        <p:attrNameLst>
                                          <p:attrName>style.visibility</p:attrName>
                                        </p:attrNameLst>
                                      </p:cBhvr>
                                      <p:to>
                                        <p:strVal val="visible"/>
                                      </p:to>
                                    </p:set>
                                    <p:anim calcmode="lin" valueType="num">
                                      <p:cBhvr additive="base">
                                        <p:cTn id="7" dur="75" fill="hold"/>
                                        <p:tgtEl>
                                          <p:spTgt spid="4224002">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4224002">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4002"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2042788E-4037-4B22-EBB5-B04D3E55B228}"/>
              </a:ext>
            </a:extLst>
          </p:cNvPr>
          <p:cNvSpPr>
            <a:spLocks noGrp="1" noChangeArrowheads="1"/>
          </p:cNvSpPr>
          <p:nvPr>
            <p:ph type="title"/>
          </p:nvPr>
        </p:nvSpPr>
        <p:spPr/>
        <p:txBody>
          <a:bodyPr/>
          <a:lstStyle/>
          <a:p>
            <a:pPr eaLnBrk="1" hangingPunct="1">
              <a:defRPr/>
            </a:pPr>
            <a:r>
              <a:rPr lang="en-US" sz="4000"/>
              <a:t>1st Century Christianity</a:t>
            </a:r>
            <a:br>
              <a:rPr lang="en-US" sz="4000"/>
            </a:br>
            <a:r>
              <a:rPr lang="en-US" sz="4000"/>
              <a:t>We Understand . . .</a:t>
            </a:r>
          </a:p>
        </p:txBody>
      </p:sp>
      <p:sp>
        <p:nvSpPr>
          <p:cNvPr id="43011" name="Rectangle 3">
            <a:extLst>
              <a:ext uri="{FF2B5EF4-FFF2-40B4-BE49-F238E27FC236}">
                <a16:creationId xmlns:a16="http://schemas.microsoft.com/office/drawing/2014/main" id="{2EBCD309-92F8-5DDD-F05C-0A06F47E116B}"/>
              </a:ext>
            </a:extLst>
          </p:cNvPr>
          <p:cNvSpPr>
            <a:spLocks noGrp="1" noChangeArrowheads="1"/>
          </p:cNvSpPr>
          <p:nvPr>
            <p:ph type="body" idx="1"/>
          </p:nvPr>
        </p:nvSpPr>
        <p:spPr>
          <a:xfrm>
            <a:off x="1828800" y="1600201"/>
            <a:ext cx="8382000" cy="4530725"/>
          </a:xfrm>
        </p:spPr>
        <p:txBody>
          <a:bodyPr/>
          <a:lstStyle/>
          <a:p>
            <a:pPr eaLnBrk="1" hangingPunct="1">
              <a:defRPr/>
            </a:pPr>
            <a:r>
              <a:rPr lang="en-US" sz="2800"/>
              <a:t>Jesus said he would build His church. Matt. 16:18</a:t>
            </a:r>
          </a:p>
          <a:p>
            <a:pPr eaLnBrk="1" hangingPunct="1">
              <a:defRPr/>
            </a:pPr>
            <a:r>
              <a:rPr lang="en-US" sz="2800"/>
              <a:t>That Church was established on 1st Pentecost after the D.B. &amp; R. of Christ. Acts 2.</a:t>
            </a:r>
          </a:p>
          <a:p>
            <a:pPr eaLnBrk="1" hangingPunct="1">
              <a:defRPr/>
            </a:pPr>
            <a:r>
              <a:rPr lang="en-US" sz="2800"/>
              <a:t>To be a part of that church we must emulate it in every way through devotion to Biblical Authority.</a:t>
            </a:r>
          </a:p>
          <a:p>
            <a:pPr lvl="1" eaLnBrk="1" hangingPunct="1">
              <a:defRPr/>
            </a:pPr>
            <a:r>
              <a:rPr lang="en-US" sz="2400"/>
              <a:t>Follow its teaching on salvation.</a:t>
            </a:r>
          </a:p>
          <a:p>
            <a:pPr lvl="1" eaLnBrk="1" hangingPunct="1">
              <a:defRPr/>
            </a:pPr>
            <a:r>
              <a:rPr lang="en-US" sz="2400"/>
              <a:t>Follow its teaching on church organization.</a:t>
            </a:r>
          </a:p>
          <a:p>
            <a:pPr lvl="1" eaLnBrk="1" hangingPunct="1">
              <a:defRPr/>
            </a:pPr>
            <a:r>
              <a:rPr lang="en-US" sz="2400"/>
              <a:t>Follow its teaching on God-centered worship.</a:t>
            </a:r>
          </a:p>
          <a:p>
            <a:pPr lvl="1" eaLnBrk="1" hangingPunct="1">
              <a:defRPr/>
            </a:pPr>
            <a:r>
              <a:rPr lang="en-US" sz="2400"/>
              <a:t>Follow its teaching on daily Christian living.</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p:cTn id="7" dur="1000" fill="hold"/>
                                        <p:tgtEl>
                                          <p:spTgt spid="430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30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30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0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43011">
                                            <p:txEl>
                                              <p:pRg st="1" end="1"/>
                                            </p:txEl>
                                          </p:spTgt>
                                        </p:tgtEl>
                                        <p:attrNameLst>
                                          <p:attrName>style.visibility</p:attrName>
                                        </p:attrNameLst>
                                      </p:cBhvr>
                                      <p:to>
                                        <p:strVal val="visible"/>
                                      </p:to>
                                    </p:set>
                                    <p:anim calcmode="lin" valueType="num">
                                      <p:cBhvr>
                                        <p:cTn id="15" dur="1000" fill="hold"/>
                                        <p:tgtEl>
                                          <p:spTgt spid="4301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301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301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301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43011">
                                            <p:txEl>
                                              <p:pRg st="2" end="2"/>
                                            </p:txEl>
                                          </p:spTgt>
                                        </p:tgtEl>
                                        <p:attrNameLst>
                                          <p:attrName>style.visibility</p:attrName>
                                        </p:attrNameLst>
                                      </p:cBhvr>
                                      <p:to>
                                        <p:strVal val="visible"/>
                                      </p:to>
                                    </p:set>
                                    <p:anim calcmode="lin" valueType="num">
                                      <p:cBhvr>
                                        <p:cTn id="23" dur="1000" fill="hold"/>
                                        <p:tgtEl>
                                          <p:spTgt spid="4301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301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301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301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43011">
                                            <p:txEl>
                                              <p:pRg st="3" end="3"/>
                                            </p:txEl>
                                          </p:spTgt>
                                        </p:tgtEl>
                                        <p:attrNameLst>
                                          <p:attrName>style.visibility</p:attrName>
                                        </p:attrNameLst>
                                      </p:cBhvr>
                                      <p:to>
                                        <p:strVal val="visible"/>
                                      </p:to>
                                    </p:set>
                                    <p:anim calcmode="lin" valueType="num">
                                      <p:cBhvr>
                                        <p:cTn id="31" dur="1000" fill="hold"/>
                                        <p:tgtEl>
                                          <p:spTgt spid="4301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4301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4301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301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43011">
                                            <p:txEl>
                                              <p:pRg st="4" end="4"/>
                                            </p:txEl>
                                          </p:spTgt>
                                        </p:tgtEl>
                                        <p:attrNameLst>
                                          <p:attrName>style.visibility</p:attrName>
                                        </p:attrNameLst>
                                      </p:cBhvr>
                                      <p:to>
                                        <p:strVal val="visible"/>
                                      </p:to>
                                    </p:set>
                                    <p:anim calcmode="lin" valueType="num">
                                      <p:cBhvr>
                                        <p:cTn id="39" dur="1000" fill="hold"/>
                                        <p:tgtEl>
                                          <p:spTgt spid="4301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4301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4301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301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43011">
                                            <p:txEl>
                                              <p:pRg st="5" end="5"/>
                                            </p:txEl>
                                          </p:spTgt>
                                        </p:tgtEl>
                                        <p:attrNameLst>
                                          <p:attrName>style.visibility</p:attrName>
                                        </p:attrNameLst>
                                      </p:cBhvr>
                                      <p:to>
                                        <p:strVal val="visible"/>
                                      </p:to>
                                    </p:set>
                                    <p:anim calcmode="lin" valueType="num">
                                      <p:cBhvr>
                                        <p:cTn id="47" dur="1000" fill="hold"/>
                                        <p:tgtEl>
                                          <p:spTgt spid="43011">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43011">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4301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4301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nodeType="clickEffect">
                                  <p:stCondLst>
                                    <p:cond delay="0"/>
                                  </p:stCondLst>
                                  <p:childTnLst>
                                    <p:set>
                                      <p:cBhvr>
                                        <p:cTn id="54" dur="1" fill="hold">
                                          <p:stCondLst>
                                            <p:cond delay="0"/>
                                          </p:stCondLst>
                                        </p:cTn>
                                        <p:tgtEl>
                                          <p:spTgt spid="43011">
                                            <p:txEl>
                                              <p:pRg st="6" end="6"/>
                                            </p:txEl>
                                          </p:spTgt>
                                        </p:tgtEl>
                                        <p:attrNameLst>
                                          <p:attrName>style.visibility</p:attrName>
                                        </p:attrNameLst>
                                      </p:cBhvr>
                                      <p:to>
                                        <p:strVal val="visible"/>
                                      </p:to>
                                    </p:set>
                                    <p:anim calcmode="lin" valueType="num">
                                      <p:cBhvr>
                                        <p:cTn id="55" dur="1000" fill="hold"/>
                                        <p:tgtEl>
                                          <p:spTgt spid="43011">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43011">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4301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4301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bldLvl="2"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722A93B8-0D1C-7482-AD07-35EEB2AF82D5}"/>
              </a:ext>
            </a:extLst>
          </p:cNvPr>
          <p:cNvSpPr>
            <a:spLocks noGrp="1" noChangeArrowheads="1"/>
          </p:cNvSpPr>
          <p:nvPr>
            <p:ph type="title"/>
          </p:nvPr>
        </p:nvSpPr>
        <p:spPr/>
        <p:txBody>
          <a:bodyPr/>
          <a:lstStyle/>
          <a:p>
            <a:pPr eaLnBrk="1" hangingPunct="1">
              <a:defRPr/>
            </a:pPr>
            <a:r>
              <a:rPr lang="en-US" sz="4000"/>
              <a:t>1st Century Christianity In A </a:t>
            </a:r>
            <a:br>
              <a:rPr lang="en-US" sz="4000"/>
            </a:br>
            <a:r>
              <a:rPr lang="en-US" sz="4000"/>
              <a:t>Postmodern World Avoids: </a:t>
            </a:r>
          </a:p>
        </p:txBody>
      </p:sp>
      <p:sp>
        <p:nvSpPr>
          <p:cNvPr id="44035" name="Rectangle 3">
            <a:extLst>
              <a:ext uri="{FF2B5EF4-FFF2-40B4-BE49-F238E27FC236}">
                <a16:creationId xmlns:a16="http://schemas.microsoft.com/office/drawing/2014/main" id="{56AB50BB-B422-FF16-7C74-FBC2EB31E1D7}"/>
              </a:ext>
            </a:extLst>
          </p:cNvPr>
          <p:cNvSpPr>
            <a:spLocks noGrp="1" noChangeArrowheads="1"/>
          </p:cNvSpPr>
          <p:nvPr>
            <p:ph type="body" idx="1"/>
          </p:nvPr>
        </p:nvSpPr>
        <p:spPr>
          <a:xfrm>
            <a:off x="1689100" y="1752600"/>
            <a:ext cx="8915400" cy="4800600"/>
          </a:xfrm>
        </p:spPr>
        <p:txBody>
          <a:bodyPr/>
          <a:lstStyle/>
          <a:p>
            <a:pPr eaLnBrk="1" hangingPunct="1">
              <a:lnSpc>
                <a:spcPct val="80000"/>
              </a:lnSpc>
              <a:defRPr/>
            </a:pPr>
            <a:r>
              <a:rPr lang="en-US" sz="2800"/>
              <a:t>Relativism – John 8:32; Rom. 1:16; 2 Tim. 4:1-5 </a:t>
            </a:r>
          </a:p>
          <a:p>
            <a:pPr lvl="1" eaLnBrk="1" hangingPunct="1">
              <a:lnSpc>
                <a:spcPct val="80000"/>
              </a:lnSpc>
              <a:defRPr/>
            </a:pPr>
            <a:r>
              <a:rPr lang="en-US" sz="2400"/>
              <a:t>Jesus is the same, yesterday today and forever</a:t>
            </a:r>
          </a:p>
          <a:p>
            <a:pPr lvl="1" eaLnBrk="1" hangingPunct="1">
              <a:lnSpc>
                <a:spcPct val="80000"/>
              </a:lnSpc>
              <a:defRPr/>
            </a:pPr>
            <a:r>
              <a:rPr lang="en-US" sz="2400"/>
              <a:t>We will speak where the Bible speaks and remain silent where the Bible is silent.</a:t>
            </a:r>
          </a:p>
          <a:p>
            <a:pPr lvl="1" eaLnBrk="1" hangingPunct="1">
              <a:lnSpc>
                <a:spcPct val="80000"/>
              </a:lnSpc>
              <a:defRPr/>
            </a:pPr>
            <a:r>
              <a:rPr lang="en-US" sz="2400"/>
              <a:t>See the subtle movement in the church to move away from this mentality</a:t>
            </a:r>
          </a:p>
          <a:p>
            <a:pPr lvl="1" eaLnBrk="1" hangingPunct="1">
              <a:lnSpc>
                <a:spcPct val="80000"/>
              </a:lnSpc>
              <a:defRPr/>
            </a:pPr>
            <a:r>
              <a:rPr lang="en-US" sz="2400"/>
              <a:t>With relativism there is no sin — But Jesus — Luke 19:10</a:t>
            </a:r>
          </a:p>
          <a:p>
            <a:pPr eaLnBrk="1" hangingPunct="1">
              <a:lnSpc>
                <a:spcPct val="80000"/>
              </a:lnSpc>
              <a:defRPr/>
            </a:pPr>
            <a:r>
              <a:rPr lang="en-US" sz="2800"/>
              <a:t>Materialism – Matt. 6: 25-31</a:t>
            </a:r>
          </a:p>
          <a:p>
            <a:pPr eaLnBrk="1" hangingPunct="1">
              <a:lnSpc>
                <a:spcPct val="80000"/>
              </a:lnSpc>
              <a:defRPr/>
            </a:pPr>
            <a:r>
              <a:rPr lang="en-US" sz="2800"/>
              <a:t>Individualism – Matt. 16:26; - God’s way is right, not man’s.</a:t>
            </a:r>
          </a:p>
          <a:p>
            <a:pPr eaLnBrk="1" hangingPunct="1">
              <a:lnSpc>
                <a:spcPct val="80000"/>
              </a:lnSpc>
              <a:defRPr/>
            </a:pPr>
            <a:r>
              <a:rPr lang="en-US" sz="2800"/>
              <a:t>Denominationalism – 1 Cor. 1 – Be one, Speak the same things, etc.</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nodeType="clickEffect">
                                  <p:stCondLst>
                                    <p:cond delay="0"/>
                                  </p:stCondLst>
                                  <p:childTnLst>
                                    <p:set>
                                      <p:cBhvr>
                                        <p:cTn id="12" dur="1" fill="hold">
                                          <p:stCondLst>
                                            <p:cond delay="0"/>
                                          </p:stCondLst>
                                        </p:cTn>
                                        <p:tgtEl>
                                          <p:spTgt spid="44035">
                                            <p:txEl>
                                              <p:pRg st="1" end="1"/>
                                            </p:txEl>
                                          </p:spTgt>
                                        </p:tgtEl>
                                        <p:attrNameLst>
                                          <p:attrName>style.visibility</p:attrName>
                                        </p:attrNameLst>
                                      </p:cBhvr>
                                      <p:to>
                                        <p:strVal val="visible"/>
                                      </p:to>
                                    </p:set>
                                    <p:anim calcmode="lin" valueType="num">
                                      <p:cBhvr additive="base">
                                        <p:cTn id="13" dur="500" fill="hold"/>
                                        <p:tgtEl>
                                          <p:spTgt spid="440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403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nodeType="clickEffect">
                                  <p:stCondLst>
                                    <p:cond delay="0"/>
                                  </p:stCondLst>
                                  <p:childTnLst>
                                    <p:set>
                                      <p:cBhvr>
                                        <p:cTn id="18" dur="1" fill="hold">
                                          <p:stCondLst>
                                            <p:cond delay="0"/>
                                          </p:stCondLst>
                                        </p:cTn>
                                        <p:tgtEl>
                                          <p:spTgt spid="44035">
                                            <p:txEl>
                                              <p:pRg st="2" end="2"/>
                                            </p:txEl>
                                          </p:spTgt>
                                        </p:tgtEl>
                                        <p:attrNameLst>
                                          <p:attrName>style.visibility</p:attrName>
                                        </p:attrNameLst>
                                      </p:cBhvr>
                                      <p:to>
                                        <p:strVal val="visible"/>
                                      </p:to>
                                    </p:set>
                                    <p:anim calcmode="lin" valueType="num">
                                      <p:cBhvr additive="base">
                                        <p:cTn id="19" dur="500" fill="hold"/>
                                        <p:tgtEl>
                                          <p:spTgt spid="4403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403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nodeType="clickEffect">
                                  <p:stCondLst>
                                    <p:cond delay="0"/>
                                  </p:stCondLst>
                                  <p:childTnLst>
                                    <p:set>
                                      <p:cBhvr>
                                        <p:cTn id="24" dur="1" fill="hold">
                                          <p:stCondLst>
                                            <p:cond delay="0"/>
                                          </p:stCondLst>
                                        </p:cTn>
                                        <p:tgtEl>
                                          <p:spTgt spid="44035">
                                            <p:txEl>
                                              <p:pRg st="3" end="3"/>
                                            </p:txEl>
                                          </p:spTgt>
                                        </p:tgtEl>
                                        <p:attrNameLst>
                                          <p:attrName>style.visibility</p:attrName>
                                        </p:attrNameLst>
                                      </p:cBhvr>
                                      <p:to>
                                        <p:strVal val="visible"/>
                                      </p:to>
                                    </p:set>
                                    <p:anim calcmode="lin" valueType="num">
                                      <p:cBhvr additive="base">
                                        <p:cTn id="25" dur="500" fill="hold"/>
                                        <p:tgtEl>
                                          <p:spTgt spid="4403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403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nodeType="clickEffect">
                                  <p:stCondLst>
                                    <p:cond delay="0"/>
                                  </p:stCondLst>
                                  <p:childTnLst>
                                    <p:set>
                                      <p:cBhvr>
                                        <p:cTn id="30" dur="1" fill="hold">
                                          <p:stCondLst>
                                            <p:cond delay="0"/>
                                          </p:stCondLst>
                                        </p:cTn>
                                        <p:tgtEl>
                                          <p:spTgt spid="44035">
                                            <p:txEl>
                                              <p:pRg st="4" end="4"/>
                                            </p:txEl>
                                          </p:spTgt>
                                        </p:tgtEl>
                                        <p:attrNameLst>
                                          <p:attrName>style.visibility</p:attrName>
                                        </p:attrNameLst>
                                      </p:cBhvr>
                                      <p:to>
                                        <p:strVal val="visible"/>
                                      </p:to>
                                    </p:set>
                                    <p:anim calcmode="lin" valueType="num">
                                      <p:cBhvr additive="base">
                                        <p:cTn id="31" dur="500" fill="hold"/>
                                        <p:tgtEl>
                                          <p:spTgt spid="4403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403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nodeType="clickEffect">
                                  <p:stCondLst>
                                    <p:cond delay="0"/>
                                  </p:stCondLst>
                                  <p:childTnLst>
                                    <p:set>
                                      <p:cBhvr>
                                        <p:cTn id="36" dur="1" fill="hold">
                                          <p:stCondLst>
                                            <p:cond delay="0"/>
                                          </p:stCondLst>
                                        </p:cTn>
                                        <p:tgtEl>
                                          <p:spTgt spid="44035">
                                            <p:txEl>
                                              <p:pRg st="5" end="5"/>
                                            </p:txEl>
                                          </p:spTgt>
                                        </p:tgtEl>
                                        <p:attrNameLst>
                                          <p:attrName>style.visibility</p:attrName>
                                        </p:attrNameLst>
                                      </p:cBhvr>
                                      <p:to>
                                        <p:strVal val="visible"/>
                                      </p:to>
                                    </p:set>
                                    <p:anim calcmode="lin" valueType="num">
                                      <p:cBhvr additive="base">
                                        <p:cTn id="37" dur="500" fill="hold"/>
                                        <p:tgtEl>
                                          <p:spTgt spid="4403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4035">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44035">
                                            <p:txEl>
                                              <p:pRg st="6" end="6"/>
                                            </p:txEl>
                                          </p:spTgt>
                                        </p:tgtEl>
                                        <p:attrNameLst>
                                          <p:attrName>style.visibility</p:attrName>
                                        </p:attrNameLst>
                                      </p:cBhvr>
                                      <p:to>
                                        <p:strVal val="visible"/>
                                      </p:to>
                                    </p:set>
                                    <p:anim calcmode="lin" valueType="num">
                                      <p:cBhvr additive="base">
                                        <p:cTn id="43" dur="500" fill="hold"/>
                                        <p:tgtEl>
                                          <p:spTgt spid="4403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4035">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9" fill="hold" nodeType="clickEffect">
                                  <p:stCondLst>
                                    <p:cond delay="0"/>
                                  </p:stCondLst>
                                  <p:childTnLst>
                                    <p:set>
                                      <p:cBhvr>
                                        <p:cTn id="48" dur="1" fill="hold">
                                          <p:stCondLst>
                                            <p:cond delay="0"/>
                                          </p:stCondLst>
                                        </p:cTn>
                                        <p:tgtEl>
                                          <p:spTgt spid="44035">
                                            <p:txEl>
                                              <p:pRg st="7" end="7"/>
                                            </p:txEl>
                                          </p:spTgt>
                                        </p:tgtEl>
                                        <p:attrNameLst>
                                          <p:attrName>style.visibility</p:attrName>
                                        </p:attrNameLst>
                                      </p:cBhvr>
                                      <p:to>
                                        <p:strVal val="visible"/>
                                      </p:to>
                                    </p:set>
                                    <p:anim calcmode="lin" valueType="num">
                                      <p:cBhvr additive="base">
                                        <p:cTn id="49" dur="500" fill="hold"/>
                                        <p:tgtEl>
                                          <p:spTgt spid="44035">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4035">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bldLvl="2"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41058" name="Rectangle 2">
            <a:extLst>
              <a:ext uri="{FF2B5EF4-FFF2-40B4-BE49-F238E27FC236}">
                <a16:creationId xmlns:a16="http://schemas.microsoft.com/office/drawing/2014/main" id="{51AB13AB-0A45-DB4C-C900-EC3C7F2BB3AF}"/>
              </a:ext>
            </a:extLst>
          </p:cNvPr>
          <p:cNvSpPr>
            <a:spLocks noGrp="1" noChangeArrowheads="1"/>
          </p:cNvSpPr>
          <p:nvPr>
            <p:ph type="ctrTitle"/>
          </p:nvPr>
        </p:nvSpPr>
        <p:spPr>
          <a:xfrm>
            <a:off x="2209800" y="228600"/>
            <a:ext cx="7772400" cy="609600"/>
          </a:xfrm>
          <a:solidFill>
            <a:srgbClr val="FFFF00"/>
          </a:solidFill>
        </p:spPr>
        <p:txBody>
          <a:bodyPr/>
          <a:lstStyle/>
          <a:p>
            <a:pPr eaLnBrk="1" hangingPunct="1"/>
            <a:r>
              <a:rPr lang="en-US" altLang="en-US">
                <a:solidFill>
                  <a:schemeClr val="accent1"/>
                </a:solidFill>
              </a:rPr>
              <a:t>POST-MODERN  PARADIGM?</a:t>
            </a:r>
          </a:p>
        </p:txBody>
      </p:sp>
      <p:pic>
        <p:nvPicPr>
          <p:cNvPr id="2" name="Picture 4" descr="C:\Documents and Settings\Owner\My Documents\Educational Illustrations\NoWheeler.gif">
            <a:extLst>
              <a:ext uri="{FF2B5EF4-FFF2-40B4-BE49-F238E27FC236}">
                <a16:creationId xmlns:a16="http://schemas.microsoft.com/office/drawing/2014/main" id="{A88F5B8E-970D-6C67-4121-B953C9DBE0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5D689A04-BBEC-441E-BB5F-DE42B29AA062}"/>
              </a:ext>
              <a:ext uri="{C183D7F6-B498-43B3-948B-1728B52AA6E4}">
                <adec:decorative xmlns:adec="http://schemas.microsoft.com/office/drawing/2017/decorative" val="1"/>
              </a:ext>
            </a:extLst>
          </p:cNvPr>
          <p:cNvSpPr/>
          <p:nvPr/>
        </p:nvSpPr>
        <p:spPr>
          <a:xfrm rot="10800000">
            <a:off x="3801978" y="2823735"/>
            <a:ext cx="3354793" cy="3216898"/>
          </a:xfrm>
          <a:prstGeom prst="triangle">
            <a:avLst/>
          </a:prstGeom>
          <a:solidFill>
            <a:schemeClr val="accent1">
              <a:alpha val="20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Isosceles Triangle 5">
            <a:extLst>
              <a:ext uri="{FF2B5EF4-FFF2-40B4-BE49-F238E27FC236}">
                <a16:creationId xmlns:a16="http://schemas.microsoft.com/office/drawing/2014/main" id="{74818A37-0976-424C-9AA4-FA614FA033FE}"/>
              </a:ext>
              <a:ext uri="{C183D7F6-B498-43B3-948B-1728B52AA6E4}">
                <adec:decorative xmlns:adec="http://schemas.microsoft.com/office/drawing/2017/decorative" val="1"/>
              </a:ext>
            </a:extLst>
          </p:cNvPr>
          <p:cNvSpPr/>
          <p:nvPr/>
        </p:nvSpPr>
        <p:spPr>
          <a:xfrm>
            <a:off x="5564968" y="2022032"/>
            <a:ext cx="2362400" cy="2265296"/>
          </a:xfrm>
          <a:prstGeom prst="triangle">
            <a:avLst/>
          </a:prstGeom>
          <a:solidFill>
            <a:schemeClr val="accent4">
              <a:alpha val="20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Isosceles Triangle 6">
            <a:extLst>
              <a:ext uri="{FF2B5EF4-FFF2-40B4-BE49-F238E27FC236}">
                <a16:creationId xmlns:a16="http://schemas.microsoft.com/office/drawing/2014/main" id="{B4BF503C-0098-4C6E-94BB-C2089679465E}"/>
              </a:ext>
              <a:ext uri="{C183D7F6-B498-43B3-948B-1728B52AA6E4}">
                <adec:decorative xmlns:adec="http://schemas.microsoft.com/office/drawing/2017/decorative" val="1"/>
              </a:ext>
            </a:extLst>
          </p:cNvPr>
          <p:cNvSpPr/>
          <p:nvPr/>
        </p:nvSpPr>
        <p:spPr>
          <a:xfrm>
            <a:off x="5451160" y="2953575"/>
            <a:ext cx="2362400" cy="2265296"/>
          </a:xfrm>
          <a:prstGeom prst="triangle">
            <a:avLst/>
          </a:prstGeom>
          <a:solidFill>
            <a:schemeClr val="accent6"/>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Isosceles Triangle 7">
            <a:extLst>
              <a:ext uri="{FF2B5EF4-FFF2-40B4-BE49-F238E27FC236}">
                <a16:creationId xmlns:a16="http://schemas.microsoft.com/office/drawing/2014/main" id="{E37AE37F-B885-4F01-9E46-34DE7453B218}"/>
              </a:ext>
              <a:ext uri="{C183D7F6-B498-43B3-948B-1728B52AA6E4}">
                <adec:decorative xmlns:adec="http://schemas.microsoft.com/office/drawing/2017/decorative" val="1"/>
              </a:ext>
            </a:extLst>
          </p:cNvPr>
          <p:cNvSpPr/>
          <p:nvPr/>
        </p:nvSpPr>
        <p:spPr>
          <a:xfrm>
            <a:off x="5172544" y="3248886"/>
            <a:ext cx="2362400" cy="2265296"/>
          </a:xfrm>
          <a:prstGeom prst="triangle">
            <a:avLst/>
          </a:prstGeom>
          <a:solidFill>
            <a:schemeClr val="accent4"/>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Isosceles Triangle 8">
            <a:extLst>
              <a:ext uri="{FF2B5EF4-FFF2-40B4-BE49-F238E27FC236}">
                <a16:creationId xmlns:a16="http://schemas.microsoft.com/office/drawing/2014/main" id="{DDB7DD72-F9B3-445C-8FA5-527230BB3472}"/>
              </a:ext>
              <a:ext uri="{C183D7F6-B498-43B3-948B-1728B52AA6E4}">
                <adec:decorative xmlns:adec="http://schemas.microsoft.com/office/drawing/2017/decorative" val="1"/>
              </a:ext>
            </a:extLst>
          </p:cNvPr>
          <p:cNvSpPr/>
          <p:nvPr/>
        </p:nvSpPr>
        <p:spPr>
          <a:xfrm>
            <a:off x="5277983" y="3057982"/>
            <a:ext cx="2362400" cy="2265296"/>
          </a:xfrm>
          <a:prstGeom prst="triangle">
            <a:avLst/>
          </a:prstGeom>
          <a:blipFill dpi="0" rotWithShape="1">
            <a:blip r:embed="rId2">
              <a:extLst>
                <a:ext uri="{28A0092B-C50C-407E-A947-70E740481C1C}">
                  <a14:useLocalDpi xmlns:a14="http://schemas.microsoft.com/office/drawing/2010/main" val="0"/>
                </a:ext>
              </a:extLst>
            </a:blip>
            <a:srcRect/>
            <a:stretch>
              <a:fillRect/>
            </a:stretch>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Isosceles Triangle 9">
            <a:extLst>
              <a:ext uri="{FF2B5EF4-FFF2-40B4-BE49-F238E27FC236}">
                <a16:creationId xmlns:a16="http://schemas.microsoft.com/office/drawing/2014/main" id="{0FD3C7B6-9F18-42AE-BC4A-145F4E58DDD2}"/>
              </a:ext>
              <a:ext uri="{C183D7F6-B498-43B3-948B-1728B52AA6E4}">
                <adec:decorative xmlns:adec="http://schemas.microsoft.com/office/drawing/2017/decorative" val="1"/>
              </a:ext>
            </a:extLst>
          </p:cNvPr>
          <p:cNvSpPr/>
          <p:nvPr/>
        </p:nvSpPr>
        <p:spPr>
          <a:xfrm rot="10800000">
            <a:off x="1669346" y="2374231"/>
            <a:ext cx="3968645" cy="3523575"/>
          </a:xfrm>
          <a:prstGeom prst="triangle">
            <a:avLst/>
          </a:prstGeom>
          <a:noFill/>
          <a:ln>
            <a:solidFill>
              <a:schemeClr val="tx1"/>
            </a:solid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Isosceles Triangle 18">
            <a:extLst>
              <a:ext uri="{FF2B5EF4-FFF2-40B4-BE49-F238E27FC236}">
                <a16:creationId xmlns:a16="http://schemas.microsoft.com/office/drawing/2014/main" id="{BF4AEE23-3A6F-4BB1-9885-7BF2B7DB1D13}"/>
              </a:ext>
              <a:ext uri="{C183D7F6-B498-43B3-948B-1728B52AA6E4}">
                <adec:decorative xmlns:adec="http://schemas.microsoft.com/office/drawing/2017/decorative" val="1"/>
              </a:ext>
            </a:extLst>
          </p:cNvPr>
          <p:cNvSpPr/>
          <p:nvPr/>
        </p:nvSpPr>
        <p:spPr>
          <a:xfrm>
            <a:off x="7056473" y="112295"/>
            <a:ext cx="2965084" cy="3833840"/>
          </a:xfrm>
          <a:custGeom>
            <a:avLst/>
            <a:gdLst>
              <a:gd name="connsiteX0" fmla="*/ 0 w 3584246"/>
              <a:gd name="connsiteY0" fmla="*/ 3089867 h 3089867"/>
              <a:gd name="connsiteX1" fmla="*/ 1792123 w 3584246"/>
              <a:gd name="connsiteY1" fmla="*/ 0 h 3089867"/>
              <a:gd name="connsiteX2" fmla="*/ 3584246 w 3584246"/>
              <a:gd name="connsiteY2" fmla="*/ 3089867 h 3089867"/>
              <a:gd name="connsiteX3" fmla="*/ 0 w 3584246"/>
              <a:gd name="connsiteY3" fmla="*/ 3089867 h 3089867"/>
              <a:gd name="connsiteX0" fmla="*/ 0 w 3584246"/>
              <a:gd name="connsiteY0" fmla="*/ 3089867 h 3089867"/>
              <a:gd name="connsiteX1" fmla="*/ 1792123 w 3584246"/>
              <a:gd name="connsiteY1" fmla="*/ 0 h 3089867"/>
              <a:gd name="connsiteX2" fmla="*/ 2392795 w 3584246"/>
              <a:gd name="connsiteY2" fmla="*/ 1028006 h 3089867"/>
              <a:gd name="connsiteX3" fmla="*/ 3584246 w 3584246"/>
              <a:gd name="connsiteY3" fmla="*/ 3089867 h 3089867"/>
              <a:gd name="connsiteX4" fmla="*/ 0 w 3584246"/>
              <a:gd name="connsiteY4" fmla="*/ 3089867 h 3089867"/>
              <a:gd name="connsiteX0" fmla="*/ 0 w 3584246"/>
              <a:gd name="connsiteY0" fmla="*/ 3089867 h 3093873"/>
              <a:gd name="connsiteX1" fmla="*/ 1792123 w 3584246"/>
              <a:gd name="connsiteY1" fmla="*/ 0 h 3093873"/>
              <a:gd name="connsiteX2" fmla="*/ 2392795 w 3584246"/>
              <a:gd name="connsiteY2" fmla="*/ 1028006 h 3093873"/>
              <a:gd name="connsiteX3" fmla="*/ 3584246 w 3584246"/>
              <a:gd name="connsiteY3" fmla="*/ 3089867 h 3093873"/>
              <a:gd name="connsiteX4" fmla="*/ 1605395 w 3584246"/>
              <a:gd name="connsiteY4" fmla="*/ 3093873 h 3093873"/>
              <a:gd name="connsiteX5" fmla="*/ 0 w 3584246"/>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605395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2009446 w 2392795"/>
              <a:gd name="connsiteY3" fmla="*/ 2040000 h 3093873"/>
              <a:gd name="connsiteX4" fmla="*/ 1486862 w 2392795"/>
              <a:gd name="connsiteY4" fmla="*/ 3093873 h 3093873"/>
              <a:gd name="connsiteX5" fmla="*/ 0 w 2392795"/>
              <a:gd name="connsiteY5" fmla="*/ 3089867 h 3093873"/>
              <a:gd name="connsiteX0" fmla="*/ 0 w 2392795"/>
              <a:gd name="connsiteY0" fmla="*/ 3089867 h 3093873"/>
              <a:gd name="connsiteX1" fmla="*/ 1792123 w 2392795"/>
              <a:gd name="connsiteY1" fmla="*/ 0 h 3093873"/>
              <a:gd name="connsiteX2" fmla="*/ 2392795 w 2392795"/>
              <a:gd name="connsiteY2" fmla="*/ 1028006 h 3093873"/>
              <a:gd name="connsiteX3" fmla="*/ 1967112 w 2392795"/>
              <a:gd name="connsiteY3" fmla="*/ 2040000 h 3093873"/>
              <a:gd name="connsiteX4" fmla="*/ 1486862 w 2392795"/>
              <a:gd name="connsiteY4" fmla="*/ 3093873 h 3093873"/>
              <a:gd name="connsiteX5" fmla="*/ 0 w 2392795"/>
              <a:gd name="connsiteY5" fmla="*/ 3089867 h 309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795" h="3093873">
                <a:moveTo>
                  <a:pt x="0" y="3089867"/>
                </a:moveTo>
                <a:lnTo>
                  <a:pt x="1792123" y="0"/>
                </a:lnTo>
                <a:lnTo>
                  <a:pt x="2392795" y="1028006"/>
                </a:lnTo>
                <a:lnTo>
                  <a:pt x="1967112" y="2040000"/>
                </a:lnTo>
                <a:lnTo>
                  <a:pt x="1486862" y="3093873"/>
                </a:lnTo>
                <a:lnTo>
                  <a:pt x="0" y="3089867"/>
                </a:lnTo>
                <a:close/>
              </a:path>
            </a:pathLst>
          </a:custGeom>
          <a:blipFill dpi="0" rotWithShape="1">
            <a:blip r:embed="rId3"/>
            <a:srcRect/>
            <a:tile tx="0" ty="0" sx="100000" sy="100000" flip="none" algn="tl"/>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Isosceles Triangle 11">
            <a:extLst>
              <a:ext uri="{FF2B5EF4-FFF2-40B4-BE49-F238E27FC236}">
                <a16:creationId xmlns:a16="http://schemas.microsoft.com/office/drawing/2014/main" id="{EF46F758-E16F-403E-8F7D-5E5F9AA292C1}"/>
              </a:ext>
              <a:ext uri="{C183D7F6-B498-43B3-948B-1728B52AA6E4}">
                <adec:decorative xmlns:adec="http://schemas.microsoft.com/office/drawing/2017/decorative" val="1"/>
              </a:ext>
            </a:extLst>
          </p:cNvPr>
          <p:cNvSpPr/>
          <p:nvPr/>
        </p:nvSpPr>
        <p:spPr>
          <a:xfrm>
            <a:off x="832198" y="4170947"/>
            <a:ext cx="2237981" cy="1929294"/>
          </a:xfrm>
          <a:prstGeom prst="triangle">
            <a:avLst/>
          </a:prstGeom>
          <a:solidFill>
            <a:schemeClr val="accent4">
              <a:alpha val="25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E0AAF65E-7E30-4E03-9E17-F2987DCBAAF2}"/>
              </a:ext>
              <a:ext uri="{C183D7F6-B498-43B3-948B-1728B52AA6E4}">
                <adec:decorative xmlns:adec="http://schemas.microsoft.com/office/drawing/2017/decorative" val="1"/>
              </a:ext>
            </a:extLst>
          </p:cNvPr>
          <p:cNvSpPr/>
          <p:nvPr/>
        </p:nvSpPr>
        <p:spPr>
          <a:xfrm>
            <a:off x="1599250" y="1352639"/>
            <a:ext cx="703810" cy="703810"/>
          </a:xfrm>
          <a:prstGeom prst="ellipse">
            <a:avLst/>
          </a:prstGeom>
          <a:solidFill>
            <a:schemeClr val="accent3"/>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268CE789-5E4E-4509-B023-A46AE8A92043}"/>
              </a:ext>
              <a:ext uri="{C183D7F6-B498-43B3-948B-1728B52AA6E4}">
                <adec:decorative xmlns:adec="http://schemas.microsoft.com/office/drawing/2017/decorative" val="1"/>
              </a:ext>
            </a:extLst>
          </p:cNvPr>
          <p:cNvSpPr/>
          <p:nvPr/>
        </p:nvSpPr>
        <p:spPr>
          <a:xfrm>
            <a:off x="1768276" y="1521664"/>
            <a:ext cx="374073" cy="374073"/>
          </a:xfrm>
          <a:prstGeom prst="ellipse">
            <a:avLst/>
          </a:prstGeom>
          <a:solidFill>
            <a:schemeClr val="bg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5F104E98-4E87-4444-8589-D15D42522372}"/>
              </a:ext>
              <a:ext uri="{C183D7F6-B498-43B3-948B-1728B52AA6E4}">
                <adec:decorative xmlns:adec="http://schemas.microsoft.com/office/drawing/2017/decorative" val="1"/>
              </a:ext>
            </a:extLst>
          </p:cNvPr>
          <p:cNvSpPr/>
          <p:nvPr/>
        </p:nvSpPr>
        <p:spPr>
          <a:xfrm>
            <a:off x="1322595" y="902731"/>
            <a:ext cx="152401" cy="152401"/>
          </a:xfrm>
          <a:prstGeom prst="ellipse">
            <a:avLst/>
          </a:prstGeom>
          <a:solidFill>
            <a:schemeClr val="accent2"/>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Isosceles Triangle 15">
            <a:extLst>
              <a:ext uri="{FF2B5EF4-FFF2-40B4-BE49-F238E27FC236}">
                <a16:creationId xmlns:a16="http://schemas.microsoft.com/office/drawing/2014/main" id="{7AE0E9B9-0E80-4290-A2D2-6BD200E8C886}"/>
              </a:ext>
              <a:ext uri="{C183D7F6-B498-43B3-948B-1728B52AA6E4}">
                <adec:decorative xmlns:adec="http://schemas.microsoft.com/office/drawing/2017/decorative" val="1"/>
              </a:ext>
            </a:extLst>
          </p:cNvPr>
          <p:cNvSpPr/>
          <p:nvPr/>
        </p:nvSpPr>
        <p:spPr>
          <a:xfrm>
            <a:off x="-811689" y="3904425"/>
            <a:ext cx="2746918" cy="2368033"/>
          </a:xfrm>
          <a:prstGeom prst="triangle">
            <a:avLst/>
          </a:prstGeom>
          <a:blipFill dpi="0" rotWithShape="1">
            <a:blip r:embed="rId4"/>
            <a:srcRect/>
            <a:tile tx="0" ty="0" sx="100000" sy="100000" flip="none" algn="tl"/>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4">
            <a:extLst>
              <a:ext uri="{FF2B5EF4-FFF2-40B4-BE49-F238E27FC236}">
                <a16:creationId xmlns:a16="http://schemas.microsoft.com/office/drawing/2014/main" id="{EF925C35-04BB-48CC-84BC-C4FB9295D4C8}"/>
              </a:ext>
              <a:ext uri="{C183D7F6-B498-43B3-948B-1728B52AA6E4}">
                <adec:decorative xmlns:adec="http://schemas.microsoft.com/office/drawing/2017/decorative" val="1"/>
              </a:ext>
            </a:extLst>
          </p:cNvPr>
          <p:cNvSpPr/>
          <p:nvPr/>
        </p:nvSpPr>
        <p:spPr>
          <a:xfrm>
            <a:off x="-1110218" y="2681625"/>
            <a:ext cx="9356080" cy="1489322"/>
          </a:xfrm>
          <a:custGeom>
            <a:avLst/>
            <a:gdLst>
              <a:gd name="connsiteX0" fmla="*/ 0 w 6510867"/>
              <a:gd name="connsiteY0" fmla="*/ 0 h 1574800"/>
              <a:gd name="connsiteX1" fmla="*/ 6510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510867"/>
              <a:gd name="connsiteY0" fmla="*/ 0 h 1574800"/>
              <a:gd name="connsiteX1" fmla="*/ 4859867 w 6510867"/>
              <a:gd name="connsiteY1" fmla="*/ 0 h 1574800"/>
              <a:gd name="connsiteX2" fmla="*/ 6510867 w 6510867"/>
              <a:gd name="connsiteY2" fmla="*/ 1574800 h 1574800"/>
              <a:gd name="connsiteX3" fmla="*/ 0 w 6510867"/>
              <a:gd name="connsiteY3" fmla="*/ 1574800 h 1574800"/>
              <a:gd name="connsiteX4" fmla="*/ 0 w 6510867"/>
              <a:gd name="connsiteY4" fmla="*/ 0 h 1574800"/>
              <a:gd name="connsiteX0" fmla="*/ 0 w 6047840"/>
              <a:gd name="connsiteY0" fmla="*/ 0 h 1574800"/>
              <a:gd name="connsiteX1" fmla="*/ 4859867 w 6047840"/>
              <a:gd name="connsiteY1" fmla="*/ 0 h 1574800"/>
              <a:gd name="connsiteX2" fmla="*/ 6047840 w 6047840"/>
              <a:gd name="connsiteY2" fmla="*/ 1574800 h 1574800"/>
              <a:gd name="connsiteX3" fmla="*/ 0 w 6047840"/>
              <a:gd name="connsiteY3" fmla="*/ 1574800 h 1574800"/>
              <a:gd name="connsiteX4" fmla="*/ 0 w 6047840"/>
              <a:gd name="connsiteY4" fmla="*/ 0 h 1574800"/>
              <a:gd name="connsiteX0" fmla="*/ 0 w 5518513"/>
              <a:gd name="connsiteY0" fmla="*/ 0 h 1607984"/>
              <a:gd name="connsiteX1" fmla="*/ 4859867 w 5518513"/>
              <a:gd name="connsiteY1" fmla="*/ 0 h 1607984"/>
              <a:gd name="connsiteX2" fmla="*/ 5518513 w 5518513"/>
              <a:gd name="connsiteY2" fmla="*/ 1607984 h 1607984"/>
              <a:gd name="connsiteX3" fmla="*/ 0 w 5518513"/>
              <a:gd name="connsiteY3" fmla="*/ 1574800 h 1607984"/>
              <a:gd name="connsiteX4" fmla="*/ 0 w 5518513"/>
              <a:gd name="connsiteY4" fmla="*/ 0 h 160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513" h="1607984">
                <a:moveTo>
                  <a:pt x="0" y="0"/>
                </a:moveTo>
                <a:lnTo>
                  <a:pt x="4859867" y="0"/>
                </a:lnTo>
                <a:lnTo>
                  <a:pt x="5518513" y="1607984"/>
                </a:lnTo>
                <a:lnTo>
                  <a:pt x="0" y="1574800"/>
                </a:lnTo>
                <a:lnTo>
                  <a:pt x="0" y="0"/>
                </a:lnTo>
                <a:close/>
              </a:path>
            </a:pathLst>
          </a:custGeom>
          <a:solidFill>
            <a:schemeClr val="accent5"/>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5ECA5871-23CF-4F96-91E3-61D9B1654A1D}"/>
              </a:ext>
              <a:ext uri="{C183D7F6-B498-43B3-948B-1728B52AA6E4}">
                <adec:decorative xmlns:adec="http://schemas.microsoft.com/office/drawing/2017/decorative" val="1"/>
              </a:ext>
            </a:extLst>
          </p:cNvPr>
          <p:cNvSpPr>
            <a:spLocks noChangeAspect="1"/>
          </p:cNvSpPr>
          <p:nvPr/>
        </p:nvSpPr>
        <p:spPr>
          <a:xfrm>
            <a:off x="10168909" y="3274765"/>
            <a:ext cx="365760" cy="365760"/>
          </a:xfrm>
          <a:prstGeom prst="ellipse">
            <a:avLst/>
          </a:prstGeom>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C7301A55-791F-4DAC-8791-2AE08B61EA37}"/>
              </a:ext>
              <a:ext uri="{C183D7F6-B498-43B3-948B-1728B52AA6E4}">
                <adec:decorative xmlns:adec="http://schemas.microsoft.com/office/drawing/2017/decorative" val="1"/>
              </a:ext>
            </a:extLst>
          </p:cNvPr>
          <p:cNvSpPr/>
          <p:nvPr/>
        </p:nvSpPr>
        <p:spPr>
          <a:xfrm>
            <a:off x="12104454" y="4374828"/>
            <a:ext cx="276267" cy="276267"/>
          </a:xfrm>
          <a:prstGeom prst="ellipse">
            <a:avLst/>
          </a:prstGeom>
          <a:solidFill>
            <a:schemeClr val="tx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02B24A66-2ACB-4637-BDC5-5520938FD818}"/>
              </a:ext>
              <a:ext uri="{C183D7F6-B498-43B3-948B-1728B52AA6E4}">
                <adec:decorative xmlns:adec="http://schemas.microsoft.com/office/drawing/2017/decorative" val="1"/>
              </a:ext>
            </a:extLst>
          </p:cNvPr>
          <p:cNvSpPr/>
          <p:nvPr/>
        </p:nvSpPr>
        <p:spPr>
          <a:xfrm>
            <a:off x="1730789" y="5012463"/>
            <a:ext cx="702733" cy="702733"/>
          </a:xfrm>
          <a:prstGeom prst="ellipse">
            <a:avLst/>
          </a:prstGeom>
          <a:solidFill>
            <a:schemeClr val="bg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CE64D8A3-0B35-4599-AF38-4768AA9F80CB}"/>
              </a:ext>
              <a:ext uri="{C183D7F6-B498-43B3-948B-1728B52AA6E4}">
                <adec:decorative xmlns:adec="http://schemas.microsoft.com/office/drawing/2017/decorative" val="1"/>
              </a:ext>
            </a:extLst>
          </p:cNvPr>
          <p:cNvSpPr/>
          <p:nvPr/>
        </p:nvSpPr>
        <p:spPr>
          <a:xfrm>
            <a:off x="6659362" y="4029834"/>
            <a:ext cx="1380545" cy="1380545"/>
          </a:xfrm>
          <a:prstGeom prst="ellipse">
            <a:avLst/>
          </a:prstGeom>
          <a:solidFill>
            <a:schemeClr val="accent2"/>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1AB14C15-D5BD-4311-AFA4-3B26A701C825}"/>
              </a:ext>
              <a:ext uri="{C183D7F6-B498-43B3-948B-1728B52AA6E4}">
                <adec:decorative xmlns:adec="http://schemas.microsoft.com/office/drawing/2017/decorative" val="1"/>
              </a:ext>
            </a:extLst>
          </p:cNvPr>
          <p:cNvSpPr/>
          <p:nvPr/>
        </p:nvSpPr>
        <p:spPr>
          <a:xfrm>
            <a:off x="8488518" y="6179127"/>
            <a:ext cx="3302000" cy="3302000"/>
          </a:xfrm>
          <a:prstGeom prst="ellipse">
            <a:avLst/>
          </a:prstGeom>
          <a:solidFill>
            <a:schemeClr val="accent4"/>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Isosceles Triangle 22">
            <a:extLst>
              <a:ext uri="{FF2B5EF4-FFF2-40B4-BE49-F238E27FC236}">
                <a16:creationId xmlns:a16="http://schemas.microsoft.com/office/drawing/2014/main" id="{73A4DC98-FC3C-45F4-9642-2608FEDA9738}"/>
              </a:ext>
              <a:ext uri="{C183D7F6-B498-43B3-948B-1728B52AA6E4}">
                <adec:decorative xmlns:adec="http://schemas.microsoft.com/office/drawing/2017/decorative" val="1"/>
              </a:ext>
            </a:extLst>
          </p:cNvPr>
          <p:cNvSpPr/>
          <p:nvPr/>
        </p:nvSpPr>
        <p:spPr>
          <a:xfrm>
            <a:off x="12563180" y="6259544"/>
            <a:ext cx="585939" cy="505120"/>
          </a:xfrm>
          <a:prstGeom prst="triangle">
            <a:avLst/>
          </a:prstGeom>
          <a:solidFill>
            <a:schemeClr val="accent6"/>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Isosceles Triangle 23">
            <a:extLst>
              <a:ext uri="{FF2B5EF4-FFF2-40B4-BE49-F238E27FC236}">
                <a16:creationId xmlns:a16="http://schemas.microsoft.com/office/drawing/2014/main" id="{F947C51B-EF9D-408C-A5D8-18FA52EB03B8}"/>
              </a:ext>
              <a:ext uri="{C183D7F6-B498-43B3-948B-1728B52AA6E4}">
                <adec:decorative xmlns:adec="http://schemas.microsoft.com/office/drawing/2017/decorative" val="1"/>
              </a:ext>
            </a:extLst>
          </p:cNvPr>
          <p:cNvSpPr/>
          <p:nvPr/>
        </p:nvSpPr>
        <p:spPr>
          <a:xfrm>
            <a:off x="6696759" y="3066088"/>
            <a:ext cx="1385995" cy="1194823"/>
          </a:xfrm>
          <a:prstGeom prst="triangle">
            <a:avLst/>
          </a:prstGeom>
          <a:noFill/>
          <a:ln>
            <a:solidFill>
              <a:schemeClr val="accent4"/>
            </a:solid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Isosceles Triangle 24">
            <a:extLst>
              <a:ext uri="{FF2B5EF4-FFF2-40B4-BE49-F238E27FC236}">
                <a16:creationId xmlns:a16="http://schemas.microsoft.com/office/drawing/2014/main" id="{3135001C-01F7-45DC-ABF3-915B22FD578F}"/>
              </a:ext>
              <a:ext uri="{C183D7F6-B498-43B3-948B-1728B52AA6E4}">
                <adec:decorative xmlns:adec="http://schemas.microsoft.com/office/drawing/2017/decorative" val="1"/>
              </a:ext>
            </a:extLst>
          </p:cNvPr>
          <p:cNvSpPr/>
          <p:nvPr/>
        </p:nvSpPr>
        <p:spPr>
          <a:xfrm rot="10800000">
            <a:off x="7137980" y="3680593"/>
            <a:ext cx="468376" cy="403772"/>
          </a:xfrm>
          <a:prstGeom prst="triangle">
            <a:avLst/>
          </a:prstGeom>
          <a:solidFill>
            <a:schemeClr val="accent4"/>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Isosceles Triangle 25">
            <a:extLst>
              <a:ext uri="{FF2B5EF4-FFF2-40B4-BE49-F238E27FC236}">
                <a16:creationId xmlns:a16="http://schemas.microsoft.com/office/drawing/2014/main" id="{0B8A6B2E-B8C3-44E7-9F4D-FFEB8705060D}"/>
              </a:ext>
              <a:ext uri="{C183D7F6-B498-43B3-948B-1728B52AA6E4}">
                <adec:decorative xmlns:adec="http://schemas.microsoft.com/office/drawing/2017/decorative" val="1"/>
              </a:ext>
            </a:extLst>
          </p:cNvPr>
          <p:cNvSpPr/>
          <p:nvPr/>
        </p:nvSpPr>
        <p:spPr>
          <a:xfrm rot="10800000">
            <a:off x="6054071" y="2647208"/>
            <a:ext cx="1964422" cy="1693467"/>
          </a:xfrm>
          <a:prstGeom prst="triangle">
            <a:avLst/>
          </a:prstGeom>
          <a:solidFill>
            <a:schemeClr val="accent2">
              <a:alpha val="20000"/>
            </a:schemeClr>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Isosceles Triangle 26">
            <a:extLst>
              <a:ext uri="{FF2B5EF4-FFF2-40B4-BE49-F238E27FC236}">
                <a16:creationId xmlns:a16="http://schemas.microsoft.com/office/drawing/2014/main" id="{F5FB9ACF-AF44-4A64-8159-175D054632A9}"/>
              </a:ext>
              <a:ext uri="{C183D7F6-B498-43B3-948B-1728B52AA6E4}">
                <adec:decorative xmlns:adec="http://schemas.microsoft.com/office/drawing/2017/decorative" val="1"/>
              </a:ext>
            </a:extLst>
          </p:cNvPr>
          <p:cNvSpPr/>
          <p:nvPr/>
        </p:nvSpPr>
        <p:spPr>
          <a:xfrm rot="10800000">
            <a:off x="5631541" y="967994"/>
            <a:ext cx="1154470" cy="995233"/>
          </a:xfrm>
          <a:prstGeom prst="triangle">
            <a:avLst/>
          </a:prstGeom>
          <a:solidFill>
            <a:schemeClr val="accent2"/>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8B6ABA6F-3778-42B8-BA89-2CBB403439EE}"/>
              </a:ext>
              <a:ext uri="{C183D7F6-B498-43B3-948B-1728B52AA6E4}">
                <adec:decorative xmlns:adec="http://schemas.microsoft.com/office/drawing/2017/decorative" val="1"/>
              </a:ext>
            </a:extLst>
          </p:cNvPr>
          <p:cNvSpPr>
            <a:spLocks noChangeAspect="1"/>
          </p:cNvSpPr>
          <p:nvPr/>
        </p:nvSpPr>
        <p:spPr>
          <a:xfrm>
            <a:off x="9096913" y="-1321049"/>
            <a:ext cx="3657600" cy="3657600"/>
          </a:xfrm>
          <a:prstGeom prst="ellipse">
            <a:avLst/>
          </a:prstGeom>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395502D4-9B6B-42D0-9E74-B1A0881C5C5E}"/>
              </a:ext>
              <a:ext uri="{C183D7F6-B498-43B3-948B-1728B52AA6E4}">
                <adec:decorative xmlns:adec="http://schemas.microsoft.com/office/drawing/2017/decorative" val="1"/>
              </a:ext>
            </a:extLst>
          </p:cNvPr>
          <p:cNvSpPr/>
          <p:nvPr/>
        </p:nvSpPr>
        <p:spPr>
          <a:xfrm>
            <a:off x="11209463" y="1434152"/>
            <a:ext cx="1451957" cy="1451957"/>
          </a:xfrm>
          <a:prstGeom prst="ellipse">
            <a:avLst/>
          </a:prstGeom>
          <a:solidFill>
            <a:schemeClr val="bg1"/>
          </a:solid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EC76A6FF-5B8D-41B6-B344-C91473FE5BFD}"/>
              </a:ext>
              <a:ext uri="{C183D7F6-B498-43B3-948B-1728B52AA6E4}">
                <adec:decorative xmlns:adec="http://schemas.microsoft.com/office/drawing/2017/decorative" val="1"/>
              </a:ext>
            </a:extLst>
          </p:cNvPr>
          <p:cNvSpPr/>
          <p:nvPr/>
        </p:nvSpPr>
        <p:spPr>
          <a:xfrm rot="10618464">
            <a:off x="7227929" y="5131215"/>
            <a:ext cx="978891" cy="978891"/>
          </a:xfrm>
          <a:prstGeom prst="ellipse">
            <a:avLst/>
          </a:prstGeom>
          <a:blipFill>
            <a:blip r:embed="rId5"/>
            <a:tile tx="0" ty="0" sx="100000" sy="100000" flip="none" algn="tl"/>
          </a:blipFill>
          <a:ln>
            <a:noFill/>
          </a:ln>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Isosceles Triangle 30">
            <a:extLst>
              <a:ext uri="{FF2B5EF4-FFF2-40B4-BE49-F238E27FC236}">
                <a16:creationId xmlns:a16="http://schemas.microsoft.com/office/drawing/2014/main" id="{7107CA21-28BF-46C5-91AA-20088507BEDF}"/>
              </a:ext>
              <a:ext uri="{C183D7F6-B498-43B3-948B-1728B52AA6E4}">
                <adec:decorative xmlns:adec="http://schemas.microsoft.com/office/drawing/2017/decorative" val="1"/>
              </a:ext>
            </a:extLst>
          </p:cNvPr>
          <p:cNvSpPr/>
          <p:nvPr/>
        </p:nvSpPr>
        <p:spPr>
          <a:xfrm>
            <a:off x="7620408" y="4815136"/>
            <a:ext cx="1609522" cy="1729372"/>
          </a:xfrm>
          <a:prstGeom prst="triangle">
            <a:avLst/>
          </a:prstGeom>
          <a:noFill/>
          <a:scene3d>
            <a:camera prst="orthographicFront">
              <a:rot lat="0" lon="179995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47C5A09F-C813-449D-9FB1-AC2D1966F1A1}"/>
              </a:ext>
            </a:extLst>
          </p:cNvPr>
          <p:cNvSpPr>
            <a:spLocks noGrp="1"/>
          </p:cNvSpPr>
          <p:nvPr>
            <p:ph type="title"/>
          </p:nvPr>
        </p:nvSpPr>
        <p:spPr>
          <a:xfrm>
            <a:off x="-514350" y="2622821"/>
            <a:ext cx="8120706" cy="1013120"/>
          </a:xfrm>
        </p:spPr>
        <p:txBody>
          <a:bodyPr/>
          <a:lstStyle/>
          <a:p>
            <a:r>
              <a:rPr lang="en-US" sz="5400" b="1" dirty="0">
                <a:effectLst>
                  <a:outerShdw blurRad="38100" dist="38100" dir="2700000" algn="tl">
                    <a:srgbClr val="000000">
                      <a:alpha val="43137"/>
                    </a:srgbClr>
                  </a:outerShdw>
                </a:effectLst>
              </a:rPr>
              <a:t>POST-MODERNIST VERSUS THE THEIST</a:t>
            </a:r>
          </a:p>
        </p:txBody>
      </p:sp>
    </p:spTree>
    <p:extLst>
      <p:ext uri="{BB962C8B-B14F-4D97-AF65-F5344CB8AC3E}">
        <p14:creationId xmlns:p14="http://schemas.microsoft.com/office/powerpoint/2010/main" val="679596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advTm="6000">
        <p159:morph option="byObject"/>
      </p:transition>
    </mc:Choice>
    <mc:Fallback xmlns="">
      <p:transition spd="slow" advTm="6000">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937F75-A090-7C7D-6A3E-B7DE0E6433E6}"/>
              </a:ext>
            </a:extLst>
          </p:cNvPr>
          <p:cNvPicPr>
            <a:picLocks noChangeAspect="1"/>
          </p:cNvPicPr>
          <p:nvPr/>
        </p:nvPicPr>
        <p:blipFill>
          <a:blip r:embed="rId2"/>
          <a:stretch>
            <a:fillRect/>
          </a:stretch>
        </p:blipFill>
        <p:spPr>
          <a:xfrm>
            <a:off x="719091" y="204186"/>
            <a:ext cx="10750859" cy="6249880"/>
          </a:xfrm>
          <a:prstGeom prst="rect">
            <a:avLst/>
          </a:prstGeom>
        </p:spPr>
      </p:pic>
    </p:spTree>
    <p:extLst>
      <p:ext uri="{BB962C8B-B14F-4D97-AF65-F5344CB8AC3E}">
        <p14:creationId xmlns:p14="http://schemas.microsoft.com/office/powerpoint/2010/main" val="36833774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1828800" y="0"/>
            <a:ext cx="8839200" cy="1524000"/>
          </a:xfrm>
          <a:solidFill>
            <a:srgbClr val="FF6600"/>
          </a:solidFill>
          <a:ln>
            <a:solidFill>
              <a:srgbClr val="FF6600"/>
            </a:solidFill>
          </a:ln>
        </p:spPr>
        <p:txBody>
          <a:bodyPr/>
          <a:lstStyle/>
          <a:p>
            <a:pPr eaLnBrk="1" hangingPunct="1">
              <a:defRPr/>
            </a:pPr>
            <a:r>
              <a:rPr lang="en-US" sz="3600" dirty="0">
                <a:effectLst>
                  <a:outerShdw blurRad="38100" dist="38100" dir="2700000" algn="tl">
                    <a:srgbClr val="FFFFFF"/>
                  </a:outerShdw>
                </a:effectLst>
                <a:latin typeface="Matisse ITC" pitchFamily="82" charset="0"/>
              </a:rPr>
              <a:t>Future Historical Situational Context</a:t>
            </a:r>
            <a:r>
              <a:rPr lang="en-US" sz="3600" dirty="0"/>
              <a:t>             </a:t>
            </a:r>
            <a:r>
              <a:rPr lang="en-US" sz="3600" dirty="0">
                <a:solidFill>
                  <a:schemeClr val="bg1"/>
                </a:solidFill>
              </a:rPr>
              <a:t>Of  21</a:t>
            </a:r>
            <a:r>
              <a:rPr lang="en-US" sz="3600" baseline="30000" dirty="0">
                <a:solidFill>
                  <a:schemeClr val="bg1"/>
                </a:solidFill>
              </a:rPr>
              <a:t>st</a:t>
            </a:r>
            <a:r>
              <a:rPr lang="en-US" sz="3600" dirty="0">
                <a:solidFill>
                  <a:schemeClr val="bg1"/>
                </a:solidFill>
              </a:rPr>
              <a:t> Century Churches Of Christ</a:t>
            </a:r>
            <a:endParaRPr lang="en-US" sz="3600" i="1" dirty="0">
              <a:solidFill>
                <a:schemeClr val="bg1"/>
              </a:solidFill>
            </a:endParaRPr>
          </a:p>
        </p:txBody>
      </p:sp>
      <p:sp>
        <p:nvSpPr>
          <p:cNvPr id="959491" name="Rectangle 3"/>
          <p:cNvSpPr>
            <a:spLocks noGrp="1" noChangeArrowheads="1"/>
          </p:cNvSpPr>
          <p:nvPr>
            <p:ph type="body" idx="1"/>
          </p:nvPr>
        </p:nvSpPr>
        <p:spPr>
          <a:xfrm>
            <a:off x="1828800" y="1676400"/>
            <a:ext cx="8839200" cy="5181600"/>
          </a:xfrm>
        </p:spPr>
        <p:txBody>
          <a:bodyPr/>
          <a:lstStyle/>
          <a:p>
            <a:pPr eaLnBrk="1" hangingPunct="1">
              <a:lnSpc>
                <a:spcPct val="90000"/>
              </a:lnSpc>
              <a:buFontTx/>
              <a:buNone/>
            </a:pPr>
            <a:r>
              <a:rPr lang="en-US" altLang="en-US" sz="2400" dirty="0">
                <a:solidFill>
                  <a:srgbClr val="FFFF00"/>
                </a:solidFill>
              </a:rPr>
              <a:t>   “Philosophy” is defined as a “search for a general understanding of values and reality by chiefly speculative rather than observational means.”  The Apostle Paul cautioned, “Beware lest any man spoil you through philosophy and vain deceit, after the tradition of men, after the rudiments of the world, and not after Christ” (Col. 2: 8).   The best &amp; most succinct statement of the meaning specifically of “post-modernism” was in a recent article of </a:t>
            </a:r>
            <a:r>
              <a:rPr lang="en-US" altLang="en-US" sz="2400" i="1" dirty="0">
                <a:solidFill>
                  <a:srgbClr val="FFFF00"/>
                </a:solidFill>
              </a:rPr>
              <a:t>The Spiritual</a:t>
            </a:r>
            <a:r>
              <a:rPr lang="en-US" altLang="en-US" sz="2400" dirty="0">
                <a:solidFill>
                  <a:srgbClr val="FFFF00"/>
                </a:solidFill>
              </a:rPr>
              <a:t> </a:t>
            </a:r>
            <a:r>
              <a:rPr lang="en-US" altLang="en-US" sz="2400" i="1" dirty="0">
                <a:solidFill>
                  <a:srgbClr val="FFFF00"/>
                </a:solidFill>
              </a:rPr>
              <a:t>Sword</a:t>
            </a:r>
            <a:r>
              <a:rPr lang="en-US" altLang="en-US" sz="2400" dirty="0">
                <a:solidFill>
                  <a:srgbClr val="FFFF00"/>
                </a:solidFill>
              </a:rPr>
              <a:t>:</a:t>
            </a:r>
          </a:p>
          <a:p>
            <a:pPr eaLnBrk="1" hangingPunct="1">
              <a:lnSpc>
                <a:spcPct val="90000"/>
              </a:lnSpc>
              <a:buFontTx/>
              <a:buNone/>
            </a:pPr>
            <a:r>
              <a:rPr lang="en-US" altLang="en-US" sz="2000" dirty="0">
                <a:solidFill>
                  <a:srgbClr val="FFFF00"/>
                </a:solidFill>
              </a:rPr>
              <a:t>          “</a:t>
            </a:r>
            <a:r>
              <a:rPr lang="en-US" altLang="en-US" sz="2000" b="1" dirty="0">
                <a:solidFill>
                  <a:srgbClr val="FFFF00"/>
                </a:solidFill>
              </a:rPr>
              <a:t>Postmodernism</a:t>
            </a:r>
            <a:r>
              <a:rPr lang="en-US" altLang="en-US" sz="2000" dirty="0">
                <a:solidFill>
                  <a:srgbClr val="FFFF00"/>
                </a:solidFill>
              </a:rPr>
              <a:t> is the latest philosophy to take center stage,  and  it</a:t>
            </a:r>
          </a:p>
          <a:p>
            <a:pPr eaLnBrk="1" hangingPunct="1">
              <a:lnSpc>
                <a:spcPct val="90000"/>
              </a:lnSpc>
              <a:buFontTx/>
              <a:buNone/>
            </a:pPr>
            <a:r>
              <a:rPr lang="en-US" altLang="en-US" sz="2000" dirty="0">
                <a:solidFill>
                  <a:srgbClr val="FFFF00"/>
                </a:solidFill>
              </a:rPr>
              <a:t>           unquestionably is one of the most dangerous.  As the name suggests, it</a:t>
            </a:r>
          </a:p>
          <a:p>
            <a:pPr eaLnBrk="1" hangingPunct="1">
              <a:lnSpc>
                <a:spcPct val="90000"/>
              </a:lnSpc>
              <a:buFontTx/>
              <a:buNone/>
            </a:pPr>
            <a:r>
              <a:rPr lang="en-US" altLang="en-US" sz="2000" dirty="0">
                <a:solidFill>
                  <a:srgbClr val="FFFF00"/>
                </a:solidFill>
              </a:rPr>
              <a:t>           is - ‘post’ or ‘after’ - modernism and differs dramatically from the old</a:t>
            </a:r>
          </a:p>
          <a:p>
            <a:pPr eaLnBrk="1" hangingPunct="1">
              <a:lnSpc>
                <a:spcPct val="90000"/>
              </a:lnSpc>
              <a:buFontTx/>
              <a:buNone/>
            </a:pPr>
            <a:r>
              <a:rPr lang="en-US" altLang="en-US" sz="2000" dirty="0">
                <a:solidFill>
                  <a:srgbClr val="FFFF00"/>
                </a:solidFill>
              </a:rPr>
              <a:t>          ‘modernism’.  Modernism subjected the Bible to rationalism &amp; elevated</a:t>
            </a:r>
          </a:p>
          <a:p>
            <a:pPr eaLnBrk="1" hangingPunct="1">
              <a:lnSpc>
                <a:spcPct val="90000"/>
              </a:lnSpc>
              <a:buFontTx/>
              <a:buNone/>
            </a:pPr>
            <a:r>
              <a:rPr lang="en-US" altLang="en-US" sz="2000" dirty="0">
                <a:solidFill>
                  <a:srgbClr val="FFFF00"/>
                </a:solidFill>
              </a:rPr>
              <a:t>           human reasoning above divine revelation.   Post-modernism accepts all</a:t>
            </a:r>
          </a:p>
          <a:p>
            <a:pPr eaLnBrk="1" hangingPunct="1">
              <a:lnSpc>
                <a:spcPct val="90000"/>
              </a:lnSpc>
              <a:buFontTx/>
              <a:buNone/>
            </a:pPr>
            <a:r>
              <a:rPr lang="en-US" altLang="en-US" sz="2000" dirty="0">
                <a:solidFill>
                  <a:srgbClr val="FFFF00"/>
                </a:solidFill>
              </a:rPr>
              <a:t>           religions as true,  provided no one of them claims to be exclusively true.</a:t>
            </a:r>
          </a:p>
          <a:p>
            <a:pPr eaLnBrk="1" hangingPunct="1">
              <a:lnSpc>
                <a:spcPct val="90000"/>
              </a:lnSpc>
              <a:buFontTx/>
              <a:buNone/>
            </a:pPr>
            <a:r>
              <a:rPr lang="en-US" altLang="en-US" sz="2000" dirty="0">
                <a:solidFill>
                  <a:srgbClr val="FFFF00"/>
                </a:solidFill>
              </a:rPr>
              <a:t>          {Similar to situation of Acts 17: 23.}  The greatest sin in Postmodernism</a:t>
            </a:r>
          </a:p>
          <a:p>
            <a:pPr eaLnBrk="1" hangingPunct="1">
              <a:lnSpc>
                <a:spcPct val="90000"/>
              </a:lnSpc>
              <a:buFontTx/>
              <a:buNone/>
            </a:pPr>
            <a:r>
              <a:rPr lang="en-US" altLang="en-US" sz="2000" dirty="0">
                <a:solidFill>
                  <a:srgbClr val="FFFF00"/>
                </a:solidFill>
              </a:rPr>
              <a:t>           is to believe that one is ‘right’ and that all others are ‘wrong’.” </a:t>
            </a:r>
          </a:p>
          <a:p>
            <a:pPr eaLnBrk="1" hangingPunct="1">
              <a:lnSpc>
                <a:spcPct val="90000"/>
              </a:lnSpc>
              <a:buFontTx/>
              <a:buNone/>
            </a:pPr>
            <a:endParaRPr lang="en-US" altLang="en-US" sz="2400" dirty="0"/>
          </a:p>
        </p:txBody>
      </p:sp>
      <p:pic>
        <p:nvPicPr>
          <p:cNvPr id="2" name="Picture 1" descr="405090OTvs_w.jpg">
            <a:extLst>
              <a:ext uri="{FF2B5EF4-FFF2-40B4-BE49-F238E27FC236}">
                <a16:creationId xmlns:a16="http://schemas.microsoft.com/office/drawing/2014/main" id="{9F976853-A540-B493-DC99-A056DE02A6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524000"/>
            <a:ext cx="8839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586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3.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1_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10.xml><?xml version="1.0" encoding="utf-8"?>
<a:theme xmlns:a="http://schemas.openxmlformats.org/drawingml/2006/main" name="5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unset Cross">
  <a:themeElements>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set Cro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set Cro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set Cro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set Cro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set Cro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set Cro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set Cro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set Cro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set Cro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set Cro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set Cro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set Cro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ZSLID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Office Theme">
  <a:themeElements>
    <a:clrScheme name="Custom 12">
      <a:dk1>
        <a:sysClr val="windowText" lastClr="000000"/>
      </a:dk1>
      <a:lt1>
        <a:sysClr val="window" lastClr="FFFFFF"/>
      </a:lt1>
      <a:dk2>
        <a:srgbClr val="323232"/>
      </a:dk2>
      <a:lt2>
        <a:srgbClr val="FFFFFF"/>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45264495_Animated title abstract_RVA_v3" id="{3D082EBF-C301-447D-9077-920B2F81C68D}" vid="{B558F01C-E2CE-4C16-9FAB-24D3D9C532F6}"/>
    </a:ext>
  </a:extLst>
</a:theme>
</file>

<file path=ppt/theme/theme2.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Alchemy">
  <a:themeElements>
    <a:clrScheme name="">
      <a:dk1>
        <a:srgbClr val="004080"/>
      </a:dk1>
      <a:lt1>
        <a:srgbClr val="FFFFFF"/>
      </a:lt1>
      <a:dk2>
        <a:srgbClr val="004080"/>
      </a:dk2>
      <a:lt2>
        <a:srgbClr val="3E3E5C"/>
      </a:lt2>
      <a:accent1>
        <a:srgbClr val="60597B"/>
      </a:accent1>
      <a:accent2>
        <a:srgbClr val="6666FF"/>
      </a:accent2>
      <a:accent3>
        <a:srgbClr val="FFFFFF"/>
      </a:accent3>
      <a:accent4>
        <a:srgbClr val="00356C"/>
      </a:accent4>
      <a:accent5>
        <a:srgbClr val="B6B5BF"/>
      </a:accent5>
      <a:accent6>
        <a:srgbClr val="5C5CE7"/>
      </a:accent6>
      <a:hlink>
        <a:srgbClr val="99CCFF"/>
      </a:hlink>
      <a:folHlink>
        <a:srgbClr val="FFFF99"/>
      </a:folHlink>
    </a:clrScheme>
    <a:fontScheme name="Alchemy">
      <a:majorFont>
        <a:latin typeface="Verdana"/>
        <a:ea typeface="Osaka"/>
        <a:cs typeface=""/>
      </a:majorFont>
      <a:minorFont>
        <a:latin typeface="Verdana"/>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S030006154">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974806"/>
      </a:accent4>
      <a:accent5>
        <a:srgbClr val="4BACC6"/>
      </a:accent5>
      <a:accent6>
        <a:srgbClr val="F79646"/>
      </a:accent6>
      <a:hlink>
        <a:srgbClr val="0000FF"/>
      </a:hlink>
      <a:folHlink>
        <a:srgbClr val="95373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mple presentation slides with animation 1">
        <a:dk1>
          <a:srgbClr val="1A1A70"/>
        </a:dk1>
        <a:lt1>
          <a:srgbClr val="FFFFFF"/>
        </a:lt1>
        <a:dk2>
          <a:srgbClr val="12449E"/>
        </a:dk2>
        <a:lt2>
          <a:srgbClr val="C0C0C0"/>
        </a:lt2>
        <a:accent1>
          <a:srgbClr val="3167D3"/>
        </a:accent1>
        <a:accent2>
          <a:srgbClr val="87A3E9"/>
        </a:accent2>
        <a:accent3>
          <a:srgbClr val="FFFFFF"/>
        </a:accent3>
        <a:accent4>
          <a:srgbClr val="14145F"/>
        </a:accent4>
        <a:accent5>
          <a:srgbClr val="ADB8E6"/>
        </a:accent5>
        <a:accent6>
          <a:srgbClr val="7A93D3"/>
        </a:accent6>
        <a:hlink>
          <a:srgbClr val="90B54D"/>
        </a:hlink>
        <a:folHlink>
          <a:srgbClr val="F6A23C"/>
        </a:folHlink>
      </a:clrScheme>
      <a:clrMap bg1="lt1" tx1="dk1" bg2="lt2" tx2="dk2" accent1="accent1" accent2="accent2" accent3="accent3" accent4="accent4" accent5="accent5" accent6="accent6" hlink="hlink" folHlink="folHlink"/>
    </a:extraClrScheme>
    <a:extraClrScheme>
      <a:clrScheme name="Sample presentation slides with animation 2">
        <a:dk1>
          <a:srgbClr val="0E5D92"/>
        </a:dk1>
        <a:lt1>
          <a:srgbClr val="FFFFFF"/>
        </a:lt1>
        <a:dk2>
          <a:srgbClr val="137C9D"/>
        </a:dk2>
        <a:lt2>
          <a:srgbClr val="C0C0C0"/>
        </a:lt2>
        <a:accent1>
          <a:srgbClr val="35AACF"/>
        </a:accent1>
        <a:accent2>
          <a:srgbClr val="75CDB2"/>
        </a:accent2>
        <a:accent3>
          <a:srgbClr val="FFFFFF"/>
        </a:accent3>
        <a:accent4>
          <a:srgbClr val="0A4E7C"/>
        </a:accent4>
        <a:accent5>
          <a:srgbClr val="AED2E4"/>
        </a:accent5>
        <a:accent6>
          <a:srgbClr val="69BAA1"/>
        </a:accent6>
        <a:hlink>
          <a:srgbClr val="E8C86E"/>
        </a:hlink>
        <a:folHlink>
          <a:srgbClr val="1E68D6"/>
        </a:folHlink>
      </a:clrScheme>
      <a:clrMap bg1="lt1" tx1="dk1" bg2="lt2" tx2="dk2" accent1="accent1" accent2="accent2" accent3="accent3" accent4="accent4" accent5="accent5" accent6="accent6" hlink="hlink" folHlink="folHlink"/>
    </a:extraClrScheme>
    <a:extraClrScheme>
      <a:clrScheme name="Sample presentation slides with animation 3">
        <a:dk1>
          <a:srgbClr val="164D60"/>
        </a:dk1>
        <a:lt1>
          <a:srgbClr val="FFFFFF"/>
        </a:lt1>
        <a:dk2>
          <a:srgbClr val="2A8486"/>
        </a:dk2>
        <a:lt2>
          <a:srgbClr val="C0C0C0"/>
        </a:lt2>
        <a:accent1>
          <a:srgbClr val="48BC77"/>
        </a:accent1>
        <a:accent2>
          <a:srgbClr val="ECCA4C"/>
        </a:accent2>
        <a:accent3>
          <a:srgbClr val="FFFFFF"/>
        </a:accent3>
        <a:accent4>
          <a:srgbClr val="114051"/>
        </a:accent4>
        <a:accent5>
          <a:srgbClr val="B1DABD"/>
        </a:accent5>
        <a:accent6>
          <a:srgbClr val="D6B744"/>
        </a:accent6>
        <a:hlink>
          <a:srgbClr val="3191E9"/>
        </a:hlink>
        <a:folHlink>
          <a:srgbClr val="E36943"/>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24.xml><?xml version="1.0" encoding="utf-8"?>
<a:theme xmlns:a="http://schemas.openxmlformats.org/drawingml/2006/main" name="2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7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7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0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2A004E"/>
    </a:dk1>
    <a:lt1>
      <a:srgbClr val="FFFFFF"/>
    </a:lt1>
    <a:dk2>
      <a:srgbClr val="500093"/>
    </a:dk2>
    <a:lt2>
      <a:srgbClr val="00CCCC"/>
    </a:lt2>
    <a:accent1>
      <a:srgbClr val="500093"/>
    </a:accent1>
    <a:accent2>
      <a:srgbClr val="0000FF"/>
    </a:accent2>
    <a:accent3>
      <a:srgbClr val="B3AAC8"/>
    </a:accent3>
    <a:accent4>
      <a:srgbClr val="DADADA"/>
    </a:accent4>
    <a:accent5>
      <a:srgbClr val="B3AAC8"/>
    </a:accent5>
    <a:accent6>
      <a:srgbClr val="0000E7"/>
    </a:accent6>
    <a:hlink>
      <a:srgbClr val="FFFF00"/>
    </a:hlink>
    <a:folHlink>
      <a:srgbClr val="7500D7"/>
    </a:folHlink>
  </a:clrScheme>
</a:themeOverride>
</file>

<file path=docProps/app.xml><?xml version="1.0" encoding="utf-8"?>
<Properties xmlns="http://schemas.openxmlformats.org/officeDocument/2006/extended-properties" xmlns:vt="http://schemas.openxmlformats.org/officeDocument/2006/docPropsVTypes">
  <TotalTime>681</TotalTime>
  <Words>6143</Words>
  <Application>Microsoft Office PowerPoint</Application>
  <PresentationFormat>Widescreen</PresentationFormat>
  <Paragraphs>862</Paragraphs>
  <Slides>132</Slides>
  <Notes>103</Notes>
  <HiddenSlides>0</HiddenSlides>
  <MMClips>0</MMClips>
  <ScaleCrop>false</ScaleCrop>
  <HeadingPairs>
    <vt:vector size="6" baseType="variant">
      <vt:variant>
        <vt:lpstr>Fonts Used</vt:lpstr>
      </vt:variant>
      <vt:variant>
        <vt:i4>33</vt:i4>
      </vt:variant>
      <vt:variant>
        <vt:lpstr>Theme</vt:lpstr>
      </vt:variant>
      <vt:variant>
        <vt:i4>25</vt:i4>
      </vt:variant>
      <vt:variant>
        <vt:lpstr>Slide Titles</vt:lpstr>
      </vt:variant>
      <vt:variant>
        <vt:i4>132</vt:i4>
      </vt:variant>
    </vt:vector>
  </HeadingPairs>
  <TitlesOfParts>
    <vt:vector size="190" baseType="lpstr">
      <vt:lpstr>AGaramond</vt:lpstr>
      <vt:lpstr>Algerian</vt:lpstr>
      <vt:lpstr>American Uncial</vt:lpstr>
      <vt:lpstr>Arial</vt:lpstr>
      <vt:lpstr>Arial Black</vt:lpstr>
      <vt:lpstr>Australian Sunrise</vt:lpstr>
      <vt:lpstr>Bazooka</vt:lpstr>
      <vt:lpstr>Book Antiqua</vt:lpstr>
      <vt:lpstr>Broadway</vt:lpstr>
      <vt:lpstr>Calibri</vt:lpstr>
      <vt:lpstr>Calibri Light</vt:lpstr>
      <vt:lpstr>Calligrapher</vt:lpstr>
      <vt:lpstr>Castellar</vt:lpstr>
      <vt:lpstr>CloisterBlack BT</vt:lpstr>
      <vt:lpstr>Comic Sans MS</vt:lpstr>
      <vt:lpstr>Courier</vt:lpstr>
      <vt:lpstr>Flat Brush</vt:lpstr>
      <vt:lpstr>Franklin Gothic Book</vt:lpstr>
      <vt:lpstr>Franklin Gothic Demi</vt:lpstr>
      <vt:lpstr>Garamond</vt:lpstr>
      <vt:lpstr>Impact</vt:lpstr>
      <vt:lpstr>Magneto</vt:lpstr>
      <vt:lpstr>Matisse ITC</vt:lpstr>
      <vt:lpstr>Monotype Sorts</vt:lpstr>
      <vt:lpstr>Papyrus</vt:lpstr>
      <vt:lpstr>Ravie</vt:lpstr>
      <vt:lpstr>Storybook</vt:lpstr>
      <vt:lpstr>Tahoma</vt:lpstr>
      <vt:lpstr>Times New Roman</vt:lpstr>
      <vt:lpstr>Verdana</vt:lpstr>
      <vt:lpstr>Wide Latin</vt:lpstr>
      <vt:lpstr>Wingdings</vt:lpstr>
      <vt:lpstr>Wingdings 2</vt:lpstr>
      <vt:lpstr>1_Office Theme</vt:lpstr>
      <vt:lpstr>Powerpoint 1 - CLASSIC PHILOSOPHICAL, HUMAN RELIGIOUS, AND CHURCH</vt:lpstr>
      <vt:lpstr>12_Powerpoint 1 - CLASSIC PHILOSOPHICAL, HUMAN RELIGIOUS, AND CHURCH</vt:lpstr>
      <vt:lpstr>Balance</vt:lpstr>
      <vt:lpstr>17_Powerpoint 1 - CLASSIC PHILOSOPHICAL, HUMAN RELIGIOUS, AND CHURCH</vt:lpstr>
      <vt:lpstr>27_Powerpoint 1 - CLASSIC PHILOSOPHICAL, HUMAN RELIGIOUS, AND CHURCH</vt:lpstr>
      <vt:lpstr>60_Powerpoint 1 - CLASSIC PHILOSOPHICAL, HUMAN RELIGIOUS, AND CHURCH</vt:lpstr>
      <vt:lpstr>1_Powerpoint 1 - CLASSIC PHILOSOPHICAL, HUMAN RELIGIOUS, AND CHURCH</vt:lpstr>
      <vt:lpstr>44_Powerpoint 1 - CLASSIC PHILOSOPHICAL, HUMAN RELIGIOUS, AND CHURCH</vt:lpstr>
      <vt:lpstr>5_Presentation12</vt:lpstr>
      <vt:lpstr>Sunset Cross</vt:lpstr>
      <vt:lpstr>34_Powerpoint 1 - CLASSIC PHILOSOPHICAL, HUMAN RELIGIOUS, AND CHURCH</vt:lpstr>
      <vt:lpstr>9_Powerpoint 1 - CLASSIC PHILOSOPHICAL, HUMAN RELIGIOUS, AND CHURCH</vt:lpstr>
      <vt:lpstr>Office Theme</vt:lpstr>
      <vt:lpstr>Chute</vt:lpstr>
      <vt:lpstr>1_Chute</vt:lpstr>
      <vt:lpstr>32_Powerpoint 1 - CLASSIC PHILOSOPHICAL, HUMAN RELIGIOUS, AND CHURCH</vt:lpstr>
      <vt:lpstr>TZSLIDE</vt:lpstr>
      <vt:lpstr>2_Office Theme</vt:lpstr>
      <vt:lpstr>3_Office Theme</vt:lpstr>
      <vt:lpstr>Alchemy</vt:lpstr>
      <vt:lpstr>TS030006154</vt:lpstr>
      <vt:lpstr>Savon</vt:lpstr>
      <vt:lpstr>2_Chute</vt:lpstr>
      <vt:lpstr>DividendVTI</vt:lpstr>
      <vt:lpstr>Post-Modern Worldview</vt:lpstr>
      <vt:lpstr>Theism vs. post-modernism</vt:lpstr>
      <vt:lpstr>INTRODUCTION</vt:lpstr>
      <vt:lpstr>What is a worldview?</vt:lpstr>
      <vt:lpstr>What is a worldview?</vt:lpstr>
      <vt:lpstr>What is a worldview?</vt:lpstr>
      <vt:lpstr>How are worldviews formed?</vt:lpstr>
      <vt:lpstr>Axiological Analysis Of Values Views </vt:lpstr>
      <vt:lpstr>Axiological Analysis Of Values Views </vt:lpstr>
      <vt:lpstr>    </vt:lpstr>
      <vt:lpstr>    </vt:lpstr>
      <vt:lpstr>    </vt:lpstr>
      <vt:lpstr>    </vt:lpstr>
      <vt:lpstr>    </vt:lpstr>
      <vt:lpstr>    </vt:lpstr>
      <vt:lpstr>    </vt:lpstr>
      <vt:lpstr>    </vt:lpstr>
      <vt:lpstr>Questions which reveal one’s worldview</vt:lpstr>
      <vt:lpstr>    </vt:lpstr>
      <vt:lpstr>    </vt:lpstr>
      <vt:lpstr>    </vt:lpstr>
      <vt:lpstr>    </vt:lpstr>
      <vt:lpstr>    </vt:lpstr>
      <vt:lpstr>    </vt:lpstr>
      <vt:lpstr>    </vt:lpstr>
      <vt:lpstr>    </vt:lpstr>
      <vt:lpstr>    </vt:lpstr>
      <vt:lpstr>    </vt:lpstr>
      <vt:lpstr>    </vt:lpstr>
      <vt:lpstr>    </vt:lpstr>
      <vt:lpstr>Naturalism Versus T heism</vt:lpstr>
      <vt:lpstr>    </vt:lpstr>
      <vt:lpstr>PowerPoint Presentation</vt:lpstr>
      <vt:lpstr>Naturalism</vt:lpstr>
      <vt:lpstr>Christianity/Theism in Worldview Contexts  </vt:lpstr>
      <vt:lpstr>WHAT IS LIFE?</vt:lpstr>
      <vt:lpstr>WHAT IS LIFE?</vt:lpstr>
      <vt:lpstr>WHAT IS LIFE?</vt:lpstr>
      <vt:lpstr>WHAT IS LIFE?</vt:lpstr>
      <vt:lpstr>WHAT IS LIFE?</vt:lpstr>
      <vt:lpstr>PowerPoint Presentation</vt:lpstr>
      <vt:lpstr>What Are the Tenets of  Christian Theism?</vt:lpstr>
      <vt:lpstr>Christianity/Theism in Worldview Contexts  </vt:lpstr>
      <vt:lpstr>PowerPoint Presentation</vt:lpstr>
      <vt:lpstr>Ancient Wisdom  for Modern Life</vt:lpstr>
      <vt:lpstr>PowerPoint Presentation</vt:lpstr>
      <vt:lpstr>PowerPoint Presentation</vt:lpstr>
      <vt:lpstr>Four Realities</vt:lpstr>
      <vt:lpstr>PowerPoint Presentation</vt:lpstr>
      <vt:lpstr>Four Realities</vt:lpstr>
      <vt:lpstr>PowerPoint Presentation</vt:lpstr>
      <vt:lpstr>Four Realities</vt:lpstr>
      <vt:lpstr>PowerPoint Presentation</vt:lpstr>
      <vt:lpstr>Ancient Wisdom  for Modern Life</vt:lpstr>
      <vt:lpstr>Modernism Versus       POST-MODERNISM</vt:lpstr>
      <vt:lpstr>PowerPoint Presentation</vt:lpstr>
      <vt:lpstr>Debate Begins With Aristotle:                                 How Are People Changed Within? </vt:lpstr>
      <vt:lpstr>POSTMODERNISM:  Scientific Advancement Technological  Progress With Ethical Moral Lag  </vt:lpstr>
      <vt:lpstr>PowerPoint Presentation</vt:lpstr>
      <vt:lpstr>PowerPoint Presentation</vt:lpstr>
      <vt:lpstr>What is Postmodernism?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Umpires</vt:lpstr>
      <vt:lpstr>Three Views of Truth</vt:lpstr>
      <vt:lpstr>Modernism</vt:lpstr>
      <vt:lpstr>PowerPoint Presentation</vt:lpstr>
      <vt:lpstr>What Is Postmodern?</vt:lpstr>
      <vt:lpstr>PowerPoint Presentation</vt:lpstr>
      <vt:lpstr>PowerPoint Presentation</vt:lpstr>
      <vt:lpstr>Who Is The Postmodernist?</vt:lpstr>
      <vt:lpstr>PowerPoint Presentation</vt:lpstr>
      <vt:lpstr>PowerPoint Presentation</vt:lpstr>
      <vt:lpstr>The Major Worldviews: Postmodernism</vt:lpstr>
      <vt:lpstr>What is Postmodernism?</vt:lpstr>
      <vt:lpstr>What is Postmodernism?</vt:lpstr>
      <vt:lpstr>What is Postmodernism?</vt:lpstr>
      <vt:lpstr>PowerPoint Presentation</vt:lpstr>
      <vt:lpstr>PowerPoint Presentation</vt:lpstr>
      <vt:lpstr>PowerPoint Presentation</vt:lpstr>
      <vt:lpstr>Postmodernism</vt:lpstr>
      <vt:lpstr>Postmodernism</vt:lpstr>
      <vt:lpstr>Postmodernism</vt:lpstr>
      <vt:lpstr>Postmodernism</vt:lpstr>
      <vt:lpstr>Other Key Terms</vt:lpstr>
      <vt:lpstr>Self-defeating Propositions</vt:lpstr>
      <vt:lpstr>Is Truth Exclusive?</vt:lpstr>
      <vt:lpstr>POSTMODERN SYNCRETISM</vt:lpstr>
      <vt:lpstr>1st Century Christianity We Understand . . .</vt:lpstr>
      <vt:lpstr>1st Century Christianity In A  Postmodern World Avoids: </vt:lpstr>
      <vt:lpstr>POST-MODERN  PARADIGM?</vt:lpstr>
      <vt:lpstr>POST-MODERNIST VERSUS THE THEIST</vt:lpstr>
      <vt:lpstr>PowerPoint Presentation</vt:lpstr>
      <vt:lpstr>Future Historical Situational Context             Of  21st Century Churches Of Christ</vt:lpstr>
      <vt:lpstr>Future Historical Situational Context             Of  21st Century Churches Of Christ</vt:lpstr>
      <vt:lpstr>The Problem Of Authority In Our Post-Modern Age</vt:lpstr>
      <vt:lpstr>PowerPoint Presentation</vt:lpstr>
      <vt:lpstr>THEY ARE INTELLECTUALLY DISARMED!                Per Premier Issue Salvo Magazine</vt:lpstr>
      <vt:lpstr>PowerPoint Presentation</vt:lpstr>
      <vt:lpstr>PowerPoint Presentation</vt:lpstr>
      <vt:lpstr>PowerPoint Presentation</vt:lpstr>
      <vt:lpstr>POSTMODERN  RESPONSE:  SEEKING  THE  SEEKERS</vt:lpstr>
      <vt:lpstr>Religious Involvement</vt:lpstr>
      <vt:lpstr>Post-Modern De-construction:         A Period Of Unprecedented Fluidity!</vt:lpstr>
      <vt:lpstr>PowerPoint Presentation</vt:lpstr>
      <vt:lpstr>The Limits  of Argument </vt:lpstr>
      <vt:lpstr>Debates Of Semantical Exploitation</vt:lpstr>
      <vt:lpstr>PowerPoint Presentation</vt:lpstr>
      <vt:lpstr>Faith: Authentic &amp; Counterfeit</vt:lpstr>
      <vt:lpstr>PowerPoint Presentation</vt:lpstr>
      <vt:lpstr>PowerPoint Presentation</vt:lpstr>
      <vt:lpstr> The Three Layers Of 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Images and Ideas</vt:lpstr>
      <vt:lpstr>PowerPoint Presentation</vt:lpstr>
      <vt:lpstr>PowerPoint Presentation</vt:lpstr>
      <vt:lpstr>PowerPoint Presentation</vt:lpstr>
      <vt:lpstr>EMPTY WORDS</vt:lpstr>
      <vt:lpstr>WILKIE’S LAW</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Post-Modern Worldview</dc:title>
  <dc:creator>David Burris</dc:creator>
  <cp:lastModifiedBy>David Burris</cp:lastModifiedBy>
  <cp:revision>48</cp:revision>
  <dcterms:created xsi:type="dcterms:W3CDTF">2023-02-08T18:26:04Z</dcterms:created>
  <dcterms:modified xsi:type="dcterms:W3CDTF">2023-06-27T21:08:48Z</dcterms:modified>
</cp:coreProperties>
</file>