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9.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0.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1.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2.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3.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4.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5.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6.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17.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18.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19.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0.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1.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2.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23.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24.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media/media1.WAV" ContentType="audio/x-wav"/>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5" r:id="rId2"/>
    <p:sldMasterId id="2147483698" r:id="rId3"/>
    <p:sldMasterId id="2147483721" r:id="rId4"/>
    <p:sldMasterId id="2147483745" r:id="rId5"/>
    <p:sldMasterId id="2147483766" r:id="rId6"/>
    <p:sldMasterId id="2147483787" r:id="rId7"/>
    <p:sldMasterId id="2147483820" r:id="rId8"/>
    <p:sldMasterId id="2147483832" r:id="rId9"/>
    <p:sldMasterId id="2147483886" r:id="rId10"/>
    <p:sldMasterId id="2147483898" r:id="rId11"/>
    <p:sldMasterId id="2147483919" r:id="rId12"/>
    <p:sldMasterId id="2147483949" r:id="rId13"/>
    <p:sldMasterId id="2147483961" r:id="rId14"/>
    <p:sldMasterId id="2147483986" r:id="rId15"/>
    <p:sldMasterId id="2147483998" r:id="rId16"/>
    <p:sldMasterId id="2147484010" r:id="rId17"/>
    <p:sldMasterId id="2147484022" r:id="rId18"/>
    <p:sldMasterId id="2147484034" r:id="rId19"/>
    <p:sldMasterId id="2147484057" r:id="rId20"/>
    <p:sldMasterId id="2147484108" r:id="rId21"/>
    <p:sldMasterId id="2147484125" r:id="rId22"/>
    <p:sldMasterId id="2147484137" r:id="rId23"/>
    <p:sldMasterId id="2147484155" r:id="rId24"/>
    <p:sldMasterId id="2147484168" r:id="rId25"/>
  </p:sldMasterIdLst>
  <p:notesMasterIdLst>
    <p:notesMasterId r:id="rId133"/>
  </p:notesMasterIdLst>
  <p:sldIdLst>
    <p:sldId id="282" r:id="rId26"/>
    <p:sldId id="3903" r:id="rId27"/>
    <p:sldId id="698" r:id="rId28"/>
    <p:sldId id="4195" r:id="rId29"/>
    <p:sldId id="4196" r:id="rId30"/>
    <p:sldId id="4060" r:id="rId31"/>
    <p:sldId id="3770" r:id="rId32"/>
    <p:sldId id="3948" r:id="rId33"/>
    <p:sldId id="4019" r:id="rId34"/>
    <p:sldId id="4020" r:id="rId35"/>
    <p:sldId id="4022" r:id="rId36"/>
    <p:sldId id="4300" r:id="rId37"/>
    <p:sldId id="3574" r:id="rId38"/>
    <p:sldId id="3585" r:id="rId39"/>
    <p:sldId id="3587" r:id="rId40"/>
    <p:sldId id="3575" r:id="rId41"/>
    <p:sldId id="3653" r:id="rId42"/>
    <p:sldId id="3577" r:id="rId43"/>
    <p:sldId id="3505" r:id="rId44"/>
    <p:sldId id="3578" r:id="rId45"/>
    <p:sldId id="3073" r:id="rId46"/>
    <p:sldId id="3583" r:id="rId47"/>
    <p:sldId id="3660" r:id="rId48"/>
    <p:sldId id="3661" r:id="rId49"/>
    <p:sldId id="3662" r:id="rId50"/>
    <p:sldId id="3664" r:id="rId51"/>
    <p:sldId id="3663" r:id="rId52"/>
    <p:sldId id="3665" r:id="rId53"/>
    <p:sldId id="4346" r:id="rId54"/>
    <p:sldId id="4347" r:id="rId55"/>
    <p:sldId id="4348" r:id="rId56"/>
    <p:sldId id="4350" r:id="rId57"/>
    <p:sldId id="766" r:id="rId58"/>
    <p:sldId id="4352" r:id="rId59"/>
    <p:sldId id="4353" r:id="rId60"/>
    <p:sldId id="4357" r:id="rId61"/>
    <p:sldId id="4269" r:id="rId62"/>
    <p:sldId id="3972" r:id="rId63"/>
    <p:sldId id="3898" r:id="rId64"/>
    <p:sldId id="3917" r:id="rId65"/>
    <p:sldId id="3899" r:id="rId66"/>
    <p:sldId id="3900" r:id="rId67"/>
    <p:sldId id="3927" r:id="rId68"/>
    <p:sldId id="3904" r:id="rId69"/>
    <p:sldId id="3848" r:id="rId70"/>
    <p:sldId id="3852" r:id="rId71"/>
    <p:sldId id="3853" r:id="rId72"/>
    <p:sldId id="3854" r:id="rId73"/>
    <p:sldId id="3855" r:id="rId74"/>
    <p:sldId id="3856" r:id="rId75"/>
    <p:sldId id="3857" r:id="rId76"/>
    <p:sldId id="3860" r:id="rId77"/>
    <p:sldId id="3862" r:id="rId78"/>
    <p:sldId id="3864" r:id="rId79"/>
    <p:sldId id="3865" r:id="rId80"/>
    <p:sldId id="3867" r:id="rId81"/>
    <p:sldId id="3866" r:id="rId82"/>
    <p:sldId id="4096" r:id="rId83"/>
    <p:sldId id="3879" r:id="rId84"/>
    <p:sldId id="3858" r:id="rId85"/>
    <p:sldId id="3869" r:id="rId86"/>
    <p:sldId id="3870" r:id="rId87"/>
    <p:sldId id="3871" r:id="rId88"/>
    <p:sldId id="3878" r:id="rId89"/>
    <p:sldId id="3954" r:id="rId90"/>
    <p:sldId id="2099" r:id="rId91"/>
    <p:sldId id="3952" r:id="rId92"/>
    <p:sldId id="718" r:id="rId93"/>
    <p:sldId id="469" r:id="rId94"/>
    <p:sldId id="3967" r:id="rId95"/>
    <p:sldId id="3947" r:id="rId96"/>
    <p:sldId id="3944" r:id="rId97"/>
    <p:sldId id="3945" r:id="rId98"/>
    <p:sldId id="3953" r:id="rId99"/>
    <p:sldId id="312" r:id="rId100"/>
    <p:sldId id="308" r:id="rId101"/>
    <p:sldId id="306" r:id="rId102"/>
    <p:sldId id="311" r:id="rId103"/>
    <p:sldId id="314" r:id="rId104"/>
    <p:sldId id="466" r:id="rId105"/>
    <p:sldId id="4361" r:id="rId106"/>
    <p:sldId id="327" r:id="rId107"/>
    <p:sldId id="541" r:id="rId108"/>
    <p:sldId id="1016" r:id="rId109"/>
    <p:sldId id="563" r:id="rId110"/>
    <p:sldId id="392" r:id="rId111"/>
    <p:sldId id="302" r:id="rId112"/>
    <p:sldId id="731" r:id="rId113"/>
    <p:sldId id="1303" r:id="rId114"/>
    <p:sldId id="3654" r:id="rId115"/>
    <p:sldId id="301" r:id="rId116"/>
    <p:sldId id="3655" r:id="rId117"/>
    <p:sldId id="3656" r:id="rId118"/>
    <p:sldId id="3657" r:id="rId119"/>
    <p:sldId id="3658" r:id="rId120"/>
    <p:sldId id="3659" r:id="rId121"/>
    <p:sldId id="464" r:id="rId122"/>
    <p:sldId id="4362" r:id="rId123"/>
    <p:sldId id="459" r:id="rId124"/>
    <p:sldId id="4363" r:id="rId125"/>
    <p:sldId id="4364" r:id="rId126"/>
    <p:sldId id="2342" r:id="rId127"/>
    <p:sldId id="2495" r:id="rId128"/>
    <p:sldId id="2496" r:id="rId129"/>
    <p:sldId id="2497" r:id="rId130"/>
    <p:sldId id="1436" r:id="rId131"/>
    <p:sldId id="4360" r:id="rId1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20" autoAdjust="0"/>
  </p:normalViewPr>
  <p:slideViewPr>
    <p:cSldViewPr snapToGrid="0">
      <p:cViewPr varScale="1">
        <p:scale>
          <a:sx n="114" d="100"/>
          <a:sy n="114" d="100"/>
        </p:scale>
        <p:origin x="414" y="114"/>
      </p:cViewPr>
      <p:guideLst/>
    </p:cSldViewPr>
  </p:slideViewPr>
  <p:notesTextViewPr>
    <p:cViewPr>
      <p:scale>
        <a:sx n="1" d="1"/>
        <a:sy n="1" d="1"/>
      </p:scale>
      <p:origin x="0" y="0"/>
    </p:cViewPr>
  </p:notesTextViewPr>
  <p:sorterViewPr>
    <p:cViewPr varScale="1">
      <p:scale>
        <a:sx n="100" d="100"/>
        <a:sy n="100" d="100"/>
      </p:scale>
      <p:origin x="0" y="-1604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28" Type="http://schemas.openxmlformats.org/officeDocument/2006/relationships/slide" Target="slides/slide103.xml"/><Relationship Id="rId5" Type="http://schemas.openxmlformats.org/officeDocument/2006/relationships/slideMaster" Target="slideMasters/slideMaster5.xml"/><Relationship Id="rId90" Type="http://schemas.openxmlformats.org/officeDocument/2006/relationships/slide" Target="slides/slide65.xml"/><Relationship Id="rId95" Type="http://schemas.openxmlformats.org/officeDocument/2006/relationships/slide" Target="slides/slide70.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slide" Target="slides/slide44.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13" Type="http://schemas.openxmlformats.org/officeDocument/2006/relationships/slide" Target="slides/slide88.xml"/><Relationship Id="rId118" Type="http://schemas.openxmlformats.org/officeDocument/2006/relationships/slide" Target="slides/slide93.xml"/><Relationship Id="rId126" Type="http://schemas.openxmlformats.org/officeDocument/2006/relationships/slide" Target="slides/slide101.xml"/><Relationship Id="rId13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80" Type="http://schemas.openxmlformats.org/officeDocument/2006/relationships/slide" Target="slides/slide55.xml"/><Relationship Id="rId85" Type="http://schemas.openxmlformats.org/officeDocument/2006/relationships/slide" Target="slides/slide60.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slide" Target="slides/slide42.xml"/><Relationship Id="rId103" Type="http://schemas.openxmlformats.org/officeDocument/2006/relationships/slide" Target="slides/slide78.xml"/><Relationship Id="rId108" Type="http://schemas.openxmlformats.org/officeDocument/2006/relationships/slide" Target="slides/slide83.xml"/><Relationship Id="rId116" Type="http://schemas.openxmlformats.org/officeDocument/2006/relationships/slide" Target="slides/slide91.xml"/><Relationship Id="rId124" Type="http://schemas.openxmlformats.org/officeDocument/2006/relationships/slide" Target="slides/slide99.xml"/><Relationship Id="rId129" Type="http://schemas.openxmlformats.org/officeDocument/2006/relationships/slide" Target="slides/slide104.xml"/><Relationship Id="rId137"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slide" Target="slides/slide45.xml"/><Relationship Id="rId75" Type="http://schemas.openxmlformats.org/officeDocument/2006/relationships/slide" Target="slides/slide50.xml"/><Relationship Id="rId83" Type="http://schemas.openxmlformats.org/officeDocument/2006/relationships/slide" Target="slides/slide58.xml"/><Relationship Id="rId88" Type="http://schemas.openxmlformats.org/officeDocument/2006/relationships/slide" Target="slides/slide63.xml"/><Relationship Id="rId91" Type="http://schemas.openxmlformats.org/officeDocument/2006/relationships/slide" Target="slides/slide66.xml"/><Relationship Id="rId96" Type="http://schemas.openxmlformats.org/officeDocument/2006/relationships/slide" Target="slides/slide71.xml"/><Relationship Id="rId111" Type="http://schemas.openxmlformats.org/officeDocument/2006/relationships/slide" Target="slides/slide86.xml"/><Relationship Id="rId132"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6" Type="http://schemas.openxmlformats.org/officeDocument/2006/relationships/slide" Target="slides/slide81.xml"/><Relationship Id="rId114" Type="http://schemas.openxmlformats.org/officeDocument/2006/relationships/slide" Target="slides/slide89.xml"/><Relationship Id="rId119" Type="http://schemas.openxmlformats.org/officeDocument/2006/relationships/slide" Target="slides/slide94.xml"/><Relationship Id="rId127"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slide" Target="slides/slide56.xml"/><Relationship Id="rId86" Type="http://schemas.openxmlformats.org/officeDocument/2006/relationships/slide" Target="slides/slide61.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130" Type="http://schemas.openxmlformats.org/officeDocument/2006/relationships/slide" Target="slides/slide105.xml"/><Relationship Id="rId13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slide" Target="slides/slide100.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131" Type="http://schemas.openxmlformats.org/officeDocument/2006/relationships/slide" Target="slides/slide106.xml"/><Relationship Id="rId136" Type="http://schemas.openxmlformats.org/officeDocument/2006/relationships/theme" Target="theme/theme1.xml"/><Relationship Id="rId61" Type="http://schemas.openxmlformats.org/officeDocument/2006/relationships/slide" Target="slides/slide36.xml"/><Relationship Id="rId82" Type="http://schemas.openxmlformats.org/officeDocument/2006/relationships/slide" Target="slides/slide57.xml"/><Relationship Id="rId19" Type="http://schemas.openxmlformats.org/officeDocument/2006/relationships/slideMaster" Target="slideMasters/slideMaster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886AFA-56F5-4828-BD46-90CE969990BF}" type="datetimeFigureOut">
              <a:rPr lang="en-US" smtClean="0"/>
              <a:t>6/19/2023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EFBF71-3CC9-4B07-AC24-2A1366E22A12}" type="slidenum">
              <a:rPr lang="en-US" smtClean="0"/>
              <a:t>‹#›</a:t>
            </a:fld>
            <a:endParaRPr lang="en-US"/>
          </a:p>
        </p:txBody>
      </p:sp>
    </p:spTree>
    <p:extLst>
      <p:ext uri="{BB962C8B-B14F-4D97-AF65-F5344CB8AC3E}">
        <p14:creationId xmlns:p14="http://schemas.microsoft.com/office/powerpoint/2010/main" val="1430951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6" name="Rectangle 7">
            <a:extLst>
              <a:ext uri="{FF2B5EF4-FFF2-40B4-BE49-F238E27FC236}">
                <a16:creationId xmlns:a16="http://schemas.microsoft.com/office/drawing/2014/main" id="{C12E873A-B062-B425-536E-CCDC85CC9C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60F494-E927-4BA6-AD03-BB6274A143A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040387" name="Rectangle 2">
            <a:extLst>
              <a:ext uri="{FF2B5EF4-FFF2-40B4-BE49-F238E27FC236}">
                <a16:creationId xmlns:a16="http://schemas.microsoft.com/office/drawing/2014/main" id="{C1959E34-F32B-BD34-D400-63841523B655}"/>
              </a:ext>
            </a:extLst>
          </p:cNvPr>
          <p:cNvSpPr>
            <a:spLocks noGrp="1" noRot="1" noChangeAspect="1" noChangeArrowheads="1" noTextEdit="1"/>
          </p:cNvSpPr>
          <p:nvPr>
            <p:ph type="sldImg"/>
          </p:nvPr>
        </p:nvSpPr>
        <p:spPr>
          <a:ln/>
        </p:spPr>
      </p:sp>
      <p:sp>
        <p:nvSpPr>
          <p:cNvPr id="1040388" name="Rectangle 3">
            <a:extLst>
              <a:ext uri="{FF2B5EF4-FFF2-40B4-BE49-F238E27FC236}">
                <a16:creationId xmlns:a16="http://schemas.microsoft.com/office/drawing/2014/main" id="{43B486FF-F919-7802-69A4-E805EBDC1A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DA6F1A-F6E7-4A10-91D8-BDDA0C937EB0}"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288642" name="Rectangle 2"/>
          <p:cNvSpPr>
            <a:spLocks noGrp="1" noRot="1" noChangeAspect="1" noChangeArrowheads="1" noTextEdit="1"/>
          </p:cNvSpPr>
          <p:nvPr>
            <p:ph type="sldImg"/>
          </p:nvPr>
        </p:nvSpPr>
        <p:spPr>
          <a:ln/>
        </p:spPr>
      </p:sp>
      <p:sp>
        <p:nvSpPr>
          <p:cNvPr id="2288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DA6F1A-F6E7-4A10-91D8-BDDA0C937EB0}"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288642" name="Rectangle 2"/>
          <p:cNvSpPr>
            <a:spLocks noGrp="1" noRot="1" noChangeAspect="1" noChangeArrowheads="1" noTextEdit="1"/>
          </p:cNvSpPr>
          <p:nvPr>
            <p:ph type="sldImg"/>
          </p:nvPr>
        </p:nvSpPr>
        <p:spPr>
          <a:ln/>
        </p:spPr>
      </p:sp>
      <p:sp>
        <p:nvSpPr>
          <p:cNvPr id="2288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DA6F1A-F6E7-4A10-91D8-BDDA0C937EB0}"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288642" name="Rectangle 2"/>
          <p:cNvSpPr>
            <a:spLocks noGrp="1" noRot="1" noChangeAspect="1" noChangeArrowheads="1" noTextEdit="1"/>
          </p:cNvSpPr>
          <p:nvPr>
            <p:ph type="sldImg"/>
          </p:nvPr>
        </p:nvSpPr>
        <p:spPr>
          <a:ln/>
        </p:spPr>
      </p:sp>
      <p:sp>
        <p:nvSpPr>
          <p:cNvPr id="2288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DA6F1A-F6E7-4A10-91D8-BDDA0C937EB0}"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288642" name="Rectangle 2"/>
          <p:cNvSpPr>
            <a:spLocks noGrp="1" noRot="1" noChangeAspect="1" noChangeArrowheads="1" noTextEdit="1"/>
          </p:cNvSpPr>
          <p:nvPr>
            <p:ph type="sldImg"/>
          </p:nvPr>
        </p:nvSpPr>
        <p:spPr>
          <a:ln/>
        </p:spPr>
      </p:sp>
      <p:sp>
        <p:nvSpPr>
          <p:cNvPr id="2288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44D8E0-3056-43C0-8535-E454B00A3CB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01250" name="Rectangle 2"/>
          <p:cNvSpPr>
            <a:spLocks noGrp="1" noRot="1" noChangeAspect="1" noChangeArrowheads="1" noTextEdit="1"/>
          </p:cNvSpPr>
          <p:nvPr>
            <p:ph type="sldImg"/>
          </p:nvPr>
        </p:nvSpPr>
        <p:spPr>
          <a:ln/>
        </p:spPr>
      </p:sp>
      <p:sp>
        <p:nvSpPr>
          <p:cNvPr id="53012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07438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662065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DFBEB1-50BF-4DDF-90E2-1D3962EDA73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297154" name="Rectangle 2"/>
          <p:cNvSpPr>
            <a:spLocks noGrp="1" noRot="1" noChangeAspect="1" noChangeArrowheads="1" noTextEdit="1"/>
          </p:cNvSpPr>
          <p:nvPr>
            <p:ph type="sldImg"/>
          </p:nvPr>
        </p:nvSpPr>
        <p:spPr>
          <a:ln/>
        </p:spPr>
      </p:sp>
      <p:sp>
        <p:nvSpPr>
          <p:cNvPr id="52971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6649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DFBEB1-50BF-4DDF-90E2-1D3962EDA73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97154" name="Rectangle 2"/>
          <p:cNvSpPr>
            <a:spLocks noGrp="1" noRot="1" noChangeAspect="1" noChangeArrowheads="1" noTextEdit="1"/>
          </p:cNvSpPr>
          <p:nvPr>
            <p:ph type="sldImg"/>
          </p:nvPr>
        </p:nvSpPr>
        <p:spPr>
          <a:ln/>
        </p:spPr>
      </p:sp>
      <p:sp>
        <p:nvSpPr>
          <p:cNvPr id="52971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1311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10A787-1135-45C3-952F-E4BB7D2EBC4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161218" name="Rectangle 2"/>
          <p:cNvSpPr>
            <a:spLocks noGrp="1" noRot="1" noChangeAspect="1" noChangeArrowheads="1" noTextEdit="1"/>
          </p:cNvSpPr>
          <p:nvPr>
            <p:ph type="sldImg"/>
          </p:nvPr>
        </p:nvSpPr>
        <p:spPr>
          <a:ln/>
        </p:spPr>
      </p:sp>
      <p:sp>
        <p:nvSpPr>
          <p:cNvPr id="1161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DFBEB1-50BF-4DDF-90E2-1D3962EDA73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297154" name="Rectangle 2"/>
          <p:cNvSpPr>
            <a:spLocks noGrp="1" noRot="1" noChangeAspect="1" noChangeArrowheads="1" noTextEdit="1"/>
          </p:cNvSpPr>
          <p:nvPr>
            <p:ph type="sldImg"/>
          </p:nvPr>
        </p:nvSpPr>
        <p:spPr>
          <a:ln/>
        </p:spPr>
      </p:sp>
      <p:sp>
        <p:nvSpPr>
          <p:cNvPr id="52971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6110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2E4F98-1A82-4BA6-9164-CC3ACD27686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4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408D42-1891-4F58-8887-5225F9DCC94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383427" name="Rectangle 2"/>
          <p:cNvSpPr>
            <a:spLocks noGrp="1" noRot="1" noChangeAspect="1" noChangeArrowheads="1" noTextEdit="1"/>
          </p:cNvSpPr>
          <p:nvPr>
            <p:ph type="sldImg"/>
          </p:nvPr>
        </p:nvSpPr>
        <p:spPr>
          <a:ln/>
        </p:spPr>
      </p:sp>
      <p:sp>
        <p:nvSpPr>
          <p:cNvPr id="1383428"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C34633-983F-4CF9-80D4-A8AEFC31CED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00738" name="Rectangle 2"/>
          <p:cNvSpPr>
            <a:spLocks noGrp="1" noRot="1" noChangeAspect="1" noChangeArrowheads="1" noTextEdit="1"/>
          </p:cNvSpPr>
          <p:nvPr>
            <p:ph type="sldImg"/>
          </p:nvPr>
        </p:nvSpPr>
        <p:spPr>
          <a:ln/>
        </p:spPr>
      </p:sp>
      <p:sp>
        <p:nvSpPr>
          <p:cNvPr id="3700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C34633-983F-4CF9-80D4-A8AEFC31CED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00738" name="Rectangle 2"/>
          <p:cNvSpPr>
            <a:spLocks noGrp="1" noRot="1" noChangeAspect="1" noChangeArrowheads="1" noTextEdit="1"/>
          </p:cNvSpPr>
          <p:nvPr>
            <p:ph type="sldImg"/>
          </p:nvPr>
        </p:nvSpPr>
        <p:spPr>
          <a:ln/>
        </p:spPr>
      </p:sp>
      <p:sp>
        <p:nvSpPr>
          <p:cNvPr id="3700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C34633-983F-4CF9-80D4-A8AEFC31CED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00738" name="Rectangle 2"/>
          <p:cNvSpPr>
            <a:spLocks noGrp="1" noRot="1" noChangeAspect="1" noChangeArrowheads="1" noTextEdit="1"/>
          </p:cNvSpPr>
          <p:nvPr>
            <p:ph type="sldImg"/>
          </p:nvPr>
        </p:nvSpPr>
        <p:spPr>
          <a:ln/>
        </p:spPr>
      </p:sp>
      <p:sp>
        <p:nvSpPr>
          <p:cNvPr id="3700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C34633-983F-4CF9-80D4-A8AEFC31CED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00738" name="Rectangle 2"/>
          <p:cNvSpPr>
            <a:spLocks noGrp="1" noRot="1" noChangeAspect="1" noChangeArrowheads="1" noTextEdit="1"/>
          </p:cNvSpPr>
          <p:nvPr>
            <p:ph type="sldImg"/>
          </p:nvPr>
        </p:nvSpPr>
        <p:spPr>
          <a:ln/>
        </p:spPr>
      </p:sp>
      <p:sp>
        <p:nvSpPr>
          <p:cNvPr id="3700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C34633-983F-4CF9-80D4-A8AEFC31CED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00738" name="Rectangle 2"/>
          <p:cNvSpPr>
            <a:spLocks noGrp="1" noRot="1" noChangeAspect="1" noChangeArrowheads="1" noTextEdit="1"/>
          </p:cNvSpPr>
          <p:nvPr>
            <p:ph type="sldImg"/>
          </p:nvPr>
        </p:nvSpPr>
        <p:spPr>
          <a:ln/>
        </p:spPr>
      </p:sp>
      <p:sp>
        <p:nvSpPr>
          <p:cNvPr id="3700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C34633-983F-4CF9-80D4-A8AEFC31CED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00738" name="Rectangle 2"/>
          <p:cNvSpPr>
            <a:spLocks noGrp="1" noRot="1" noChangeAspect="1" noChangeArrowheads="1" noTextEdit="1"/>
          </p:cNvSpPr>
          <p:nvPr>
            <p:ph type="sldImg"/>
          </p:nvPr>
        </p:nvSpPr>
        <p:spPr>
          <a:ln/>
        </p:spPr>
      </p:sp>
      <p:sp>
        <p:nvSpPr>
          <p:cNvPr id="3700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C34633-983F-4CF9-80D4-A8AEFC31CED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00738" name="Rectangle 2"/>
          <p:cNvSpPr>
            <a:spLocks noGrp="1" noRot="1" noChangeAspect="1" noChangeArrowheads="1" noTextEdit="1"/>
          </p:cNvSpPr>
          <p:nvPr>
            <p:ph type="sldImg"/>
          </p:nvPr>
        </p:nvSpPr>
        <p:spPr>
          <a:ln/>
        </p:spPr>
      </p:sp>
      <p:sp>
        <p:nvSpPr>
          <p:cNvPr id="3700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Placeholder 2"/>
          <p:cNvSpPr>
            <a:spLocks noGrp="1" noRot="1" noChangeAspect="1" noChangeArrowheads="1" noTextEdit="1"/>
          </p:cNvSpPr>
          <p:nvPr>
            <p:ph type="sldImg"/>
          </p:nvPr>
        </p:nvSpPr>
        <p:spPr>
          <a:ln/>
        </p:spPr>
      </p:sp>
      <p:sp>
        <p:nvSpPr>
          <p:cNvPr id="69634" name="Placeholder 3"/>
          <p:cNvSpPr>
            <a:spLocks noGrp="1" noChangeArrowheads="1"/>
          </p:cNvSpPr>
          <p:nvPr>
            <p:ph type="body" idx="1"/>
          </p:nvPr>
        </p:nvSpPr>
        <p:spPr>
          <a:noFill/>
          <a:ln/>
        </p:spPr>
        <p:txBody>
          <a:bodyPr/>
          <a:lstStyle/>
          <a:p>
            <a:pPr eaLnBrk="1" hangingPunct="1"/>
            <a:endParaRPr lang="en-US">
              <a:latin typeface="Calibri" pitchFamily="1" charset="0"/>
              <a:ea typeface="ＭＳ Ｐゴシック" pitchFamily="1"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Placeholder 2"/>
          <p:cNvSpPr>
            <a:spLocks noGrp="1" noRot="1" noChangeAspect="1" noChangeArrowheads="1" noTextEdit="1"/>
          </p:cNvSpPr>
          <p:nvPr>
            <p:ph type="sldImg"/>
          </p:nvPr>
        </p:nvSpPr>
        <p:spPr>
          <a:ln/>
        </p:spPr>
      </p:sp>
      <p:sp>
        <p:nvSpPr>
          <p:cNvPr id="77826" name="Placeholder 3"/>
          <p:cNvSpPr>
            <a:spLocks noGrp="1" noChangeArrowheads="1"/>
          </p:cNvSpPr>
          <p:nvPr>
            <p:ph type="body" idx="1"/>
          </p:nvPr>
        </p:nvSpPr>
        <p:spPr>
          <a:noFill/>
          <a:ln/>
        </p:spPr>
        <p:txBody>
          <a:bodyPr/>
          <a:lstStyle/>
          <a:p>
            <a:pPr eaLnBrk="1" hangingPunct="1"/>
            <a:endParaRPr lang="en-US">
              <a:latin typeface="Calibri" pitchFamily="1" charset="0"/>
              <a:ea typeface="ＭＳ Ｐゴシック" pitchFamily="1"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61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932A87C-63FE-4B45-8F90-2FA8005E7B65}"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586179" name="Rectangle 2"/>
          <p:cNvSpPr>
            <a:spLocks noGrp="1" noRot="1" noChangeAspect="1" noChangeArrowheads="1" noTextEdit="1"/>
          </p:cNvSpPr>
          <p:nvPr>
            <p:ph type="sldImg"/>
          </p:nvPr>
        </p:nvSpPr>
        <p:spPr>
          <a:ln/>
        </p:spPr>
      </p:sp>
      <p:sp>
        <p:nvSpPr>
          <p:cNvPr id="15861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Placeholder 2"/>
          <p:cNvSpPr>
            <a:spLocks noGrp="1" noRot="1" noChangeAspect="1" noChangeArrowheads="1" noTextEdit="1"/>
          </p:cNvSpPr>
          <p:nvPr>
            <p:ph type="sldImg"/>
          </p:nvPr>
        </p:nvSpPr>
        <p:spPr>
          <a:ln/>
        </p:spPr>
      </p:sp>
      <p:sp>
        <p:nvSpPr>
          <p:cNvPr id="79874" name="Placeholder 3"/>
          <p:cNvSpPr>
            <a:spLocks noGrp="1" noChangeArrowheads="1"/>
          </p:cNvSpPr>
          <p:nvPr>
            <p:ph type="body" idx="1"/>
          </p:nvPr>
        </p:nvSpPr>
        <p:spPr>
          <a:noFill/>
          <a:ln/>
        </p:spPr>
        <p:txBody>
          <a:bodyPr/>
          <a:lstStyle/>
          <a:p>
            <a:pPr eaLnBrk="1" hangingPunct="1"/>
            <a:endParaRPr lang="en-US">
              <a:latin typeface="Calibri" pitchFamily="1" charset="0"/>
              <a:ea typeface="ＭＳ Ｐゴシック" pitchFamily="1"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Placeholder 2"/>
          <p:cNvSpPr>
            <a:spLocks noGrp="1" noRot="1" noChangeAspect="1" noChangeArrowheads="1" noTextEdit="1"/>
          </p:cNvSpPr>
          <p:nvPr>
            <p:ph type="sldImg"/>
          </p:nvPr>
        </p:nvSpPr>
        <p:spPr>
          <a:ln/>
        </p:spPr>
      </p:sp>
      <p:sp>
        <p:nvSpPr>
          <p:cNvPr id="81922" name="Placeholder 3"/>
          <p:cNvSpPr>
            <a:spLocks noGrp="1" noChangeArrowheads="1"/>
          </p:cNvSpPr>
          <p:nvPr>
            <p:ph type="body" idx="1"/>
          </p:nvPr>
        </p:nvSpPr>
        <p:spPr>
          <a:noFill/>
          <a:ln/>
        </p:spPr>
        <p:txBody>
          <a:bodyPr/>
          <a:lstStyle/>
          <a:p>
            <a:pPr eaLnBrk="1" hangingPunct="1"/>
            <a:endParaRPr lang="en-US">
              <a:latin typeface="Calibri" pitchFamily="1" charset="0"/>
              <a:ea typeface="ＭＳ Ｐゴシック" pitchFamily="1"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Placeholder 2"/>
          <p:cNvSpPr>
            <a:spLocks noGrp="1" noRot="1" noChangeAspect="1" noChangeArrowheads="1" noTextEdit="1"/>
          </p:cNvSpPr>
          <p:nvPr>
            <p:ph type="sldImg"/>
          </p:nvPr>
        </p:nvSpPr>
        <p:spPr>
          <a:ln/>
        </p:spPr>
      </p:sp>
      <p:sp>
        <p:nvSpPr>
          <p:cNvPr id="83970" name="Placeholder 3"/>
          <p:cNvSpPr>
            <a:spLocks noGrp="1" noChangeArrowheads="1"/>
          </p:cNvSpPr>
          <p:nvPr>
            <p:ph type="body" idx="1"/>
          </p:nvPr>
        </p:nvSpPr>
        <p:spPr>
          <a:noFill/>
          <a:ln/>
        </p:spPr>
        <p:txBody>
          <a:bodyPr/>
          <a:lstStyle/>
          <a:p>
            <a:pPr eaLnBrk="1" hangingPunct="1"/>
            <a:endParaRPr lang="en-US">
              <a:latin typeface="Calibri" pitchFamily="1" charset="0"/>
              <a:ea typeface="ＭＳ Ｐゴシック" pitchFamily="1"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Placeholder 2"/>
          <p:cNvSpPr>
            <a:spLocks noGrp="1" noRot="1" noChangeAspect="1" noChangeArrowheads="1" noTextEdit="1"/>
          </p:cNvSpPr>
          <p:nvPr>
            <p:ph type="sldImg"/>
          </p:nvPr>
        </p:nvSpPr>
        <p:spPr>
          <a:ln/>
        </p:spPr>
      </p:sp>
      <p:sp>
        <p:nvSpPr>
          <p:cNvPr id="86018" name="Placeholder 3"/>
          <p:cNvSpPr>
            <a:spLocks noGrp="1" noChangeArrowheads="1"/>
          </p:cNvSpPr>
          <p:nvPr>
            <p:ph type="body" idx="1"/>
          </p:nvPr>
        </p:nvSpPr>
        <p:spPr>
          <a:noFill/>
          <a:ln/>
        </p:spPr>
        <p:txBody>
          <a:bodyPr/>
          <a:lstStyle/>
          <a:p>
            <a:pPr eaLnBrk="1" hangingPunct="1"/>
            <a:endParaRPr lang="en-US">
              <a:latin typeface="Calibri" pitchFamily="1" charset="0"/>
              <a:ea typeface="ＭＳ Ｐゴシック" pitchFamily="1"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Placeholder 2"/>
          <p:cNvSpPr>
            <a:spLocks noGrp="1" noRot="1" noChangeAspect="1" noChangeArrowheads="1" noTextEdit="1"/>
          </p:cNvSpPr>
          <p:nvPr>
            <p:ph type="sldImg"/>
          </p:nvPr>
        </p:nvSpPr>
        <p:spPr>
          <a:ln/>
        </p:spPr>
      </p:sp>
      <p:sp>
        <p:nvSpPr>
          <p:cNvPr id="88066" name="Placeholder 3"/>
          <p:cNvSpPr>
            <a:spLocks noGrp="1" noChangeArrowheads="1"/>
          </p:cNvSpPr>
          <p:nvPr>
            <p:ph type="body" idx="1"/>
          </p:nvPr>
        </p:nvSpPr>
        <p:spPr>
          <a:noFill/>
          <a:ln/>
        </p:spPr>
        <p:txBody>
          <a:bodyPr/>
          <a:lstStyle/>
          <a:p>
            <a:pPr eaLnBrk="1" hangingPunct="1"/>
            <a:endParaRPr lang="en-US">
              <a:latin typeface="Calibri" pitchFamily="1" charset="0"/>
              <a:ea typeface="ＭＳ Ｐゴシック" pitchFamily="1"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Placeholder 2"/>
          <p:cNvSpPr>
            <a:spLocks noGrp="1" noRot="1" noChangeAspect="1" noChangeArrowheads="1" noTextEdit="1"/>
          </p:cNvSpPr>
          <p:nvPr>
            <p:ph type="sldImg"/>
          </p:nvPr>
        </p:nvSpPr>
        <p:spPr>
          <a:ln/>
        </p:spPr>
      </p:sp>
      <p:sp>
        <p:nvSpPr>
          <p:cNvPr id="94210" name="Placeholder 3"/>
          <p:cNvSpPr>
            <a:spLocks noGrp="1" noChangeArrowheads="1"/>
          </p:cNvSpPr>
          <p:nvPr>
            <p:ph type="body" idx="1"/>
          </p:nvPr>
        </p:nvSpPr>
        <p:spPr>
          <a:noFill/>
          <a:ln/>
        </p:spPr>
        <p:txBody>
          <a:bodyPr/>
          <a:lstStyle/>
          <a:p>
            <a:pPr eaLnBrk="1" hangingPunct="1"/>
            <a:endParaRPr lang="en-US">
              <a:latin typeface="Calibri" pitchFamily="1" charset="0"/>
              <a:ea typeface="ＭＳ Ｐゴシック" pitchFamily="1"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Placeholder 2"/>
          <p:cNvSpPr>
            <a:spLocks noGrp="1" noRot="1" noChangeAspect="1" noChangeArrowheads="1" noTextEdit="1"/>
          </p:cNvSpPr>
          <p:nvPr>
            <p:ph type="sldImg"/>
          </p:nvPr>
        </p:nvSpPr>
        <p:spPr>
          <a:ln/>
        </p:spPr>
      </p:sp>
      <p:sp>
        <p:nvSpPr>
          <p:cNvPr id="98306" name="Placeholder 3"/>
          <p:cNvSpPr>
            <a:spLocks noGrp="1" noChangeArrowheads="1"/>
          </p:cNvSpPr>
          <p:nvPr>
            <p:ph type="body" idx="1"/>
          </p:nvPr>
        </p:nvSpPr>
        <p:spPr>
          <a:noFill/>
          <a:ln/>
        </p:spPr>
        <p:txBody>
          <a:bodyPr/>
          <a:lstStyle/>
          <a:p>
            <a:pPr eaLnBrk="1" hangingPunct="1"/>
            <a:endParaRPr lang="en-US">
              <a:latin typeface="Calibri" pitchFamily="1" charset="0"/>
              <a:ea typeface="ＭＳ Ｐゴシック" pitchFamily="1"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Placeholder 2"/>
          <p:cNvSpPr>
            <a:spLocks noGrp="1" noRot="1" noChangeAspect="1" noChangeArrowheads="1" noTextEdit="1"/>
          </p:cNvSpPr>
          <p:nvPr>
            <p:ph type="sldImg"/>
          </p:nvPr>
        </p:nvSpPr>
        <p:spPr>
          <a:ln/>
        </p:spPr>
      </p:sp>
      <p:sp>
        <p:nvSpPr>
          <p:cNvPr id="102402" name="Placeholder 3"/>
          <p:cNvSpPr>
            <a:spLocks noGrp="1" noChangeArrowheads="1"/>
          </p:cNvSpPr>
          <p:nvPr>
            <p:ph type="body" idx="1"/>
          </p:nvPr>
        </p:nvSpPr>
        <p:spPr>
          <a:noFill/>
          <a:ln/>
        </p:spPr>
        <p:txBody>
          <a:bodyPr/>
          <a:lstStyle/>
          <a:p>
            <a:pPr eaLnBrk="1" hangingPunct="1"/>
            <a:endParaRPr lang="en-US">
              <a:latin typeface="Calibri" pitchFamily="1" charset="0"/>
              <a:ea typeface="ＭＳ Ｐゴシック" pitchFamily="1"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Placeholder 2"/>
          <p:cNvSpPr>
            <a:spLocks noGrp="1" noRot="1" noChangeAspect="1" noChangeArrowheads="1" noTextEdit="1"/>
          </p:cNvSpPr>
          <p:nvPr>
            <p:ph type="sldImg"/>
          </p:nvPr>
        </p:nvSpPr>
        <p:spPr>
          <a:ln/>
        </p:spPr>
      </p:sp>
      <p:sp>
        <p:nvSpPr>
          <p:cNvPr id="104450" name="Placeholder 3"/>
          <p:cNvSpPr>
            <a:spLocks noGrp="1" noChangeArrowheads="1"/>
          </p:cNvSpPr>
          <p:nvPr>
            <p:ph type="body" idx="1"/>
          </p:nvPr>
        </p:nvSpPr>
        <p:spPr>
          <a:noFill/>
          <a:ln/>
        </p:spPr>
        <p:txBody>
          <a:bodyPr/>
          <a:lstStyle/>
          <a:p>
            <a:pPr eaLnBrk="1" hangingPunct="1"/>
            <a:endParaRPr lang="en-US">
              <a:latin typeface="Calibri" pitchFamily="1" charset="0"/>
              <a:ea typeface="ＭＳ Ｐゴシック" pitchFamily="1"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Placeholder 2"/>
          <p:cNvSpPr>
            <a:spLocks noGrp="1" noRot="1" noChangeAspect="1" noChangeArrowheads="1" noTextEdit="1"/>
          </p:cNvSpPr>
          <p:nvPr>
            <p:ph type="sldImg"/>
          </p:nvPr>
        </p:nvSpPr>
        <p:spPr>
          <a:ln/>
        </p:spPr>
      </p:sp>
      <p:sp>
        <p:nvSpPr>
          <p:cNvPr id="108546" name="Placeholder 3"/>
          <p:cNvSpPr>
            <a:spLocks noGrp="1" noChangeArrowheads="1"/>
          </p:cNvSpPr>
          <p:nvPr>
            <p:ph type="body" idx="1"/>
          </p:nvPr>
        </p:nvSpPr>
        <p:spPr>
          <a:noFill/>
          <a:ln/>
        </p:spPr>
        <p:txBody>
          <a:bodyPr/>
          <a:lstStyle/>
          <a:p>
            <a:pPr eaLnBrk="1" hangingPunct="1"/>
            <a:endParaRPr lang="en-US">
              <a:latin typeface="Calibri" pitchFamily="1" charset="0"/>
              <a:ea typeface="ＭＳ Ｐゴシック" pitchFamily="1"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D29326-6823-408C-8CA3-736F762CDAF0}"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85058" name="Rectangle 2"/>
          <p:cNvSpPr>
            <a:spLocks noGrp="1" noRot="1" noChangeAspect="1" noChangeArrowheads="1" noTextEdit="1"/>
          </p:cNvSpPr>
          <p:nvPr>
            <p:ph type="sldImg"/>
          </p:nvPr>
        </p:nvSpPr>
        <p:spPr>
          <a:ln/>
        </p:spPr>
      </p:sp>
      <p:sp>
        <p:nvSpPr>
          <p:cNvPr id="68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Placeholder 2"/>
          <p:cNvSpPr>
            <a:spLocks noGrp="1" noRot="1" noChangeAspect="1" noChangeArrowheads="1" noTextEdit="1"/>
          </p:cNvSpPr>
          <p:nvPr>
            <p:ph type="sldImg"/>
          </p:nvPr>
        </p:nvSpPr>
        <p:spPr>
          <a:ln/>
        </p:spPr>
      </p:sp>
      <p:sp>
        <p:nvSpPr>
          <p:cNvPr id="106498" name="Placeholder 3"/>
          <p:cNvSpPr>
            <a:spLocks noGrp="1" noChangeArrowheads="1"/>
          </p:cNvSpPr>
          <p:nvPr>
            <p:ph type="body" idx="1"/>
          </p:nvPr>
        </p:nvSpPr>
        <p:spPr>
          <a:noFill/>
          <a:ln/>
        </p:spPr>
        <p:txBody>
          <a:bodyPr/>
          <a:lstStyle/>
          <a:p>
            <a:pPr eaLnBrk="1" hangingPunct="1"/>
            <a:endParaRPr lang="en-US">
              <a:latin typeface="Calibri" pitchFamily="1" charset="0"/>
              <a:ea typeface="ＭＳ Ｐゴシック" pitchFamily="1"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Placeholder 2"/>
          <p:cNvSpPr>
            <a:spLocks noGrp="1" noRot="1" noChangeAspect="1" noChangeArrowheads="1" noTextEdit="1"/>
          </p:cNvSpPr>
          <p:nvPr>
            <p:ph type="sldImg"/>
          </p:nvPr>
        </p:nvSpPr>
        <p:spPr>
          <a:ln/>
        </p:spPr>
      </p:sp>
      <p:sp>
        <p:nvSpPr>
          <p:cNvPr id="69634" name="Placeholder 3"/>
          <p:cNvSpPr>
            <a:spLocks noGrp="1" noChangeArrowheads="1"/>
          </p:cNvSpPr>
          <p:nvPr>
            <p:ph type="body" idx="1"/>
          </p:nvPr>
        </p:nvSpPr>
        <p:spPr>
          <a:noFill/>
          <a:ln/>
        </p:spPr>
        <p:txBody>
          <a:bodyPr/>
          <a:lstStyle/>
          <a:p>
            <a:pPr eaLnBrk="1" hangingPunct="1"/>
            <a:endParaRPr lang="en-US">
              <a:latin typeface="Calibri" pitchFamily="1" charset="0"/>
              <a:ea typeface="ＭＳ Ｐゴシック" pitchFamily="1"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Placeholder 2"/>
          <p:cNvSpPr>
            <a:spLocks noGrp="1" noRot="1" noChangeAspect="1" noChangeArrowheads="1" noTextEdit="1"/>
          </p:cNvSpPr>
          <p:nvPr>
            <p:ph type="sldImg"/>
          </p:nvPr>
        </p:nvSpPr>
        <p:spPr>
          <a:ln/>
        </p:spPr>
      </p:sp>
      <p:sp>
        <p:nvSpPr>
          <p:cNvPr id="69634" name="Placeholder 3"/>
          <p:cNvSpPr>
            <a:spLocks noGrp="1" noChangeArrowheads="1"/>
          </p:cNvSpPr>
          <p:nvPr>
            <p:ph type="body" idx="1"/>
          </p:nvPr>
        </p:nvSpPr>
        <p:spPr>
          <a:noFill/>
          <a:ln/>
        </p:spPr>
        <p:txBody>
          <a:bodyPr/>
          <a:lstStyle/>
          <a:p>
            <a:pPr eaLnBrk="1" hangingPunct="1"/>
            <a:endParaRPr lang="en-US">
              <a:latin typeface="Calibri" pitchFamily="1" charset="0"/>
              <a:ea typeface="ＭＳ Ｐゴシック" pitchFamily="1"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Placeholder 2"/>
          <p:cNvSpPr>
            <a:spLocks noGrp="1" noRot="1" noChangeAspect="1" noChangeArrowheads="1" noTextEdit="1"/>
          </p:cNvSpPr>
          <p:nvPr>
            <p:ph type="sldImg"/>
          </p:nvPr>
        </p:nvSpPr>
        <p:spPr>
          <a:ln/>
        </p:spPr>
      </p:sp>
      <p:sp>
        <p:nvSpPr>
          <p:cNvPr id="90114" name="Placeholder 3"/>
          <p:cNvSpPr>
            <a:spLocks noGrp="1" noChangeArrowheads="1"/>
          </p:cNvSpPr>
          <p:nvPr>
            <p:ph type="body" idx="1"/>
          </p:nvPr>
        </p:nvSpPr>
        <p:spPr>
          <a:noFill/>
          <a:ln/>
        </p:spPr>
        <p:txBody>
          <a:bodyPr/>
          <a:lstStyle/>
          <a:p>
            <a:pPr eaLnBrk="1" hangingPunct="1"/>
            <a:endParaRPr lang="en-US">
              <a:latin typeface="Calibri" pitchFamily="1" charset="0"/>
              <a:ea typeface="ＭＳ Ｐゴシック" pitchFamily="1"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Placeholder 2"/>
          <p:cNvSpPr>
            <a:spLocks noGrp="1" noRot="1" noChangeAspect="1" noChangeArrowheads="1" noTextEdit="1"/>
          </p:cNvSpPr>
          <p:nvPr>
            <p:ph type="sldImg"/>
          </p:nvPr>
        </p:nvSpPr>
        <p:spPr>
          <a:ln/>
        </p:spPr>
      </p:sp>
      <p:sp>
        <p:nvSpPr>
          <p:cNvPr id="112642" name="Placeholder 3"/>
          <p:cNvSpPr>
            <a:spLocks noGrp="1" noChangeArrowheads="1"/>
          </p:cNvSpPr>
          <p:nvPr>
            <p:ph type="body" idx="1"/>
          </p:nvPr>
        </p:nvSpPr>
        <p:spPr>
          <a:noFill/>
          <a:ln/>
        </p:spPr>
        <p:txBody>
          <a:bodyPr/>
          <a:lstStyle/>
          <a:p>
            <a:pPr eaLnBrk="1" hangingPunct="1"/>
            <a:endParaRPr lang="en-US">
              <a:latin typeface="Calibri" pitchFamily="1" charset="0"/>
              <a:ea typeface="ＭＳ Ｐゴシック" pitchFamily="1"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Placeholder 2"/>
          <p:cNvSpPr>
            <a:spLocks noGrp="1" noRot="1" noChangeAspect="1" noChangeArrowheads="1" noTextEdit="1"/>
          </p:cNvSpPr>
          <p:nvPr>
            <p:ph type="sldImg"/>
          </p:nvPr>
        </p:nvSpPr>
        <p:spPr>
          <a:ln/>
        </p:spPr>
      </p:sp>
      <p:sp>
        <p:nvSpPr>
          <p:cNvPr id="114690" name="Placeholder 3"/>
          <p:cNvSpPr>
            <a:spLocks noGrp="1" noChangeArrowheads="1"/>
          </p:cNvSpPr>
          <p:nvPr>
            <p:ph type="body" idx="1"/>
          </p:nvPr>
        </p:nvSpPr>
        <p:spPr>
          <a:noFill/>
          <a:ln/>
        </p:spPr>
        <p:txBody>
          <a:bodyPr/>
          <a:lstStyle/>
          <a:p>
            <a:pPr eaLnBrk="1" hangingPunct="1"/>
            <a:endParaRPr lang="en-US">
              <a:latin typeface="Calibri" pitchFamily="1" charset="0"/>
              <a:ea typeface="ＭＳ Ｐゴシック" pitchFamily="1"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Placeholder 2"/>
          <p:cNvSpPr>
            <a:spLocks noGrp="1" noRot="1" noChangeAspect="1" noChangeArrowheads="1" noTextEdit="1"/>
          </p:cNvSpPr>
          <p:nvPr>
            <p:ph type="sldImg"/>
          </p:nvPr>
        </p:nvSpPr>
        <p:spPr>
          <a:ln/>
        </p:spPr>
      </p:sp>
      <p:sp>
        <p:nvSpPr>
          <p:cNvPr id="116738" name="Placeholder 3"/>
          <p:cNvSpPr>
            <a:spLocks noGrp="1" noChangeArrowheads="1"/>
          </p:cNvSpPr>
          <p:nvPr>
            <p:ph type="body" idx="1"/>
          </p:nvPr>
        </p:nvSpPr>
        <p:spPr>
          <a:noFill/>
          <a:ln/>
        </p:spPr>
        <p:txBody>
          <a:bodyPr/>
          <a:lstStyle/>
          <a:p>
            <a:pPr eaLnBrk="1" hangingPunct="1"/>
            <a:endParaRPr lang="en-US">
              <a:latin typeface="Calibri" pitchFamily="1" charset="0"/>
              <a:ea typeface="ＭＳ Ｐゴシック" pitchFamily="1"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Placeholder 2"/>
          <p:cNvSpPr>
            <a:spLocks noGrp="1" noRot="1" noChangeAspect="1" noChangeArrowheads="1" noTextEdit="1"/>
          </p:cNvSpPr>
          <p:nvPr>
            <p:ph type="sldImg"/>
          </p:nvPr>
        </p:nvSpPr>
        <p:spPr>
          <a:ln/>
        </p:spPr>
      </p:sp>
      <p:sp>
        <p:nvSpPr>
          <p:cNvPr id="131074" name="Placeholder 3"/>
          <p:cNvSpPr>
            <a:spLocks noGrp="1" noChangeArrowheads="1"/>
          </p:cNvSpPr>
          <p:nvPr>
            <p:ph type="body" idx="1"/>
          </p:nvPr>
        </p:nvSpPr>
        <p:spPr>
          <a:noFill/>
          <a:ln/>
        </p:spPr>
        <p:txBody>
          <a:bodyPr/>
          <a:lstStyle/>
          <a:p>
            <a:pPr eaLnBrk="1" hangingPunct="1"/>
            <a:endParaRPr lang="en-US">
              <a:latin typeface="Calibri" pitchFamily="1" charset="0"/>
              <a:ea typeface="ＭＳ Ｐゴシック" pitchFamily="1"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23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360A24-4812-4007-A059-3F58350D1014}"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592323" name="Rectangle 2"/>
          <p:cNvSpPr>
            <a:spLocks noGrp="1" noRot="1" noChangeAspect="1" noChangeArrowheads="1" noTextEdit="1"/>
          </p:cNvSpPr>
          <p:nvPr>
            <p:ph type="sldImg"/>
          </p:nvPr>
        </p:nvSpPr>
        <p:spPr>
          <a:ln/>
        </p:spPr>
      </p:sp>
      <p:sp>
        <p:nvSpPr>
          <p:cNvPr id="1592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F7C965-6831-4132-BD2D-DF2D347353B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45826" name="Rectangle 2"/>
          <p:cNvSpPr>
            <a:spLocks noGrp="1" noRot="1" noChangeAspect="1" noChangeArrowheads="1" noTextEdit="1"/>
          </p:cNvSpPr>
          <p:nvPr>
            <p:ph type="sldImg"/>
          </p:nvPr>
        </p:nvSpPr>
        <p:spPr>
          <a:ln/>
        </p:spPr>
      </p:sp>
      <p:sp>
        <p:nvSpPr>
          <p:cNvPr id="4045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E4C63D-F650-4E75-9FBE-10C13F41C86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450306" name="Rectangle 2"/>
          <p:cNvSpPr>
            <a:spLocks noGrp="1" noRot="1" noChangeAspect="1" noChangeArrowheads="1" noTextEdit="1"/>
          </p:cNvSpPr>
          <p:nvPr>
            <p:ph type="sldImg"/>
          </p:nvPr>
        </p:nvSpPr>
        <p:spPr>
          <a:ln/>
        </p:spPr>
      </p:sp>
      <p:sp>
        <p:nvSpPr>
          <p:cNvPr id="4450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027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BC99E5-32BB-4407-82BF-C52E07DC318D}"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590275" name="Rectangle 2"/>
          <p:cNvSpPr>
            <a:spLocks noGrp="1" noRot="1" noChangeAspect="1" noChangeArrowheads="1" noTextEdit="1"/>
          </p:cNvSpPr>
          <p:nvPr>
            <p:ph type="sldImg"/>
          </p:nvPr>
        </p:nvSpPr>
        <p:spPr>
          <a:ln/>
        </p:spPr>
      </p:sp>
      <p:sp>
        <p:nvSpPr>
          <p:cNvPr id="15902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7">
            <a:extLst>
              <a:ext uri="{FF2B5EF4-FFF2-40B4-BE49-F238E27FC236}">
                <a16:creationId xmlns:a16="http://schemas.microsoft.com/office/drawing/2014/main" id="{2156CDFF-D322-59E9-8FC3-FFABB67786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833315-2D54-4449-A2C3-844D27C5563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905219" name="Rectangle 2">
            <a:extLst>
              <a:ext uri="{FF2B5EF4-FFF2-40B4-BE49-F238E27FC236}">
                <a16:creationId xmlns:a16="http://schemas.microsoft.com/office/drawing/2014/main" id="{546E2A70-BC80-F933-FDA2-72F9E815B1BD}"/>
              </a:ext>
            </a:extLst>
          </p:cNvPr>
          <p:cNvSpPr>
            <a:spLocks noGrp="1" noRot="1" noChangeAspect="1" noChangeArrowheads="1" noTextEdit="1"/>
          </p:cNvSpPr>
          <p:nvPr>
            <p:ph type="sldImg"/>
          </p:nvPr>
        </p:nvSpPr>
        <p:spPr>
          <a:ln/>
        </p:spPr>
      </p:sp>
      <p:sp>
        <p:nvSpPr>
          <p:cNvPr id="905220" name="Rectangle 3">
            <a:extLst>
              <a:ext uri="{FF2B5EF4-FFF2-40B4-BE49-F238E27FC236}">
                <a16:creationId xmlns:a16="http://schemas.microsoft.com/office/drawing/2014/main" id="{399BA2BB-CAF3-357B-99C0-79546F3E90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70" name="Rectangle 7">
            <a:extLst>
              <a:ext uri="{FF2B5EF4-FFF2-40B4-BE49-F238E27FC236}">
                <a16:creationId xmlns:a16="http://schemas.microsoft.com/office/drawing/2014/main" id="{0FB08617-31D4-E218-B498-3B90519695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1E1FE8-41AC-4C4F-BE1D-F7E92D00E02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903171" name="Rectangle 2">
            <a:extLst>
              <a:ext uri="{FF2B5EF4-FFF2-40B4-BE49-F238E27FC236}">
                <a16:creationId xmlns:a16="http://schemas.microsoft.com/office/drawing/2014/main" id="{9C136041-5120-9E79-B986-CBA0DC2CE6C6}"/>
              </a:ext>
            </a:extLst>
          </p:cNvPr>
          <p:cNvSpPr>
            <a:spLocks noGrp="1" noRot="1" noChangeAspect="1" noChangeArrowheads="1" noTextEdit="1"/>
          </p:cNvSpPr>
          <p:nvPr>
            <p:ph type="sldImg"/>
          </p:nvPr>
        </p:nvSpPr>
        <p:spPr>
          <a:ln/>
        </p:spPr>
      </p:sp>
      <p:sp>
        <p:nvSpPr>
          <p:cNvPr id="903172" name="Rectangle 3">
            <a:extLst>
              <a:ext uri="{FF2B5EF4-FFF2-40B4-BE49-F238E27FC236}">
                <a16:creationId xmlns:a16="http://schemas.microsoft.com/office/drawing/2014/main" id="{541AE254-08B1-774C-94AF-F6C3A32088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55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6C2F48-F4B3-45AC-A151-622499F9B999}"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685507" name="Rectangle 2"/>
          <p:cNvSpPr>
            <a:spLocks noGrp="1" noRot="1" noChangeAspect="1" noChangeArrowheads="1" noTextEdit="1"/>
          </p:cNvSpPr>
          <p:nvPr>
            <p:ph type="sldImg"/>
          </p:nvPr>
        </p:nvSpPr>
        <p:spPr>
          <a:ln/>
        </p:spPr>
      </p:sp>
      <p:sp>
        <p:nvSpPr>
          <p:cNvPr id="16855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515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223B3F-8171-44CA-BC80-074A9DFCE8C0}"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585155" name="Rectangle 2"/>
          <p:cNvSpPr>
            <a:spLocks noGrp="1" noRot="1" noChangeAspect="1" noChangeArrowheads="1" noTextEdit="1"/>
          </p:cNvSpPr>
          <p:nvPr>
            <p:ph type="sldImg"/>
          </p:nvPr>
        </p:nvSpPr>
        <p:spPr>
          <a:ln/>
        </p:spPr>
      </p:sp>
      <p:sp>
        <p:nvSpPr>
          <p:cNvPr id="15851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C34633-983F-4CF9-80D4-A8AEFC31CED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00738" name="Rectangle 2"/>
          <p:cNvSpPr>
            <a:spLocks noGrp="1" noRot="1" noChangeAspect="1" noChangeArrowheads="1" noTextEdit="1"/>
          </p:cNvSpPr>
          <p:nvPr>
            <p:ph type="sldImg"/>
          </p:nvPr>
        </p:nvSpPr>
        <p:spPr>
          <a:ln/>
        </p:spPr>
      </p:sp>
      <p:sp>
        <p:nvSpPr>
          <p:cNvPr id="3700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C34633-983F-4CF9-80D4-A8AEFC31CED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00738" name="Rectangle 2"/>
          <p:cNvSpPr>
            <a:spLocks noGrp="1" noRot="1" noChangeAspect="1" noChangeArrowheads="1" noTextEdit="1"/>
          </p:cNvSpPr>
          <p:nvPr>
            <p:ph type="sldImg"/>
          </p:nvPr>
        </p:nvSpPr>
        <p:spPr>
          <a:ln/>
        </p:spPr>
      </p:sp>
      <p:sp>
        <p:nvSpPr>
          <p:cNvPr id="3700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129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BFF9C3-0FB1-4410-85CC-C56F012D25E7}"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591299" name="Rectangle 2"/>
          <p:cNvSpPr>
            <a:spLocks noGrp="1" noRot="1" noChangeAspect="1" noChangeArrowheads="1" noTextEdit="1"/>
          </p:cNvSpPr>
          <p:nvPr>
            <p:ph type="sldImg"/>
          </p:nvPr>
        </p:nvSpPr>
        <p:spPr>
          <a:ln/>
        </p:spPr>
      </p:sp>
      <p:sp>
        <p:nvSpPr>
          <p:cNvPr id="1591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4" name="Rectangle 7">
            <a:extLst>
              <a:ext uri="{FF2B5EF4-FFF2-40B4-BE49-F238E27FC236}">
                <a16:creationId xmlns:a16="http://schemas.microsoft.com/office/drawing/2014/main" id="{52C315A5-6727-CE17-4C2E-780C226584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40FF21-10D4-4CB6-B00F-3A3CD52F843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919555" name="Rectangle 2">
            <a:extLst>
              <a:ext uri="{FF2B5EF4-FFF2-40B4-BE49-F238E27FC236}">
                <a16:creationId xmlns:a16="http://schemas.microsoft.com/office/drawing/2014/main" id="{CBCA0AF9-940D-10D4-5D1C-A17AFCF141FF}"/>
              </a:ext>
            </a:extLst>
          </p:cNvPr>
          <p:cNvSpPr>
            <a:spLocks noGrp="1" noRot="1" noChangeAspect="1" noChangeArrowheads="1" noTextEdit="1"/>
          </p:cNvSpPr>
          <p:nvPr>
            <p:ph type="sldImg"/>
          </p:nvPr>
        </p:nvSpPr>
        <p:spPr>
          <a:ln/>
        </p:spPr>
      </p:sp>
      <p:sp>
        <p:nvSpPr>
          <p:cNvPr id="919556" name="Rectangle 3">
            <a:extLst>
              <a:ext uri="{FF2B5EF4-FFF2-40B4-BE49-F238E27FC236}">
                <a16:creationId xmlns:a16="http://schemas.microsoft.com/office/drawing/2014/main" id="{BE67ED8A-7B4B-1E47-98B1-DFCD8E25D5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7">
            <a:extLst>
              <a:ext uri="{FF2B5EF4-FFF2-40B4-BE49-F238E27FC236}">
                <a16:creationId xmlns:a16="http://schemas.microsoft.com/office/drawing/2014/main" id="{D4804548-B354-BA7E-8FDF-C4432885B8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3259242-4CDB-477C-B5CE-6AE056E7B77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921603" name="Rectangle 2">
            <a:extLst>
              <a:ext uri="{FF2B5EF4-FFF2-40B4-BE49-F238E27FC236}">
                <a16:creationId xmlns:a16="http://schemas.microsoft.com/office/drawing/2014/main" id="{F0CB57C5-1775-49FF-7FC1-554F4F57A703}"/>
              </a:ext>
            </a:extLst>
          </p:cNvPr>
          <p:cNvSpPr>
            <a:spLocks noGrp="1" noRot="1" noChangeAspect="1" noChangeArrowheads="1" noTextEdit="1"/>
          </p:cNvSpPr>
          <p:nvPr>
            <p:ph type="sldImg"/>
          </p:nvPr>
        </p:nvSpPr>
        <p:spPr>
          <a:ln/>
        </p:spPr>
      </p:sp>
      <p:sp>
        <p:nvSpPr>
          <p:cNvPr id="921604" name="Rectangle 3">
            <a:extLst>
              <a:ext uri="{FF2B5EF4-FFF2-40B4-BE49-F238E27FC236}">
                <a16:creationId xmlns:a16="http://schemas.microsoft.com/office/drawing/2014/main" id="{691A158C-FFA3-ABA9-2C36-9AE1440DCB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7D7137-32FF-4C07-B7C6-076353925E5D}"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812802" name="Rectangle 2"/>
          <p:cNvSpPr>
            <a:spLocks noGrp="1" noRot="1" noChangeAspect="1" noChangeArrowheads="1" noTextEdit="1"/>
          </p:cNvSpPr>
          <p:nvPr>
            <p:ph type="sldImg"/>
          </p:nvPr>
        </p:nvSpPr>
        <p:spPr>
          <a:ln/>
        </p:spPr>
      </p:sp>
      <p:sp>
        <p:nvSpPr>
          <p:cNvPr id="4812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7">
            <a:extLst>
              <a:ext uri="{FF2B5EF4-FFF2-40B4-BE49-F238E27FC236}">
                <a16:creationId xmlns:a16="http://schemas.microsoft.com/office/drawing/2014/main" id="{9244888B-DA01-5706-E8C1-8BB6AC4C01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4769E62-2ECE-41AB-B059-14B0B815AB7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923651" name="Rectangle 2">
            <a:extLst>
              <a:ext uri="{FF2B5EF4-FFF2-40B4-BE49-F238E27FC236}">
                <a16:creationId xmlns:a16="http://schemas.microsoft.com/office/drawing/2014/main" id="{13601A47-5147-A8DD-F4A7-DBB7ECAA75E2}"/>
              </a:ext>
            </a:extLst>
          </p:cNvPr>
          <p:cNvSpPr>
            <a:spLocks noGrp="1" noRot="1" noChangeAspect="1" noChangeArrowheads="1" noTextEdit="1"/>
          </p:cNvSpPr>
          <p:nvPr>
            <p:ph type="sldImg"/>
          </p:nvPr>
        </p:nvSpPr>
        <p:spPr>
          <a:ln/>
        </p:spPr>
      </p:sp>
      <p:sp>
        <p:nvSpPr>
          <p:cNvPr id="923652" name="Rectangle 3">
            <a:extLst>
              <a:ext uri="{FF2B5EF4-FFF2-40B4-BE49-F238E27FC236}">
                <a16:creationId xmlns:a16="http://schemas.microsoft.com/office/drawing/2014/main" id="{A3E57478-BBBA-A788-E1EB-31ABCAC138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Rectangle 7">
            <a:extLst>
              <a:ext uri="{FF2B5EF4-FFF2-40B4-BE49-F238E27FC236}">
                <a16:creationId xmlns:a16="http://schemas.microsoft.com/office/drawing/2014/main" id="{E9A804C1-946D-690B-9F15-61F6365D35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9EEB82-6803-4934-95D5-53D2DF2D5E7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925699" name="Rectangle 2">
            <a:extLst>
              <a:ext uri="{FF2B5EF4-FFF2-40B4-BE49-F238E27FC236}">
                <a16:creationId xmlns:a16="http://schemas.microsoft.com/office/drawing/2014/main" id="{A706C874-269F-FFEA-6D56-ED446D2BA091}"/>
              </a:ext>
            </a:extLst>
          </p:cNvPr>
          <p:cNvSpPr>
            <a:spLocks noGrp="1" noRot="1" noChangeAspect="1" noChangeArrowheads="1" noTextEdit="1"/>
          </p:cNvSpPr>
          <p:nvPr>
            <p:ph type="sldImg"/>
          </p:nvPr>
        </p:nvSpPr>
        <p:spPr>
          <a:ln/>
        </p:spPr>
      </p:sp>
      <p:sp>
        <p:nvSpPr>
          <p:cNvPr id="925700" name="Rectangle 3">
            <a:extLst>
              <a:ext uri="{FF2B5EF4-FFF2-40B4-BE49-F238E27FC236}">
                <a16:creationId xmlns:a16="http://schemas.microsoft.com/office/drawing/2014/main" id="{3C41A722-0538-8462-8A45-B2247AAB1B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6" name="Rectangle 7">
            <a:extLst>
              <a:ext uri="{FF2B5EF4-FFF2-40B4-BE49-F238E27FC236}">
                <a16:creationId xmlns:a16="http://schemas.microsoft.com/office/drawing/2014/main" id="{76EC27FE-226C-7C1E-E49F-1BA87664A7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C88943-064C-4156-963F-8FCAF8FA89F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927747" name="Rectangle 2">
            <a:extLst>
              <a:ext uri="{FF2B5EF4-FFF2-40B4-BE49-F238E27FC236}">
                <a16:creationId xmlns:a16="http://schemas.microsoft.com/office/drawing/2014/main" id="{7B648D00-69F6-235C-63BA-7AF36485AC26}"/>
              </a:ext>
            </a:extLst>
          </p:cNvPr>
          <p:cNvSpPr>
            <a:spLocks noGrp="1" noRot="1" noChangeAspect="1" noChangeArrowheads="1" noTextEdit="1"/>
          </p:cNvSpPr>
          <p:nvPr>
            <p:ph type="sldImg"/>
          </p:nvPr>
        </p:nvSpPr>
        <p:spPr>
          <a:ln/>
        </p:spPr>
      </p:sp>
      <p:sp>
        <p:nvSpPr>
          <p:cNvPr id="927748" name="Rectangle 3">
            <a:extLst>
              <a:ext uri="{FF2B5EF4-FFF2-40B4-BE49-F238E27FC236}">
                <a16:creationId xmlns:a16="http://schemas.microsoft.com/office/drawing/2014/main" id="{34FEC4EA-CCD9-3BBE-543C-B407B7CE24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7">
            <a:extLst>
              <a:ext uri="{FF2B5EF4-FFF2-40B4-BE49-F238E27FC236}">
                <a16:creationId xmlns:a16="http://schemas.microsoft.com/office/drawing/2014/main" id="{8F7A0862-F11E-06C1-9D14-315DAAE3F9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CE152BC-48AA-4B06-ABC8-3184172E4A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97027" name="Rectangle 2">
            <a:extLst>
              <a:ext uri="{FF2B5EF4-FFF2-40B4-BE49-F238E27FC236}">
                <a16:creationId xmlns:a16="http://schemas.microsoft.com/office/drawing/2014/main" id="{0A9CD492-AD0B-1168-F62C-01DDA5169E65}"/>
              </a:ext>
            </a:extLst>
          </p:cNvPr>
          <p:cNvSpPr>
            <a:spLocks noGrp="1" noRot="1" noChangeAspect="1" noChangeArrowheads="1" noTextEdit="1"/>
          </p:cNvSpPr>
          <p:nvPr>
            <p:ph type="sldImg"/>
          </p:nvPr>
        </p:nvSpPr>
        <p:spPr>
          <a:ln/>
        </p:spPr>
      </p:sp>
      <p:sp>
        <p:nvSpPr>
          <p:cNvPr id="897028" name="Rectangle 3">
            <a:extLst>
              <a:ext uri="{FF2B5EF4-FFF2-40B4-BE49-F238E27FC236}">
                <a16:creationId xmlns:a16="http://schemas.microsoft.com/office/drawing/2014/main" id="{E818443B-1FAE-1ADF-03D8-3C8C42F3F9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55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6C2F48-F4B3-45AC-A151-622499F9B999}"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685507" name="Rectangle 2"/>
          <p:cNvSpPr>
            <a:spLocks noGrp="1" noRot="1" noChangeAspect="1" noChangeArrowheads="1" noTextEdit="1"/>
          </p:cNvSpPr>
          <p:nvPr>
            <p:ph type="sldImg"/>
          </p:nvPr>
        </p:nvSpPr>
        <p:spPr>
          <a:ln/>
        </p:spPr>
      </p:sp>
      <p:sp>
        <p:nvSpPr>
          <p:cNvPr id="16855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05652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8" name="Rectangle 7">
            <a:extLst>
              <a:ext uri="{FF2B5EF4-FFF2-40B4-BE49-F238E27FC236}">
                <a16:creationId xmlns:a16="http://schemas.microsoft.com/office/drawing/2014/main" id="{0AB8A0E6-F545-6AD6-5B8A-F2D250EAC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30FCFBE-F992-42A5-93B4-83874CFA7D0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038339" name="Rectangle 2">
            <a:extLst>
              <a:ext uri="{FF2B5EF4-FFF2-40B4-BE49-F238E27FC236}">
                <a16:creationId xmlns:a16="http://schemas.microsoft.com/office/drawing/2014/main" id="{20D5298B-5BDE-C78D-AB8E-29F1097ECB75}"/>
              </a:ext>
            </a:extLst>
          </p:cNvPr>
          <p:cNvSpPr>
            <a:spLocks noGrp="1" noRot="1" noChangeAspect="1" noChangeArrowheads="1" noTextEdit="1"/>
          </p:cNvSpPr>
          <p:nvPr>
            <p:ph type="sldImg"/>
          </p:nvPr>
        </p:nvSpPr>
        <p:spPr>
          <a:ln/>
        </p:spPr>
      </p:sp>
      <p:sp>
        <p:nvSpPr>
          <p:cNvPr id="1038340" name="Rectangle 3">
            <a:extLst>
              <a:ext uri="{FF2B5EF4-FFF2-40B4-BE49-F238E27FC236}">
                <a16:creationId xmlns:a16="http://schemas.microsoft.com/office/drawing/2014/main" id="{C6CF7479-8935-2D4A-AEEC-05039CA192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434" name="Rectangle 7">
            <a:extLst>
              <a:ext uri="{FF2B5EF4-FFF2-40B4-BE49-F238E27FC236}">
                <a16:creationId xmlns:a16="http://schemas.microsoft.com/office/drawing/2014/main" id="{08CB9F74-D9D2-CD6D-7460-C150A5787E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553388-527A-41C9-ACAA-7BCA529A7AC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042435" name="Rectangle 2">
            <a:extLst>
              <a:ext uri="{FF2B5EF4-FFF2-40B4-BE49-F238E27FC236}">
                <a16:creationId xmlns:a16="http://schemas.microsoft.com/office/drawing/2014/main" id="{D93694CB-C9F7-549E-5043-A6ED80BB661E}"/>
              </a:ext>
            </a:extLst>
          </p:cNvPr>
          <p:cNvSpPr>
            <a:spLocks noGrp="1" noRot="1" noChangeAspect="1" noChangeArrowheads="1" noTextEdit="1"/>
          </p:cNvSpPr>
          <p:nvPr>
            <p:ph type="sldImg"/>
          </p:nvPr>
        </p:nvSpPr>
        <p:spPr>
          <a:ln/>
        </p:spPr>
      </p:sp>
      <p:sp>
        <p:nvSpPr>
          <p:cNvPr id="1042436" name="Rectangle 3">
            <a:extLst>
              <a:ext uri="{FF2B5EF4-FFF2-40B4-BE49-F238E27FC236}">
                <a16:creationId xmlns:a16="http://schemas.microsoft.com/office/drawing/2014/main" id="{6695A952-C546-F312-D39B-780B24344B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30" name="Rectangle 7">
            <a:extLst>
              <a:ext uri="{FF2B5EF4-FFF2-40B4-BE49-F238E27FC236}">
                <a16:creationId xmlns:a16="http://schemas.microsoft.com/office/drawing/2014/main" id="{9F814DBD-AE5B-9F9A-EB93-A2E60FC9BF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E9DC40-FE26-4FD7-9646-A6568C2CC95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046531" name="Rectangle 2">
            <a:extLst>
              <a:ext uri="{FF2B5EF4-FFF2-40B4-BE49-F238E27FC236}">
                <a16:creationId xmlns:a16="http://schemas.microsoft.com/office/drawing/2014/main" id="{D31A78C0-FB9C-8C7D-1E0F-5D28CEE2A9CA}"/>
              </a:ext>
            </a:extLst>
          </p:cNvPr>
          <p:cNvSpPr>
            <a:spLocks noGrp="1" noRot="1" noChangeAspect="1" noChangeArrowheads="1" noTextEdit="1"/>
          </p:cNvSpPr>
          <p:nvPr>
            <p:ph type="sldImg"/>
          </p:nvPr>
        </p:nvSpPr>
        <p:spPr>
          <a:ln/>
        </p:spPr>
      </p:sp>
      <p:sp>
        <p:nvSpPr>
          <p:cNvPr id="1046532" name="Rectangle 3">
            <a:extLst>
              <a:ext uri="{FF2B5EF4-FFF2-40B4-BE49-F238E27FC236}">
                <a16:creationId xmlns:a16="http://schemas.microsoft.com/office/drawing/2014/main" id="{AEF3D155-D153-C30D-4CCB-5475B1B4AE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306" name="Rectangle 7">
            <a:extLst>
              <a:ext uri="{FF2B5EF4-FFF2-40B4-BE49-F238E27FC236}">
                <a16:creationId xmlns:a16="http://schemas.microsoft.com/office/drawing/2014/main" id="{2AACB9AD-9036-1614-E9F1-E8808CC99F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CD8DDC9-6D8D-4703-A9B6-0C1437369E6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2307" name="Rectangle 2">
            <a:extLst>
              <a:ext uri="{FF2B5EF4-FFF2-40B4-BE49-F238E27FC236}">
                <a16:creationId xmlns:a16="http://schemas.microsoft.com/office/drawing/2014/main" id="{382C00D1-506A-0D00-258B-112A0911D694}"/>
              </a:ext>
            </a:extLst>
          </p:cNvPr>
          <p:cNvSpPr>
            <a:spLocks noGrp="1" noRot="1" noChangeAspect="1" noChangeArrowheads="1" noTextEdit="1"/>
          </p:cNvSpPr>
          <p:nvPr>
            <p:ph type="sldImg"/>
          </p:nvPr>
        </p:nvSpPr>
        <p:spPr>
          <a:ln/>
        </p:spPr>
      </p:sp>
      <p:sp>
        <p:nvSpPr>
          <p:cNvPr id="1122308" name="Rectangle 3">
            <a:extLst>
              <a:ext uri="{FF2B5EF4-FFF2-40B4-BE49-F238E27FC236}">
                <a16:creationId xmlns:a16="http://schemas.microsoft.com/office/drawing/2014/main" id="{68128FC7-C51E-C2D8-A25D-E33A247193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Rectangle 7">
            <a:extLst>
              <a:ext uri="{FF2B5EF4-FFF2-40B4-BE49-F238E27FC236}">
                <a16:creationId xmlns:a16="http://schemas.microsoft.com/office/drawing/2014/main" id="{4CE88592-D7BA-752F-4895-0381B2567E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F8EF9B-D2A4-4E9F-9BED-46E838E0151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989187" name="Rectangle 2">
            <a:extLst>
              <a:ext uri="{FF2B5EF4-FFF2-40B4-BE49-F238E27FC236}">
                <a16:creationId xmlns:a16="http://schemas.microsoft.com/office/drawing/2014/main" id="{1955581B-260C-AC5F-52B9-9FC78FD191BC}"/>
              </a:ext>
            </a:extLst>
          </p:cNvPr>
          <p:cNvSpPr>
            <a:spLocks noGrp="1" noRot="1" noChangeAspect="1" noChangeArrowheads="1" noTextEdit="1"/>
          </p:cNvSpPr>
          <p:nvPr>
            <p:ph type="sldImg"/>
          </p:nvPr>
        </p:nvSpPr>
        <p:spPr>
          <a:ln/>
        </p:spPr>
      </p:sp>
      <p:sp>
        <p:nvSpPr>
          <p:cNvPr id="989188" name="Rectangle 3">
            <a:extLst>
              <a:ext uri="{FF2B5EF4-FFF2-40B4-BE49-F238E27FC236}">
                <a16:creationId xmlns:a16="http://schemas.microsoft.com/office/drawing/2014/main" id="{99CF682B-49D2-2A6D-36D5-17274CA531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85C0166-AB57-4620-BDC8-7635018416E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Rectangle 7">
            <a:extLst>
              <a:ext uri="{FF2B5EF4-FFF2-40B4-BE49-F238E27FC236}">
                <a16:creationId xmlns:a16="http://schemas.microsoft.com/office/drawing/2014/main" id="{24EB0DF4-E98B-5CAE-DD98-8D42D87DC5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8B127A-FCED-4AFA-BDF9-0B2A5874446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987139" name="Rectangle 2">
            <a:extLst>
              <a:ext uri="{FF2B5EF4-FFF2-40B4-BE49-F238E27FC236}">
                <a16:creationId xmlns:a16="http://schemas.microsoft.com/office/drawing/2014/main" id="{C8CE6174-52BC-CFC0-592A-E2BC606528B3}"/>
              </a:ext>
            </a:extLst>
          </p:cNvPr>
          <p:cNvSpPr>
            <a:spLocks noGrp="1" noRot="1" noChangeAspect="1" noChangeArrowheads="1" noTextEdit="1"/>
          </p:cNvSpPr>
          <p:nvPr>
            <p:ph type="sldImg"/>
          </p:nvPr>
        </p:nvSpPr>
        <p:spPr>
          <a:ln/>
        </p:spPr>
      </p:sp>
      <p:sp>
        <p:nvSpPr>
          <p:cNvPr id="987140" name="Rectangle 3">
            <a:extLst>
              <a:ext uri="{FF2B5EF4-FFF2-40B4-BE49-F238E27FC236}">
                <a16:creationId xmlns:a16="http://schemas.microsoft.com/office/drawing/2014/main" id="{7E1F8EB3-961C-C635-B1E9-3DAC9AF927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066" name="Rectangle 7">
            <a:extLst>
              <a:ext uri="{FF2B5EF4-FFF2-40B4-BE49-F238E27FC236}">
                <a16:creationId xmlns:a16="http://schemas.microsoft.com/office/drawing/2014/main" id="{8727FF38-61E8-B599-BFE3-3EB2720FBF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6E9F778-89F8-4DA4-84CC-95570061BAA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12067" name="Rectangle 2">
            <a:extLst>
              <a:ext uri="{FF2B5EF4-FFF2-40B4-BE49-F238E27FC236}">
                <a16:creationId xmlns:a16="http://schemas.microsoft.com/office/drawing/2014/main" id="{F6433187-1927-4C26-FD35-351C29A52B36}"/>
              </a:ext>
            </a:extLst>
          </p:cNvPr>
          <p:cNvSpPr>
            <a:spLocks noGrp="1" noRot="1" noChangeAspect="1" noChangeArrowheads="1" noTextEdit="1"/>
          </p:cNvSpPr>
          <p:nvPr>
            <p:ph type="sldImg"/>
          </p:nvPr>
        </p:nvSpPr>
        <p:spPr>
          <a:ln/>
        </p:spPr>
      </p:sp>
      <p:sp>
        <p:nvSpPr>
          <p:cNvPr id="1112068" name="Rectangle 3">
            <a:extLst>
              <a:ext uri="{FF2B5EF4-FFF2-40B4-BE49-F238E27FC236}">
                <a16:creationId xmlns:a16="http://schemas.microsoft.com/office/drawing/2014/main" id="{9A02C8CB-FC89-668D-09A0-CCBE77F5D4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2" name="Rectangle 7">
            <a:extLst>
              <a:ext uri="{FF2B5EF4-FFF2-40B4-BE49-F238E27FC236}">
                <a16:creationId xmlns:a16="http://schemas.microsoft.com/office/drawing/2014/main" id="{F1250B8F-FCBB-0661-0C85-F094C106EE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8FF789-5F3E-40DC-A286-5D97F50552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044483" name="Rectangle 2">
            <a:extLst>
              <a:ext uri="{FF2B5EF4-FFF2-40B4-BE49-F238E27FC236}">
                <a16:creationId xmlns:a16="http://schemas.microsoft.com/office/drawing/2014/main" id="{59DE65E6-4024-0E4C-4E05-6E5B0EFEEE56}"/>
              </a:ext>
            </a:extLst>
          </p:cNvPr>
          <p:cNvSpPr>
            <a:spLocks noGrp="1" noRot="1" noChangeAspect="1" noChangeArrowheads="1" noTextEdit="1"/>
          </p:cNvSpPr>
          <p:nvPr>
            <p:ph type="sldImg"/>
          </p:nvPr>
        </p:nvSpPr>
        <p:spPr>
          <a:ln/>
        </p:spPr>
      </p:sp>
      <p:sp>
        <p:nvSpPr>
          <p:cNvPr id="1044484" name="Rectangle 3">
            <a:extLst>
              <a:ext uri="{FF2B5EF4-FFF2-40B4-BE49-F238E27FC236}">
                <a16:creationId xmlns:a16="http://schemas.microsoft.com/office/drawing/2014/main" id="{B1AC1AFB-372D-8C87-D43D-C8ED125D4A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7D7137-32FF-4C07-B7C6-076353925E5D}"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812802" name="Rectangle 2"/>
          <p:cNvSpPr>
            <a:spLocks noGrp="1" noRot="1" noChangeAspect="1" noChangeArrowheads="1" noTextEdit="1"/>
          </p:cNvSpPr>
          <p:nvPr>
            <p:ph type="sldImg"/>
          </p:nvPr>
        </p:nvSpPr>
        <p:spPr>
          <a:ln/>
        </p:spPr>
      </p:sp>
      <p:sp>
        <p:nvSpPr>
          <p:cNvPr id="4812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2" name="Rectangle 7">
            <a:extLst>
              <a:ext uri="{FF2B5EF4-FFF2-40B4-BE49-F238E27FC236}">
                <a16:creationId xmlns:a16="http://schemas.microsoft.com/office/drawing/2014/main" id="{BCDC3396-7763-8D62-6FA9-9A72E87C6B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88B45D-8ABC-46CC-AD05-394A08B0B30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972803" name="Rectangle 2">
            <a:extLst>
              <a:ext uri="{FF2B5EF4-FFF2-40B4-BE49-F238E27FC236}">
                <a16:creationId xmlns:a16="http://schemas.microsoft.com/office/drawing/2014/main" id="{B12205C9-E5E8-B6C3-CE4E-E52E13FF2703}"/>
              </a:ext>
            </a:extLst>
          </p:cNvPr>
          <p:cNvSpPr>
            <a:spLocks noGrp="1" noRot="1" noChangeAspect="1" noChangeArrowheads="1" noTextEdit="1"/>
          </p:cNvSpPr>
          <p:nvPr>
            <p:ph type="sldImg"/>
          </p:nvPr>
        </p:nvSpPr>
        <p:spPr>
          <a:ln/>
        </p:spPr>
      </p:sp>
      <p:sp>
        <p:nvSpPr>
          <p:cNvPr id="972804" name="Rectangle 3">
            <a:extLst>
              <a:ext uri="{FF2B5EF4-FFF2-40B4-BE49-F238E27FC236}">
                <a16:creationId xmlns:a16="http://schemas.microsoft.com/office/drawing/2014/main" id="{61F3F08C-B3AF-1DD6-FDE6-E5BCA02BEB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7D7137-32FF-4C07-B7C6-076353925E5D}"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812802" name="Rectangle 2"/>
          <p:cNvSpPr>
            <a:spLocks noGrp="1" noRot="1" noChangeAspect="1" noChangeArrowheads="1" noTextEdit="1"/>
          </p:cNvSpPr>
          <p:nvPr>
            <p:ph type="sldImg"/>
          </p:nvPr>
        </p:nvSpPr>
        <p:spPr>
          <a:ln/>
        </p:spPr>
      </p:sp>
      <p:sp>
        <p:nvSpPr>
          <p:cNvPr id="4812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7D7137-32FF-4C07-B7C6-076353925E5D}"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812802" name="Rectangle 2"/>
          <p:cNvSpPr>
            <a:spLocks noGrp="1" noRot="1" noChangeAspect="1" noChangeArrowheads="1" noTextEdit="1"/>
          </p:cNvSpPr>
          <p:nvPr>
            <p:ph type="sldImg"/>
          </p:nvPr>
        </p:nvSpPr>
        <p:spPr>
          <a:ln/>
        </p:spPr>
      </p:sp>
      <p:sp>
        <p:nvSpPr>
          <p:cNvPr id="4812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7D7137-32FF-4C07-B7C6-076353925E5D}"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812802" name="Rectangle 2"/>
          <p:cNvSpPr>
            <a:spLocks noGrp="1" noRot="1" noChangeAspect="1" noChangeArrowheads="1" noTextEdit="1"/>
          </p:cNvSpPr>
          <p:nvPr>
            <p:ph type="sldImg"/>
          </p:nvPr>
        </p:nvSpPr>
        <p:spPr>
          <a:ln/>
        </p:spPr>
      </p:sp>
      <p:sp>
        <p:nvSpPr>
          <p:cNvPr id="4812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7D7137-32FF-4C07-B7C6-076353925E5D}"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812802" name="Rectangle 2"/>
          <p:cNvSpPr>
            <a:spLocks noGrp="1" noRot="1" noChangeAspect="1" noChangeArrowheads="1" noTextEdit="1"/>
          </p:cNvSpPr>
          <p:nvPr>
            <p:ph type="sldImg"/>
          </p:nvPr>
        </p:nvSpPr>
        <p:spPr>
          <a:ln/>
        </p:spPr>
      </p:sp>
      <p:sp>
        <p:nvSpPr>
          <p:cNvPr id="4812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7D7137-32FF-4C07-B7C6-076353925E5D}"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812802" name="Rectangle 2"/>
          <p:cNvSpPr>
            <a:spLocks noGrp="1" noRot="1" noChangeAspect="1" noChangeArrowheads="1" noTextEdit="1"/>
          </p:cNvSpPr>
          <p:nvPr>
            <p:ph type="sldImg"/>
          </p:nvPr>
        </p:nvSpPr>
        <p:spPr>
          <a:ln/>
        </p:spPr>
      </p:sp>
      <p:sp>
        <p:nvSpPr>
          <p:cNvPr id="4812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DA6F1A-F6E7-4A10-91D8-BDDA0C937EB0}"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288642" name="Rectangle 2"/>
          <p:cNvSpPr>
            <a:spLocks noGrp="1" noRot="1" noChangeAspect="1" noChangeArrowheads="1" noTextEdit="1"/>
          </p:cNvSpPr>
          <p:nvPr>
            <p:ph type="sldImg"/>
          </p:nvPr>
        </p:nvSpPr>
        <p:spPr>
          <a:ln/>
        </p:spPr>
      </p:sp>
      <p:sp>
        <p:nvSpPr>
          <p:cNvPr id="2288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7">
            <a:extLst>
              <a:ext uri="{FF2B5EF4-FFF2-40B4-BE49-F238E27FC236}">
                <a16:creationId xmlns:a16="http://schemas.microsoft.com/office/drawing/2014/main" id="{809AEA04-46FC-9A3F-89BA-1C1B458B66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572ED1-90B7-44BF-BB48-420C58F8A1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92931" name="Rectangle 2">
            <a:extLst>
              <a:ext uri="{FF2B5EF4-FFF2-40B4-BE49-F238E27FC236}">
                <a16:creationId xmlns:a16="http://schemas.microsoft.com/office/drawing/2014/main" id="{24A0915D-0410-0EE2-D8AB-76E471F358B9}"/>
              </a:ext>
            </a:extLst>
          </p:cNvPr>
          <p:cNvSpPr>
            <a:spLocks noGrp="1" noRot="1" noChangeAspect="1" noChangeArrowheads="1" noTextEdit="1"/>
          </p:cNvSpPr>
          <p:nvPr>
            <p:ph type="sldImg"/>
          </p:nvPr>
        </p:nvSpPr>
        <p:spPr>
          <a:ln/>
        </p:spPr>
      </p:sp>
      <p:sp>
        <p:nvSpPr>
          <p:cNvPr id="892932" name="Rectangle 3">
            <a:extLst>
              <a:ext uri="{FF2B5EF4-FFF2-40B4-BE49-F238E27FC236}">
                <a16:creationId xmlns:a16="http://schemas.microsoft.com/office/drawing/2014/main" id="{25F26DC5-CD2B-95C8-7A06-B1B56E81E5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2" name="Rectangle 7">
            <a:extLst>
              <a:ext uri="{FF2B5EF4-FFF2-40B4-BE49-F238E27FC236}">
                <a16:creationId xmlns:a16="http://schemas.microsoft.com/office/drawing/2014/main" id="{F1250B8F-FCBB-0661-0C85-F094C106EE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8FF789-5F3E-40DC-A286-5D97F50552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044483" name="Rectangle 2">
            <a:extLst>
              <a:ext uri="{FF2B5EF4-FFF2-40B4-BE49-F238E27FC236}">
                <a16:creationId xmlns:a16="http://schemas.microsoft.com/office/drawing/2014/main" id="{59DE65E6-4024-0E4C-4E05-6E5B0EFEEE56}"/>
              </a:ext>
            </a:extLst>
          </p:cNvPr>
          <p:cNvSpPr>
            <a:spLocks noGrp="1" noRot="1" noChangeAspect="1" noChangeArrowheads="1" noTextEdit="1"/>
          </p:cNvSpPr>
          <p:nvPr>
            <p:ph type="sldImg"/>
          </p:nvPr>
        </p:nvSpPr>
        <p:spPr>
          <a:ln/>
        </p:spPr>
      </p:sp>
      <p:sp>
        <p:nvSpPr>
          <p:cNvPr id="1044484" name="Rectangle 3">
            <a:extLst>
              <a:ext uri="{FF2B5EF4-FFF2-40B4-BE49-F238E27FC236}">
                <a16:creationId xmlns:a16="http://schemas.microsoft.com/office/drawing/2014/main" id="{B1AC1AFB-372D-8C87-D43D-C8ED125D4A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178151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7">
            <a:extLst>
              <a:ext uri="{FF2B5EF4-FFF2-40B4-BE49-F238E27FC236}">
                <a16:creationId xmlns:a16="http://schemas.microsoft.com/office/drawing/2014/main" id="{C6033D06-58DD-777A-696D-0390B32819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6E3DE5-D39E-4141-8B9D-D46A4D301F4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88835" name="Rectangle 2">
            <a:extLst>
              <a:ext uri="{FF2B5EF4-FFF2-40B4-BE49-F238E27FC236}">
                <a16:creationId xmlns:a16="http://schemas.microsoft.com/office/drawing/2014/main" id="{78791C3D-E056-D03F-D984-2254FFC3016D}"/>
              </a:ext>
            </a:extLst>
          </p:cNvPr>
          <p:cNvSpPr>
            <a:spLocks noGrp="1" noRot="1" noChangeAspect="1" noChangeArrowheads="1" noTextEdit="1"/>
          </p:cNvSpPr>
          <p:nvPr>
            <p:ph type="sldImg"/>
          </p:nvPr>
        </p:nvSpPr>
        <p:spPr>
          <a:ln/>
        </p:spPr>
      </p:sp>
      <p:sp>
        <p:nvSpPr>
          <p:cNvPr id="888836" name="Rectangle 3">
            <a:extLst>
              <a:ext uri="{FF2B5EF4-FFF2-40B4-BE49-F238E27FC236}">
                <a16:creationId xmlns:a16="http://schemas.microsoft.com/office/drawing/2014/main" id="{31255FEC-A381-F6B3-8DDF-EEB854A2DE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55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6C2F48-F4B3-45AC-A151-622499F9B999}"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685507" name="Rectangle 2"/>
          <p:cNvSpPr>
            <a:spLocks noGrp="1" noRot="1" noChangeAspect="1" noChangeArrowheads="1" noTextEdit="1"/>
          </p:cNvSpPr>
          <p:nvPr>
            <p:ph type="sldImg"/>
          </p:nvPr>
        </p:nvSpPr>
        <p:spPr>
          <a:ln/>
        </p:spPr>
      </p:sp>
      <p:sp>
        <p:nvSpPr>
          <p:cNvPr id="16855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25970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55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6C2F48-F4B3-45AC-A151-622499F9B999}"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685507" name="Rectangle 2"/>
          <p:cNvSpPr>
            <a:spLocks noGrp="1" noRot="1" noChangeAspect="1" noChangeArrowheads="1" noTextEdit="1"/>
          </p:cNvSpPr>
          <p:nvPr>
            <p:ph type="sldImg"/>
          </p:nvPr>
        </p:nvSpPr>
        <p:spPr>
          <a:ln/>
        </p:spPr>
      </p:sp>
      <p:sp>
        <p:nvSpPr>
          <p:cNvPr id="16855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2590946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64C0E4C-AEC5-5867-E756-F6120C383097}"/>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D35A9B-9219-462E-B415-544E499EA716}"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2075651" name="Rectangle 2">
            <a:extLst>
              <a:ext uri="{FF2B5EF4-FFF2-40B4-BE49-F238E27FC236}">
                <a16:creationId xmlns:a16="http://schemas.microsoft.com/office/drawing/2014/main" id="{F6AD505E-7FC0-9611-ECC0-BEA8B5379F46}"/>
              </a:ext>
            </a:extLst>
          </p:cNvPr>
          <p:cNvSpPr>
            <a:spLocks noGrp="1" noRot="1" noChangeAspect="1" noChangeArrowheads="1" noTextEdit="1"/>
          </p:cNvSpPr>
          <p:nvPr>
            <p:ph type="sldImg"/>
          </p:nvPr>
        </p:nvSpPr>
        <p:spPr>
          <a:ln/>
        </p:spPr>
      </p:sp>
      <p:sp>
        <p:nvSpPr>
          <p:cNvPr id="2075652" name="Rectangle 3">
            <a:extLst>
              <a:ext uri="{FF2B5EF4-FFF2-40B4-BE49-F238E27FC236}">
                <a16:creationId xmlns:a16="http://schemas.microsoft.com/office/drawing/2014/main" id="{929369BD-8EB2-5FA0-DBD8-5423513F02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172A3-4571-44F6-B7AF-FA1F2D07BA9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894722" name="Rectangle 2"/>
          <p:cNvSpPr>
            <a:spLocks noGrp="1" noRot="1" noChangeAspect="1" noChangeArrowheads="1" noTextEdit="1"/>
          </p:cNvSpPr>
          <p:nvPr>
            <p:ph type="sldImg"/>
          </p:nvPr>
        </p:nvSpPr>
        <p:spPr>
          <a:xfrm>
            <a:off x="325438" y="698500"/>
            <a:ext cx="6208712" cy="3492500"/>
          </a:xfrm>
          <a:ln/>
        </p:spPr>
      </p:sp>
      <p:sp>
        <p:nvSpPr>
          <p:cNvPr id="4894723" name="Rectangle 3"/>
          <p:cNvSpPr>
            <a:spLocks noGrp="1" noChangeArrowheads="1"/>
          </p:cNvSpPr>
          <p:nvPr>
            <p:ph type="body" idx="1"/>
          </p:nvPr>
        </p:nvSpPr>
        <p:spPr>
          <a:xfrm>
            <a:off x="685800" y="4424363"/>
            <a:ext cx="5486400" cy="4191000"/>
          </a:xfrm>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BD2188-E7C7-4C40-9B7E-E33B28E4B09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896770" name="Rectangle 2"/>
          <p:cNvSpPr>
            <a:spLocks noGrp="1" noRot="1" noChangeAspect="1" noChangeArrowheads="1" noTextEdit="1"/>
          </p:cNvSpPr>
          <p:nvPr>
            <p:ph type="sldImg"/>
          </p:nvPr>
        </p:nvSpPr>
        <p:spPr>
          <a:xfrm>
            <a:off x="325438" y="698500"/>
            <a:ext cx="6208712" cy="3492500"/>
          </a:xfrm>
          <a:ln/>
        </p:spPr>
      </p:sp>
      <p:sp>
        <p:nvSpPr>
          <p:cNvPr id="4896771" name="Rectangle 3"/>
          <p:cNvSpPr>
            <a:spLocks noGrp="1" noChangeArrowheads="1"/>
          </p:cNvSpPr>
          <p:nvPr>
            <p:ph type="body" idx="1"/>
          </p:nvPr>
        </p:nvSpPr>
        <p:spPr>
          <a:xfrm>
            <a:off x="685800" y="4424363"/>
            <a:ext cx="5486400" cy="4191000"/>
          </a:xfrm>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569B74-1AB8-4078-B661-E1C3C2D9C77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898818" name="Rectangle 2"/>
          <p:cNvSpPr>
            <a:spLocks noGrp="1" noRot="1" noChangeAspect="1" noChangeArrowheads="1" noTextEdit="1"/>
          </p:cNvSpPr>
          <p:nvPr>
            <p:ph type="sldImg"/>
          </p:nvPr>
        </p:nvSpPr>
        <p:spPr>
          <a:xfrm>
            <a:off x="325438" y="698500"/>
            <a:ext cx="6208712" cy="3492500"/>
          </a:xfrm>
          <a:ln/>
        </p:spPr>
      </p:sp>
      <p:sp>
        <p:nvSpPr>
          <p:cNvPr id="4898819" name="Rectangle 3"/>
          <p:cNvSpPr>
            <a:spLocks noGrp="1" noChangeArrowheads="1"/>
          </p:cNvSpPr>
          <p:nvPr>
            <p:ph type="body" idx="1"/>
          </p:nvPr>
        </p:nvSpPr>
        <p:spPr>
          <a:xfrm>
            <a:off x="685800" y="4424363"/>
            <a:ext cx="5486400" cy="4191000"/>
          </a:xfrm>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a:extLst>
              <a:ext uri="{FF2B5EF4-FFF2-40B4-BE49-F238E27FC236}">
                <a16:creationId xmlns:a16="http://schemas.microsoft.com/office/drawing/2014/main" id="{347738DD-85AB-7C36-F8F4-806DC54D04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B22E9E-A05F-482F-ACD9-021378372AD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72451" name="Rectangle 2">
            <a:extLst>
              <a:ext uri="{FF2B5EF4-FFF2-40B4-BE49-F238E27FC236}">
                <a16:creationId xmlns:a16="http://schemas.microsoft.com/office/drawing/2014/main" id="{4AAD2E1A-0170-E087-E1F2-F4DAEADC0EC7}"/>
              </a:ext>
            </a:extLst>
          </p:cNvPr>
          <p:cNvSpPr>
            <a:spLocks noGrp="1" noRot="1" noChangeAspect="1" noChangeArrowheads="1" noTextEdit="1"/>
          </p:cNvSpPr>
          <p:nvPr>
            <p:ph type="sldImg"/>
          </p:nvPr>
        </p:nvSpPr>
        <p:spPr>
          <a:ln/>
        </p:spPr>
      </p:sp>
      <p:sp>
        <p:nvSpPr>
          <p:cNvPr id="872452" name="Rectangle 3">
            <a:extLst>
              <a:ext uri="{FF2B5EF4-FFF2-40B4-BE49-F238E27FC236}">
                <a16:creationId xmlns:a16="http://schemas.microsoft.com/office/drawing/2014/main" id="{FF05A0D1-597B-53BE-4FEA-670E973C63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DA6F1A-F6E7-4A10-91D8-BDDA0C937EB0}"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288642" name="Rectangle 2"/>
          <p:cNvSpPr>
            <a:spLocks noGrp="1" noRot="1" noChangeAspect="1" noChangeArrowheads="1" noTextEdit="1"/>
          </p:cNvSpPr>
          <p:nvPr>
            <p:ph type="sldImg"/>
          </p:nvPr>
        </p:nvSpPr>
        <p:spPr>
          <a:ln/>
        </p:spPr>
      </p:sp>
      <p:sp>
        <p:nvSpPr>
          <p:cNvPr id="228864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86EE8-85A3-3F48-B120-FD0FE2E4B282}"/>
              </a:ext>
            </a:extLst>
          </p:cNvPr>
          <p:cNvPicPr>
            <a:picLocks noChangeAspect="1"/>
          </p:cNvPicPr>
          <p:nvPr userDrawn="1"/>
        </p:nvPicPr>
        <p:blipFill>
          <a:blip r:embed="rId2"/>
          <a:stretch>
            <a:fillRect/>
          </a:stretch>
        </p:blipFill>
        <p:spPr>
          <a:xfrm flipH="1">
            <a:off x="0" y="-3163229"/>
            <a:ext cx="12192000" cy="10021229"/>
          </a:xfrm>
          <a:prstGeom prst="rect">
            <a:avLst/>
          </a:prstGeom>
        </p:spPr>
      </p:pic>
      <p:pic>
        <p:nvPicPr>
          <p:cNvPr id="8" name="Picture 7">
            <a:extLst>
              <a:ext uri="{FF2B5EF4-FFF2-40B4-BE49-F238E27FC236}">
                <a16:creationId xmlns:a16="http://schemas.microsoft.com/office/drawing/2014/main" id="{C2DC06EF-D6FD-244E-BFB3-F8910FFEFB6A}"/>
              </a:ext>
            </a:extLst>
          </p:cNvPr>
          <p:cNvPicPr>
            <a:picLocks noChangeAspect="1"/>
          </p:cNvPicPr>
          <p:nvPr userDrawn="1"/>
        </p:nvPicPr>
        <p:blipFill>
          <a:blip r:embed="rId3">
            <a:alphaModFix amt="50000"/>
          </a:blip>
          <a:stretch>
            <a:fillRect/>
          </a:stretch>
        </p:blipFill>
        <p:spPr>
          <a:xfrm>
            <a:off x="0" y="-7707085"/>
            <a:ext cx="12192000" cy="14565086"/>
          </a:xfrm>
          <a:prstGeom prst="rect">
            <a:avLst/>
          </a:prstGeom>
        </p:spPr>
      </p:pic>
      <p:sp>
        <p:nvSpPr>
          <p:cNvPr id="13" name="Oval 12">
            <a:extLst>
              <a:ext uri="{FF2B5EF4-FFF2-40B4-BE49-F238E27FC236}">
                <a16:creationId xmlns:a16="http://schemas.microsoft.com/office/drawing/2014/main" id="{71A3D3C7-60CE-3B45-9F8D-2568A4EDEEB7}"/>
              </a:ext>
            </a:extLst>
          </p:cNvPr>
          <p:cNvSpPr/>
          <p:nvPr userDrawn="1"/>
        </p:nvSpPr>
        <p:spPr>
          <a:xfrm>
            <a:off x="3515868" y="621792"/>
            <a:ext cx="5614416" cy="5614416"/>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B4F1BFF-7E9D-A745-AE06-5C69C2FE5C8D}"/>
              </a:ext>
            </a:extLst>
          </p:cNvPr>
          <p:cNvSpPr/>
          <p:nvPr userDrawn="1"/>
        </p:nvSpPr>
        <p:spPr>
          <a:xfrm>
            <a:off x="3305556" y="621792"/>
            <a:ext cx="5614416" cy="5614416"/>
          </a:xfrm>
          <a:prstGeom prst="ellipse">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E09E91F-C890-5543-9527-A10051918F0E}"/>
              </a:ext>
            </a:extLst>
          </p:cNvPr>
          <p:cNvSpPr/>
          <p:nvPr userDrawn="1"/>
        </p:nvSpPr>
        <p:spPr>
          <a:xfrm>
            <a:off x="3061716" y="621792"/>
            <a:ext cx="5614416" cy="5614416"/>
          </a:xfrm>
          <a:prstGeom prst="ellipse">
            <a:avLst/>
          </a:prstGeom>
          <a:solidFill>
            <a:srgbClr val="BF004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id="{33DB14D9-6409-354B-95FF-27B1AE2EF696}"/>
              </a:ext>
            </a:extLst>
          </p:cNvPr>
          <p:cNvSpPr>
            <a:spLocks noGrp="1"/>
          </p:cNvSpPr>
          <p:nvPr>
            <p:ph type="title"/>
          </p:nvPr>
        </p:nvSpPr>
        <p:spPr>
          <a:xfrm>
            <a:off x="4052426" y="1990217"/>
            <a:ext cx="3796862" cy="2819509"/>
          </a:xfrm>
          <a:prstGeom prst="rect">
            <a:avLst/>
          </a:prstGeom>
        </p:spPr>
        <p:txBody>
          <a:bodyPr anchor="ctr"/>
          <a:lstStyle>
            <a:lvl1pPr algn="ctr">
              <a:defRPr>
                <a:solidFill>
                  <a:schemeClr val="accent3">
                    <a:lumMod val="20000"/>
                    <a:lumOff val="8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63541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 -4.44444E-6 L -0.00065 0.66366 " pathEditMode="relative" rAng="0" ptsTypes="AA">
                                      <p:cBhvr>
                                        <p:cTn id="6" dur="4500" fill="hold"/>
                                        <p:tgtEl>
                                          <p:spTgt spid="8"/>
                                        </p:tgtEl>
                                        <p:attrNameLst>
                                          <p:attrName>ppt_x</p:attrName>
                                          <p:attrName>ppt_y</p:attrName>
                                        </p:attrNameLst>
                                      </p:cBhvr>
                                      <p:rCtr x="-39" y="33171"/>
                                    </p:animMotion>
                                  </p:childTnLst>
                                </p:cTn>
                              </p:par>
                              <p:par>
                                <p:cTn id="7" presetID="0" presetClass="path" presetSubtype="0" accel="50000" decel="50000" fill="hold" grpId="0" nodeType="withEffect">
                                  <p:stCondLst>
                                    <p:cond delay="0"/>
                                  </p:stCondLst>
                                  <p:childTnLst>
                                    <p:animMotion origin="layout" path="M 0.30469 1.00116 L -2.08333E-7 0 " pathEditMode="relative" rAng="0" ptsTypes="AA">
                                      <p:cBhvr>
                                        <p:cTn id="8" dur="1000" fill="hold"/>
                                        <p:tgtEl>
                                          <p:spTgt spid="11"/>
                                        </p:tgtEl>
                                        <p:attrNameLst>
                                          <p:attrName>ppt_x</p:attrName>
                                          <p:attrName>ppt_y</p:attrName>
                                        </p:attrNameLst>
                                      </p:cBhvr>
                                      <p:rCtr x="-15234" y="-50069"/>
                                    </p:animMotion>
                                  </p:childTnLst>
                                </p:cTn>
                              </p:par>
                              <p:par>
                                <p:cTn id="9" presetID="0" presetClass="path" presetSubtype="0" accel="50000" decel="50000" fill="hold" grpId="0" nodeType="withEffect">
                                  <p:stCondLst>
                                    <p:cond delay="0"/>
                                  </p:stCondLst>
                                  <p:childTnLst>
                                    <p:animMotion origin="layout" path="M -0.72213 -0.77662 L -0.0013 0.0037 " pathEditMode="relative" rAng="0" ptsTypes="AA">
                                      <p:cBhvr>
                                        <p:cTn id="10" dur="1000" fill="hold"/>
                                        <p:tgtEl>
                                          <p:spTgt spid="12"/>
                                        </p:tgtEl>
                                        <p:attrNameLst>
                                          <p:attrName>ppt_x</p:attrName>
                                          <p:attrName>ppt_y</p:attrName>
                                        </p:attrNameLst>
                                      </p:cBhvr>
                                      <p:rCtr x="36042" y="39005"/>
                                    </p:animMotion>
                                  </p:childTnLst>
                                </p:cTn>
                              </p:par>
                              <p:par>
                                <p:cTn id="11" presetID="0" presetClass="path" presetSubtype="0" accel="50000" decel="50000" fill="hold" grpId="0" nodeType="withEffect">
                                  <p:stCondLst>
                                    <p:cond delay="0"/>
                                  </p:stCondLst>
                                  <p:childTnLst>
                                    <p:animMotion origin="layout" path="M 0.70339 -0.57315 L 0.00052 0.00718 " pathEditMode="relative" rAng="0" ptsTypes="AA">
                                      <p:cBhvr>
                                        <p:cTn id="12" dur="1000" fill="hold"/>
                                        <p:tgtEl>
                                          <p:spTgt spid="13"/>
                                        </p:tgtEl>
                                        <p:attrNameLst>
                                          <p:attrName>ppt_x</p:attrName>
                                          <p:attrName>ppt_y</p:attrName>
                                        </p:attrNameLst>
                                      </p:cBhvr>
                                      <p:rCtr x="-35143" y="29005"/>
                                    </p:animMotion>
                                  </p:childTnLst>
                                </p:cTn>
                              </p:par>
                              <p:par>
                                <p:cTn id="13" presetID="0" presetClass="path" presetSubtype="0" accel="50000" fill="hold" grpId="1" nodeType="withEffect">
                                  <p:stCondLst>
                                    <p:cond delay="1000"/>
                                  </p:stCondLst>
                                  <p:childTnLst>
                                    <p:animMotion origin="layout" path="M -2.08333E-7 0 L -0.02253 -0.0294 " pathEditMode="relative" rAng="0" ptsTypes="AA">
                                      <p:cBhvr>
                                        <p:cTn id="14" dur="2000" fill="hold"/>
                                        <p:tgtEl>
                                          <p:spTgt spid="11"/>
                                        </p:tgtEl>
                                        <p:attrNameLst>
                                          <p:attrName>ppt_x</p:attrName>
                                          <p:attrName>ppt_y</p:attrName>
                                        </p:attrNameLst>
                                      </p:cBhvr>
                                      <p:rCtr x="-1133" y="-1481"/>
                                    </p:animMotion>
                                  </p:childTnLst>
                                </p:cTn>
                              </p:par>
                              <p:par>
                                <p:cTn id="15" presetID="0" presetClass="path" presetSubtype="0" accel="50000" fill="hold" grpId="1" nodeType="withEffect">
                                  <p:stCondLst>
                                    <p:cond delay="1000"/>
                                  </p:stCondLst>
                                  <p:childTnLst>
                                    <p:animMotion origin="layout" path="M -2.08333E-6 0 L 0.03698 -0.02407 " pathEditMode="relative" rAng="0" ptsTypes="AA">
                                      <p:cBhvr>
                                        <p:cTn id="16" dur="2000" fill="hold"/>
                                        <p:tgtEl>
                                          <p:spTgt spid="12"/>
                                        </p:tgtEl>
                                        <p:attrNameLst>
                                          <p:attrName>ppt_x</p:attrName>
                                          <p:attrName>ppt_y</p:attrName>
                                        </p:attrNameLst>
                                      </p:cBhvr>
                                      <p:rCtr x="1849" y="-1204"/>
                                    </p:animMotion>
                                  </p:childTnLst>
                                </p:cTn>
                              </p:par>
                              <p:par>
                                <p:cTn id="17" presetID="0" presetClass="path" presetSubtype="0" accel="50000" fill="hold" grpId="1" nodeType="withEffect">
                                  <p:stCondLst>
                                    <p:cond delay="1000"/>
                                  </p:stCondLst>
                                  <p:childTnLst>
                                    <p:animMotion origin="layout" path="M 2.08333E-7 0 L -0.02591 0.06991 " pathEditMode="relative" rAng="0" ptsTypes="AA">
                                      <p:cBhvr>
                                        <p:cTn id="18" dur="2000" fill="hold"/>
                                        <p:tgtEl>
                                          <p:spTgt spid="13"/>
                                        </p:tgtEl>
                                        <p:attrNameLst>
                                          <p:attrName>ppt_x</p:attrName>
                                          <p:attrName>ppt_y</p:attrName>
                                        </p:attrNameLst>
                                      </p:cBhvr>
                                      <p:rCtr x="-1302" y="3495"/>
                                    </p:animMotion>
                                  </p:childTnLst>
                                </p:cTn>
                              </p:par>
                              <p:par>
                                <p:cTn id="19" presetID="0" presetClass="path" presetSubtype="0" accel="50000" decel="50000" fill="hold" grpId="2" nodeType="withEffect">
                                  <p:stCondLst>
                                    <p:cond delay="3000"/>
                                  </p:stCondLst>
                                  <p:childTnLst>
                                    <p:animMotion origin="layout" path="M -0.02591 0.0699 L -0.40625 1.13078 " pathEditMode="relative" rAng="0" ptsTypes="AA">
                                      <p:cBhvr>
                                        <p:cTn id="20" dur="1000" fill="hold"/>
                                        <p:tgtEl>
                                          <p:spTgt spid="13"/>
                                        </p:tgtEl>
                                        <p:attrNameLst>
                                          <p:attrName>ppt_x</p:attrName>
                                          <p:attrName>ppt_y</p:attrName>
                                        </p:attrNameLst>
                                      </p:cBhvr>
                                      <p:rCtr x="-19023" y="53032"/>
                                    </p:animMotion>
                                  </p:childTnLst>
                                </p:cTn>
                              </p:par>
                              <p:par>
                                <p:cTn id="21" presetID="0" presetClass="path" presetSubtype="0" accel="50000" decel="50000" fill="hold" grpId="2" nodeType="withEffect">
                                  <p:stCondLst>
                                    <p:cond delay="3000"/>
                                  </p:stCondLst>
                                  <p:childTnLst>
                                    <p:animMotion origin="layout" path="M 0.03698 -0.02407 L 0.42032 -1.04143 " pathEditMode="relative" rAng="0" ptsTypes="AA">
                                      <p:cBhvr>
                                        <p:cTn id="22" dur="1000" fill="hold"/>
                                        <p:tgtEl>
                                          <p:spTgt spid="12"/>
                                        </p:tgtEl>
                                        <p:attrNameLst>
                                          <p:attrName>ppt_x</p:attrName>
                                          <p:attrName>ppt_y</p:attrName>
                                        </p:attrNameLst>
                                      </p:cBhvr>
                                      <p:rCtr x="19167" y="-50856"/>
                                    </p:animMotion>
                                  </p:childTnLst>
                                </p:cTn>
                              </p:par>
                              <p:par>
                                <p:cTn id="23" presetID="0" presetClass="path" presetSubtype="0" accel="50000" decel="50000" fill="hold" grpId="2" nodeType="withEffect">
                                  <p:stCondLst>
                                    <p:cond delay="3000"/>
                                  </p:stCondLst>
                                  <p:childTnLst>
                                    <p:animMotion origin="layout" path="M -0.02253 -0.0294 L -0.41888 -1.04283 " pathEditMode="relative" rAng="0" ptsTypes="AA">
                                      <p:cBhvr>
                                        <p:cTn id="24" dur="1000" fill="hold"/>
                                        <p:tgtEl>
                                          <p:spTgt spid="11"/>
                                        </p:tgtEl>
                                        <p:attrNameLst>
                                          <p:attrName>ppt_x</p:attrName>
                                          <p:attrName>ppt_y</p:attrName>
                                        </p:attrNameLst>
                                      </p:cBhvr>
                                      <p:rCtr x="-19818" y="-50671"/>
                                    </p:animMotion>
                                  </p:childTnLst>
                                </p:cTn>
                              </p:par>
                              <p:par>
                                <p:cTn id="25" presetID="0" presetClass="path" presetSubtype="0" accel="50000" decel="50000" fill="hold" grpId="0" nodeType="withEffect">
                                  <p:stCondLst>
                                    <p:cond delay="0"/>
                                  </p:stCondLst>
                                  <p:childTnLst>
                                    <p:animMotion origin="layout" path="M 0.29766 1.00255 L -0.00586 0.01204 " pathEditMode="relative" ptsTypes="AA">
                                      <p:cBhvr>
                                        <p:cTn id="26" dur="1000" fill="hold"/>
                                        <p:tgtEl>
                                          <p:spTgt spid="15"/>
                                        </p:tgtEl>
                                        <p:attrNameLst>
                                          <p:attrName>ppt_x</p:attrName>
                                          <p:attrName>ppt_y</p:attrName>
                                        </p:attrNameLst>
                                      </p:cBhvr>
                                    </p:animMotion>
                                  </p:childTnLst>
                                </p:cTn>
                              </p:par>
                              <p:par>
                                <p:cTn id="27" presetID="0" presetClass="path" presetSubtype="0" accel="50000" fill="hold" grpId="1" nodeType="withEffect">
                                  <p:stCondLst>
                                    <p:cond delay="1000"/>
                                  </p:stCondLst>
                                  <p:childTnLst>
                                    <p:animMotion origin="layout" path="M -0.00664 0.00417 L -0.02916 -0.02523 " pathEditMode="relative" rAng="0" ptsTypes="AA">
                                      <p:cBhvr>
                                        <p:cTn id="28" dur="2000" fill="hold"/>
                                        <p:tgtEl>
                                          <p:spTgt spid="15"/>
                                        </p:tgtEl>
                                        <p:attrNameLst>
                                          <p:attrName>ppt_x</p:attrName>
                                          <p:attrName>ppt_y</p:attrName>
                                        </p:attrNameLst>
                                      </p:cBhvr>
                                      <p:rCtr x="-1055" y="-1319"/>
                                    </p:animMotion>
                                  </p:childTnLst>
                                </p:cTn>
                              </p:par>
                              <p:par>
                                <p:cTn id="29" presetID="0" presetClass="path" presetSubtype="0" accel="50000" decel="50000" fill="hold" grpId="2" nodeType="withEffect">
                                  <p:stCondLst>
                                    <p:cond delay="3000"/>
                                  </p:stCondLst>
                                  <p:childTnLst>
                                    <p:animMotion origin="layout" path="M -0.02916 -0.02523 L -0.42383 -1.03217 " pathEditMode="relative" rAng="0" ptsTypes="AA">
                                      <p:cBhvr>
                                        <p:cTn id="30" dur="1000" fill="hold"/>
                                        <p:tgtEl>
                                          <p:spTgt spid="15"/>
                                        </p:tgtEl>
                                        <p:attrNameLst>
                                          <p:attrName>ppt_x</p:attrName>
                                          <p:attrName>ppt_y</p:attrName>
                                        </p:attrNameLst>
                                      </p:cBhvr>
                                      <p:rCtr x="-19792" y="-5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2" grpId="0" animBg="1"/>
      <p:bldP spid="12" grpId="1" animBg="1"/>
      <p:bldP spid="12" grpId="2" animBg="1"/>
      <p:bldP spid="11" grpId="0" animBg="1"/>
      <p:bldP spid="11" grpId="1" animBg="1"/>
      <p:bldP spid="11" grpId="2" animBg="1"/>
      <p:bldP spid="15" grpId="0"/>
      <p:bldP spid="15" grpId="1"/>
      <p:bldP spid="15" grpId="2"/>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35139426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01192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67724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65780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177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83856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76169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01094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19690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4579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8584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17843738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88307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4846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3189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01410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65523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93128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03504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37549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A45FD3A-89DC-444D-B23F-CD3FB53111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40959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C8E2D-175A-4927-8BCF-8D3678B69A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248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7474707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A892B2E-9ACF-4A88-BBBD-1B34D7090C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15663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1600200"/>
            <a:ext cx="4673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00200"/>
            <a:ext cx="4673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D081F6-DDFC-49D9-A4DA-2FDDF9FEB9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53559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7BFE507-FCAE-4C21-8663-3815D3D019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62561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3F2961C-879C-4E5A-9E78-BB6C4F46A7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90514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36FAD7D-9B86-42BD-94A3-F3FF53D771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48633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57ACBB-47F0-4FFF-BA77-3E1C9BD47B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06531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EEBEDEE-719D-488B-A91C-D603C69BEB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90757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5ACD291-FB70-4A40-9A21-D75B605D6E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87065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85200" y="762000"/>
            <a:ext cx="23876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0" y="762000"/>
            <a:ext cx="69596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14998B3-8EF4-4667-87B2-0386CC5F62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80743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3180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35899815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48373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890608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40127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76459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83926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06423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24910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40861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73745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6821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32641944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88608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92254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77557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012948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34516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47940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591798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890051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58636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th-TH">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th-TH">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B289BF1-11C3-4626-A78A-6A1AD37F0BBE}" type="slidenum">
              <a:rPr lang="en-US">
                <a:solidFill>
                  <a:srgbClr val="000000"/>
                </a:solidFill>
              </a:rPr>
              <a:pPr/>
              <a:t>‹#›</a:t>
            </a:fld>
            <a:endParaRPr lang="th-TH">
              <a:solidFill>
                <a:srgbClr val="000000"/>
              </a:solidFill>
            </a:endParaRPr>
          </a:p>
        </p:txBody>
      </p:sp>
    </p:spTree>
    <p:extLst>
      <p:ext uri="{BB962C8B-B14F-4D97-AF65-F5344CB8AC3E}">
        <p14:creationId xmlns:p14="http://schemas.microsoft.com/office/powerpoint/2010/main" val="4284979574"/>
      </p:ext>
    </p:extLst>
  </p:cSld>
  <p:clrMapOvr>
    <a:masterClrMapping/>
  </p:clrMapOvr>
  <p:transition spd="slow">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306008124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th-TH">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th-TH">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DB812-D3F2-4830-BB81-D6B673BFD976}" type="slidenum">
              <a:rPr lang="en-US">
                <a:solidFill>
                  <a:srgbClr val="000000"/>
                </a:solidFill>
              </a:rPr>
              <a:pPr/>
              <a:t>‹#›</a:t>
            </a:fld>
            <a:endParaRPr lang="th-TH">
              <a:solidFill>
                <a:srgbClr val="000000"/>
              </a:solidFill>
            </a:endParaRPr>
          </a:p>
        </p:txBody>
      </p:sp>
    </p:spTree>
    <p:extLst>
      <p:ext uri="{BB962C8B-B14F-4D97-AF65-F5344CB8AC3E}">
        <p14:creationId xmlns:p14="http://schemas.microsoft.com/office/powerpoint/2010/main" val="3108163940"/>
      </p:ext>
    </p:extLst>
  </p:cSld>
  <p:clrMapOvr>
    <a:masterClrMapping/>
  </p:clrMapOvr>
  <p:transition spd="slow">
    <p:zo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th-TH">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th-TH">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FF2E197-C9FE-45BA-BE22-DFC1E625838E}" type="slidenum">
              <a:rPr lang="en-US">
                <a:solidFill>
                  <a:srgbClr val="000000"/>
                </a:solidFill>
              </a:rPr>
              <a:pPr/>
              <a:t>‹#›</a:t>
            </a:fld>
            <a:endParaRPr lang="th-TH">
              <a:solidFill>
                <a:srgbClr val="000000"/>
              </a:solidFill>
            </a:endParaRPr>
          </a:p>
        </p:txBody>
      </p:sp>
    </p:spTree>
    <p:extLst>
      <p:ext uri="{BB962C8B-B14F-4D97-AF65-F5344CB8AC3E}">
        <p14:creationId xmlns:p14="http://schemas.microsoft.com/office/powerpoint/2010/main" val="1955675316"/>
      </p:ext>
    </p:extLst>
  </p:cSld>
  <p:clrMapOvr>
    <a:masterClrMapping/>
  </p:clrMapOvr>
  <p:transition spd="slow">
    <p:zo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th-TH">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th-TH">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77F63C2-0011-4FA8-98F0-A944F1BAB7F0}" type="slidenum">
              <a:rPr lang="en-US">
                <a:solidFill>
                  <a:srgbClr val="000000"/>
                </a:solidFill>
              </a:rPr>
              <a:pPr/>
              <a:t>‹#›</a:t>
            </a:fld>
            <a:endParaRPr lang="th-TH">
              <a:solidFill>
                <a:srgbClr val="000000"/>
              </a:solidFill>
            </a:endParaRPr>
          </a:p>
        </p:txBody>
      </p:sp>
    </p:spTree>
    <p:extLst>
      <p:ext uri="{BB962C8B-B14F-4D97-AF65-F5344CB8AC3E}">
        <p14:creationId xmlns:p14="http://schemas.microsoft.com/office/powerpoint/2010/main" val="3080277974"/>
      </p:ext>
    </p:extLst>
  </p:cSld>
  <p:clrMapOvr>
    <a:masterClrMapping/>
  </p:clrMapOvr>
  <p:transition spd="slow">
    <p:zo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th-TH">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th-TH">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93FCA24-6AD0-4F12-9271-8BACF6F40175}" type="slidenum">
              <a:rPr lang="en-US">
                <a:solidFill>
                  <a:srgbClr val="000000"/>
                </a:solidFill>
              </a:rPr>
              <a:pPr/>
              <a:t>‹#›</a:t>
            </a:fld>
            <a:endParaRPr lang="th-TH">
              <a:solidFill>
                <a:srgbClr val="000000"/>
              </a:solidFill>
            </a:endParaRPr>
          </a:p>
        </p:txBody>
      </p:sp>
    </p:spTree>
    <p:extLst>
      <p:ext uri="{BB962C8B-B14F-4D97-AF65-F5344CB8AC3E}">
        <p14:creationId xmlns:p14="http://schemas.microsoft.com/office/powerpoint/2010/main" val="914626859"/>
      </p:ext>
    </p:extLst>
  </p:cSld>
  <p:clrMapOvr>
    <a:masterClrMapping/>
  </p:clrMapOvr>
  <p:transition spd="slow">
    <p:zo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th-TH">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th-TH">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3595F14-6E20-4271-A42E-37F519E779A7}" type="slidenum">
              <a:rPr lang="en-US">
                <a:solidFill>
                  <a:srgbClr val="000000"/>
                </a:solidFill>
              </a:rPr>
              <a:pPr/>
              <a:t>‹#›</a:t>
            </a:fld>
            <a:endParaRPr lang="th-TH">
              <a:solidFill>
                <a:srgbClr val="000000"/>
              </a:solidFill>
            </a:endParaRPr>
          </a:p>
        </p:txBody>
      </p:sp>
    </p:spTree>
    <p:extLst>
      <p:ext uri="{BB962C8B-B14F-4D97-AF65-F5344CB8AC3E}">
        <p14:creationId xmlns:p14="http://schemas.microsoft.com/office/powerpoint/2010/main" val="3821238233"/>
      </p:ext>
    </p:extLst>
  </p:cSld>
  <p:clrMapOvr>
    <a:masterClrMapping/>
  </p:clrMapOvr>
  <p:transition spd="slow">
    <p:zo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th-TH">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th-TH">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9F90BC8-EAF0-483E-BCF0-7655098FECB7}" type="slidenum">
              <a:rPr lang="en-US">
                <a:solidFill>
                  <a:srgbClr val="000000"/>
                </a:solidFill>
              </a:rPr>
              <a:pPr/>
              <a:t>‹#›</a:t>
            </a:fld>
            <a:endParaRPr lang="th-TH">
              <a:solidFill>
                <a:srgbClr val="000000"/>
              </a:solidFill>
            </a:endParaRPr>
          </a:p>
        </p:txBody>
      </p:sp>
    </p:spTree>
    <p:extLst>
      <p:ext uri="{BB962C8B-B14F-4D97-AF65-F5344CB8AC3E}">
        <p14:creationId xmlns:p14="http://schemas.microsoft.com/office/powerpoint/2010/main" val="1508181532"/>
      </p:ext>
    </p:extLst>
  </p:cSld>
  <p:clrMapOvr>
    <a:masterClrMapping/>
  </p:clrMapOvr>
  <p:transition spd="slow">
    <p:zo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th-TH">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th-TH">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A8966E-63FA-49D3-9D52-B9A9FA481FD1}" type="slidenum">
              <a:rPr lang="en-US">
                <a:solidFill>
                  <a:srgbClr val="000000"/>
                </a:solidFill>
              </a:rPr>
              <a:pPr/>
              <a:t>‹#›</a:t>
            </a:fld>
            <a:endParaRPr lang="th-TH">
              <a:solidFill>
                <a:srgbClr val="000000"/>
              </a:solidFill>
            </a:endParaRPr>
          </a:p>
        </p:txBody>
      </p:sp>
    </p:spTree>
    <p:extLst>
      <p:ext uri="{BB962C8B-B14F-4D97-AF65-F5344CB8AC3E}">
        <p14:creationId xmlns:p14="http://schemas.microsoft.com/office/powerpoint/2010/main" val="4071297439"/>
      </p:ext>
    </p:extLst>
  </p:cSld>
  <p:clrMapOvr>
    <a:masterClrMapping/>
  </p:clrMapOvr>
  <p:transition spd="slow">
    <p:zo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th-TH">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th-TH">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616F152-05BB-43A9-83E7-FB601F082A3C}" type="slidenum">
              <a:rPr lang="en-US">
                <a:solidFill>
                  <a:srgbClr val="000000"/>
                </a:solidFill>
              </a:rPr>
              <a:pPr/>
              <a:t>‹#›</a:t>
            </a:fld>
            <a:endParaRPr lang="th-TH">
              <a:solidFill>
                <a:srgbClr val="000000"/>
              </a:solidFill>
            </a:endParaRPr>
          </a:p>
        </p:txBody>
      </p:sp>
    </p:spTree>
    <p:extLst>
      <p:ext uri="{BB962C8B-B14F-4D97-AF65-F5344CB8AC3E}">
        <p14:creationId xmlns:p14="http://schemas.microsoft.com/office/powerpoint/2010/main" val="2371434757"/>
      </p:ext>
    </p:extLst>
  </p:cSld>
  <p:clrMapOvr>
    <a:masterClrMapping/>
  </p:clrMapOvr>
  <p:transition spd="slow">
    <p:zo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th-TH">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th-TH">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3F42108-727D-4BAA-9E87-6660D202D5B4}" type="slidenum">
              <a:rPr lang="en-US">
                <a:solidFill>
                  <a:srgbClr val="000000"/>
                </a:solidFill>
              </a:rPr>
              <a:pPr/>
              <a:t>‹#›</a:t>
            </a:fld>
            <a:endParaRPr lang="th-TH">
              <a:solidFill>
                <a:srgbClr val="000000"/>
              </a:solidFill>
            </a:endParaRPr>
          </a:p>
        </p:txBody>
      </p:sp>
    </p:spTree>
    <p:extLst>
      <p:ext uri="{BB962C8B-B14F-4D97-AF65-F5344CB8AC3E}">
        <p14:creationId xmlns:p14="http://schemas.microsoft.com/office/powerpoint/2010/main" val="3807588770"/>
      </p:ext>
    </p:extLst>
  </p:cSld>
  <p:clrMapOvr>
    <a:masterClrMapping/>
  </p:clrMapOvr>
  <p:transition spd="slow">
    <p:zo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th-TH">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th-TH">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D609CD-150C-41B7-AF9E-658042E2B994}" type="slidenum">
              <a:rPr lang="en-US">
                <a:solidFill>
                  <a:srgbClr val="000000"/>
                </a:solidFill>
              </a:rPr>
              <a:pPr/>
              <a:t>‹#›</a:t>
            </a:fld>
            <a:endParaRPr lang="th-TH">
              <a:solidFill>
                <a:srgbClr val="000000"/>
              </a:solidFill>
            </a:endParaRPr>
          </a:p>
        </p:txBody>
      </p:sp>
    </p:spTree>
    <p:extLst>
      <p:ext uri="{BB962C8B-B14F-4D97-AF65-F5344CB8AC3E}">
        <p14:creationId xmlns:p14="http://schemas.microsoft.com/office/powerpoint/2010/main" val="1483536931"/>
      </p:ext>
    </p:extLst>
  </p:cSld>
  <p:clrMapOvr>
    <a:masterClrMapping/>
  </p:clrMapOvr>
  <p:transition spd="slow">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91563709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170476506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4574699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115960038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27223048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57363536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33022588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193534289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237981644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93799867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1376804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336481588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2485888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391968787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296957849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65750404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151412954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389682181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17936647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270849432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129189967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3715976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19301560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en-US"/>
              <a:t>Click to edit Master title style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7817718-6CE8-4C1C-90D8-90C7429748AE}"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425677288"/>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a:t>Click to edit Master title style</a:t>
            </a:r>
          </a:p>
        </p:txBody>
      </p:sp>
      <p:sp>
        <p:nvSpPr>
          <p:cNvPr id="3" name="Marcador de contenido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AD0A298-A684-421E-82DF-AECA39EA229C}"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999337641"/>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A941C26-1FA4-473F-918C-07CBA293D102}"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989195145"/>
      </p:ext>
    </p:extLst>
  </p:cSld>
  <p:clrMapOvr>
    <a:masterClrMapping/>
  </p:clrMapOvr>
  <p:transitio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a:t>Click to edit Master title style</a:t>
            </a:r>
          </a:p>
        </p:txBody>
      </p:sp>
      <p:sp>
        <p:nvSpPr>
          <p:cNvPr id="3" name="Marcador de conteni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arcador de conteni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A79A37F-005E-4B99-8C2C-0C2E1152B552}"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420343880"/>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n-US"/>
              <a:t>Click to edit Master title style</a:t>
            </a:r>
          </a:p>
        </p:txBody>
      </p:sp>
      <p:sp>
        <p:nvSpPr>
          <p:cNvPr id="3" name="Marcador de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Marcador de conteni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Marcador de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Marcador de conteni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F0685EA6-FA46-4F55-B1EC-0AC662FB295C}"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419187518"/>
      </p:ext>
    </p:extLst>
  </p:cSld>
  <p:clrMapOvr>
    <a:masterClrMapping/>
  </p:clrMapOvr>
  <p:transition spd="slow">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283389F6-FD35-46B4-AB5B-D739A5C297AD}"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482140717"/>
      </p:ext>
    </p:extLst>
  </p:cSld>
  <p:clrMapOvr>
    <a:masterClrMapping/>
  </p:clrMapOvr>
  <p:transition spd="slow">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FD80DF78-048F-4C3D-B7FB-9997F8D4B50D}"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80130965"/>
      </p:ext>
    </p:extLst>
  </p:cSld>
  <p:clrMapOvr>
    <a:masterClrMapping/>
  </p:clrMapOvr>
  <p:transition spd="slow">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Marcador de conteni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arcador de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B446578-0EE9-4CB9-A67B-34BE32C9E680}"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882073153"/>
      </p:ext>
    </p:extLst>
  </p:cSld>
  <p:clrMapOvr>
    <a:masterClrMapping/>
  </p:clrMapOvr>
  <p:transition spd="slow">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Marcador de posición de imagen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Marcador de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22B86FFD-E822-4F8A-AE6B-246A75EB564C}"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720282143"/>
      </p:ext>
    </p:extLst>
  </p:cSld>
  <p:clrMapOvr>
    <a:masterClrMapping/>
  </p:clrMapOvr>
  <p:transition spd="slow">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a:t>Click to edit Master title style</a:t>
            </a:r>
          </a:p>
        </p:txBody>
      </p:sp>
      <p:sp>
        <p:nvSpPr>
          <p:cNvPr id="3" name="Marcador de texto vertical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2D61D87-FE3E-493A-A17C-D014FDC5EC39}"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209969099"/>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76252330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9B3AB84-E98A-416A-9438-19B67430F887}"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835791073"/>
      </p:ext>
    </p:extLst>
  </p:cSld>
  <p:clrMapOvr>
    <a:masterClrMapping/>
  </p:clrMapOvr>
  <p:transition spd="slow">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48404305"/>
      </p:ext>
    </p:extLst>
  </p:cSld>
  <p:clrMapOvr>
    <a:masterClrMapping/>
  </p:clrMapOvr>
  <p:transition>
    <p:rand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9236498"/>
      </p:ext>
    </p:extLst>
  </p:cSld>
  <p:clrMapOvr>
    <a:masterClrMapping/>
  </p:clrMapOvr>
  <p:transition>
    <p:rand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21186480"/>
      </p:ext>
    </p:extLst>
  </p:cSld>
  <p:clrMapOvr>
    <a:masterClrMapping/>
  </p:clrMapOvr>
  <p:transition>
    <p:rand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8849996"/>
      </p:ext>
    </p:extLst>
  </p:cSld>
  <p:clrMapOvr>
    <a:masterClrMapping/>
  </p:clrMapOvr>
  <p:transition>
    <p:rand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5125594"/>
      </p:ext>
    </p:extLst>
  </p:cSld>
  <p:clrMapOvr>
    <a:masterClrMapping/>
  </p:clrMapOvr>
  <p:transition>
    <p:rand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0726127"/>
      </p:ext>
    </p:extLst>
  </p:cSld>
  <p:clrMapOvr>
    <a:masterClrMapping/>
  </p:clrMapOvr>
  <p:transition>
    <p:rand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288682"/>
      </p:ext>
    </p:extLst>
  </p:cSld>
  <p:clrMapOvr>
    <a:masterClrMapping/>
  </p:clrMapOvr>
  <p:transition>
    <p:rand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16059254"/>
      </p:ext>
    </p:extLst>
  </p:cSld>
  <p:clrMapOvr>
    <a:masterClrMapping/>
  </p:clrMapOvr>
  <p:transition>
    <p:rand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05979102"/>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EB0B-48C5-4306-8659-DEA8E55BCC8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Add Title</a:t>
            </a:r>
          </a:p>
        </p:txBody>
      </p:sp>
    </p:spTree>
    <p:extLst>
      <p:ext uri="{BB962C8B-B14F-4D97-AF65-F5344CB8AC3E}">
        <p14:creationId xmlns:p14="http://schemas.microsoft.com/office/powerpoint/2010/main" val="1402286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78012512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6277136"/>
      </p:ext>
    </p:extLst>
  </p:cSld>
  <p:clrMapOvr>
    <a:masterClrMapping/>
  </p:clrMapOvr>
  <p:transition>
    <p:rand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8205554"/>
      </p:ext>
    </p:extLst>
  </p:cSld>
  <p:clrMapOvr>
    <a:masterClrMapping/>
  </p:clrMapOvr>
  <p:transition>
    <p:rand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8484664-5D56-4CD1-98B3-343335C9A6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5582132"/>
      </p:ext>
    </p:extLst>
  </p:cSld>
  <p:clrMapOvr>
    <a:masterClrMapping/>
  </p:clrMapOvr>
  <p:transition>
    <p:rand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7F321082-ABA0-4ED0-99EE-E09DCF4935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3315860"/>
      </p:ext>
    </p:extLst>
  </p:cSld>
  <p:clrMapOvr>
    <a:masterClrMapping/>
  </p:clrMapOvr>
  <p:transition>
    <p:rand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45FE646-2676-4CAE-B483-351ACABADD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8557159"/>
      </p:ext>
    </p:extLst>
  </p:cSld>
  <p:clrMapOvr>
    <a:masterClrMapping/>
  </p:clrMapOvr>
  <p:transition>
    <p:rand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2584B990-8E29-4D44-AD50-28ECB3C586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1446506"/>
      </p:ext>
    </p:extLst>
  </p:cSld>
  <p:clrMapOvr>
    <a:masterClrMapping/>
  </p:clrMapOvr>
  <p:transition>
    <p:rand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A0E06AAB-C31E-457E-A364-FB8AEC434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5171831"/>
      </p:ext>
    </p:extLst>
  </p:cSld>
  <p:clrMapOvr>
    <a:masterClrMapping/>
  </p:clrMapOvr>
  <p:transition>
    <p:rand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F883A0A0-2436-406E-9EDC-1F3425AFE8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8627586"/>
      </p:ext>
    </p:extLst>
  </p:cSld>
  <p:clrMapOvr>
    <a:masterClrMapping/>
  </p:clrMapOvr>
  <p:transition>
    <p:rand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F16B6BEA-1B56-410A-8933-14369A9857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214504"/>
      </p:ext>
    </p:extLst>
  </p:cSld>
  <p:clrMapOvr>
    <a:masterClrMapping/>
  </p:clrMapOvr>
  <p:transition>
    <p:rand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2B2F3F22-60C9-4F7F-9CBA-D99A7018AA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6310378"/>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314314304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A474044D-FEA8-4971-BF7F-69DD4D17DF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6251939"/>
      </p:ext>
    </p:extLst>
  </p:cSld>
  <p:clrMapOvr>
    <a:masterClrMapping/>
  </p:clrMapOvr>
  <p:transition>
    <p:rand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72D9BED-6778-4B27-9CA3-8BDF32243C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3376998"/>
      </p:ext>
    </p:extLst>
  </p:cSld>
  <p:clrMapOvr>
    <a:masterClrMapping/>
  </p:clrMapOvr>
  <p:transition>
    <p:rand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B753C8CD-D4A4-4CA1-820E-8FB9CD2ADE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9381450"/>
      </p:ext>
    </p:extLst>
  </p:cSld>
  <p:clrMapOvr>
    <a:masterClrMapping/>
  </p:clrMapOvr>
  <p:transition>
    <p:rand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C8F16924-87E8-4D25-87E0-44DAD1186D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9908814"/>
      </p:ext>
    </p:extLst>
  </p:cSld>
  <p:clrMapOvr>
    <a:masterClrMapping/>
  </p:clrMapOvr>
  <p:transition>
    <p:rand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2537683C-0E92-4B88-9ED6-0BFC72809A38}" type="datetimeFigureOut">
              <a:rPr lang="en-US">
                <a:solidFill>
                  <a:srgbClr val="000000"/>
                </a:solidFill>
              </a:rPr>
              <a:pPr/>
              <a:t>6/19/2023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BEC2419-C3A3-4A83-AC5F-49B8EA33B22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51035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89E7EA8F-E0F7-4E77-B8AD-26E1E63918DE}" type="datetimeFigureOut">
              <a:rPr lang="en-US">
                <a:solidFill>
                  <a:srgbClr val="000000"/>
                </a:solidFill>
              </a:rPr>
              <a:pPr/>
              <a:t>6/19/2023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130FAE6-E16D-4AF7-B311-57F8881C93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451071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1A6A191-F7FE-4416-8B04-3829D6A40638}" type="datetimeFigureOut">
              <a:rPr lang="en-US">
                <a:solidFill>
                  <a:srgbClr val="000000"/>
                </a:solidFill>
              </a:rPr>
              <a:pPr/>
              <a:t>6/19/2023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D701960-EC5F-4931-879F-90807D3C6B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202499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72E89411-44D0-4BB5-ABF7-BAF949A08E6D}" type="datetimeFigureOut">
              <a:rPr lang="en-US">
                <a:solidFill>
                  <a:srgbClr val="000000"/>
                </a:solidFill>
              </a:rPr>
              <a:pPr/>
              <a:t>6/19/2023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5ECEFC7-472C-4B3E-8B93-858CC83520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079460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CB61C19-D30E-4460-821E-BB5168995DE8}" type="datetimeFigureOut">
              <a:rPr lang="en-US">
                <a:solidFill>
                  <a:srgbClr val="000000"/>
                </a:solidFill>
              </a:rPr>
              <a:pPr/>
              <a:t>6/19/2023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88FA705-4E6C-4747-A4F0-0B2612C38E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910769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D15CA67C-2074-4032-A9E1-7F76487B2249}" type="datetimeFigureOut">
              <a:rPr lang="en-US">
                <a:solidFill>
                  <a:srgbClr val="000000"/>
                </a:solidFill>
              </a:rPr>
              <a:pPr/>
              <a:t>6/19/2023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0B8DE65-907F-4A0C-910D-91A38D7DFB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1778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363968106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EACDEB8B-21E6-4817-B2CD-0F9F5C0BEAE7}" type="datetimeFigureOut">
              <a:rPr lang="en-US">
                <a:solidFill>
                  <a:srgbClr val="000000"/>
                </a:solidFill>
              </a:rPr>
              <a:pPr/>
              <a:t>6/19/2023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D6CB6E7-2EAC-42AA-AF8D-8DBA98077D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230891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22B09244-8E50-4BB5-A36C-D0518D13D872}" type="datetimeFigureOut">
              <a:rPr lang="en-US">
                <a:solidFill>
                  <a:srgbClr val="000000"/>
                </a:solidFill>
              </a:rPr>
              <a:pPr/>
              <a:t>6/19/2023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7CD3813-4158-4A9E-9525-2A89EDD7C0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356026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D829664-9091-48A4-9DDD-D37C704D6C29}" type="datetimeFigureOut">
              <a:rPr lang="en-US">
                <a:solidFill>
                  <a:srgbClr val="000000"/>
                </a:solidFill>
              </a:rPr>
              <a:pPr/>
              <a:t>6/19/2023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13386BD-EA84-4A26-9560-92DCC6B553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062247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8658F19B-5D99-4741-9D70-217D86A4FE18}" type="datetimeFigureOut">
              <a:rPr lang="en-US">
                <a:solidFill>
                  <a:srgbClr val="000000"/>
                </a:solidFill>
              </a:rPr>
              <a:pPr/>
              <a:t>6/19/2023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51D53C4-09E0-4546-83E0-C2291D79EF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269746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B5EA8E7B-615D-4A93-B20C-BAA08CEE0A51}" type="datetimeFigureOut">
              <a:rPr lang="en-US">
                <a:solidFill>
                  <a:srgbClr val="000000"/>
                </a:solidFill>
              </a:rPr>
              <a:pPr/>
              <a:t>6/19/2023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0A7E6E9-E560-4278-8505-9B50ED621E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310515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grpSp>
          <p:nvGrpSpPr>
            <p:cNvPr id="3"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grpSp>
      </p:grpSp>
      <p:sp>
        <p:nvSpPr>
          <p:cNvPr id="54306"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54307"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fld id="{A030BD8E-A989-4820-9B7B-E396F1BA6173}" type="datetimeFigureOut">
              <a:rPr lang="en-US"/>
              <a:pPr/>
              <a:t>6/19/2023</a:t>
            </a:fld>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4E546F44-525F-4678-9323-D00D864CF2BF}" type="slidenum">
              <a:rPr lang="en-US"/>
              <a:pPr/>
              <a:t>‹#›</a:t>
            </a:fld>
            <a:endParaRPr lang="en-US"/>
          </a:p>
        </p:txBody>
      </p:sp>
    </p:spTree>
    <p:extLst>
      <p:ext uri="{BB962C8B-B14F-4D97-AF65-F5344CB8AC3E}">
        <p14:creationId xmlns:p14="http://schemas.microsoft.com/office/powerpoint/2010/main" val="268273913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fld id="{1174A694-1943-41EB-A501-38BCA7EE2F49}" type="datetimeFigureOut">
              <a:rPr lang="en-US">
                <a:solidFill>
                  <a:srgbClr val="FFFFFF"/>
                </a:solidFill>
              </a:rPr>
              <a:pPr/>
              <a:t>6/19/2023</a:t>
            </a:fld>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fld id="{E74EE929-8D2B-4EAE-867A-28406D02701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4834462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fld id="{7505B1CA-79CE-481D-AFD2-349903ABF04F}" type="datetimeFigureOut">
              <a:rPr lang="en-US">
                <a:solidFill>
                  <a:srgbClr val="FFFFFF"/>
                </a:solidFill>
              </a:rPr>
              <a:pPr/>
              <a:t>6/19/2023</a:t>
            </a:fld>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fld id="{1C60D45E-A40A-4117-BBDC-F299EB08F84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7986418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fld id="{847681A9-C637-495C-A8BB-5DCCCD6C996E}" type="datetimeFigureOut">
              <a:rPr lang="en-US">
                <a:solidFill>
                  <a:srgbClr val="FFFFFF"/>
                </a:solidFill>
              </a:rPr>
              <a:pPr/>
              <a:t>6/19/2023</a:t>
            </a:fld>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fld id="{520F6C6D-4F2D-4EA4-9570-CA29A5E3D9C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1132607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fld id="{4FAEA5BE-A322-4CBF-8902-D506B9A89F8E}" type="datetimeFigureOut">
              <a:rPr lang="en-US">
                <a:solidFill>
                  <a:srgbClr val="FFFFFF"/>
                </a:solidFill>
              </a:rPr>
              <a:pPr/>
              <a:t>6/19/2023</a:t>
            </a:fld>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fld id="{001CB294-D530-4ABC-9D53-040F7104861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36666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234027006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fld id="{C83E6B2A-4449-4D01-A2F9-9FEF0F4863B7}" type="datetimeFigureOut">
              <a:rPr lang="en-US">
                <a:solidFill>
                  <a:srgbClr val="FFFFFF"/>
                </a:solidFill>
              </a:rPr>
              <a:pPr/>
              <a:t>6/19/2023</a:t>
            </a:fld>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fld id="{4348F43A-34A3-42AF-8D13-8485A55AD37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8780608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fld id="{349D2AEA-F202-48FF-AA81-9436B5E57A28}" type="datetimeFigureOut">
              <a:rPr lang="en-US">
                <a:solidFill>
                  <a:srgbClr val="FFFFFF"/>
                </a:solidFill>
              </a:rPr>
              <a:pPr/>
              <a:t>6/19/2023</a:t>
            </a:fld>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fld id="{9CE24698-00EA-4661-AEC2-9B9B7D59683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5355798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fld id="{063FD93E-70D2-4842-B93A-3256DA3E2DEA}" type="datetimeFigureOut">
              <a:rPr lang="en-US">
                <a:solidFill>
                  <a:srgbClr val="FFFFFF"/>
                </a:solidFill>
              </a:rPr>
              <a:pPr/>
              <a:t>6/19/2023</a:t>
            </a:fld>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fld id="{ECF9403C-6E19-42D7-BC20-D761E73A498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8155171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fld id="{19AA2040-100E-450A-81DC-9F90D22F6C01}" type="datetimeFigureOut">
              <a:rPr lang="en-US">
                <a:solidFill>
                  <a:srgbClr val="FFFFFF"/>
                </a:solidFill>
              </a:rPr>
              <a:pPr/>
              <a:t>6/19/2023</a:t>
            </a:fld>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fld id="{2A279618-7BB2-4F1C-BE89-1C5102E3AEB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6399262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fld id="{68560927-B972-4990-AD10-030EF21D3CD0}" type="datetimeFigureOut">
              <a:rPr lang="en-US">
                <a:solidFill>
                  <a:srgbClr val="FFFFFF"/>
                </a:solidFill>
              </a:rPr>
              <a:pPr/>
              <a:t>6/19/2023</a:t>
            </a:fld>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fld id="{39EE3192-0616-420F-AF0A-88898D1922B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8212057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3917" y="609601"/>
            <a:ext cx="2599267"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609601"/>
            <a:ext cx="7596717"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fld id="{7ADD5B2D-2B35-44A3-9BB2-7516F5CF3C03}" type="datetimeFigureOut">
              <a:rPr lang="en-US">
                <a:solidFill>
                  <a:srgbClr val="FFFFFF"/>
                </a:solidFill>
              </a:rPr>
              <a:pPr/>
              <a:t>6/19/2023</a:t>
            </a:fld>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fld id="{09B456B3-E852-432F-A838-4E6C0B94140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6733725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1539451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397049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4254204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39304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378418976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799846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6033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74241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2030360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0987944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977149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399393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fld id="{C5E9229C-3B2C-4F32-8546-B7E9736B27EC}" type="datetimeFigureOut">
              <a:rPr lang="en-US">
                <a:solidFill>
                  <a:srgbClr val="000000"/>
                </a:solidFill>
              </a:rPr>
              <a:pPr/>
              <a:t>6/19/2023</a:t>
            </a:fld>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fld id="{86E252FB-9854-44EE-820A-9CB8F363FB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447765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fld id="{5CBF1B7A-838C-4B00-8CDE-0C8AE87A5793}" type="datetimeFigureOut">
              <a:rPr lang="en-US">
                <a:solidFill>
                  <a:srgbClr val="000000"/>
                </a:solidFill>
              </a:rPr>
              <a:pPr/>
              <a:t>6/19/2023</a:t>
            </a:fld>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fld id="{77F75576-404A-4CAB-8744-74978D2E70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721489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fld id="{4D2FEB3B-30AB-48BB-B580-D494823CE8D7}" type="datetimeFigureOut">
              <a:rPr lang="en-US">
                <a:solidFill>
                  <a:srgbClr val="000000"/>
                </a:solidFill>
              </a:rPr>
              <a:pPr/>
              <a:t>6/19/2023</a:t>
            </a:fld>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fld id="{CDFF1685-E8A2-416A-9AE0-800D7FB1E4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4216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113419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fld id="{C55F21EE-CFF8-43A0-87CD-0CF8574FE48A}" type="datetimeFigureOut">
              <a:rPr lang="en-US">
                <a:solidFill>
                  <a:srgbClr val="000000"/>
                </a:solidFill>
              </a:rPr>
              <a:pPr/>
              <a:t>6/19/2023</a:t>
            </a:fld>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fld id="{49288C24-0B26-407D-8CDA-9C501CDF40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59577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fld id="{245D4A53-F278-4F20-B5B4-3781AB3330D6}" type="datetimeFigureOut">
              <a:rPr lang="en-US">
                <a:solidFill>
                  <a:srgbClr val="000000"/>
                </a:solidFill>
              </a:rPr>
              <a:pPr/>
              <a:t>6/19/2023</a:t>
            </a:fld>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fld id="{BE8D2534-A5A3-4C62-859B-FB99116D46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021559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fld id="{9D8BAFAD-9DE3-4722-A8B9-AE8B36290A54}" type="datetimeFigureOut">
              <a:rPr lang="en-US">
                <a:solidFill>
                  <a:srgbClr val="000000"/>
                </a:solidFill>
              </a:rPr>
              <a:pPr/>
              <a:t>6/19/2023</a:t>
            </a:fld>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fld id="{AA5E149C-68E6-4636-93AC-39ACB0DEF7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950125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fld id="{470A1D7D-2DA6-4ABC-9AD3-4CE2A4C0B8EF}" type="datetimeFigureOut">
              <a:rPr lang="en-US">
                <a:solidFill>
                  <a:srgbClr val="000000"/>
                </a:solidFill>
              </a:rPr>
              <a:pPr/>
              <a:t>6/19/2023</a:t>
            </a:fld>
            <a:endParaRPr 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fld id="{203CBF43-294E-4C4A-ADFF-67225D920D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973763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fld id="{F7D754EB-5F49-4077-98AF-C5D698A9D768}" type="datetimeFigureOut">
              <a:rPr lang="en-US">
                <a:solidFill>
                  <a:srgbClr val="000000"/>
                </a:solidFill>
              </a:rPr>
              <a:pPr/>
              <a:t>6/19/2023</a:t>
            </a:fld>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fld id="{04ACCCF8-7C0D-40DA-899F-66782D6C70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718098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fld id="{00B417E6-5D1E-44F4-885D-50B2FDAFDDBC}" type="datetimeFigureOut">
              <a:rPr lang="en-US">
                <a:solidFill>
                  <a:srgbClr val="000000"/>
                </a:solidFill>
              </a:rPr>
              <a:pPr/>
              <a:t>6/19/2023</a:t>
            </a:fld>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fld id="{799E1F41-3B45-4B7E-ABA7-A5368B29E5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376488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fld id="{AF66F937-F020-43A7-977B-FB24A5022345}" type="datetimeFigureOut">
              <a:rPr lang="en-US">
                <a:solidFill>
                  <a:srgbClr val="000000"/>
                </a:solidFill>
              </a:rPr>
              <a:pPr/>
              <a:t>6/19/2023</a:t>
            </a:fld>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fld id="{60CF7F63-15D2-4ACB-BC87-5F5CEE4965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188548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304800"/>
            <a:ext cx="28702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304800"/>
            <a:ext cx="84074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fld id="{3D8EF7A0-1847-4A92-B0B7-3A1586C0855D}" type="datetimeFigureOut">
              <a:rPr lang="en-US">
                <a:solidFill>
                  <a:srgbClr val="000000"/>
                </a:solidFill>
              </a:rPr>
              <a:pPr/>
              <a:t>6/19/2023</a:t>
            </a:fld>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fld id="{748955B9-BBE3-43A8-BF6F-4A06BBD636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727299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520517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18097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709357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324022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559426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057237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553376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492828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6490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125853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937027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278294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0272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857130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107636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61842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511370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877506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090482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605158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678869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630020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913723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6581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784246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696C35A-9C75-44FA-80B4-13A4EFD852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766859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47883F-B0D5-4CF4-B101-7D172F6CD1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288474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F72BA4A-C64B-4E00-9F37-B94D1A79B7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138480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D8FC030-5657-4C35-AD75-F06AF049D0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24124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982B3A1-FB3E-46EC-AB58-56C4044BD1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913858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2B3F3D0-5258-4DD6-B019-FB84300D54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209103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18A608C-436D-4F0E-BFEF-77FDB6FC33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072900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2BF4058-D984-4064-8DC0-ECF4B925950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862522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9098CAD-D3F2-4BF8-B6EB-0BF98C30A8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967603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154BD08-2DA6-4B3A-AF01-DFC24CE38C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5476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304774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0EDD7EB-951C-46BB-84FC-3693FA3D5C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241187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4E684DA-44F6-4AD8-81A5-324A1CFEAC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595809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7CA102-4BDF-4919-8EA5-1E849C0670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29481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66F3AD-D567-4778-9EEC-67405EBA47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104792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EAEFD3-E653-4D17-9CCC-18332F68A4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824763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006F19-C075-48E0-BA55-056B9E6CB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186684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7093BC1-CA5B-4725-8E32-CBB779D1F2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698982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96ABF17-EC0F-490E-AE26-FFC1385A1B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969991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C2188C-1929-40A3-80B0-5C9CE5234E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46797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1F6978-2BCF-4BA3-AA95-897AE5FCA2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3702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35967352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825505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7EAF28-7357-4568-88ED-986FF54586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736525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7ECC12-E6E7-4310-8814-2058DD68B5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582166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0607757-5DC9-494F-9321-21F8C1819D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509452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13DCDC-C86B-440F-A530-62D910377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110488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00129D-5F40-41D4-9DCB-4D0FB0DD50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563137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F0AA52-B214-4B1A-8C3D-187CC00F4C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737416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3CE34C-46BC-4767-A0BE-1ADD82A101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203500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73844735"/>
      </p:ext>
    </p:extLst>
  </p:cSld>
  <p:clrMapOvr>
    <a:masterClrMapping/>
  </p:clrMapOvr>
  <p:transition>
    <p:random/>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6225441"/>
      </p:ext>
    </p:extLst>
  </p:cSld>
  <p:clrMapOvr>
    <a:masterClrMapping/>
  </p:clrMapOvr>
  <p:transition>
    <p:random/>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93300375"/>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115222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2350266"/>
      </p:ext>
    </p:extLst>
  </p:cSld>
  <p:clrMapOvr>
    <a:masterClrMapping/>
  </p:clrMapOvr>
  <p:transition>
    <p:random/>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5824223"/>
      </p:ext>
    </p:extLst>
  </p:cSld>
  <p:clrMapOvr>
    <a:masterClrMapping/>
  </p:clrMapOvr>
  <p:transition>
    <p:random/>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7344873"/>
      </p:ext>
    </p:extLst>
  </p:cSld>
  <p:clrMapOvr>
    <a:masterClrMapping/>
  </p:clrMapOvr>
  <p:transition>
    <p:random/>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4316554"/>
      </p:ext>
    </p:extLst>
  </p:cSld>
  <p:clrMapOvr>
    <a:masterClrMapping/>
  </p:clrMapOvr>
  <p:transition>
    <p:random/>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53161569"/>
      </p:ext>
    </p:extLst>
  </p:cSld>
  <p:clrMapOvr>
    <a:masterClrMapping/>
  </p:clrMapOvr>
  <p:transition>
    <p:random/>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94704371"/>
      </p:ext>
    </p:extLst>
  </p:cSld>
  <p:clrMapOvr>
    <a:masterClrMapping/>
  </p:clrMapOvr>
  <p:transition>
    <p:random/>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4384661"/>
      </p:ext>
    </p:extLst>
  </p:cSld>
  <p:clrMapOvr>
    <a:masterClrMapping/>
  </p:clrMapOvr>
  <p:transition>
    <p:random/>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87718"/>
      </p:ext>
    </p:extLst>
  </p:cSld>
  <p:clrMapOvr>
    <a:masterClrMapping/>
  </p:clrMapOvr>
  <p:transition>
    <p:random/>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C500ACC2-FE7C-1E62-DD53-EA8C50C6AF6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1C566B6-1255-2E59-73F0-B86507DAF5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B4356258-3457-D8B7-EF1F-188FD8AF7536}"/>
              </a:ext>
            </a:extLst>
          </p:cNvPr>
          <p:cNvSpPr>
            <a:spLocks noGrp="1" noChangeArrowheads="1"/>
          </p:cNvSpPr>
          <p:nvPr>
            <p:ph type="sldNum" sz="quarter" idx="12"/>
          </p:nvPr>
        </p:nvSpPr>
        <p:spPr>
          <a:ln/>
        </p:spPr>
        <p:txBody>
          <a:bodyPr/>
          <a:lstStyle>
            <a:lvl1pPr>
              <a:defRPr/>
            </a:lvl1pPr>
          </a:lstStyle>
          <a:p>
            <a:pPr>
              <a:defRPr/>
            </a:pPr>
            <a:fld id="{91085C7C-C996-4AF3-8B57-C71362561504}" type="slidenum">
              <a:rPr lang="en-US" altLang="en-US"/>
              <a:pPr>
                <a:defRPr/>
              </a:pPr>
              <a:t>‹#›</a:t>
            </a:fld>
            <a:endParaRPr lang="en-US" altLang="en-US"/>
          </a:p>
        </p:txBody>
      </p:sp>
    </p:spTree>
    <p:extLst>
      <p:ext uri="{BB962C8B-B14F-4D97-AF65-F5344CB8AC3E}">
        <p14:creationId xmlns:p14="http://schemas.microsoft.com/office/powerpoint/2010/main" val="2409513194"/>
      </p:ext>
    </p:extLst>
  </p:cSld>
  <p:clrMapOvr>
    <a:masterClrMapping/>
  </p:clrMapOvr>
  <p:transition>
    <p:random/>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8D7A527B-B4E2-C53F-B389-D10FA403FB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FA69FDD-308C-87D3-198F-3721B46359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2C251E2F-424E-0CDA-8DD1-3F61070FAFB7}"/>
              </a:ext>
            </a:extLst>
          </p:cNvPr>
          <p:cNvSpPr>
            <a:spLocks noGrp="1" noChangeArrowheads="1"/>
          </p:cNvSpPr>
          <p:nvPr>
            <p:ph type="sldNum" sz="quarter" idx="12"/>
          </p:nvPr>
        </p:nvSpPr>
        <p:spPr>
          <a:ln/>
        </p:spPr>
        <p:txBody>
          <a:bodyPr/>
          <a:lstStyle>
            <a:lvl1pPr>
              <a:defRPr/>
            </a:lvl1pPr>
          </a:lstStyle>
          <a:p>
            <a:pPr>
              <a:defRPr/>
            </a:pPr>
            <a:fld id="{A392CE7F-7B5A-4FBF-86DB-F5410A4FC3D8}" type="slidenum">
              <a:rPr lang="en-US" altLang="en-US"/>
              <a:pPr>
                <a:defRPr/>
              </a:pPr>
              <a:t>‹#›</a:t>
            </a:fld>
            <a:endParaRPr lang="en-US" altLang="en-US"/>
          </a:p>
        </p:txBody>
      </p:sp>
    </p:spTree>
    <p:extLst>
      <p:ext uri="{BB962C8B-B14F-4D97-AF65-F5344CB8AC3E}">
        <p14:creationId xmlns:p14="http://schemas.microsoft.com/office/powerpoint/2010/main" val="2968484728"/>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832009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841FEF4E-5989-5DEC-0413-82188AA24A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F8BB554-2005-6BDA-BBF0-082449EA2D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E12551D9-06D0-3319-0882-45E1FAC29791}"/>
              </a:ext>
            </a:extLst>
          </p:cNvPr>
          <p:cNvSpPr>
            <a:spLocks noGrp="1" noChangeArrowheads="1"/>
          </p:cNvSpPr>
          <p:nvPr>
            <p:ph type="sldNum" sz="quarter" idx="12"/>
          </p:nvPr>
        </p:nvSpPr>
        <p:spPr>
          <a:ln/>
        </p:spPr>
        <p:txBody>
          <a:bodyPr/>
          <a:lstStyle>
            <a:lvl1pPr>
              <a:defRPr/>
            </a:lvl1pPr>
          </a:lstStyle>
          <a:p>
            <a:pPr>
              <a:defRPr/>
            </a:pPr>
            <a:fld id="{853AC3C4-6B73-4C21-9440-32B800312E14}" type="slidenum">
              <a:rPr lang="en-US" altLang="en-US"/>
              <a:pPr>
                <a:defRPr/>
              </a:pPr>
              <a:t>‹#›</a:t>
            </a:fld>
            <a:endParaRPr lang="en-US" altLang="en-US"/>
          </a:p>
        </p:txBody>
      </p:sp>
    </p:spTree>
    <p:extLst>
      <p:ext uri="{BB962C8B-B14F-4D97-AF65-F5344CB8AC3E}">
        <p14:creationId xmlns:p14="http://schemas.microsoft.com/office/powerpoint/2010/main" val="2220444341"/>
      </p:ext>
    </p:extLst>
  </p:cSld>
  <p:clrMapOvr>
    <a:masterClrMapping/>
  </p:clrMapOvr>
  <p:transition>
    <p:random/>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1B200FB0-B54B-8AE3-0037-24B1CB5616B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D34024-40D6-2F74-E4FD-804889D136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9A2F88C2-512D-1EF0-F2FD-89C3D143146C}"/>
              </a:ext>
            </a:extLst>
          </p:cNvPr>
          <p:cNvSpPr>
            <a:spLocks noGrp="1" noChangeArrowheads="1"/>
          </p:cNvSpPr>
          <p:nvPr>
            <p:ph type="sldNum" sz="quarter" idx="12"/>
          </p:nvPr>
        </p:nvSpPr>
        <p:spPr>
          <a:ln/>
        </p:spPr>
        <p:txBody>
          <a:bodyPr/>
          <a:lstStyle>
            <a:lvl1pPr>
              <a:defRPr/>
            </a:lvl1pPr>
          </a:lstStyle>
          <a:p>
            <a:pPr>
              <a:defRPr/>
            </a:pPr>
            <a:fld id="{5BA12FB3-2B9E-411A-87DC-21996F870DA5}" type="slidenum">
              <a:rPr lang="en-US" altLang="en-US"/>
              <a:pPr>
                <a:defRPr/>
              </a:pPr>
              <a:t>‹#›</a:t>
            </a:fld>
            <a:endParaRPr lang="en-US" altLang="en-US"/>
          </a:p>
        </p:txBody>
      </p:sp>
    </p:spTree>
    <p:extLst>
      <p:ext uri="{BB962C8B-B14F-4D97-AF65-F5344CB8AC3E}">
        <p14:creationId xmlns:p14="http://schemas.microsoft.com/office/powerpoint/2010/main" val="1201591794"/>
      </p:ext>
    </p:extLst>
  </p:cSld>
  <p:clrMapOvr>
    <a:masterClrMapping/>
  </p:clrMapOvr>
  <p:transition>
    <p:random/>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98F144B2-F231-7183-ADF2-A8CB8C5A94D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2C57757A-FEF3-0131-1368-EAC19C46CB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B3E25FAB-EAE1-3990-3F46-E4391D98226A}"/>
              </a:ext>
            </a:extLst>
          </p:cNvPr>
          <p:cNvSpPr>
            <a:spLocks noGrp="1" noChangeArrowheads="1"/>
          </p:cNvSpPr>
          <p:nvPr>
            <p:ph type="sldNum" sz="quarter" idx="12"/>
          </p:nvPr>
        </p:nvSpPr>
        <p:spPr>
          <a:ln/>
        </p:spPr>
        <p:txBody>
          <a:bodyPr/>
          <a:lstStyle>
            <a:lvl1pPr>
              <a:defRPr/>
            </a:lvl1pPr>
          </a:lstStyle>
          <a:p>
            <a:pPr>
              <a:defRPr/>
            </a:pPr>
            <a:fld id="{08E1AC75-D6D3-4C92-A8A3-8066B5D41122}" type="slidenum">
              <a:rPr lang="en-US" altLang="en-US"/>
              <a:pPr>
                <a:defRPr/>
              </a:pPr>
              <a:t>‹#›</a:t>
            </a:fld>
            <a:endParaRPr lang="en-US" altLang="en-US"/>
          </a:p>
        </p:txBody>
      </p:sp>
    </p:spTree>
    <p:extLst>
      <p:ext uri="{BB962C8B-B14F-4D97-AF65-F5344CB8AC3E}">
        <p14:creationId xmlns:p14="http://schemas.microsoft.com/office/powerpoint/2010/main" val="3208285619"/>
      </p:ext>
    </p:extLst>
  </p:cSld>
  <p:clrMapOvr>
    <a:masterClrMapping/>
  </p:clrMapOvr>
  <p:transition>
    <p:random/>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27CA3B69-508D-AB67-12BB-BE9C89499CD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FF68FA8-6C84-8C7F-7155-98D00D8C7F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9CA6FECB-539D-AD39-5F35-F8DF261B3E49}"/>
              </a:ext>
            </a:extLst>
          </p:cNvPr>
          <p:cNvSpPr>
            <a:spLocks noGrp="1" noChangeArrowheads="1"/>
          </p:cNvSpPr>
          <p:nvPr>
            <p:ph type="sldNum" sz="quarter" idx="12"/>
          </p:nvPr>
        </p:nvSpPr>
        <p:spPr>
          <a:ln/>
        </p:spPr>
        <p:txBody>
          <a:bodyPr/>
          <a:lstStyle>
            <a:lvl1pPr>
              <a:defRPr/>
            </a:lvl1pPr>
          </a:lstStyle>
          <a:p>
            <a:pPr>
              <a:defRPr/>
            </a:pPr>
            <a:fld id="{DB718A83-6313-479B-835F-86FB011E86BF}" type="slidenum">
              <a:rPr lang="en-US" altLang="en-US"/>
              <a:pPr>
                <a:defRPr/>
              </a:pPr>
              <a:t>‹#›</a:t>
            </a:fld>
            <a:endParaRPr lang="en-US" altLang="en-US"/>
          </a:p>
        </p:txBody>
      </p:sp>
    </p:spTree>
    <p:extLst>
      <p:ext uri="{BB962C8B-B14F-4D97-AF65-F5344CB8AC3E}">
        <p14:creationId xmlns:p14="http://schemas.microsoft.com/office/powerpoint/2010/main" val="720051652"/>
      </p:ext>
    </p:extLst>
  </p:cSld>
  <p:clrMapOvr>
    <a:masterClrMapping/>
  </p:clrMapOvr>
  <p:transition>
    <p:random/>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8514019F-2BE9-F808-1E27-F3C22C28554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C22A9CB5-11CC-7DC5-4CF1-ECC547C6B3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6CF25DFC-55A5-61FF-7DC7-42CB32C071B2}"/>
              </a:ext>
            </a:extLst>
          </p:cNvPr>
          <p:cNvSpPr>
            <a:spLocks noGrp="1" noChangeArrowheads="1"/>
          </p:cNvSpPr>
          <p:nvPr>
            <p:ph type="sldNum" sz="quarter" idx="12"/>
          </p:nvPr>
        </p:nvSpPr>
        <p:spPr>
          <a:ln/>
        </p:spPr>
        <p:txBody>
          <a:bodyPr/>
          <a:lstStyle>
            <a:lvl1pPr>
              <a:defRPr/>
            </a:lvl1pPr>
          </a:lstStyle>
          <a:p>
            <a:pPr>
              <a:defRPr/>
            </a:pPr>
            <a:fld id="{784844B4-67D8-4FFA-87CF-F05DAF298E4E}" type="slidenum">
              <a:rPr lang="en-US" altLang="en-US"/>
              <a:pPr>
                <a:defRPr/>
              </a:pPr>
              <a:t>‹#›</a:t>
            </a:fld>
            <a:endParaRPr lang="en-US" altLang="en-US"/>
          </a:p>
        </p:txBody>
      </p:sp>
    </p:spTree>
    <p:extLst>
      <p:ext uri="{BB962C8B-B14F-4D97-AF65-F5344CB8AC3E}">
        <p14:creationId xmlns:p14="http://schemas.microsoft.com/office/powerpoint/2010/main" val="4281430670"/>
      </p:ext>
    </p:extLst>
  </p:cSld>
  <p:clrMapOvr>
    <a:masterClrMapping/>
  </p:clrMapOvr>
  <p:transition>
    <p:random/>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0FA6703B-309A-C316-863C-751368F8038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D29BFF0-D79B-98A5-76E1-E2333B09BD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105ADC3A-CE39-CF18-B4B0-F5F52A5482BC}"/>
              </a:ext>
            </a:extLst>
          </p:cNvPr>
          <p:cNvSpPr>
            <a:spLocks noGrp="1" noChangeArrowheads="1"/>
          </p:cNvSpPr>
          <p:nvPr>
            <p:ph type="sldNum" sz="quarter" idx="12"/>
          </p:nvPr>
        </p:nvSpPr>
        <p:spPr>
          <a:ln/>
        </p:spPr>
        <p:txBody>
          <a:bodyPr/>
          <a:lstStyle>
            <a:lvl1pPr>
              <a:defRPr/>
            </a:lvl1pPr>
          </a:lstStyle>
          <a:p>
            <a:pPr>
              <a:defRPr/>
            </a:pPr>
            <a:fld id="{D3337DC7-BA41-4E44-BED4-27AD5D641B8E}" type="slidenum">
              <a:rPr lang="en-US" altLang="en-US"/>
              <a:pPr>
                <a:defRPr/>
              </a:pPr>
              <a:t>‹#›</a:t>
            </a:fld>
            <a:endParaRPr lang="en-US" altLang="en-US"/>
          </a:p>
        </p:txBody>
      </p:sp>
    </p:spTree>
    <p:extLst>
      <p:ext uri="{BB962C8B-B14F-4D97-AF65-F5344CB8AC3E}">
        <p14:creationId xmlns:p14="http://schemas.microsoft.com/office/powerpoint/2010/main" val="2718932145"/>
      </p:ext>
    </p:extLst>
  </p:cSld>
  <p:clrMapOvr>
    <a:masterClrMapping/>
  </p:clrMapOvr>
  <p:transition>
    <p:random/>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671926C4-1EF8-D672-1980-FE06F1EBB7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585AAD-3D5F-1601-3D98-4CCF497760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B0CA11E1-DE30-BEAA-1F75-18B503B90E45}"/>
              </a:ext>
            </a:extLst>
          </p:cNvPr>
          <p:cNvSpPr>
            <a:spLocks noGrp="1" noChangeArrowheads="1"/>
          </p:cNvSpPr>
          <p:nvPr>
            <p:ph type="sldNum" sz="quarter" idx="12"/>
          </p:nvPr>
        </p:nvSpPr>
        <p:spPr>
          <a:ln/>
        </p:spPr>
        <p:txBody>
          <a:bodyPr/>
          <a:lstStyle>
            <a:lvl1pPr>
              <a:defRPr/>
            </a:lvl1pPr>
          </a:lstStyle>
          <a:p>
            <a:pPr>
              <a:defRPr/>
            </a:pPr>
            <a:fld id="{8ACC6796-5075-418C-B336-EFBF96F77088}" type="slidenum">
              <a:rPr lang="en-US" altLang="en-US"/>
              <a:pPr>
                <a:defRPr/>
              </a:pPr>
              <a:t>‹#›</a:t>
            </a:fld>
            <a:endParaRPr lang="en-US" altLang="en-US"/>
          </a:p>
        </p:txBody>
      </p:sp>
    </p:spTree>
    <p:extLst>
      <p:ext uri="{BB962C8B-B14F-4D97-AF65-F5344CB8AC3E}">
        <p14:creationId xmlns:p14="http://schemas.microsoft.com/office/powerpoint/2010/main" val="3190333287"/>
      </p:ext>
    </p:extLst>
  </p:cSld>
  <p:clrMapOvr>
    <a:masterClrMapping/>
  </p:clrMapOvr>
  <p:transition>
    <p:random/>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AC2490F6-9EEA-7205-ECBD-B41C9ADFFD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B1BE661-3123-DA1E-C1E7-5306A947F7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449AAEBD-C4F4-FA7A-5C30-F03483D23192}"/>
              </a:ext>
            </a:extLst>
          </p:cNvPr>
          <p:cNvSpPr>
            <a:spLocks noGrp="1" noChangeArrowheads="1"/>
          </p:cNvSpPr>
          <p:nvPr>
            <p:ph type="sldNum" sz="quarter" idx="12"/>
          </p:nvPr>
        </p:nvSpPr>
        <p:spPr>
          <a:ln/>
        </p:spPr>
        <p:txBody>
          <a:bodyPr/>
          <a:lstStyle>
            <a:lvl1pPr>
              <a:defRPr/>
            </a:lvl1pPr>
          </a:lstStyle>
          <a:p>
            <a:pPr>
              <a:defRPr/>
            </a:pPr>
            <a:fld id="{3AE20C5B-DB2D-42D2-A8F9-894C1C2282CF}" type="slidenum">
              <a:rPr lang="en-US" altLang="en-US"/>
              <a:pPr>
                <a:defRPr/>
              </a:pPr>
              <a:t>‹#›</a:t>
            </a:fld>
            <a:endParaRPr lang="en-US" altLang="en-US"/>
          </a:p>
        </p:txBody>
      </p:sp>
    </p:spTree>
    <p:extLst>
      <p:ext uri="{BB962C8B-B14F-4D97-AF65-F5344CB8AC3E}">
        <p14:creationId xmlns:p14="http://schemas.microsoft.com/office/powerpoint/2010/main" val="1828646237"/>
      </p:ext>
    </p:extLst>
  </p:cSld>
  <p:clrMapOvr>
    <a:masterClrMapping/>
  </p:clrMapOvr>
  <p:transition>
    <p:random/>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72E34409-E2AC-C87C-68A8-9FFDCD3C4AD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EA6789C-60CB-23A5-85C4-7D9870015A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9A3447FE-CAF1-CE67-26ED-2B795B99DDBB}"/>
              </a:ext>
            </a:extLst>
          </p:cNvPr>
          <p:cNvSpPr>
            <a:spLocks noGrp="1" noChangeArrowheads="1"/>
          </p:cNvSpPr>
          <p:nvPr>
            <p:ph type="sldNum" sz="quarter" idx="12"/>
          </p:nvPr>
        </p:nvSpPr>
        <p:spPr>
          <a:ln/>
        </p:spPr>
        <p:txBody>
          <a:bodyPr/>
          <a:lstStyle>
            <a:lvl1pPr>
              <a:defRPr/>
            </a:lvl1pPr>
          </a:lstStyle>
          <a:p>
            <a:pPr>
              <a:defRPr/>
            </a:pPr>
            <a:fld id="{B52AAAF5-5051-4302-B8D5-1922CCCE3AB2}" type="slidenum">
              <a:rPr lang="en-US" altLang="en-US"/>
              <a:pPr>
                <a:defRPr/>
              </a:pPr>
              <a:t>‹#›</a:t>
            </a:fld>
            <a:endParaRPr lang="en-US" altLang="en-US"/>
          </a:p>
        </p:txBody>
      </p:sp>
    </p:spTree>
    <p:extLst>
      <p:ext uri="{BB962C8B-B14F-4D97-AF65-F5344CB8AC3E}">
        <p14:creationId xmlns:p14="http://schemas.microsoft.com/office/powerpoint/2010/main" val="300553248"/>
      </p:ext>
    </p:extLst>
  </p:cSld>
  <p:clrMapOvr>
    <a:masterClrMapping/>
  </p:clrMapOvr>
  <p:transition>
    <p:random/>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8B69BB6E-099D-D7C0-66C9-D8DC8D3D645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DC44490-93FA-89F3-1E7F-DE9720C84B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03A6FC85-8185-DC28-2035-A01FB903C685}"/>
              </a:ext>
            </a:extLst>
          </p:cNvPr>
          <p:cNvSpPr>
            <a:spLocks noGrp="1" noChangeArrowheads="1"/>
          </p:cNvSpPr>
          <p:nvPr>
            <p:ph type="sldNum" sz="quarter" idx="12"/>
          </p:nvPr>
        </p:nvSpPr>
        <p:spPr>
          <a:ln/>
        </p:spPr>
        <p:txBody>
          <a:bodyPr/>
          <a:lstStyle>
            <a:lvl1pPr>
              <a:defRPr/>
            </a:lvl1pPr>
          </a:lstStyle>
          <a:p>
            <a:pPr>
              <a:defRPr/>
            </a:pPr>
            <a:fld id="{87939137-5273-4ADB-8267-51F6DA13CF92}" type="slidenum">
              <a:rPr lang="en-US" altLang="en-US"/>
              <a:pPr>
                <a:defRPr/>
              </a:pPr>
              <a:t>‹#›</a:t>
            </a:fld>
            <a:endParaRPr lang="en-US" altLang="en-US"/>
          </a:p>
        </p:txBody>
      </p:sp>
    </p:spTree>
    <p:extLst>
      <p:ext uri="{BB962C8B-B14F-4D97-AF65-F5344CB8AC3E}">
        <p14:creationId xmlns:p14="http://schemas.microsoft.com/office/powerpoint/2010/main" val="4247818835"/>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154655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F5FC4B20-922B-10BE-9BF1-D8D6D4F5CE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40FD5B-943D-EB28-C500-31E59BE1EC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891A3728-A4CC-3BB9-A0F6-2EDE70A33F70}"/>
              </a:ext>
            </a:extLst>
          </p:cNvPr>
          <p:cNvSpPr>
            <a:spLocks noGrp="1" noChangeArrowheads="1"/>
          </p:cNvSpPr>
          <p:nvPr>
            <p:ph type="sldNum" sz="quarter" idx="12"/>
          </p:nvPr>
        </p:nvSpPr>
        <p:spPr>
          <a:ln/>
        </p:spPr>
        <p:txBody>
          <a:bodyPr/>
          <a:lstStyle>
            <a:lvl1pPr>
              <a:defRPr/>
            </a:lvl1pPr>
          </a:lstStyle>
          <a:p>
            <a:pPr>
              <a:defRPr/>
            </a:pPr>
            <a:fld id="{B6D2F71D-26EE-43AF-A21B-10C658CF720A}" type="slidenum">
              <a:rPr lang="en-US" altLang="en-US"/>
              <a:pPr>
                <a:defRPr/>
              </a:pPr>
              <a:t>‹#›</a:t>
            </a:fld>
            <a:endParaRPr lang="en-US" altLang="en-US"/>
          </a:p>
        </p:txBody>
      </p:sp>
    </p:spTree>
    <p:extLst>
      <p:ext uri="{BB962C8B-B14F-4D97-AF65-F5344CB8AC3E}">
        <p14:creationId xmlns:p14="http://schemas.microsoft.com/office/powerpoint/2010/main" val="1101186844"/>
      </p:ext>
    </p:extLst>
  </p:cSld>
  <p:clrMapOvr>
    <a:masterClrMapping/>
  </p:clrMapOvr>
  <p:transition>
    <p:random/>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50E4249F-A275-55FF-E623-4FBAF95754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580757-7885-FF93-777B-097D66AA5E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15AF813D-E897-0520-4F56-0A7A0414FFB1}"/>
              </a:ext>
            </a:extLst>
          </p:cNvPr>
          <p:cNvSpPr>
            <a:spLocks noGrp="1" noChangeArrowheads="1"/>
          </p:cNvSpPr>
          <p:nvPr>
            <p:ph type="sldNum" sz="quarter" idx="12"/>
          </p:nvPr>
        </p:nvSpPr>
        <p:spPr>
          <a:ln/>
        </p:spPr>
        <p:txBody>
          <a:bodyPr/>
          <a:lstStyle>
            <a:lvl1pPr>
              <a:defRPr/>
            </a:lvl1pPr>
          </a:lstStyle>
          <a:p>
            <a:pPr>
              <a:defRPr/>
            </a:pPr>
            <a:fld id="{CF5CA15B-066E-4098-972A-D8E17E99FE47}" type="slidenum">
              <a:rPr lang="en-US" altLang="en-US"/>
              <a:pPr>
                <a:defRPr/>
              </a:pPr>
              <a:t>‹#›</a:t>
            </a:fld>
            <a:endParaRPr lang="en-US" altLang="en-US"/>
          </a:p>
        </p:txBody>
      </p:sp>
    </p:spTree>
    <p:extLst>
      <p:ext uri="{BB962C8B-B14F-4D97-AF65-F5344CB8AC3E}">
        <p14:creationId xmlns:p14="http://schemas.microsoft.com/office/powerpoint/2010/main" val="2519613562"/>
      </p:ext>
    </p:extLst>
  </p:cSld>
  <p:clrMapOvr>
    <a:masterClrMapping/>
  </p:clrMapOvr>
  <p:transition>
    <p:random/>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D2752EEE-3D27-0D75-56AC-52E17D4F19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821E3F-3C54-6699-9295-855E6230A0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E50264B1-5A2B-5343-4B65-409ED96E90E2}"/>
              </a:ext>
            </a:extLst>
          </p:cNvPr>
          <p:cNvSpPr>
            <a:spLocks noGrp="1" noChangeArrowheads="1"/>
          </p:cNvSpPr>
          <p:nvPr>
            <p:ph type="sldNum" sz="quarter" idx="12"/>
          </p:nvPr>
        </p:nvSpPr>
        <p:spPr>
          <a:ln/>
        </p:spPr>
        <p:txBody>
          <a:bodyPr/>
          <a:lstStyle>
            <a:lvl1pPr>
              <a:defRPr/>
            </a:lvl1pPr>
          </a:lstStyle>
          <a:p>
            <a:pPr>
              <a:defRPr/>
            </a:pPr>
            <a:fld id="{CA40C7E4-A064-4A8F-8792-746DD1D410E5}" type="slidenum">
              <a:rPr lang="en-US" altLang="en-US"/>
              <a:pPr>
                <a:defRPr/>
              </a:pPr>
              <a:t>‹#›</a:t>
            </a:fld>
            <a:endParaRPr lang="en-US" altLang="en-US"/>
          </a:p>
        </p:txBody>
      </p:sp>
    </p:spTree>
    <p:extLst>
      <p:ext uri="{BB962C8B-B14F-4D97-AF65-F5344CB8AC3E}">
        <p14:creationId xmlns:p14="http://schemas.microsoft.com/office/powerpoint/2010/main" val="2905539687"/>
      </p:ext>
    </p:extLst>
  </p:cSld>
  <p:clrMapOvr>
    <a:masterClrMapping/>
  </p:clrMapOvr>
  <p:transition>
    <p:random/>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5">
            <a:extLst>
              <a:ext uri="{FF2B5EF4-FFF2-40B4-BE49-F238E27FC236}">
                <a16:creationId xmlns:a16="http://schemas.microsoft.com/office/drawing/2014/main" id="{2EC674D3-0C6A-4117-95A5-D9FA0D6274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A978611-39D6-11D7-E057-A804042A6B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7B91F7E3-BD6B-0FA8-481B-9770EF832576}"/>
              </a:ext>
            </a:extLst>
          </p:cNvPr>
          <p:cNvSpPr>
            <a:spLocks noGrp="1" noChangeArrowheads="1"/>
          </p:cNvSpPr>
          <p:nvPr>
            <p:ph type="sldNum" sz="quarter" idx="12"/>
          </p:nvPr>
        </p:nvSpPr>
        <p:spPr>
          <a:ln/>
        </p:spPr>
        <p:txBody>
          <a:bodyPr/>
          <a:lstStyle>
            <a:lvl1pPr>
              <a:defRPr/>
            </a:lvl1pPr>
          </a:lstStyle>
          <a:p>
            <a:pPr>
              <a:defRPr/>
            </a:pPr>
            <a:fld id="{2CEB31A8-1845-4947-9049-1B4AE19D4CF2}" type="slidenum">
              <a:rPr lang="en-US" altLang="en-US"/>
              <a:pPr>
                <a:defRPr/>
              </a:pPr>
              <a:t>‹#›</a:t>
            </a:fld>
            <a:endParaRPr lang="en-US" altLang="en-US"/>
          </a:p>
        </p:txBody>
      </p:sp>
    </p:spTree>
    <p:extLst>
      <p:ext uri="{BB962C8B-B14F-4D97-AF65-F5344CB8AC3E}">
        <p14:creationId xmlns:p14="http://schemas.microsoft.com/office/powerpoint/2010/main" val="500887707"/>
      </p:ext>
    </p:extLst>
  </p:cSld>
  <p:clrMapOvr>
    <a:masterClrMapping/>
  </p:clrMapOvr>
  <p:transition>
    <p:random/>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9B04AC82-5633-35E8-0AE6-DFCA3872020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F52FE39-5E29-B71E-E30E-9CE3BFD5A8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59B6FDC9-8B46-CDAA-7BAF-AF200F3E52FF}"/>
              </a:ext>
            </a:extLst>
          </p:cNvPr>
          <p:cNvSpPr>
            <a:spLocks noGrp="1" noChangeArrowheads="1"/>
          </p:cNvSpPr>
          <p:nvPr>
            <p:ph type="sldNum" sz="quarter" idx="12"/>
          </p:nvPr>
        </p:nvSpPr>
        <p:spPr>
          <a:ln/>
        </p:spPr>
        <p:txBody>
          <a:bodyPr/>
          <a:lstStyle>
            <a:lvl1pPr>
              <a:defRPr/>
            </a:lvl1pPr>
          </a:lstStyle>
          <a:p>
            <a:pPr>
              <a:defRPr/>
            </a:pPr>
            <a:fld id="{AC65B757-55FC-4056-950A-E472F37ACBDC}" type="slidenum">
              <a:rPr lang="en-US" altLang="en-US"/>
              <a:pPr>
                <a:defRPr/>
              </a:pPr>
              <a:t>‹#›</a:t>
            </a:fld>
            <a:endParaRPr lang="en-US" altLang="en-US"/>
          </a:p>
        </p:txBody>
      </p:sp>
    </p:spTree>
    <p:extLst>
      <p:ext uri="{BB962C8B-B14F-4D97-AF65-F5344CB8AC3E}">
        <p14:creationId xmlns:p14="http://schemas.microsoft.com/office/powerpoint/2010/main" val="1763258275"/>
      </p:ext>
    </p:extLst>
  </p:cSld>
  <p:clrMapOvr>
    <a:masterClrMapping/>
  </p:clrMapOvr>
  <p:transition>
    <p:random/>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40093465"/>
      </p:ext>
    </p:extLst>
  </p:cSld>
  <p:clrMapOvr>
    <a:masterClrMapping/>
  </p:clrMapOvr>
  <p:transition>
    <p:random/>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992950"/>
      </p:ext>
    </p:extLst>
  </p:cSld>
  <p:clrMapOvr>
    <a:masterClrMapping/>
  </p:clrMapOvr>
  <p:transition>
    <p:random/>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47000392"/>
      </p:ext>
    </p:extLst>
  </p:cSld>
  <p:clrMapOvr>
    <a:masterClrMapping/>
  </p:clrMapOvr>
  <p:transition>
    <p:random/>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25600" y="1981200"/>
            <a:ext cx="4876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05600" y="1981200"/>
            <a:ext cx="4876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6837215"/>
      </p:ext>
    </p:extLst>
  </p:cSld>
  <p:clrMapOvr>
    <a:masterClrMapping/>
  </p:clrMapOvr>
  <p:transition>
    <p:random/>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2983028"/>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208546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8064129"/>
      </p:ext>
    </p:extLst>
  </p:cSld>
  <p:clrMapOvr>
    <a:masterClrMapping/>
  </p:clrMapOvr>
  <p:transition>
    <p:random/>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29349"/>
      </p:ext>
    </p:extLst>
  </p:cSld>
  <p:clrMapOvr>
    <a:masterClrMapping/>
  </p:clrMapOvr>
  <p:transition>
    <p:random/>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3375775"/>
      </p:ext>
    </p:extLst>
  </p:cSld>
  <p:clrMapOvr>
    <a:masterClrMapping/>
  </p:clrMapOvr>
  <p:transition>
    <p:random/>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26927003"/>
      </p:ext>
    </p:extLst>
  </p:cSld>
  <p:clrMapOvr>
    <a:masterClrMapping/>
  </p:clrMapOvr>
  <p:transition>
    <p:random/>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196841"/>
      </p:ext>
    </p:extLst>
  </p:cSld>
  <p:clrMapOvr>
    <a:masterClrMapping/>
  </p:clrMapOvr>
  <p:transition>
    <p:random/>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67800" y="685800"/>
            <a:ext cx="25146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685800"/>
            <a:ext cx="7340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3241040"/>
      </p:ext>
    </p:extLst>
  </p:cSld>
  <p:clrMapOvr>
    <a:masterClrMapping/>
  </p:clrMapOvr>
  <p:transition>
    <p:random/>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85800"/>
            <a:ext cx="9753600" cy="1066800"/>
          </a:xfrm>
        </p:spPr>
        <p:txBody>
          <a:bodyPr/>
          <a:lstStyle/>
          <a:p>
            <a:r>
              <a:rPr lang="en-US"/>
              <a:t>Click to edit Master title style</a:t>
            </a:r>
          </a:p>
        </p:txBody>
      </p:sp>
      <p:sp>
        <p:nvSpPr>
          <p:cNvPr id="3" name="Table Placeholder 2"/>
          <p:cNvSpPr>
            <a:spLocks noGrp="1"/>
          </p:cNvSpPr>
          <p:nvPr>
            <p:ph type="tbl" idx="1"/>
          </p:nvPr>
        </p:nvSpPr>
        <p:spPr>
          <a:xfrm>
            <a:off x="1625600" y="1981200"/>
            <a:ext cx="9956800" cy="4495800"/>
          </a:xfrm>
        </p:spPr>
        <p:txBody>
          <a:bodyPr/>
          <a:lstStyle/>
          <a:p>
            <a:pPr lvl="0"/>
            <a:endParaRPr lang="en-US" noProof="0"/>
          </a:p>
        </p:txBody>
      </p:sp>
    </p:spTree>
    <p:extLst>
      <p:ext uri="{BB962C8B-B14F-4D97-AF65-F5344CB8AC3E}">
        <p14:creationId xmlns:p14="http://schemas.microsoft.com/office/powerpoint/2010/main" val="2214428967"/>
      </p:ext>
    </p:extLst>
  </p:cSld>
  <p:clrMapOvr>
    <a:masterClrMapping/>
  </p:clrMapOvr>
  <p:transition>
    <p:random/>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2A3E9D29-7B5E-15A6-C75C-DDC6BC6D48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7E21EDC-C4B2-2F29-0B57-AFC1B30CE6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6E07352C-0C31-DE8C-A3CC-6DF418FF50AD}"/>
              </a:ext>
            </a:extLst>
          </p:cNvPr>
          <p:cNvSpPr>
            <a:spLocks noGrp="1" noChangeArrowheads="1"/>
          </p:cNvSpPr>
          <p:nvPr>
            <p:ph type="sldNum" sz="quarter" idx="12"/>
          </p:nvPr>
        </p:nvSpPr>
        <p:spPr>
          <a:ln/>
        </p:spPr>
        <p:txBody>
          <a:bodyPr/>
          <a:lstStyle>
            <a:lvl1pPr>
              <a:defRPr/>
            </a:lvl1pPr>
          </a:lstStyle>
          <a:p>
            <a:pPr>
              <a:defRPr/>
            </a:pPr>
            <a:fld id="{E2B448B0-D923-46A7-A961-E972CF059770}" type="slidenum">
              <a:rPr lang="en-US" altLang="en-US"/>
              <a:pPr>
                <a:defRPr/>
              </a:pPr>
              <a:t>‹#›</a:t>
            </a:fld>
            <a:endParaRPr lang="en-US" altLang="en-US"/>
          </a:p>
        </p:txBody>
      </p:sp>
    </p:spTree>
    <p:extLst>
      <p:ext uri="{BB962C8B-B14F-4D97-AF65-F5344CB8AC3E}">
        <p14:creationId xmlns:p14="http://schemas.microsoft.com/office/powerpoint/2010/main" val="3945404949"/>
      </p:ext>
    </p:extLst>
  </p:cSld>
  <p:clrMapOvr>
    <a:masterClrMapping/>
  </p:clrMapOvr>
  <p:transition>
    <p:random/>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3C91CC01-B204-4E9A-4AE9-3C61A1EC168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AC508E4-DDD4-80A4-A56E-AA96B58988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109B93D0-D95B-EB8E-4D7C-8CF37A0AB6C7}"/>
              </a:ext>
            </a:extLst>
          </p:cNvPr>
          <p:cNvSpPr>
            <a:spLocks noGrp="1" noChangeArrowheads="1"/>
          </p:cNvSpPr>
          <p:nvPr>
            <p:ph type="sldNum" sz="quarter" idx="12"/>
          </p:nvPr>
        </p:nvSpPr>
        <p:spPr>
          <a:ln/>
        </p:spPr>
        <p:txBody>
          <a:bodyPr/>
          <a:lstStyle>
            <a:lvl1pPr>
              <a:defRPr/>
            </a:lvl1pPr>
          </a:lstStyle>
          <a:p>
            <a:pPr>
              <a:defRPr/>
            </a:pPr>
            <a:fld id="{AD6111E2-06F7-4AC6-A647-0D668A275A7D}" type="slidenum">
              <a:rPr lang="en-US" altLang="en-US"/>
              <a:pPr>
                <a:defRPr/>
              </a:pPr>
              <a:t>‹#›</a:t>
            </a:fld>
            <a:endParaRPr lang="en-US" altLang="en-US"/>
          </a:p>
        </p:txBody>
      </p:sp>
    </p:spTree>
    <p:extLst>
      <p:ext uri="{BB962C8B-B14F-4D97-AF65-F5344CB8AC3E}">
        <p14:creationId xmlns:p14="http://schemas.microsoft.com/office/powerpoint/2010/main" val="1926526879"/>
      </p:ext>
    </p:extLst>
  </p:cSld>
  <p:clrMapOvr>
    <a:masterClrMapping/>
  </p:clrMapOvr>
  <p:transition>
    <p:random/>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20067C1F-C52C-6C3B-EEFB-F6F4399CAE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3A74E7D-9505-F6A3-7DDC-484EA7B527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3859817-F559-280E-FA49-D4852485B2C4}"/>
              </a:ext>
            </a:extLst>
          </p:cNvPr>
          <p:cNvSpPr>
            <a:spLocks noGrp="1" noChangeArrowheads="1"/>
          </p:cNvSpPr>
          <p:nvPr>
            <p:ph type="sldNum" sz="quarter" idx="12"/>
          </p:nvPr>
        </p:nvSpPr>
        <p:spPr>
          <a:ln/>
        </p:spPr>
        <p:txBody>
          <a:bodyPr/>
          <a:lstStyle>
            <a:lvl1pPr>
              <a:defRPr/>
            </a:lvl1pPr>
          </a:lstStyle>
          <a:p>
            <a:pPr>
              <a:defRPr/>
            </a:pPr>
            <a:fld id="{9D78D3A1-EBA3-4FC2-80C3-7EFCDB1C09A2}" type="slidenum">
              <a:rPr lang="en-US" altLang="en-US"/>
              <a:pPr>
                <a:defRPr/>
              </a:pPr>
              <a:t>‹#›</a:t>
            </a:fld>
            <a:endParaRPr lang="en-US" altLang="en-US"/>
          </a:p>
        </p:txBody>
      </p:sp>
    </p:spTree>
    <p:extLst>
      <p:ext uri="{BB962C8B-B14F-4D97-AF65-F5344CB8AC3E}">
        <p14:creationId xmlns:p14="http://schemas.microsoft.com/office/powerpoint/2010/main" val="1468690358"/>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655377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C2CC1F78-A37A-302D-8D5A-99BDFF961F6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8C974C-9E20-4460-35E7-0527F32CDC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3C9234F2-FF94-A2E5-C22B-C6C9E1CC59A1}"/>
              </a:ext>
            </a:extLst>
          </p:cNvPr>
          <p:cNvSpPr>
            <a:spLocks noGrp="1" noChangeArrowheads="1"/>
          </p:cNvSpPr>
          <p:nvPr>
            <p:ph type="sldNum" sz="quarter" idx="12"/>
          </p:nvPr>
        </p:nvSpPr>
        <p:spPr>
          <a:ln/>
        </p:spPr>
        <p:txBody>
          <a:bodyPr/>
          <a:lstStyle>
            <a:lvl1pPr>
              <a:defRPr/>
            </a:lvl1pPr>
          </a:lstStyle>
          <a:p>
            <a:pPr>
              <a:defRPr/>
            </a:pPr>
            <a:fld id="{167C609E-46B1-469A-926F-19EC66AC7E1D}" type="slidenum">
              <a:rPr lang="en-US" altLang="en-US"/>
              <a:pPr>
                <a:defRPr/>
              </a:pPr>
              <a:t>‹#›</a:t>
            </a:fld>
            <a:endParaRPr lang="en-US" altLang="en-US"/>
          </a:p>
        </p:txBody>
      </p:sp>
    </p:spTree>
    <p:extLst>
      <p:ext uri="{BB962C8B-B14F-4D97-AF65-F5344CB8AC3E}">
        <p14:creationId xmlns:p14="http://schemas.microsoft.com/office/powerpoint/2010/main" val="3778953305"/>
      </p:ext>
    </p:extLst>
  </p:cSld>
  <p:clrMapOvr>
    <a:masterClrMapping/>
  </p:clrMapOvr>
  <p:transition>
    <p:random/>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9689C782-AEE4-00AA-7AC4-985EA0529CB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25CCB5C5-4654-70FF-99D0-220DE67DD7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908A92F6-4AE7-CE62-70B2-130806B58DDC}"/>
              </a:ext>
            </a:extLst>
          </p:cNvPr>
          <p:cNvSpPr>
            <a:spLocks noGrp="1" noChangeArrowheads="1"/>
          </p:cNvSpPr>
          <p:nvPr>
            <p:ph type="sldNum" sz="quarter" idx="12"/>
          </p:nvPr>
        </p:nvSpPr>
        <p:spPr>
          <a:ln/>
        </p:spPr>
        <p:txBody>
          <a:bodyPr/>
          <a:lstStyle>
            <a:lvl1pPr>
              <a:defRPr/>
            </a:lvl1pPr>
          </a:lstStyle>
          <a:p>
            <a:pPr>
              <a:defRPr/>
            </a:pPr>
            <a:fld id="{61EB1579-7CEC-4E2A-A1B0-40606B85D1CD}" type="slidenum">
              <a:rPr lang="en-US" altLang="en-US"/>
              <a:pPr>
                <a:defRPr/>
              </a:pPr>
              <a:t>‹#›</a:t>
            </a:fld>
            <a:endParaRPr lang="en-US" altLang="en-US"/>
          </a:p>
        </p:txBody>
      </p:sp>
    </p:spTree>
    <p:extLst>
      <p:ext uri="{BB962C8B-B14F-4D97-AF65-F5344CB8AC3E}">
        <p14:creationId xmlns:p14="http://schemas.microsoft.com/office/powerpoint/2010/main" val="3804179261"/>
      </p:ext>
    </p:extLst>
  </p:cSld>
  <p:clrMapOvr>
    <a:masterClrMapping/>
  </p:clrMapOvr>
  <p:transition>
    <p:random/>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DCBE2B2B-3718-DDF0-49E5-8934E301F4A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942F74B-9C6D-938B-ED7A-D27933B033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E6E25816-63F8-D33C-C96F-1DA9E55D77ED}"/>
              </a:ext>
            </a:extLst>
          </p:cNvPr>
          <p:cNvSpPr>
            <a:spLocks noGrp="1" noChangeArrowheads="1"/>
          </p:cNvSpPr>
          <p:nvPr>
            <p:ph type="sldNum" sz="quarter" idx="12"/>
          </p:nvPr>
        </p:nvSpPr>
        <p:spPr>
          <a:ln/>
        </p:spPr>
        <p:txBody>
          <a:bodyPr/>
          <a:lstStyle>
            <a:lvl1pPr>
              <a:defRPr/>
            </a:lvl1pPr>
          </a:lstStyle>
          <a:p>
            <a:pPr>
              <a:defRPr/>
            </a:pPr>
            <a:fld id="{99F68B2F-8CE4-4D31-82E2-962CD4D2A295}" type="slidenum">
              <a:rPr lang="en-US" altLang="en-US"/>
              <a:pPr>
                <a:defRPr/>
              </a:pPr>
              <a:t>‹#›</a:t>
            </a:fld>
            <a:endParaRPr lang="en-US" altLang="en-US"/>
          </a:p>
        </p:txBody>
      </p:sp>
    </p:spTree>
    <p:extLst>
      <p:ext uri="{BB962C8B-B14F-4D97-AF65-F5344CB8AC3E}">
        <p14:creationId xmlns:p14="http://schemas.microsoft.com/office/powerpoint/2010/main" val="1085223316"/>
      </p:ext>
    </p:extLst>
  </p:cSld>
  <p:clrMapOvr>
    <a:masterClrMapping/>
  </p:clrMapOvr>
  <p:transition>
    <p:random/>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AF132CA4-B1B5-2389-169A-A16F127BC67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D4243ADE-818A-6B38-6AD6-2D8DB3C102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E4C85648-8B89-BDFD-ED09-00DFF42BE5FE}"/>
              </a:ext>
            </a:extLst>
          </p:cNvPr>
          <p:cNvSpPr>
            <a:spLocks noGrp="1" noChangeArrowheads="1"/>
          </p:cNvSpPr>
          <p:nvPr>
            <p:ph type="sldNum" sz="quarter" idx="12"/>
          </p:nvPr>
        </p:nvSpPr>
        <p:spPr>
          <a:ln/>
        </p:spPr>
        <p:txBody>
          <a:bodyPr/>
          <a:lstStyle>
            <a:lvl1pPr>
              <a:defRPr/>
            </a:lvl1pPr>
          </a:lstStyle>
          <a:p>
            <a:pPr>
              <a:defRPr/>
            </a:pPr>
            <a:fld id="{643992DD-1A5C-4EBA-9B8D-189E27EFB7AD}" type="slidenum">
              <a:rPr lang="en-US" altLang="en-US"/>
              <a:pPr>
                <a:defRPr/>
              </a:pPr>
              <a:t>‹#›</a:t>
            </a:fld>
            <a:endParaRPr lang="en-US" altLang="en-US"/>
          </a:p>
        </p:txBody>
      </p:sp>
    </p:spTree>
    <p:extLst>
      <p:ext uri="{BB962C8B-B14F-4D97-AF65-F5344CB8AC3E}">
        <p14:creationId xmlns:p14="http://schemas.microsoft.com/office/powerpoint/2010/main" val="2573735593"/>
      </p:ext>
    </p:extLst>
  </p:cSld>
  <p:clrMapOvr>
    <a:masterClrMapping/>
  </p:clrMapOvr>
  <p:transition>
    <p:random/>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1D73F804-9DF5-18ED-76D5-6EB8232DBD2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F33A77-24DE-3CB1-4F98-61BCED7EF3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03FB092F-1D8F-D8E8-2D9E-3862398C66E8}"/>
              </a:ext>
            </a:extLst>
          </p:cNvPr>
          <p:cNvSpPr>
            <a:spLocks noGrp="1" noChangeArrowheads="1"/>
          </p:cNvSpPr>
          <p:nvPr>
            <p:ph type="sldNum" sz="quarter" idx="12"/>
          </p:nvPr>
        </p:nvSpPr>
        <p:spPr>
          <a:ln/>
        </p:spPr>
        <p:txBody>
          <a:bodyPr/>
          <a:lstStyle>
            <a:lvl1pPr>
              <a:defRPr/>
            </a:lvl1pPr>
          </a:lstStyle>
          <a:p>
            <a:pPr>
              <a:defRPr/>
            </a:pPr>
            <a:fld id="{7E795FF8-C182-45C0-9A7B-BCEBC0D631C9}" type="slidenum">
              <a:rPr lang="en-US" altLang="en-US"/>
              <a:pPr>
                <a:defRPr/>
              </a:pPr>
              <a:t>‹#›</a:t>
            </a:fld>
            <a:endParaRPr lang="en-US" altLang="en-US"/>
          </a:p>
        </p:txBody>
      </p:sp>
    </p:spTree>
    <p:extLst>
      <p:ext uri="{BB962C8B-B14F-4D97-AF65-F5344CB8AC3E}">
        <p14:creationId xmlns:p14="http://schemas.microsoft.com/office/powerpoint/2010/main" val="3944918704"/>
      </p:ext>
    </p:extLst>
  </p:cSld>
  <p:clrMapOvr>
    <a:masterClrMapping/>
  </p:clrMapOvr>
  <p:transition>
    <p:random/>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8A63E7F1-ACD7-6DCB-ACF8-DBE2480D108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4EDB25-51FB-4C5A-374D-296A0DCA10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45D2496E-DF66-5D2F-5AE4-04A5112C9A41}"/>
              </a:ext>
            </a:extLst>
          </p:cNvPr>
          <p:cNvSpPr>
            <a:spLocks noGrp="1" noChangeArrowheads="1"/>
          </p:cNvSpPr>
          <p:nvPr>
            <p:ph type="sldNum" sz="quarter" idx="12"/>
          </p:nvPr>
        </p:nvSpPr>
        <p:spPr>
          <a:ln/>
        </p:spPr>
        <p:txBody>
          <a:bodyPr/>
          <a:lstStyle>
            <a:lvl1pPr>
              <a:defRPr/>
            </a:lvl1pPr>
          </a:lstStyle>
          <a:p>
            <a:pPr>
              <a:defRPr/>
            </a:pPr>
            <a:fld id="{5E2DCD90-F7AF-4A98-9FB8-8ADFF1E0ED2D}" type="slidenum">
              <a:rPr lang="en-US" altLang="en-US"/>
              <a:pPr>
                <a:defRPr/>
              </a:pPr>
              <a:t>‹#›</a:t>
            </a:fld>
            <a:endParaRPr lang="en-US" altLang="en-US"/>
          </a:p>
        </p:txBody>
      </p:sp>
    </p:spTree>
    <p:extLst>
      <p:ext uri="{BB962C8B-B14F-4D97-AF65-F5344CB8AC3E}">
        <p14:creationId xmlns:p14="http://schemas.microsoft.com/office/powerpoint/2010/main" val="2463705318"/>
      </p:ext>
    </p:extLst>
  </p:cSld>
  <p:clrMapOvr>
    <a:masterClrMapping/>
  </p:clrMapOvr>
  <p:transition>
    <p:random/>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F3D7446-1596-289D-AC66-6EDB20B645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453AAF7-C336-2B0B-2291-037D40E285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9E27088A-568A-9CCF-0CD4-61834EDE0319}"/>
              </a:ext>
            </a:extLst>
          </p:cNvPr>
          <p:cNvSpPr>
            <a:spLocks noGrp="1" noChangeArrowheads="1"/>
          </p:cNvSpPr>
          <p:nvPr>
            <p:ph type="sldNum" sz="quarter" idx="12"/>
          </p:nvPr>
        </p:nvSpPr>
        <p:spPr>
          <a:ln/>
        </p:spPr>
        <p:txBody>
          <a:bodyPr/>
          <a:lstStyle>
            <a:lvl1pPr>
              <a:defRPr/>
            </a:lvl1pPr>
          </a:lstStyle>
          <a:p>
            <a:pPr>
              <a:defRPr/>
            </a:pPr>
            <a:fld id="{912FE6C9-CF9C-471F-9DC9-E7646A51FB01}" type="slidenum">
              <a:rPr lang="en-US" altLang="en-US"/>
              <a:pPr>
                <a:defRPr/>
              </a:pPr>
              <a:t>‹#›</a:t>
            </a:fld>
            <a:endParaRPr lang="en-US" altLang="en-US"/>
          </a:p>
        </p:txBody>
      </p:sp>
    </p:spTree>
    <p:extLst>
      <p:ext uri="{BB962C8B-B14F-4D97-AF65-F5344CB8AC3E}">
        <p14:creationId xmlns:p14="http://schemas.microsoft.com/office/powerpoint/2010/main" val="801760604"/>
      </p:ext>
    </p:extLst>
  </p:cSld>
  <p:clrMapOvr>
    <a:masterClrMapping/>
  </p:clrMapOvr>
  <p:transition>
    <p:random/>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5EC87B3A-72EF-F5CB-C790-A25BB017868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CA0490B-7E90-2E2A-A78A-C2C696C07F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2D6B1707-F1AB-0543-8CE9-C4882AEB682A}"/>
              </a:ext>
            </a:extLst>
          </p:cNvPr>
          <p:cNvSpPr>
            <a:spLocks noGrp="1" noChangeArrowheads="1"/>
          </p:cNvSpPr>
          <p:nvPr>
            <p:ph type="sldNum" sz="quarter" idx="12"/>
          </p:nvPr>
        </p:nvSpPr>
        <p:spPr>
          <a:ln/>
        </p:spPr>
        <p:txBody>
          <a:bodyPr/>
          <a:lstStyle>
            <a:lvl1pPr>
              <a:defRPr/>
            </a:lvl1pPr>
          </a:lstStyle>
          <a:p>
            <a:pPr>
              <a:defRPr/>
            </a:pPr>
            <a:fld id="{F6A10D68-5365-4440-B061-F67E28CE9564}" type="slidenum">
              <a:rPr lang="en-US" altLang="en-US"/>
              <a:pPr>
                <a:defRPr/>
              </a:pPr>
              <a:t>‹#›</a:t>
            </a:fld>
            <a:endParaRPr lang="en-US" altLang="en-US"/>
          </a:p>
        </p:txBody>
      </p:sp>
    </p:spTree>
    <p:extLst>
      <p:ext uri="{BB962C8B-B14F-4D97-AF65-F5344CB8AC3E}">
        <p14:creationId xmlns:p14="http://schemas.microsoft.com/office/powerpoint/2010/main" val="1847382849"/>
      </p:ext>
    </p:extLst>
  </p:cSld>
  <p:clrMapOvr>
    <a:masterClrMapping/>
  </p:clrMapOvr>
  <p:transition>
    <p:random/>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EFDE0291-AD8F-6338-CF1E-CE11D62ED7D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FAC621-A530-7766-76F0-9E9049F703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16460CD6-FEB6-0157-D81A-A88C4D4A04C9}"/>
              </a:ext>
            </a:extLst>
          </p:cNvPr>
          <p:cNvSpPr>
            <a:spLocks noGrp="1" noChangeArrowheads="1"/>
          </p:cNvSpPr>
          <p:nvPr>
            <p:ph type="sldNum" sz="quarter" idx="12"/>
          </p:nvPr>
        </p:nvSpPr>
        <p:spPr>
          <a:ln/>
        </p:spPr>
        <p:txBody>
          <a:bodyPr/>
          <a:lstStyle>
            <a:lvl1pPr>
              <a:defRPr/>
            </a:lvl1pPr>
          </a:lstStyle>
          <a:p>
            <a:pPr>
              <a:defRPr/>
            </a:pPr>
            <a:fld id="{DEB3EEAE-851C-48DF-AA23-E1C94178E8D0}" type="slidenum">
              <a:rPr lang="en-US" altLang="en-US"/>
              <a:pPr>
                <a:defRPr/>
              </a:pPr>
              <a:t>‹#›</a:t>
            </a:fld>
            <a:endParaRPr lang="en-US" altLang="en-US"/>
          </a:p>
        </p:txBody>
      </p:sp>
    </p:spTree>
    <p:extLst>
      <p:ext uri="{BB962C8B-B14F-4D97-AF65-F5344CB8AC3E}">
        <p14:creationId xmlns:p14="http://schemas.microsoft.com/office/powerpoint/2010/main" val="4099596568"/>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12426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40008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78775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0651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9714445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45876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63934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11686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30743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79863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54961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22074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627947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19971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90863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19057504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33046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0593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133220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1158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788505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335754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52435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0800" y="381000"/>
            <a:ext cx="28448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381000"/>
            <a:ext cx="83312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76533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5629AAD-4253-1F53-F811-1C94DC85E8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4ADAC0-5F63-2B85-0694-0E7E05A72A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0B5A98-3D93-4BB3-80BE-1DC262237A45}"/>
              </a:ext>
            </a:extLst>
          </p:cNvPr>
          <p:cNvSpPr>
            <a:spLocks noGrp="1" noChangeArrowheads="1"/>
          </p:cNvSpPr>
          <p:nvPr>
            <p:ph type="sldNum" sz="quarter" idx="12"/>
          </p:nvPr>
        </p:nvSpPr>
        <p:spPr>
          <a:ln/>
        </p:spPr>
        <p:txBody>
          <a:bodyPr/>
          <a:lstStyle>
            <a:lvl1pPr>
              <a:defRPr/>
            </a:lvl1pPr>
          </a:lstStyle>
          <a:p>
            <a:fld id="{6D00FA15-7965-4B41-B977-3A817400353B}" type="slidenum">
              <a:rPr lang="en-US" altLang="en-US"/>
              <a:pPr/>
              <a:t>‹#›</a:t>
            </a:fld>
            <a:endParaRPr lang="en-US" altLang="en-US"/>
          </a:p>
        </p:txBody>
      </p:sp>
    </p:spTree>
    <p:extLst>
      <p:ext uri="{BB962C8B-B14F-4D97-AF65-F5344CB8AC3E}">
        <p14:creationId xmlns:p14="http://schemas.microsoft.com/office/powerpoint/2010/main" val="15725037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3E7BC4-78D2-979C-BDBA-A0900B9562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09021FC-4A09-4134-1117-286FD28A40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F4AF05D-34CD-44D6-1279-F606E4FF358A}"/>
              </a:ext>
            </a:extLst>
          </p:cNvPr>
          <p:cNvSpPr>
            <a:spLocks noGrp="1" noChangeArrowheads="1"/>
          </p:cNvSpPr>
          <p:nvPr>
            <p:ph type="sldNum" sz="quarter" idx="12"/>
          </p:nvPr>
        </p:nvSpPr>
        <p:spPr>
          <a:ln/>
        </p:spPr>
        <p:txBody>
          <a:bodyPr/>
          <a:lstStyle>
            <a:lvl1pPr>
              <a:defRPr/>
            </a:lvl1pPr>
          </a:lstStyle>
          <a:p>
            <a:fld id="{6411401E-F8B3-4DE9-A108-337925105823}" type="slidenum">
              <a:rPr lang="en-US" altLang="en-US"/>
              <a:pPr/>
              <a:t>‹#›</a:t>
            </a:fld>
            <a:endParaRPr lang="en-US" altLang="en-US"/>
          </a:p>
        </p:txBody>
      </p:sp>
    </p:spTree>
    <p:extLst>
      <p:ext uri="{BB962C8B-B14F-4D97-AF65-F5344CB8AC3E}">
        <p14:creationId xmlns:p14="http://schemas.microsoft.com/office/powerpoint/2010/main" val="3934263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33719287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F110699-E336-40AC-2B40-6C9158FB05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FCEC59-CCAA-2C52-35E3-63A7FF31DC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9174B8-E26A-1B3A-4FF7-28234E8355D4}"/>
              </a:ext>
            </a:extLst>
          </p:cNvPr>
          <p:cNvSpPr>
            <a:spLocks noGrp="1" noChangeArrowheads="1"/>
          </p:cNvSpPr>
          <p:nvPr>
            <p:ph type="sldNum" sz="quarter" idx="12"/>
          </p:nvPr>
        </p:nvSpPr>
        <p:spPr>
          <a:ln/>
        </p:spPr>
        <p:txBody>
          <a:bodyPr/>
          <a:lstStyle>
            <a:lvl1pPr>
              <a:defRPr/>
            </a:lvl1pPr>
          </a:lstStyle>
          <a:p>
            <a:fld id="{912C4ECB-2F74-4CB3-860B-F52C655FF554}" type="slidenum">
              <a:rPr lang="en-US" altLang="en-US"/>
              <a:pPr/>
              <a:t>‹#›</a:t>
            </a:fld>
            <a:endParaRPr lang="en-US" altLang="en-US"/>
          </a:p>
        </p:txBody>
      </p:sp>
    </p:spTree>
    <p:extLst>
      <p:ext uri="{BB962C8B-B14F-4D97-AF65-F5344CB8AC3E}">
        <p14:creationId xmlns:p14="http://schemas.microsoft.com/office/powerpoint/2010/main" val="22139546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542FFAA-3115-E566-7ED8-E7A6CB67539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1680E7D-20E0-2F3A-D4FE-B9854BB073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9A594C6-D712-9DA0-6AFC-7BED2347DB79}"/>
              </a:ext>
            </a:extLst>
          </p:cNvPr>
          <p:cNvSpPr>
            <a:spLocks noGrp="1" noChangeArrowheads="1"/>
          </p:cNvSpPr>
          <p:nvPr>
            <p:ph type="sldNum" sz="quarter" idx="12"/>
          </p:nvPr>
        </p:nvSpPr>
        <p:spPr>
          <a:ln/>
        </p:spPr>
        <p:txBody>
          <a:bodyPr/>
          <a:lstStyle>
            <a:lvl1pPr>
              <a:defRPr/>
            </a:lvl1pPr>
          </a:lstStyle>
          <a:p>
            <a:fld id="{39162F55-3CF6-4ADE-ADD5-A4007B7DA57B}" type="slidenum">
              <a:rPr lang="en-US" altLang="en-US"/>
              <a:pPr/>
              <a:t>‹#›</a:t>
            </a:fld>
            <a:endParaRPr lang="en-US" altLang="en-US"/>
          </a:p>
        </p:txBody>
      </p:sp>
    </p:spTree>
    <p:extLst>
      <p:ext uri="{BB962C8B-B14F-4D97-AF65-F5344CB8AC3E}">
        <p14:creationId xmlns:p14="http://schemas.microsoft.com/office/powerpoint/2010/main" val="5420793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0E4BC49-7AFA-BA8F-F89F-9D12E8BEC51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2B01BE7-8B3F-F8DD-2F9C-B4CAC90FC3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9770611-FA84-5B05-D5F8-B35DB353BD31}"/>
              </a:ext>
            </a:extLst>
          </p:cNvPr>
          <p:cNvSpPr>
            <a:spLocks noGrp="1" noChangeArrowheads="1"/>
          </p:cNvSpPr>
          <p:nvPr>
            <p:ph type="sldNum" sz="quarter" idx="12"/>
          </p:nvPr>
        </p:nvSpPr>
        <p:spPr>
          <a:ln/>
        </p:spPr>
        <p:txBody>
          <a:bodyPr/>
          <a:lstStyle>
            <a:lvl1pPr>
              <a:defRPr/>
            </a:lvl1pPr>
          </a:lstStyle>
          <a:p>
            <a:fld id="{38E41201-CF1A-41B1-8276-C5AEAAB8C03A}" type="slidenum">
              <a:rPr lang="en-US" altLang="en-US"/>
              <a:pPr/>
              <a:t>‹#›</a:t>
            </a:fld>
            <a:endParaRPr lang="en-US" altLang="en-US"/>
          </a:p>
        </p:txBody>
      </p:sp>
    </p:spTree>
    <p:extLst>
      <p:ext uri="{BB962C8B-B14F-4D97-AF65-F5344CB8AC3E}">
        <p14:creationId xmlns:p14="http://schemas.microsoft.com/office/powerpoint/2010/main" val="38953263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7671054-5322-D7CC-D3B2-4E476B85417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B49D557-F6E0-5506-DAB0-11DCDA27D9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2CC53DC-E6FC-69CB-F5B3-E0C2B48593AD}"/>
              </a:ext>
            </a:extLst>
          </p:cNvPr>
          <p:cNvSpPr>
            <a:spLocks noGrp="1" noChangeArrowheads="1"/>
          </p:cNvSpPr>
          <p:nvPr>
            <p:ph type="sldNum" sz="quarter" idx="12"/>
          </p:nvPr>
        </p:nvSpPr>
        <p:spPr>
          <a:ln/>
        </p:spPr>
        <p:txBody>
          <a:bodyPr/>
          <a:lstStyle>
            <a:lvl1pPr>
              <a:defRPr/>
            </a:lvl1pPr>
          </a:lstStyle>
          <a:p>
            <a:fld id="{45B080FD-3B9C-49FE-B658-9733BB9A404B}" type="slidenum">
              <a:rPr lang="en-US" altLang="en-US"/>
              <a:pPr/>
              <a:t>‹#›</a:t>
            </a:fld>
            <a:endParaRPr lang="en-US" altLang="en-US"/>
          </a:p>
        </p:txBody>
      </p:sp>
    </p:spTree>
    <p:extLst>
      <p:ext uri="{BB962C8B-B14F-4D97-AF65-F5344CB8AC3E}">
        <p14:creationId xmlns:p14="http://schemas.microsoft.com/office/powerpoint/2010/main" val="35479487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468060B-6104-B243-74F2-A668840A7DB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E8585AF-2DC9-05AD-BD6B-B0594DA86D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E2E665B-B03E-9682-668E-27E12D87EED3}"/>
              </a:ext>
            </a:extLst>
          </p:cNvPr>
          <p:cNvSpPr>
            <a:spLocks noGrp="1" noChangeArrowheads="1"/>
          </p:cNvSpPr>
          <p:nvPr>
            <p:ph type="sldNum" sz="quarter" idx="12"/>
          </p:nvPr>
        </p:nvSpPr>
        <p:spPr>
          <a:ln/>
        </p:spPr>
        <p:txBody>
          <a:bodyPr/>
          <a:lstStyle>
            <a:lvl1pPr>
              <a:defRPr/>
            </a:lvl1pPr>
          </a:lstStyle>
          <a:p>
            <a:fld id="{D0D77405-623F-4DD6-AD88-0058220F8FEB}" type="slidenum">
              <a:rPr lang="en-US" altLang="en-US"/>
              <a:pPr/>
              <a:t>‹#›</a:t>
            </a:fld>
            <a:endParaRPr lang="en-US" altLang="en-US"/>
          </a:p>
        </p:txBody>
      </p:sp>
    </p:spTree>
    <p:extLst>
      <p:ext uri="{BB962C8B-B14F-4D97-AF65-F5344CB8AC3E}">
        <p14:creationId xmlns:p14="http://schemas.microsoft.com/office/powerpoint/2010/main" val="37455830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C58ACD8-2925-46B3-7407-D54C6E1D871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7F2CEC1-A238-1536-2CC3-8C3695771A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5843100-B298-79F7-7E3B-5C0DA70B6782}"/>
              </a:ext>
            </a:extLst>
          </p:cNvPr>
          <p:cNvSpPr>
            <a:spLocks noGrp="1" noChangeArrowheads="1"/>
          </p:cNvSpPr>
          <p:nvPr>
            <p:ph type="sldNum" sz="quarter" idx="12"/>
          </p:nvPr>
        </p:nvSpPr>
        <p:spPr>
          <a:ln/>
        </p:spPr>
        <p:txBody>
          <a:bodyPr/>
          <a:lstStyle>
            <a:lvl1pPr>
              <a:defRPr/>
            </a:lvl1pPr>
          </a:lstStyle>
          <a:p>
            <a:fld id="{48A53334-C51F-4306-94DC-2B7E4B3E3932}" type="slidenum">
              <a:rPr lang="en-US" altLang="en-US"/>
              <a:pPr/>
              <a:t>‹#›</a:t>
            </a:fld>
            <a:endParaRPr lang="en-US" altLang="en-US"/>
          </a:p>
        </p:txBody>
      </p:sp>
    </p:spTree>
    <p:extLst>
      <p:ext uri="{BB962C8B-B14F-4D97-AF65-F5344CB8AC3E}">
        <p14:creationId xmlns:p14="http://schemas.microsoft.com/office/powerpoint/2010/main" val="39314984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188F731-C705-B9F4-59B0-F0144727224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A41B2A-A20A-3A9B-9366-F709C29AC7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81BD8AE-2F3B-95E8-DF60-B500589FF88B}"/>
              </a:ext>
            </a:extLst>
          </p:cNvPr>
          <p:cNvSpPr>
            <a:spLocks noGrp="1" noChangeArrowheads="1"/>
          </p:cNvSpPr>
          <p:nvPr>
            <p:ph type="sldNum" sz="quarter" idx="12"/>
          </p:nvPr>
        </p:nvSpPr>
        <p:spPr>
          <a:ln/>
        </p:spPr>
        <p:txBody>
          <a:bodyPr/>
          <a:lstStyle>
            <a:lvl1pPr>
              <a:defRPr/>
            </a:lvl1pPr>
          </a:lstStyle>
          <a:p>
            <a:fld id="{D33FCEF2-03DD-4665-81AA-16FF4ACE0A02}" type="slidenum">
              <a:rPr lang="en-US" altLang="en-US"/>
              <a:pPr/>
              <a:t>‹#›</a:t>
            </a:fld>
            <a:endParaRPr lang="en-US" altLang="en-US"/>
          </a:p>
        </p:txBody>
      </p:sp>
    </p:spTree>
    <p:extLst>
      <p:ext uri="{BB962C8B-B14F-4D97-AF65-F5344CB8AC3E}">
        <p14:creationId xmlns:p14="http://schemas.microsoft.com/office/powerpoint/2010/main" val="26075544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0F8EED-360C-6B9B-0B6A-43BC9490B9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2759AE-E216-C081-856E-9DDE9A1094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6416C9-7C38-3E84-CBC0-B52C5869CEE6}"/>
              </a:ext>
            </a:extLst>
          </p:cNvPr>
          <p:cNvSpPr>
            <a:spLocks noGrp="1" noChangeArrowheads="1"/>
          </p:cNvSpPr>
          <p:nvPr>
            <p:ph type="sldNum" sz="quarter" idx="12"/>
          </p:nvPr>
        </p:nvSpPr>
        <p:spPr>
          <a:ln/>
        </p:spPr>
        <p:txBody>
          <a:bodyPr/>
          <a:lstStyle>
            <a:lvl1pPr>
              <a:defRPr/>
            </a:lvl1pPr>
          </a:lstStyle>
          <a:p>
            <a:fld id="{1F821EDD-999F-40B7-AC14-37E2CA0B4048}" type="slidenum">
              <a:rPr lang="en-US" altLang="en-US"/>
              <a:pPr/>
              <a:t>‹#›</a:t>
            </a:fld>
            <a:endParaRPr lang="en-US" altLang="en-US"/>
          </a:p>
        </p:txBody>
      </p:sp>
    </p:spTree>
    <p:extLst>
      <p:ext uri="{BB962C8B-B14F-4D97-AF65-F5344CB8AC3E}">
        <p14:creationId xmlns:p14="http://schemas.microsoft.com/office/powerpoint/2010/main" val="15623681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EA1EE96-DF3D-2C7C-9CF9-AD34BDD01B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AD7D31-DD73-A2E2-19AB-EF5B32EB40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7ED086-6E67-CFFF-5378-B23F136FD52C}"/>
              </a:ext>
            </a:extLst>
          </p:cNvPr>
          <p:cNvSpPr>
            <a:spLocks noGrp="1" noChangeArrowheads="1"/>
          </p:cNvSpPr>
          <p:nvPr>
            <p:ph type="sldNum" sz="quarter" idx="12"/>
          </p:nvPr>
        </p:nvSpPr>
        <p:spPr>
          <a:ln/>
        </p:spPr>
        <p:txBody>
          <a:bodyPr/>
          <a:lstStyle>
            <a:lvl1pPr>
              <a:defRPr/>
            </a:lvl1pPr>
          </a:lstStyle>
          <a:p>
            <a:fld id="{A5F937F4-210F-4446-B343-CBA3FA64AEF1}" type="slidenum">
              <a:rPr lang="en-US" altLang="en-US"/>
              <a:pPr/>
              <a:t>‹#›</a:t>
            </a:fld>
            <a:endParaRPr lang="en-US" altLang="en-US"/>
          </a:p>
        </p:txBody>
      </p:sp>
    </p:spTree>
    <p:extLst>
      <p:ext uri="{BB962C8B-B14F-4D97-AF65-F5344CB8AC3E}">
        <p14:creationId xmlns:p14="http://schemas.microsoft.com/office/powerpoint/2010/main" val="37639351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94D228A0-FB72-8EA3-0799-B813110F572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6D4FC0E-B0F1-C0A8-8FE1-BE5DBFED01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0097EC-D6A0-BD7F-3752-2ED2508FA7ED}"/>
              </a:ext>
            </a:extLst>
          </p:cNvPr>
          <p:cNvSpPr>
            <a:spLocks noGrp="1" noChangeArrowheads="1"/>
          </p:cNvSpPr>
          <p:nvPr>
            <p:ph type="sldNum" sz="quarter" idx="12"/>
          </p:nvPr>
        </p:nvSpPr>
        <p:spPr>
          <a:ln/>
        </p:spPr>
        <p:txBody>
          <a:bodyPr/>
          <a:lstStyle>
            <a:lvl1pPr>
              <a:defRPr/>
            </a:lvl1pPr>
          </a:lstStyle>
          <a:p>
            <a:fld id="{C4A9F218-4063-4B74-BCC0-1086017BA63C}" type="slidenum">
              <a:rPr lang="en-US" altLang="en-US"/>
              <a:pPr/>
              <a:t>‹#›</a:t>
            </a:fld>
            <a:endParaRPr lang="en-US" altLang="en-US"/>
          </a:p>
        </p:txBody>
      </p:sp>
    </p:spTree>
    <p:extLst>
      <p:ext uri="{BB962C8B-B14F-4D97-AF65-F5344CB8AC3E}">
        <p14:creationId xmlns:p14="http://schemas.microsoft.com/office/powerpoint/2010/main" val="2050732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12981724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528C9DB-3B76-A87B-70C7-2C1E751EBE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92D381C-B814-D85F-FDE5-06436EFAA2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F64E549-7B4F-8CF8-848A-C37065473862}"/>
              </a:ext>
            </a:extLst>
          </p:cNvPr>
          <p:cNvSpPr>
            <a:spLocks noGrp="1" noChangeArrowheads="1"/>
          </p:cNvSpPr>
          <p:nvPr>
            <p:ph type="sldNum" sz="quarter" idx="12"/>
          </p:nvPr>
        </p:nvSpPr>
        <p:spPr>
          <a:ln/>
        </p:spPr>
        <p:txBody>
          <a:bodyPr/>
          <a:lstStyle>
            <a:lvl1pPr>
              <a:defRPr/>
            </a:lvl1pPr>
          </a:lstStyle>
          <a:p>
            <a:fld id="{34A09AB7-0AD8-4873-8E2A-0E45F5937745}" type="slidenum">
              <a:rPr lang="en-US" altLang="en-US"/>
              <a:pPr/>
              <a:t>‹#›</a:t>
            </a:fld>
            <a:endParaRPr lang="en-US" altLang="en-US"/>
          </a:p>
        </p:txBody>
      </p:sp>
    </p:spTree>
    <p:extLst>
      <p:ext uri="{BB962C8B-B14F-4D97-AF65-F5344CB8AC3E}">
        <p14:creationId xmlns:p14="http://schemas.microsoft.com/office/powerpoint/2010/main" val="25268777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7F83AB6-AB65-3D5B-8E02-60BD123A7A1E}"/>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3B6EF605-F92D-CE37-2CA1-2E8CAEF5D9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D0B30B5C-620A-1569-70B1-3AEE0C0BE309}"/>
              </a:ext>
            </a:extLst>
          </p:cNvPr>
          <p:cNvSpPr>
            <a:spLocks noGrp="1" noChangeArrowheads="1"/>
          </p:cNvSpPr>
          <p:nvPr>
            <p:ph type="sldNum" sz="quarter" idx="12"/>
          </p:nvPr>
        </p:nvSpPr>
        <p:spPr>
          <a:ln/>
        </p:spPr>
        <p:txBody>
          <a:bodyPr/>
          <a:lstStyle>
            <a:lvl1pPr>
              <a:defRPr/>
            </a:lvl1pPr>
          </a:lstStyle>
          <a:p>
            <a:fld id="{DA4A783D-8590-45FD-B530-4B71108A2938}" type="slidenum">
              <a:rPr lang="en-US" altLang="en-US"/>
              <a:pPr/>
              <a:t>‹#›</a:t>
            </a:fld>
            <a:endParaRPr lang="en-US" altLang="en-US"/>
          </a:p>
        </p:txBody>
      </p:sp>
    </p:spTree>
    <p:extLst>
      <p:ext uri="{BB962C8B-B14F-4D97-AF65-F5344CB8AC3E}">
        <p14:creationId xmlns:p14="http://schemas.microsoft.com/office/powerpoint/2010/main" val="114979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193CFE2A-D9BE-FFC5-CFD6-D820AA129F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07A58C8-14CD-6F09-A216-55CFA52883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76D358-64F3-559C-4B0F-B42CE1FFDE3D}"/>
              </a:ext>
            </a:extLst>
          </p:cNvPr>
          <p:cNvSpPr>
            <a:spLocks noGrp="1" noChangeArrowheads="1"/>
          </p:cNvSpPr>
          <p:nvPr>
            <p:ph type="sldNum" sz="quarter" idx="12"/>
          </p:nvPr>
        </p:nvSpPr>
        <p:spPr>
          <a:ln/>
        </p:spPr>
        <p:txBody>
          <a:bodyPr/>
          <a:lstStyle>
            <a:lvl1pPr>
              <a:defRPr/>
            </a:lvl1pPr>
          </a:lstStyle>
          <a:p>
            <a:fld id="{E398CD89-854C-43C3-9017-139B5077B900}" type="slidenum">
              <a:rPr lang="en-US" altLang="en-US"/>
              <a:pPr/>
              <a:t>‹#›</a:t>
            </a:fld>
            <a:endParaRPr lang="en-US" altLang="en-US"/>
          </a:p>
        </p:txBody>
      </p:sp>
    </p:spTree>
    <p:extLst>
      <p:ext uri="{BB962C8B-B14F-4D97-AF65-F5344CB8AC3E}">
        <p14:creationId xmlns:p14="http://schemas.microsoft.com/office/powerpoint/2010/main" val="38683152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6F2A1B9-BC2C-20C1-2294-FA7379E11EF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3387465-79D4-6771-DDEB-7E8894228C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67DA087-8166-2DF7-DE60-DB580B8424CF}"/>
              </a:ext>
            </a:extLst>
          </p:cNvPr>
          <p:cNvSpPr>
            <a:spLocks noGrp="1" noChangeArrowheads="1"/>
          </p:cNvSpPr>
          <p:nvPr>
            <p:ph type="sldNum" sz="quarter" idx="12"/>
          </p:nvPr>
        </p:nvSpPr>
        <p:spPr>
          <a:ln/>
        </p:spPr>
        <p:txBody>
          <a:bodyPr/>
          <a:lstStyle>
            <a:lvl1pPr>
              <a:defRPr/>
            </a:lvl1pPr>
          </a:lstStyle>
          <a:p>
            <a:fld id="{1F9173CA-779A-412D-85A3-43B205602EFD}" type="slidenum">
              <a:rPr lang="en-US" altLang="en-US"/>
              <a:pPr/>
              <a:t>‹#›</a:t>
            </a:fld>
            <a:endParaRPr lang="en-US" altLang="en-US"/>
          </a:p>
        </p:txBody>
      </p:sp>
    </p:spTree>
    <p:extLst>
      <p:ext uri="{BB962C8B-B14F-4D97-AF65-F5344CB8AC3E}">
        <p14:creationId xmlns:p14="http://schemas.microsoft.com/office/powerpoint/2010/main" val="7704275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8C06DE2-71C0-5F57-8C9F-7F5C1ADDC4C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A220577-C426-90F7-69FE-6C3D70E3C6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90E5AC1-3B79-69BE-6B69-2940F8FEB06B}"/>
              </a:ext>
            </a:extLst>
          </p:cNvPr>
          <p:cNvSpPr>
            <a:spLocks noGrp="1" noChangeArrowheads="1"/>
          </p:cNvSpPr>
          <p:nvPr>
            <p:ph type="sldNum" sz="quarter" idx="12"/>
          </p:nvPr>
        </p:nvSpPr>
        <p:spPr>
          <a:ln/>
        </p:spPr>
        <p:txBody>
          <a:bodyPr/>
          <a:lstStyle>
            <a:lvl1pPr>
              <a:defRPr/>
            </a:lvl1pPr>
          </a:lstStyle>
          <a:p>
            <a:fld id="{05BCECA6-F485-4EB0-ABDC-B785AF1BF0D3}" type="slidenum">
              <a:rPr lang="en-US" altLang="en-US"/>
              <a:pPr/>
              <a:t>‹#›</a:t>
            </a:fld>
            <a:endParaRPr lang="en-US" altLang="en-US"/>
          </a:p>
        </p:txBody>
      </p:sp>
    </p:spTree>
    <p:extLst>
      <p:ext uri="{BB962C8B-B14F-4D97-AF65-F5344CB8AC3E}">
        <p14:creationId xmlns:p14="http://schemas.microsoft.com/office/powerpoint/2010/main" val="31245613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5F8A107-705D-B5F8-4328-4A95A61CC9A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632F653-9C40-FC98-B518-2DA6B19E53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6CAEDC1-3969-8FE0-9F0E-B20E82D334CD}"/>
              </a:ext>
            </a:extLst>
          </p:cNvPr>
          <p:cNvSpPr>
            <a:spLocks noGrp="1" noChangeArrowheads="1"/>
          </p:cNvSpPr>
          <p:nvPr>
            <p:ph type="sldNum" sz="quarter" idx="12"/>
          </p:nvPr>
        </p:nvSpPr>
        <p:spPr>
          <a:ln/>
        </p:spPr>
        <p:txBody>
          <a:bodyPr/>
          <a:lstStyle>
            <a:lvl1pPr>
              <a:defRPr/>
            </a:lvl1pPr>
          </a:lstStyle>
          <a:p>
            <a:fld id="{95CF2023-C655-4A1C-AF38-3D401481C38A}" type="slidenum">
              <a:rPr lang="en-US" altLang="en-US"/>
              <a:pPr/>
              <a:t>‹#›</a:t>
            </a:fld>
            <a:endParaRPr lang="en-US" altLang="en-US"/>
          </a:p>
        </p:txBody>
      </p:sp>
    </p:spTree>
    <p:extLst>
      <p:ext uri="{BB962C8B-B14F-4D97-AF65-F5344CB8AC3E}">
        <p14:creationId xmlns:p14="http://schemas.microsoft.com/office/powerpoint/2010/main" val="33199550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C16B0AC-7AF1-4730-D8A3-7708AD46D9A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76C62DF-66AE-F520-E2D1-2F67EB394B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09CA0EF-A5C3-8A18-3B2B-0704A3402EEA}"/>
              </a:ext>
            </a:extLst>
          </p:cNvPr>
          <p:cNvSpPr>
            <a:spLocks noGrp="1" noChangeArrowheads="1"/>
          </p:cNvSpPr>
          <p:nvPr>
            <p:ph type="sldNum" sz="quarter" idx="12"/>
          </p:nvPr>
        </p:nvSpPr>
        <p:spPr>
          <a:ln/>
        </p:spPr>
        <p:txBody>
          <a:bodyPr/>
          <a:lstStyle>
            <a:lvl1pPr>
              <a:defRPr/>
            </a:lvl1pPr>
          </a:lstStyle>
          <a:p>
            <a:fld id="{7D773DC3-C20E-464F-92EA-5538D380DAB7}" type="slidenum">
              <a:rPr lang="en-US" altLang="en-US"/>
              <a:pPr/>
              <a:t>‹#›</a:t>
            </a:fld>
            <a:endParaRPr lang="en-US" altLang="en-US"/>
          </a:p>
        </p:txBody>
      </p:sp>
    </p:spTree>
    <p:extLst>
      <p:ext uri="{BB962C8B-B14F-4D97-AF65-F5344CB8AC3E}">
        <p14:creationId xmlns:p14="http://schemas.microsoft.com/office/powerpoint/2010/main" val="35896177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879A967-25FC-7650-C6D9-0A6BF543FE8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9614BDC-117B-E99E-ADC8-40BCF8E5A4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E7A64FF-80A3-82FA-BBB4-266CB5C5988B}"/>
              </a:ext>
            </a:extLst>
          </p:cNvPr>
          <p:cNvSpPr>
            <a:spLocks noGrp="1" noChangeArrowheads="1"/>
          </p:cNvSpPr>
          <p:nvPr>
            <p:ph type="sldNum" sz="quarter" idx="12"/>
          </p:nvPr>
        </p:nvSpPr>
        <p:spPr>
          <a:ln/>
        </p:spPr>
        <p:txBody>
          <a:bodyPr/>
          <a:lstStyle>
            <a:lvl1pPr>
              <a:defRPr/>
            </a:lvl1pPr>
          </a:lstStyle>
          <a:p>
            <a:fld id="{FEF1F675-2FD2-40EF-9108-5DB797083F82}" type="slidenum">
              <a:rPr lang="en-US" altLang="en-US"/>
              <a:pPr/>
              <a:t>‹#›</a:t>
            </a:fld>
            <a:endParaRPr lang="en-US" altLang="en-US"/>
          </a:p>
        </p:txBody>
      </p:sp>
    </p:spTree>
    <p:extLst>
      <p:ext uri="{BB962C8B-B14F-4D97-AF65-F5344CB8AC3E}">
        <p14:creationId xmlns:p14="http://schemas.microsoft.com/office/powerpoint/2010/main" val="12303953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3774784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3558103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27863983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32540216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14981522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33934238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18816182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21275822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12656386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29103115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11852791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12974335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1147157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41980909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34534186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17948756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35192796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25175376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6146624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35562977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41414600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5482538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83028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35773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3" Type="http://schemas.openxmlformats.org/officeDocument/2006/relationships/slideLayout" Target="../slideLayouts/slideLayout162.xml"/><Relationship Id="rId21" Type="http://schemas.openxmlformats.org/officeDocument/2006/relationships/theme" Target="../theme/theme11.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20" Type="http://schemas.openxmlformats.org/officeDocument/2006/relationships/slideLayout" Target="../slideLayouts/slideLayout179.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10" Type="http://schemas.openxmlformats.org/officeDocument/2006/relationships/slideLayout" Target="../slideLayouts/slideLayout169.xml"/><Relationship Id="rId19" Type="http://schemas.openxmlformats.org/officeDocument/2006/relationships/slideLayout" Target="../slideLayouts/slideLayout178.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2.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image" Target="../media/image4.jpeg"/><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3.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14.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image" Target="../media/image5.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6.jpe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1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1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image" Target="../media/image7.jpeg"/><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1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image" Target="../media/image8.jpeg"/><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1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slideLayout" Target="../slideLayouts/slideLayout270.xml"/><Relationship Id="rId18" Type="http://schemas.openxmlformats.org/officeDocument/2006/relationships/slideLayout" Target="../slideLayouts/slideLayout275.xml"/><Relationship Id="rId3" Type="http://schemas.openxmlformats.org/officeDocument/2006/relationships/slideLayout" Target="../slideLayouts/slideLayout260.xml"/><Relationship Id="rId21" Type="http://schemas.openxmlformats.org/officeDocument/2006/relationships/slideLayout" Target="../slideLayouts/slideLayout278.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17" Type="http://schemas.openxmlformats.org/officeDocument/2006/relationships/slideLayout" Target="../slideLayouts/slideLayout274.xml"/><Relationship Id="rId2" Type="http://schemas.openxmlformats.org/officeDocument/2006/relationships/slideLayout" Target="../slideLayouts/slideLayout259.xml"/><Relationship Id="rId16" Type="http://schemas.openxmlformats.org/officeDocument/2006/relationships/slideLayout" Target="../slideLayouts/slideLayout273.xml"/><Relationship Id="rId20" Type="http://schemas.openxmlformats.org/officeDocument/2006/relationships/slideLayout" Target="../slideLayouts/slideLayout277.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5" Type="http://schemas.openxmlformats.org/officeDocument/2006/relationships/slideLayout" Target="../slideLayouts/slideLayout272.xml"/><Relationship Id="rId23" Type="http://schemas.openxmlformats.org/officeDocument/2006/relationships/theme" Target="../theme/theme19.xml"/><Relationship Id="rId10" Type="http://schemas.openxmlformats.org/officeDocument/2006/relationships/slideLayout" Target="../slideLayouts/slideLayout267.xml"/><Relationship Id="rId19" Type="http://schemas.openxmlformats.org/officeDocument/2006/relationships/slideLayout" Target="../slideLayouts/slideLayout276.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slideLayout" Target="../slideLayouts/slideLayout271.xml"/><Relationship Id="rId22" Type="http://schemas.openxmlformats.org/officeDocument/2006/relationships/slideLayout" Target="../slideLayouts/slideLayout27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theme" Target="../theme/theme2.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0.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slideLayout" Target="../slideLayouts/slideLayout303.xml"/><Relationship Id="rId18" Type="http://schemas.openxmlformats.org/officeDocument/2006/relationships/image" Target="../media/image9.jpeg"/><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17" Type="http://schemas.openxmlformats.org/officeDocument/2006/relationships/theme" Target="../theme/theme21.xml"/><Relationship Id="rId2" Type="http://schemas.openxmlformats.org/officeDocument/2006/relationships/slideLayout" Target="../slideLayouts/slideLayout292.xml"/><Relationship Id="rId16" Type="http://schemas.openxmlformats.org/officeDocument/2006/relationships/slideLayout" Target="../slideLayouts/slideLayout306.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5" Type="http://schemas.openxmlformats.org/officeDocument/2006/relationships/slideLayout" Target="../slideLayouts/slideLayout30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slideLayout" Target="../slideLayouts/slideLayout30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image" Target="../media/image4.jpeg"/><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22.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slideLayout" Target="../slideLayouts/slideLayout330.xml"/><Relationship Id="rId18" Type="http://schemas.openxmlformats.org/officeDocument/2006/relationships/theme" Target="../theme/theme23.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17" Type="http://schemas.openxmlformats.org/officeDocument/2006/relationships/slideLayout" Target="../slideLayouts/slideLayout334.xml"/><Relationship Id="rId2" Type="http://schemas.openxmlformats.org/officeDocument/2006/relationships/slideLayout" Target="../slideLayouts/slideLayout319.xml"/><Relationship Id="rId16" Type="http://schemas.openxmlformats.org/officeDocument/2006/relationships/slideLayout" Target="../slideLayouts/slideLayout333.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5" Type="http://schemas.openxmlformats.org/officeDocument/2006/relationships/slideLayout" Target="../slideLayouts/slideLayout332.xml"/><Relationship Id="rId10" Type="http://schemas.openxmlformats.org/officeDocument/2006/relationships/slideLayout" Target="../slideLayouts/slideLayout327.xml"/><Relationship Id="rId19" Type="http://schemas.openxmlformats.org/officeDocument/2006/relationships/image" Target="../media/image11.jpeg"/><Relationship Id="rId4" Type="http://schemas.openxmlformats.org/officeDocument/2006/relationships/slideLayout" Target="../slideLayouts/slideLayout321.xml"/><Relationship Id="rId9" Type="http://schemas.openxmlformats.org/officeDocument/2006/relationships/slideLayout" Target="../slideLayouts/slideLayout326.xml"/><Relationship Id="rId14" Type="http://schemas.openxmlformats.org/officeDocument/2006/relationships/slideLayout" Target="../slideLayouts/slideLayout33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theme" Target="../theme/theme24.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slideLayout" Target="../slideLayouts/slideLayout346.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 Id="rId14" Type="http://schemas.openxmlformats.org/officeDocument/2006/relationships/image" Target="../media/image12.jpe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theme" Target="../theme/theme25.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slideLayout" Target="../slideLayouts/slideLayout358.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 Id="rId14"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theme" Target="../theme/theme3.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theme" Target="../theme/theme5.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21" Type="http://schemas.openxmlformats.org/officeDocument/2006/relationships/theme" Target="../theme/theme6.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21" Type="http://schemas.openxmlformats.org/officeDocument/2006/relationships/theme" Target="../theme/theme7.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8.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3" Type="http://schemas.openxmlformats.org/officeDocument/2006/relationships/slideLayout" Target="../slideLayouts/slideLayout131.xml"/><Relationship Id="rId21" Type="http://schemas.openxmlformats.org/officeDocument/2006/relationships/theme" Target="../theme/theme9.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889635"/>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th-TH"/>
          </a:p>
        </p:txBody>
      </p:sp>
      <p:sp>
        <p:nvSpPr>
          <p:cNvPr id="79875"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987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endParaRPr lang="th-TH" b="0">
              <a:solidFill>
                <a:srgbClr val="000000"/>
              </a:solidFill>
              <a:effectLst/>
              <a:latin typeface="Arial" charset="0"/>
              <a:ea typeface="PMingLiU" pitchFamily="18" charset="-120"/>
            </a:endParaRPr>
          </a:p>
        </p:txBody>
      </p:sp>
      <p:sp>
        <p:nvSpPr>
          <p:cNvPr id="7987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th-TH" b="0">
              <a:solidFill>
                <a:srgbClr val="000000"/>
              </a:solidFill>
              <a:effectLst/>
              <a:latin typeface="Arial" charset="0"/>
              <a:ea typeface="PMingLiU" pitchFamily="18" charset="-120"/>
            </a:endParaRPr>
          </a:p>
        </p:txBody>
      </p:sp>
      <p:sp>
        <p:nvSpPr>
          <p:cNvPr id="79878"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0B2AFE1-0BB4-4ABC-8021-15CCD4BA75C6}" type="slidenum">
              <a:rPr lang="en-US" b="0">
                <a:solidFill>
                  <a:srgbClr val="000000"/>
                </a:solidFill>
                <a:effectLst/>
                <a:latin typeface="Arial" charset="0"/>
                <a:ea typeface="PMingLiU" pitchFamily="18" charset="-120"/>
              </a:rPr>
              <a:pPr/>
              <a:t>‹#›</a:t>
            </a:fld>
            <a:endParaRPr lang="th-TH" b="0">
              <a:solidFill>
                <a:srgbClr val="000000"/>
              </a:solidFill>
              <a:effectLst/>
              <a:latin typeface="Arial" charset="0"/>
              <a:ea typeface="PMingLiU" pitchFamily="18" charset="-120"/>
            </a:endParaRPr>
          </a:p>
        </p:txBody>
      </p:sp>
    </p:spTree>
    <p:extLst>
      <p:ext uri="{BB962C8B-B14F-4D97-AF65-F5344CB8AC3E}">
        <p14:creationId xmlns:p14="http://schemas.microsoft.com/office/powerpoint/2010/main" val="1160061635"/>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spd="slow">
    <p:zoom/>
  </p:transition>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ngsana New" pitchFamily="18" charset="-34"/>
        </a:defRPr>
      </a:lvl2pPr>
      <a:lvl3pPr algn="ctr" rtl="0" eaLnBrk="1" fontAlgn="base" hangingPunct="1">
        <a:spcBef>
          <a:spcPct val="0"/>
        </a:spcBef>
        <a:spcAft>
          <a:spcPct val="0"/>
        </a:spcAft>
        <a:defRPr sz="4400">
          <a:solidFill>
            <a:schemeClr val="tx2"/>
          </a:solidFill>
          <a:latin typeface="Arial" charset="0"/>
          <a:cs typeface="Angsana New" pitchFamily="18" charset="-34"/>
        </a:defRPr>
      </a:lvl3pPr>
      <a:lvl4pPr algn="ctr" rtl="0" eaLnBrk="1" fontAlgn="base" hangingPunct="1">
        <a:spcBef>
          <a:spcPct val="0"/>
        </a:spcBef>
        <a:spcAft>
          <a:spcPct val="0"/>
        </a:spcAft>
        <a:defRPr sz="4400">
          <a:solidFill>
            <a:schemeClr val="tx2"/>
          </a:solidFill>
          <a:latin typeface="Arial" charset="0"/>
          <a:cs typeface="Angsana New" pitchFamily="18" charset="-34"/>
        </a:defRPr>
      </a:lvl4pPr>
      <a:lvl5pPr algn="ctr" rtl="0" eaLnBrk="1" fontAlgn="base" hangingPunct="1">
        <a:spcBef>
          <a:spcPct val="0"/>
        </a:spcBef>
        <a:spcAft>
          <a:spcPct val="0"/>
        </a:spcAft>
        <a:defRPr sz="4400">
          <a:solidFill>
            <a:schemeClr val="tx2"/>
          </a:solidFill>
          <a:latin typeface="Arial" charset="0"/>
          <a:cs typeface="Angsana New" pitchFamily="18" charset="-34"/>
        </a:defRPr>
      </a:lvl5pPr>
      <a:lvl6pPr marL="457200" algn="ctr" rtl="0" eaLnBrk="1" fontAlgn="base" hangingPunct="1">
        <a:spcBef>
          <a:spcPct val="0"/>
        </a:spcBef>
        <a:spcAft>
          <a:spcPct val="0"/>
        </a:spcAft>
        <a:defRPr sz="4400">
          <a:solidFill>
            <a:schemeClr val="tx2"/>
          </a:solidFill>
          <a:latin typeface="Arial" charset="0"/>
          <a:cs typeface="Angsana New" pitchFamily="18" charset="-34"/>
        </a:defRPr>
      </a:lvl6pPr>
      <a:lvl7pPr marL="914400" algn="ctr" rtl="0" eaLnBrk="1" fontAlgn="base" hangingPunct="1">
        <a:spcBef>
          <a:spcPct val="0"/>
        </a:spcBef>
        <a:spcAft>
          <a:spcPct val="0"/>
        </a:spcAft>
        <a:defRPr sz="4400">
          <a:solidFill>
            <a:schemeClr val="tx2"/>
          </a:solidFill>
          <a:latin typeface="Arial" charset="0"/>
          <a:cs typeface="Angsana New" pitchFamily="18" charset="-34"/>
        </a:defRPr>
      </a:lvl7pPr>
      <a:lvl8pPr marL="1371600" algn="ctr" rtl="0" eaLnBrk="1" fontAlgn="base" hangingPunct="1">
        <a:spcBef>
          <a:spcPct val="0"/>
        </a:spcBef>
        <a:spcAft>
          <a:spcPct val="0"/>
        </a:spcAft>
        <a:defRPr sz="4400">
          <a:solidFill>
            <a:schemeClr val="tx2"/>
          </a:solidFill>
          <a:latin typeface="Arial" charset="0"/>
          <a:cs typeface="Angsana New" pitchFamily="18" charset="-34"/>
        </a:defRPr>
      </a:lvl8pPr>
      <a:lvl9pPr marL="1828800" algn="ctr" rtl="0" eaLnBrk="1" fontAlgn="base" hangingPunct="1">
        <a:spcBef>
          <a:spcPct val="0"/>
        </a:spcBef>
        <a:spcAft>
          <a:spcPct val="0"/>
        </a:spcAft>
        <a:defRPr sz="4400">
          <a:solidFill>
            <a:schemeClr val="tx2"/>
          </a:solidFill>
          <a:latin typeface="Arial" charset="0"/>
          <a:cs typeface="Angsana New" pitchFamily="18" charset="-34"/>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3471730671"/>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918"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126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es-ES" b="0">
              <a:solidFill>
                <a:srgbClr val="000000"/>
              </a:solidFill>
              <a:effectLst/>
              <a:latin typeface="Arial" charset="0"/>
            </a:endParaRPr>
          </a:p>
        </p:txBody>
      </p:sp>
      <p:sp>
        <p:nvSpPr>
          <p:cNvPr id="1126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s-ES" b="0">
              <a:solidFill>
                <a:srgbClr val="000000"/>
              </a:solidFill>
              <a:effectLst/>
              <a:latin typeface="Arial" charset="0"/>
            </a:endParaRPr>
          </a:p>
        </p:txBody>
      </p:sp>
      <p:sp>
        <p:nvSpPr>
          <p:cNvPr id="1127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486F5D8-C2E1-4071-B325-4D9CFE54A3D0}" type="slidenum">
              <a:rPr lang="es-ES" b="0">
                <a:solidFill>
                  <a:srgbClr val="000000"/>
                </a:solidFill>
                <a:effectLst/>
                <a:latin typeface="Arial" charset="0"/>
              </a:rPr>
              <a:pPr>
                <a:defRPr/>
              </a:pPr>
              <a:t>‹#›</a:t>
            </a:fld>
            <a:endParaRPr lang="es-ES" b="0">
              <a:solidFill>
                <a:srgbClr val="000000"/>
              </a:solidFill>
              <a:effectLst/>
              <a:latin typeface="Arial" charset="0"/>
            </a:endParaRPr>
          </a:p>
        </p:txBody>
      </p:sp>
    </p:spTree>
    <p:extLst>
      <p:ext uri="{BB962C8B-B14F-4D97-AF65-F5344CB8AC3E}">
        <p14:creationId xmlns:p14="http://schemas.microsoft.com/office/powerpoint/2010/main" val="3144610543"/>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spd="slow">
    <p:fade/>
  </p:transition>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whites2"/>
          <p:cNvPicPr>
            <a:picLocks noChangeAspect="1" noChangeArrowheads="1"/>
          </p:cNvPicPr>
          <p:nvPr/>
        </p:nvPicPr>
        <p:blipFill>
          <a:blip r:embed="rId13" cstate="print"/>
          <a:srcRect/>
          <a:stretch>
            <a:fillRect/>
          </a:stretch>
        </p:blipFill>
        <p:spPr bwMode="auto">
          <a:xfrm>
            <a:off x="0" y="31750"/>
            <a:ext cx="12192000" cy="6826250"/>
          </a:xfrm>
          <a:prstGeom prst="rect">
            <a:avLst/>
          </a:prstGeom>
          <a:noFill/>
          <a:ln w="9525">
            <a:noFill/>
            <a:miter lim="800000"/>
            <a:headEnd/>
            <a:tailEnd/>
          </a:ln>
        </p:spPr>
      </p:pic>
      <p:sp>
        <p:nvSpPr>
          <p:cNvPr id="6147"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5752872"/>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4" cstate="print"/>
          <a:srcRect/>
          <a:stretch>
            <a:fillRect/>
          </a:stretch>
        </p:blipFill>
        <p:spPr bwMode="auto">
          <a:xfrm>
            <a:off x="0" y="0"/>
            <a:ext cx="12192000" cy="6858000"/>
          </a:xfrm>
          <a:prstGeom prst="rect">
            <a:avLst/>
          </a:prstGeom>
          <a:noFill/>
          <a:ln w="9525">
            <a:noFill/>
            <a:miter lim="800000"/>
            <a:headEnd/>
            <a:tailEnd/>
          </a:ln>
        </p:spPr>
      </p:pic>
      <p:sp>
        <p:nvSpPr>
          <p:cNvPr id="5123"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4"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597" name="Rectangle 5"/>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34" charset="-128"/>
              </a:defRPr>
            </a:lvl1pPr>
          </a:lstStyle>
          <a:p>
            <a:pPr algn="l" eaLnBrk="0" hangingPunct="0">
              <a:defRPr/>
            </a:pPr>
            <a:endParaRPr lang="en-US">
              <a:solidFill>
                <a:srgbClr val="000000"/>
              </a:solidFill>
            </a:endParaRPr>
          </a:p>
        </p:txBody>
      </p:sp>
      <p:sp>
        <p:nvSpPr>
          <p:cNvPr id="110598"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34" charset="-128"/>
              </a:defRPr>
            </a:lvl1pPr>
          </a:lstStyle>
          <a:p>
            <a:pPr eaLnBrk="0" hangingPunct="0">
              <a:defRPr/>
            </a:pPr>
            <a:endParaRPr lang="en-US">
              <a:solidFill>
                <a:srgbClr val="000000"/>
              </a:solidFill>
            </a:endParaRPr>
          </a:p>
        </p:txBody>
      </p:sp>
      <p:sp>
        <p:nvSpPr>
          <p:cNvPr id="110599" name="Rectangle 7"/>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ea typeface="ＭＳ Ｐゴシック" pitchFamily="34" charset="-128"/>
              </a:defRPr>
            </a:lvl1pPr>
          </a:lstStyle>
          <a:p>
            <a:pPr eaLnBrk="0" hangingPunct="0">
              <a:defRPr/>
            </a:pPr>
            <a:fld id="{8420BFEF-1CB0-4E97-91AF-B76322D02522}"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827824152"/>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12" charset="0"/>
        </a:defRPr>
      </a:lvl2pPr>
      <a:lvl3pPr algn="ctr" rtl="0" eaLnBrk="0" fontAlgn="base" hangingPunct="0">
        <a:spcBef>
          <a:spcPct val="0"/>
        </a:spcBef>
        <a:spcAft>
          <a:spcPct val="0"/>
        </a:spcAft>
        <a:defRPr sz="4400">
          <a:solidFill>
            <a:schemeClr val="tx2"/>
          </a:solidFill>
          <a:latin typeface="Times" pitchFamily="-112" charset="0"/>
        </a:defRPr>
      </a:lvl3pPr>
      <a:lvl4pPr algn="ctr" rtl="0" eaLnBrk="0" fontAlgn="base" hangingPunct="0">
        <a:spcBef>
          <a:spcPct val="0"/>
        </a:spcBef>
        <a:spcAft>
          <a:spcPct val="0"/>
        </a:spcAft>
        <a:defRPr sz="4400">
          <a:solidFill>
            <a:schemeClr val="tx2"/>
          </a:solidFill>
          <a:latin typeface="Times" pitchFamily="-112" charset="0"/>
        </a:defRPr>
      </a:lvl4pPr>
      <a:lvl5pPr algn="ctr" rtl="0" eaLnBrk="0" fontAlgn="base" hangingPunct="0">
        <a:spcBef>
          <a:spcPct val="0"/>
        </a:spcBef>
        <a:spcAft>
          <a:spcPct val="0"/>
        </a:spcAft>
        <a:defRPr sz="4400">
          <a:solidFill>
            <a:schemeClr val="tx2"/>
          </a:solidFill>
          <a:latin typeface="Times" pitchFamily="-112" charset="0"/>
        </a:defRPr>
      </a:lvl5pPr>
      <a:lvl6pPr marL="457200" algn="ctr" rtl="0" fontAlgn="base">
        <a:spcBef>
          <a:spcPct val="0"/>
        </a:spcBef>
        <a:spcAft>
          <a:spcPct val="0"/>
        </a:spcAft>
        <a:defRPr sz="4400">
          <a:solidFill>
            <a:schemeClr val="tx2"/>
          </a:solidFill>
          <a:latin typeface="Times" pitchFamily="-112" charset="0"/>
        </a:defRPr>
      </a:lvl6pPr>
      <a:lvl7pPr marL="914400" algn="ctr" rtl="0" fontAlgn="base">
        <a:spcBef>
          <a:spcPct val="0"/>
        </a:spcBef>
        <a:spcAft>
          <a:spcPct val="0"/>
        </a:spcAft>
        <a:defRPr sz="4400">
          <a:solidFill>
            <a:schemeClr val="tx2"/>
          </a:solidFill>
          <a:latin typeface="Times" pitchFamily="-112" charset="0"/>
        </a:defRPr>
      </a:lvl7pPr>
      <a:lvl8pPr marL="1371600" algn="ctr" rtl="0" fontAlgn="base">
        <a:spcBef>
          <a:spcPct val="0"/>
        </a:spcBef>
        <a:spcAft>
          <a:spcPct val="0"/>
        </a:spcAft>
        <a:defRPr sz="4400">
          <a:solidFill>
            <a:schemeClr val="tx2"/>
          </a:solidFill>
          <a:latin typeface="Times" pitchFamily="-112" charset="0"/>
        </a:defRPr>
      </a:lvl8pPr>
      <a:lvl9pPr marL="1828800" algn="ctr" rtl="0" fontAlgn="base">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Joseph Mary Baby"/>
          <p:cNvPicPr>
            <a:picLocks noChangeAspect="1" noChangeArrowheads="1"/>
          </p:cNvPicPr>
          <p:nvPr/>
        </p:nvPicPr>
        <p:blipFill>
          <a:blip r:embed="rId13" cstate="print"/>
          <a:srcRect/>
          <a:stretch>
            <a:fillRect/>
          </a:stretch>
        </p:blipFill>
        <p:spPr bwMode="auto">
          <a:xfrm>
            <a:off x="0" y="-3175"/>
            <a:ext cx="12194117" cy="6865938"/>
          </a:xfrm>
          <a:prstGeom prst="rect">
            <a:avLst/>
          </a:prstGeom>
          <a:noFill/>
          <a:ln w="9525">
            <a:noFill/>
            <a:miter lim="800000"/>
            <a:headEnd/>
            <a:tailEnd/>
          </a:ln>
        </p:spPr>
      </p:pic>
      <p:sp>
        <p:nvSpPr>
          <p:cNvPr id="1027"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defTabSz="457200"/>
            <a:fld id="{E8F3E133-006D-4F9C-AD9B-189023694369}" type="datetimeFigureOut">
              <a:rPr lang="en-US" smtClean="0">
                <a:solidFill>
                  <a:srgbClr val="000000"/>
                </a:solidFill>
              </a:rPr>
              <a:pPr defTabSz="457200"/>
              <a:t>6/19/2023</a:t>
            </a:fld>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defTabSz="457200"/>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457200"/>
            <a:fld id="{26BA7A6B-A349-47A0-A71A-E98537EE6F1F}" type="slidenum">
              <a:rPr lang="en-US" smtClean="0">
                <a:solidFill>
                  <a:srgbClr val="000000"/>
                </a:solidFill>
              </a:rPr>
              <a:pPr defTabSz="457200"/>
              <a:t>‹#›</a:t>
            </a:fld>
            <a:endParaRPr lang="en-US">
              <a:solidFill>
                <a:srgbClr val="000000"/>
              </a:solidFill>
            </a:endParaRPr>
          </a:p>
        </p:txBody>
      </p:sp>
    </p:spTree>
    <p:extLst>
      <p:ext uri="{BB962C8B-B14F-4D97-AF65-F5344CB8AC3E}">
        <p14:creationId xmlns:p14="http://schemas.microsoft.com/office/powerpoint/2010/main" val="3314306980"/>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1"/>
            <a:ext cx="1447800" cy="6854825"/>
            <a:chOff x="0" y="0"/>
            <a:chExt cx="684" cy="4318"/>
          </a:xfrm>
        </p:grpSpPr>
        <p:sp>
          <p:nvSpPr>
            <p:cNvPr id="532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grpSp>
          <p:nvGrpSpPr>
            <p:cNvPr id="3" name="Group 4"/>
            <p:cNvGrpSpPr>
              <a:grpSpLocks/>
            </p:cNvGrpSpPr>
            <p:nvPr/>
          </p:nvGrpSpPr>
          <p:grpSpPr bwMode="auto">
            <a:xfrm>
              <a:off x="48" y="102"/>
              <a:ext cx="96" cy="4128"/>
              <a:chOff x="48" y="102"/>
              <a:chExt cx="96" cy="4128"/>
            </a:xfrm>
          </p:grpSpPr>
          <p:sp>
            <p:nvSpPr>
              <p:cNvPr id="53253" name="Rectangle 5"/>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53254" name="Rectangle 6"/>
              <p:cNvSpPr>
                <a:spLocks noChangeArrowheads="1"/>
              </p:cNvSpPr>
              <p:nvPr/>
            </p:nvSpPr>
            <p:spPr bwMode="auto">
              <a:xfrm>
                <a:off x="48" y="1250"/>
                <a:ext cx="96" cy="96"/>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53255" name="Rectangle 7"/>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53256" name="Rectangle 8"/>
              <p:cNvSpPr>
                <a:spLocks noChangeArrowheads="1"/>
              </p:cNvSpPr>
              <p:nvPr/>
            </p:nvSpPr>
            <p:spPr bwMode="auto">
              <a:xfrm>
                <a:off x="48" y="1538"/>
                <a:ext cx="96" cy="96"/>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53257" name="Rectangle 9"/>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53258" name="Rectangle 10"/>
              <p:cNvSpPr>
                <a:spLocks noChangeArrowheads="1"/>
              </p:cNvSpPr>
              <p:nvPr/>
            </p:nvSpPr>
            <p:spPr bwMode="auto">
              <a:xfrm>
                <a:off x="48" y="1826"/>
                <a:ext cx="96" cy="97"/>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53259" name="Rectangle 11"/>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53260" name="Rectangle 12"/>
              <p:cNvSpPr>
                <a:spLocks noChangeArrowheads="1"/>
              </p:cNvSpPr>
              <p:nvPr/>
            </p:nvSpPr>
            <p:spPr bwMode="auto">
              <a:xfrm>
                <a:off x="48" y="2115"/>
                <a:ext cx="96" cy="96"/>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53261" name="Rectangle 13"/>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53262" name="Rectangle 14"/>
              <p:cNvSpPr>
                <a:spLocks noChangeArrowheads="1"/>
              </p:cNvSpPr>
              <p:nvPr/>
            </p:nvSpPr>
            <p:spPr bwMode="auto">
              <a:xfrm>
                <a:off x="48" y="2403"/>
                <a:ext cx="96" cy="97"/>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53263" name="Rectangle 15"/>
              <p:cNvSpPr>
                <a:spLocks noChangeArrowheads="1"/>
              </p:cNvSpPr>
              <p:nvPr/>
            </p:nvSpPr>
            <p:spPr bwMode="auto">
              <a:xfrm>
                <a:off x="48" y="2548"/>
                <a:ext cx="96" cy="95"/>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53264" name="Rectangle 16"/>
              <p:cNvSpPr>
                <a:spLocks noChangeArrowheads="1"/>
              </p:cNvSpPr>
              <p:nvPr/>
            </p:nvSpPr>
            <p:spPr bwMode="auto">
              <a:xfrm>
                <a:off x="48" y="2692"/>
                <a:ext cx="96" cy="96"/>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53265" name="Rectangle 17"/>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53266" name="Rectangle 18"/>
              <p:cNvSpPr>
                <a:spLocks noChangeArrowheads="1"/>
              </p:cNvSpPr>
              <p:nvPr/>
            </p:nvSpPr>
            <p:spPr bwMode="auto">
              <a:xfrm>
                <a:off x="48" y="2980"/>
                <a:ext cx="96" cy="96"/>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53267" name="Rectangle 19"/>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53268" name="Rectangle 20"/>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53269" name="Rectangle 21"/>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53270" name="Rectangle 22"/>
              <p:cNvSpPr>
                <a:spLocks noChangeArrowheads="1"/>
              </p:cNvSpPr>
              <p:nvPr/>
            </p:nvSpPr>
            <p:spPr bwMode="auto">
              <a:xfrm>
                <a:off x="48" y="3557"/>
                <a:ext cx="96" cy="96"/>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53271" name="Rectangle 23"/>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53272" name="Rectangle 24"/>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53273" name="Rectangle 25"/>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53274" name="Rectangle 26"/>
              <p:cNvSpPr>
                <a:spLocks noChangeArrowheads="1"/>
              </p:cNvSpPr>
              <p:nvPr/>
            </p:nvSpPr>
            <p:spPr bwMode="auto">
              <a:xfrm>
                <a:off x="48" y="4133"/>
                <a:ext cx="96" cy="97"/>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53275" name="Rectangle 27"/>
              <p:cNvSpPr>
                <a:spLocks noChangeArrowheads="1"/>
              </p:cNvSpPr>
              <p:nvPr/>
            </p:nvSpPr>
            <p:spPr bwMode="auto">
              <a:xfrm>
                <a:off x="48" y="102"/>
                <a:ext cx="96" cy="96"/>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53276" name="Rectangle 28"/>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53277" name="Rectangle 29"/>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53278" name="Rectangle 30"/>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53279" name="Rectangle 31"/>
              <p:cNvSpPr>
                <a:spLocks noChangeArrowheads="1"/>
              </p:cNvSpPr>
              <p:nvPr/>
            </p:nvSpPr>
            <p:spPr bwMode="auto">
              <a:xfrm>
                <a:off x="48" y="679"/>
                <a:ext cx="96" cy="96"/>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53280" name="Rectangle 32"/>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sp>
            <p:nvSpPr>
              <p:cNvPr id="53281" name="Rectangle 33"/>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lgn="l" defTabSz="457200"/>
                <a:endParaRPr lang="en-US" sz="1800">
                  <a:solidFill>
                    <a:srgbClr val="FFFFFF"/>
                  </a:solidFill>
                  <a:effectLst/>
                  <a:latin typeface="Arial" charset="0"/>
                  <a:ea typeface="ＭＳ Ｐゴシック" pitchFamily="1" charset="-128"/>
                </a:endParaRPr>
              </a:p>
            </p:txBody>
          </p:sp>
        </p:grpSp>
      </p:grpSp>
      <p:sp>
        <p:nvSpPr>
          <p:cNvPr id="25603"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53283"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 charset="0"/>
              </a:defRPr>
            </a:lvl1pPr>
          </a:lstStyle>
          <a:p>
            <a:pPr defTabSz="457200"/>
            <a:fld id="{2D57E940-0476-4F15-85D6-D1A11300870F}" type="datetimeFigureOut">
              <a:rPr lang="en-US" smtClean="0">
                <a:solidFill>
                  <a:srgbClr val="FFFFFF"/>
                </a:solidFill>
                <a:ea typeface="ＭＳ Ｐゴシック" pitchFamily="1" charset="-128"/>
              </a:rPr>
              <a:pPr defTabSz="457200"/>
              <a:t>6/19/2023</a:t>
            </a:fld>
            <a:endParaRPr lang="en-US">
              <a:solidFill>
                <a:srgbClr val="FFFFFF"/>
              </a:solidFill>
              <a:ea typeface="ＭＳ Ｐゴシック" pitchFamily="1" charset="-128"/>
            </a:endParaRPr>
          </a:p>
        </p:txBody>
      </p:sp>
      <p:sp>
        <p:nvSpPr>
          <p:cNvPr id="53284"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 charset="0"/>
              </a:defRPr>
            </a:lvl1pPr>
          </a:lstStyle>
          <a:p>
            <a:pPr defTabSz="457200"/>
            <a:endParaRPr lang="en-US">
              <a:solidFill>
                <a:srgbClr val="FFFFFF"/>
              </a:solidFill>
              <a:ea typeface="ＭＳ Ｐゴシック" pitchFamily="1" charset="-128"/>
            </a:endParaRPr>
          </a:p>
        </p:txBody>
      </p:sp>
      <p:sp>
        <p:nvSpPr>
          <p:cNvPr id="53285"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Times New Roman" pitchFamily="1" charset="0"/>
              </a:defRPr>
            </a:lvl1pPr>
          </a:lstStyle>
          <a:p>
            <a:pPr defTabSz="457200"/>
            <a:fld id="{539F1AEE-C87C-4499-98B8-6E28EB53B53C}" type="slidenum">
              <a:rPr lang="en-US" smtClean="0">
                <a:solidFill>
                  <a:srgbClr val="FFFFFF"/>
                </a:solidFill>
                <a:ea typeface="ＭＳ Ｐゴシック" pitchFamily="1" charset="-128"/>
              </a:rPr>
              <a:pPr defTabSz="457200"/>
              <a:t>‹#›</a:t>
            </a:fld>
            <a:endParaRPr lang="en-US">
              <a:solidFill>
                <a:srgbClr val="FFFFFF"/>
              </a:solidFill>
              <a:ea typeface="ＭＳ Ｐゴシック" pitchFamily="1" charset="-128"/>
            </a:endParaRPr>
          </a:p>
        </p:txBody>
      </p:sp>
      <p:sp>
        <p:nvSpPr>
          <p:cNvPr id="53286"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427236"/>
      </p:ext>
    </p:extLst>
  </p:cSld>
  <p:clrMap bg1="dk2" tx1="lt1" bg2="dk1" tx2="lt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 charset="-128"/>
          <a:cs typeface="+mj-cs"/>
        </a:defRPr>
      </a:lvl1pPr>
      <a:lvl2pPr algn="l" rtl="0" eaLnBrk="0" fontAlgn="base" hangingPunct="0">
        <a:spcBef>
          <a:spcPct val="0"/>
        </a:spcBef>
        <a:spcAft>
          <a:spcPct val="0"/>
        </a:spcAft>
        <a:defRPr sz="4400">
          <a:solidFill>
            <a:schemeClr val="tx2"/>
          </a:solidFill>
          <a:latin typeface="Times New Roman" charset="0"/>
          <a:ea typeface="ＭＳ Ｐゴシック" pitchFamily="1" charset="-128"/>
        </a:defRPr>
      </a:lvl2pPr>
      <a:lvl3pPr algn="l" rtl="0" eaLnBrk="0" fontAlgn="base" hangingPunct="0">
        <a:spcBef>
          <a:spcPct val="0"/>
        </a:spcBef>
        <a:spcAft>
          <a:spcPct val="0"/>
        </a:spcAft>
        <a:defRPr sz="4400">
          <a:solidFill>
            <a:schemeClr val="tx2"/>
          </a:solidFill>
          <a:latin typeface="Times New Roman" charset="0"/>
          <a:ea typeface="ＭＳ Ｐゴシック" pitchFamily="1" charset="-128"/>
        </a:defRPr>
      </a:lvl3pPr>
      <a:lvl4pPr algn="l" rtl="0" eaLnBrk="0" fontAlgn="base" hangingPunct="0">
        <a:spcBef>
          <a:spcPct val="0"/>
        </a:spcBef>
        <a:spcAft>
          <a:spcPct val="0"/>
        </a:spcAft>
        <a:defRPr sz="4400">
          <a:solidFill>
            <a:schemeClr val="tx2"/>
          </a:solidFill>
          <a:latin typeface="Times New Roman" charset="0"/>
          <a:ea typeface="ＭＳ Ｐゴシック" pitchFamily="1" charset="-128"/>
        </a:defRPr>
      </a:lvl4pPr>
      <a:lvl5pPr algn="l" rtl="0" eaLnBrk="0" fontAlgn="base" hangingPunct="0">
        <a:spcBef>
          <a:spcPct val="0"/>
        </a:spcBef>
        <a:spcAft>
          <a:spcPct val="0"/>
        </a:spcAft>
        <a:defRPr sz="4400">
          <a:solidFill>
            <a:schemeClr val="tx2"/>
          </a:solidFill>
          <a:latin typeface="Times New Roman" charset="0"/>
          <a:ea typeface="ＭＳ Ｐゴシック" pitchFamily="1"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75000"/>
        <a:buFont typeface="Wingdings" pitchFamily="1" charset="2"/>
        <a:buChar char="n"/>
        <a:defRPr sz="3200">
          <a:solidFill>
            <a:schemeClr val="tx1"/>
          </a:solidFill>
          <a:effectLst>
            <a:outerShdw blurRad="38100" dist="38100" dir="2700000" algn="tl">
              <a:srgbClr val="000000"/>
            </a:outerShdw>
          </a:effectLst>
          <a:latin typeface="+mn-lt"/>
          <a:ea typeface="ＭＳ Ｐゴシック" pitchFamily="1" charset="-128"/>
          <a:cs typeface="+mn-cs"/>
        </a:defRPr>
      </a:lvl1pPr>
      <a:lvl2pPr marL="742950" indent="-285750" algn="l" rtl="0" eaLnBrk="0" fontAlgn="base" hangingPunct="0">
        <a:spcBef>
          <a:spcPct val="20000"/>
        </a:spcBef>
        <a:spcAft>
          <a:spcPct val="0"/>
        </a:spcAft>
        <a:buClr>
          <a:schemeClr val="folHlink"/>
        </a:buClr>
        <a:buSzPct val="60000"/>
        <a:buFont typeface="Wingdings" pitchFamily="1" charset="2"/>
        <a:buChar char="u"/>
        <a:defRPr sz="32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60000"/>
        <a:buFont typeface="Wingdings" pitchFamily="1" charset="2"/>
        <a:buChar char="t"/>
        <a:defRPr sz="32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0" name="Picture 2" descr="bible__4_"/>
          <p:cNvPicPr>
            <a:picLocks noChangeAspect="1" noChangeArrowheads="1"/>
          </p:cNvPicPr>
          <p:nvPr/>
        </p:nvPicPr>
        <p:blipFill>
          <a:blip r:embed="rId13" cstate="print"/>
          <a:srcRect/>
          <a:stretch>
            <a:fillRect/>
          </a:stretch>
        </p:blipFill>
        <p:spPr bwMode="auto">
          <a:xfrm>
            <a:off x="0" y="0"/>
            <a:ext cx="12192000" cy="6858000"/>
          </a:xfrm>
          <a:prstGeom prst="rect">
            <a:avLst/>
          </a:prstGeom>
          <a:noFill/>
          <a:ln w="9525">
            <a:noFill/>
            <a:miter lim="800000"/>
            <a:headEnd/>
            <a:tailEnd/>
          </a:ln>
        </p:spPr>
      </p:pic>
      <p:sp>
        <p:nvSpPr>
          <p:cNvPr id="37891"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2"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4200152"/>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Comic Sans MS"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Comic Sans MS"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Comic Sans MS"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Comic Sans MS"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latin typeface="Comic Sans MS" charset="0"/>
          <a:ea typeface="ＭＳ Ｐゴシック" charset="-128"/>
          <a:cs typeface="ＭＳ Ｐゴシック" charset="-128"/>
        </a:defRPr>
      </a:lvl6pPr>
      <a:lvl7pPr marL="914400" algn="ctr" rtl="0" fontAlgn="base">
        <a:spcBef>
          <a:spcPct val="0"/>
        </a:spcBef>
        <a:spcAft>
          <a:spcPct val="0"/>
        </a:spcAft>
        <a:defRPr sz="4400" b="1">
          <a:solidFill>
            <a:schemeClr val="tx2"/>
          </a:solidFill>
          <a:latin typeface="Comic Sans MS" charset="0"/>
          <a:ea typeface="ＭＳ Ｐゴシック" charset="-128"/>
          <a:cs typeface="ＭＳ Ｐゴシック" charset="-128"/>
        </a:defRPr>
      </a:lvl7pPr>
      <a:lvl8pPr marL="1371600" algn="ctr" rtl="0" fontAlgn="base">
        <a:spcBef>
          <a:spcPct val="0"/>
        </a:spcBef>
        <a:spcAft>
          <a:spcPct val="0"/>
        </a:spcAft>
        <a:defRPr sz="4400" b="1">
          <a:solidFill>
            <a:schemeClr val="tx2"/>
          </a:solidFill>
          <a:latin typeface="Comic Sans MS" charset="0"/>
          <a:ea typeface="ＭＳ Ｐゴシック" charset="-128"/>
          <a:cs typeface="ＭＳ Ｐゴシック" charset="-128"/>
        </a:defRPr>
      </a:lvl8pPr>
      <a:lvl9pPr marL="1828800" algn="ctr" rtl="0" fontAlgn="base">
        <a:spcBef>
          <a:spcPct val="0"/>
        </a:spcBef>
        <a:spcAft>
          <a:spcPct val="0"/>
        </a:spcAft>
        <a:defRPr sz="4400" b="1">
          <a:solidFill>
            <a:schemeClr val="tx2"/>
          </a:solidFill>
          <a:latin typeface="Comic Sans MS"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descr="AllThingsNew-SimpleBackground"/>
          <p:cNvPicPr>
            <a:picLocks noChangeAspect="1" noChangeArrowheads="1"/>
          </p:cNvPicPr>
          <p:nvPr/>
        </p:nvPicPr>
        <p:blipFill>
          <a:blip r:embed="rId13" cstate="print"/>
          <a:srcRect/>
          <a:stretch>
            <a:fillRect/>
          </a:stretch>
        </p:blipFill>
        <p:spPr bwMode="auto">
          <a:xfrm>
            <a:off x="0" y="-38100"/>
            <a:ext cx="12395200" cy="6972300"/>
          </a:xfrm>
          <a:prstGeom prst="rect">
            <a:avLst/>
          </a:prstGeom>
          <a:noFill/>
          <a:ln w="9525">
            <a:noFill/>
            <a:miter lim="800000"/>
            <a:headEnd/>
            <a:tailEnd/>
          </a:ln>
        </p:spPr>
      </p:pic>
      <p:sp>
        <p:nvSpPr>
          <p:cNvPr id="50179" name="Rectangle 3"/>
          <p:cNvSpPr>
            <a:spLocks noGrp="1" noChangeArrowheads="1"/>
          </p:cNvSpPr>
          <p:nvPr>
            <p:ph type="title"/>
          </p:nvPr>
        </p:nvSpPr>
        <p:spPr bwMode="auto">
          <a:xfrm>
            <a:off x="304800" y="304800"/>
            <a:ext cx="11480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469" name="Rectangle 5"/>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vl1pPr>
          </a:lstStyle>
          <a:p>
            <a:pPr defTabSz="457200"/>
            <a:fld id="{29AEA632-8ACD-459C-9127-057D2E8C696E}" type="datetimeFigureOut">
              <a:rPr lang="en-US" smtClean="0">
                <a:solidFill>
                  <a:srgbClr val="000000"/>
                </a:solidFill>
                <a:latin typeface="Arial" charset="0"/>
              </a:rPr>
              <a:pPr defTabSz="457200"/>
              <a:t>6/19/2023</a:t>
            </a:fld>
            <a:endParaRPr lang="en-US">
              <a:solidFill>
                <a:srgbClr val="000000"/>
              </a:solidFill>
              <a:latin typeface="Arial" charset="0"/>
            </a:endParaRPr>
          </a:p>
        </p:txBody>
      </p:sp>
      <p:sp>
        <p:nvSpPr>
          <p:cNvPr id="62470"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vl1pPr>
          </a:lstStyle>
          <a:p>
            <a:pPr defTabSz="457200"/>
            <a:endParaRPr lang="en-US">
              <a:solidFill>
                <a:srgbClr val="000000"/>
              </a:solidFill>
              <a:latin typeface="Arial" charset="0"/>
            </a:endParaRPr>
          </a:p>
        </p:txBody>
      </p:sp>
      <p:sp>
        <p:nvSpPr>
          <p:cNvPr id="62471" name="Rectangle 7"/>
          <p:cNvSpPr>
            <a:spLocks noGrp="1" noChangeArrowheads="1"/>
          </p:cNvSpPr>
          <p:nvPr>
            <p:ph type="sldNum" sz="quarter" idx="4"/>
          </p:nvPr>
        </p:nvSpPr>
        <p:spPr bwMode="auto">
          <a:xfrm>
            <a:off x="8636000" y="61722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defTabSz="457200"/>
            <a:fld id="{18A1FF34-991C-4553-BE2B-01BD05E5AFDD}" type="slidenum">
              <a:rPr lang="en-US" smtClean="0">
                <a:solidFill>
                  <a:srgbClr val="000000"/>
                </a:solidFill>
                <a:latin typeface="Arial" charset="0"/>
              </a:rPr>
              <a:pPr defTabSz="457200"/>
              <a:t>‹#›</a:t>
            </a:fld>
            <a:endParaRPr lang="en-US">
              <a:solidFill>
                <a:srgbClr val="000000"/>
              </a:solidFill>
              <a:latin typeface="Arial" charset="0"/>
            </a:endParaRPr>
          </a:p>
        </p:txBody>
      </p:sp>
    </p:spTree>
    <p:extLst>
      <p:ext uri="{BB962C8B-B14F-4D97-AF65-F5344CB8AC3E}">
        <p14:creationId xmlns:p14="http://schemas.microsoft.com/office/powerpoint/2010/main" val="2601032270"/>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Lst>
  <p:txStyles>
    <p:titleStyle>
      <a:lvl1pPr algn="ctr" rtl="0" eaLnBrk="0" fontAlgn="base" hangingPunct="0">
        <a:spcBef>
          <a:spcPct val="0"/>
        </a:spcBef>
        <a:spcAft>
          <a:spcPct val="0"/>
        </a:spcAft>
        <a:defRPr sz="40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Chalkboard Bold" charset="0"/>
          <a:ea typeface="ＭＳ Ｐゴシック" charset="-128"/>
          <a:cs typeface="ＭＳ Ｐゴシック" charset="-128"/>
        </a:defRPr>
      </a:lvl2pPr>
      <a:lvl3pPr algn="ctr" rtl="0" eaLnBrk="0" fontAlgn="base" hangingPunct="0">
        <a:spcBef>
          <a:spcPct val="0"/>
        </a:spcBef>
        <a:spcAft>
          <a:spcPct val="0"/>
        </a:spcAft>
        <a:defRPr sz="4000">
          <a:solidFill>
            <a:schemeClr val="bg1"/>
          </a:solidFill>
          <a:latin typeface="Chalkboard Bold" charset="0"/>
          <a:ea typeface="ＭＳ Ｐゴシック" charset="-128"/>
          <a:cs typeface="ＭＳ Ｐゴシック" charset="-128"/>
        </a:defRPr>
      </a:lvl3pPr>
      <a:lvl4pPr algn="ctr" rtl="0" eaLnBrk="0" fontAlgn="base" hangingPunct="0">
        <a:spcBef>
          <a:spcPct val="0"/>
        </a:spcBef>
        <a:spcAft>
          <a:spcPct val="0"/>
        </a:spcAft>
        <a:defRPr sz="4000">
          <a:solidFill>
            <a:schemeClr val="bg1"/>
          </a:solidFill>
          <a:latin typeface="Chalkboard Bold" charset="0"/>
          <a:ea typeface="ＭＳ Ｐゴシック" charset="-128"/>
          <a:cs typeface="ＭＳ Ｐゴシック" charset="-128"/>
        </a:defRPr>
      </a:lvl4pPr>
      <a:lvl5pPr algn="ctr" rtl="0" eaLnBrk="0" fontAlgn="base" hangingPunct="0">
        <a:spcBef>
          <a:spcPct val="0"/>
        </a:spcBef>
        <a:spcAft>
          <a:spcPct val="0"/>
        </a:spcAft>
        <a:defRPr sz="4000">
          <a:solidFill>
            <a:schemeClr val="bg1"/>
          </a:solidFill>
          <a:latin typeface="Chalkboard Bold" charset="0"/>
          <a:ea typeface="ＭＳ Ｐゴシック" charset="-128"/>
          <a:cs typeface="ＭＳ Ｐゴシック" charset="-128"/>
        </a:defRPr>
      </a:lvl5pPr>
      <a:lvl6pPr marL="457200" algn="ctr" rtl="0" fontAlgn="base">
        <a:spcBef>
          <a:spcPct val="0"/>
        </a:spcBef>
        <a:spcAft>
          <a:spcPct val="0"/>
        </a:spcAft>
        <a:defRPr sz="4000">
          <a:solidFill>
            <a:schemeClr val="bg1"/>
          </a:solidFill>
          <a:latin typeface="Chalkboard Bold" charset="0"/>
          <a:ea typeface="ＭＳ Ｐゴシック" charset="-128"/>
          <a:cs typeface="ＭＳ Ｐゴシック" charset="-128"/>
        </a:defRPr>
      </a:lvl6pPr>
      <a:lvl7pPr marL="914400" algn="ctr" rtl="0" fontAlgn="base">
        <a:spcBef>
          <a:spcPct val="0"/>
        </a:spcBef>
        <a:spcAft>
          <a:spcPct val="0"/>
        </a:spcAft>
        <a:defRPr sz="4000">
          <a:solidFill>
            <a:schemeClr val="bg1"/>
          </a:solidFill>
          <a:latin typeface="Chalkboard Bold" charset="0"/>
          <a:ea typeface="ＭＳ Ｐゴシック" charset="-128"/>
          <a:cs typeface="ＭＳ Ｐゴシック" charset="-128"/>
        </a:defRPr>
      </a:lvl7pPr>
      <a:lvl8pPr marL="1371600" algn="ctr" rtl="0" fontAlgn="base">
        <a:spcBef>
          <a:spcPct val="0"/>
        </a:spcBef>
        <a:spcAft>
          <a:spcPct val="0"/>
        </a:spcAft>
        <a:defRPr sz="4000">
          <a:solidFill>
            <a:schemeClr val="bg1"/>
          </a:solidFill>
          <a:latin typeface="Chalkboard Bold" charset="0"/>
          <a:ea typeface="ＭＳ Ｐゴシック" charset="-128"/>
          <a:cs typeface="ＭＳ Ｐゴシック" charset="-128"/>
        </a:defRPr>
      </a:lvl8pPr>
      <a:lvl9pPr marL="1828800" algn="ctr" rtl="0" fontAlgn="base">
        <a:spcBef>
          <a:spcPct val="0"/>
        </a:spcBef>
        <a:spcAft>
          <a:spcPct val="0"/>
        </a:spcAft>
        <a:defRPr sz="4000">
          <a:solidFill>
            <a:schemeClr val="bg1"/>
          </a:solidFill>
          <a:latin typeface="Chalkboard Bold"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rgbClr val="F5FF2E"/>
          </a:solidFill>
          <a:latin typeface="+mn-lt"/>
          <a:ea typeface="+mn-ea"/>
          <a:cs typeface="+mn-cs"/>
        </a:defRPr>
      </a:lvl1pPr>
      <a:lvl2pPr marL="742950" indent="-285750" algn="l" rtl="0" eaLnBrk="0" fontAlgn="base" hangingPunct="0">
        <a:spcBef>
          <a:spcPct val="20000"/>
        </a:spcBef>
        <a:spcAft>
          <a:spcPct val="0"/>
        </a:spcAft>
        <a:buChar char="–"/>
        <a:defRPr sz="2800" b="1">
          <a:solidFill>
            <a:srgbClr val="F5FF2E"/>
          </a:solidFill>
          <a:latin typeface="+mn-lt"/>
          <a:ea typeface="+mn-ea"/>
        </a:defRPr>
      </a:lvl2pPr>
      <a:lvl3pPr marL="1143000" indent="-228600" algn="l" rtl="0" eaLnBrk="0" fontAlgn="base" hangingPunct="0">
        <a:spcBef>
          <a:spcPct val="20000"/>
        </a:spcBef>
        <a:spcAft>
          <a:spcPct val="0"/>
        </a:spcAft>
        <a:buChar char="•"/>
        <a:defRPr sz="2400" b="1">
          <a:solidFill>
            <a:srgbClr val="F5FF2E"/>
          </a:solidFill>
          <a:latin typeface="+mn-lt"/>
          <a:ea typeface="+mn-ea"/>
        </a:defRPr>
      </a:lvl3pPr>
      <a:lvl4pPr marL="1600200" indent="-228600" algn="l" rtl="0" eaLnBrk="0" fontAlgn="base" hangingPunct="0">
        <a:spcBef>
          <a:spcPct val="20000"/>
        </a:spcBef>
        <a:spcAft>
          <a:spcPct val="0"/>
        </a:spcAft>
        <a:buChar char="–"/>
        <a:defRPr sz="2000" b="1">
          <a:solidFill>
            <a:srgbClr val="F5FF2E"/>
          </a:solidFill>
          <a:latin typeface="+mn-lt"/>
          <a:ea typeface="+mn-ea"/>
        </a:defRPr>
      </a:lvl4pPr>
      <a:lvl5pPr marL="2057400" indent="-228600" algn="l" rtl="0" eaLnBrk="0" fontAlgn="base" hangingPunct="0">
        <a:spcBef>
          <a:spcPct val="20000"/>
        </a:spcBef>
        <a:spcAft>
          <a:spcPct val="0"/>
        </a:spcAft>
        <a:buChar char="»"/>
        <a:defRPr sz="2000" b="1">
          <a:solidFill>
            <a:srgbClr val="F5FF2E"/>
          </a:solidFill>
          <a:latin typeface="+mn-lt"/>
          <a:ea typeface="+mn-ea"/>
        </a:defRPr>
      </a:lvl5pPr>
      <a:lvl6pPr marL="2514600" indent="-228600" algn="l" rtl="0" fontAlgn="base">
        <a:spcBef>
          <a:spcPct val="20000"/>
        </a:spcBef>
        <a:spcAft>
          <a:spcPct val="0"/>
        </a:spcAft>
        <a:buChar char="»"/>
        <a:defRPr sz="2000" b="1">
          <a:solidFill>
            <a:srgbClr val="F5FF2E"/>
          </a:solidFill>
          <a:latin typeface="+mn-lt"/>
          <a:ea typeface="+mn-ea"/>
        </a:defRPr>
      </a:lvl6pPr>
      <a:lvl7pPr marL="2971800" indent="-228600" algn="l" rtl="0" fontAlgn="base">
        <a:spcBef>
          <a:spcPct val="20000"/>
        </a:spcBef>
        <a:spcAft>
          <a:spcPct val="0"/>
        </a:spcAft>
        <a:buChar char="»"/>
        <a:defRPr sz="2000" b="1">
          <a:solidFill>
            <a:srgbClr val="F5FF2E"/>
          </a:solidFill>
          <a:latin typeface="+mn-lt"/>
          <a:ea typeface="+mn-ea"/>
        </a:defRPr>
      </a:lvl7pPr>
      <a:lvl8pPr marL="3429000" indent="-228600" algn="l" rtl="0" fontAlgn="base">
        <a:spcBef>
          <a:spcPct val="20000"/>
        </a:spcBef>
        <a:spcAft>
          <a:spcPct val="0"/>
        </a:spcAft>
        <a:buChar char="»"/>
        <a:defRPr sz="2000" b="1">
          <a:solidFill>
            <a:srgbClr val="F5FF2E"/>
          </a:solidFill>
          <a:latin typeface="+mn-lt"/>
          <a:ea typeface="+mn-ea"/>
        </a:defRPr>
      </a:lvl8pPr>
      <a:lvl9pPr marL="3886200" indent="-228600" algn="l" rtl="0" fontAlgn="base">
        <a:spcBef>
          <a:spcPct val="20000"/>
        </a:spcBef>
        <a:spcAft>
          <a:spcPct val="0"/>
        </a:spcAft>
        <a:buChar char="»"/>
        <a:defRPr sz="2000" b="1">
          <a:solidFill>
            <a:srgbClr val="F5FF2E"/>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3639261"/>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 id="2147484048" r:id="rId14"/>
    <p:sldLayoutId id="2147484049" r:id="rId15"/>
    <p:sldLayoutId id="2147484050" r:id="rId16"/>
    <p:sldLayoutId id="2147484051" r:id="rId17"/>
    <p:sldLayoutId id="2147484052" r:id="rId18"/>
    <p:sldLayoutId id="2147484053" r:id="rId19"/>
    <p:sldLayoutId id="2147484054" r:id="rId20"/>
    <p:sldLayoutId id="2147484055" r:id="rId21"/>
    <p:sldLayoutId id="2147484056" r:id="rId2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358362601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endParaRPr lang="en-US">
              <a:solidFill>
                <a:srgbClr val="000000"/>
              </a:solidFill>
              <a:effectLst/>
              <a:latin typeface="Arial"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ffectLst/>
              <a:latin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83C5DC2-6D04-4179-BD57-9CBC8A0F96EF}" type="slidenum">
              <a:rPr lang="en-US">
                <a:solidFill>
                  <a:srgbClr val="000000"/>
                </a:solidFill>
                <a:effectLst/>
                <a:latin typeface="Arial" charset="0"/>
              </a:rPr>
              <a:pPr/>
              <a:t>‹#›</a:t>
            </a:fld>
            <a:endParaRPr lang="en-US">
              <a:solidFill>
                <a:srgbClr val="000000"/>
              </a:solidFill>
              <a:effectLst/>
              <a:latin typeface="Arial" charset="0"/>
            </a:endParaRPr>
          </a:p>
        </p:txBody>
      </p:sp>
    </p:spTree>
    <p:extLst>
      <p:ext uri="{BB962C8B-B14F-4D97-AF65-F5344CB8AC3E}">
        <p14:creationId xmlns:p14="http://schemas.microsoft.com/office/powerpoint/2010/main" val="466130577"/>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lgn="l">
              <a:defRPr/>
            </a:pPr>
            <a:endParaRPr lang="en-US">
              <a:solidFill>
                <a:srgbClr val="000000"/>
              </a:solidFill>
              <a:effectLst/>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ffectLst/>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73375FDB-718A-438A-9AD1-EEA1C94CEB26}" type="slidenum">
              <a:rPr lang="en-US">
                <a:solidFill>
                  <a:srgbClr val="000000"/>
                </a:solidFill>
                <a:effectLst/>
              </a:rPr>
              <a:pPr>
                <a:defRPr/>
              </a:pPr>
              <a:t>‹#›</a:t>
            </a:fld>
            <a:endParaRPr lang="en-US">
              <a:solidFill>
                <a:srgbClr val="000000"/>
              </a:solidFill>
              <a:effectLst/>
            </a:endParaRPr>
          </a:p>
        </p:txBody>
      </p:sp>
    </p:spTree>
    <p:extLst>
      <p:ext uri="{BB962C8B-B14F-4D97-AF65-F5344CB8AC3E}">
        <p14:creationId xmlns:p14="http://schemas.microsoft.com/office/powerpoint/2010/main" val="1402094516"/>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 id="2147484120" r:id="rId12"/>
    <p:sldLayoutId id="2147484121" r:id="rId13"/>
    <p:sldLayoutId id="2147484122" r:id="rId14"/>
    <p:sldLayoutId id="2147484123" r:id="rId15"/>
    <p:sldLayoutId id="2147484124"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whites2">
            <a:extLst>
              <a:ext uri="{FF2B5EF4-FFF2-40B4-BE49-F238E27FC236}">
                <a16:creationId xmlns:a16="http://schemas.microsoft.com/office/drawing/2014/main" id="{5922526A-63D2-38C4-DBE6-9A9129950C6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31750"/>
            <a:ext cx="12192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a:extLst>
              <a:ext uri="{FF2B5EF4-FFF2-40B4-BE49-F238E27FC236}">
                <a16:creationId xmlns:a16="http://schemas.microsoft.com/office/drawing/2014/main" id="{48C80C32-F017-A2B8-267B-213E8BCC1A2C}"/>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8" name="Rectangle 4">
            <a:extLst>
              <a:ext uri="{FF2B5EF4-FFF2-40B4-BE49-F238E27FC236}">
                <a16:creationId xmlns:a16="http://schemas.microsoft.com/office/drawing/2014/main" id="{AFD98A83-4680-D1E4-6050-435FF034E9C2}"/>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205872489"/>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36">
            <a:extLst>
              <a:ext uri="{FF2B5EF4-FFF2-40B4-BE49-F238E27FC236}">
                <a16:creationId xmlns:a16="http://schemas.microsoft.com/office/drawing/2014/main" id="{6A030D5B-3F87-AE2A-7A4A-8366DF7D362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a:extLst>
              <a:ext uri="{FF2B5EF4-FFF2-40B4-BE49-F238E27FC236}">
                <a16:creationId xmlns:a16="http://schemas.microsoft.com/office/drawing/2014/main" id="{0417FE53-5CEE-1F83-E172-30BADA3047C2}"/>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Rectangle 4">
            <a:extLst>
              <a:ext uri="{FF2B5EF4-FFF2-40B4-BE49-F238E27FC236}">
                <a16:creationId xmlns:a16="http://schemas.microsoft.com/office/drawing/2014/main" id="{88F3A8DF-2FD6-352C-58D6-FAA75713D287}"/>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3" name="Rectangle 5">
            <a:extLst>
              <a:ext uri="{FF2B5EF4-FFF2-40B4-BE49-F238E27FC236}">
                <a16:creationId xmlns:a16="http://schemas.microsoft.com/office/drawing/2014/main" id="{2083FA1C-2E2D-F838-61A7-5EEE5D503076}"/>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34" charset="-128"/>
              </a:defRPr>
            </a:lvl1pPr>
          </a:lstStyle>
          <a:p>
            <a:pPr>
              <a:defRPr/>
            </a:pPr>
            <a:endParaRPr lang="en-US"/>
          </a:p>
        </p:txBody>
      </p:sp>
      <p:sp>
        <p:nvSpPr>
          <p:cNvPr id="109574" name="Rectangle 6">
            <a:extLst>
              <a:ext uri="{FF2B5EF4-FFF2-40B4-BE49-F238E27FC236}">
                <a16:creationId xmlns:a16="http://schemas.microsoft.com/office/drawing/2014/main" id="{07D990DF-A613-C29B-7BD5-DF2941D08B4B}"/>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34" charset="-128"/>
              </a:defRPr>
            </a:lvl1pPr>
          </a:lstStyle>
          <a:p>
            <a:pPr>
              <a:defRPr/>
            </a:pPr>
            <a:endParaRPr lang="en-US"/>
          </a:p>
        </p:txBody>
      </p:sp>
      <p:sp>
        <p:nvSpPr>
          <p:cNvPr id="109575" name="Rectangle 7">
            <a:extLst>
              <a:ext uri="{FF2B5EF4-FFF2-40B4-BE49-F238E27FC236}">
                <a16:creationId xmlns:a16="http://schemas.microsoft.com/office/drawing/2014/main" id="{2537D824-A00C-069F-BB33-D12B782EA6DE}"/>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effectLst/>
                <a:latin typeface="Arial" panose="020B0604020202020204" pitchFamily="34" charset="0"/>
              </a:defRPr>
            </a:lvl1pPr>
          </a:lstStyle>
          <a:p>
            <a:pPr>
              <a:defRPr/>
            </a:pPr>
            <a:fld id="{A7487A39-3515-4C58-91DA-96F91A3C96B8}" type="slidenum">
              <a:rPr lang="en-US" altLang="en-US"/>
              <a:pPr>
                <a:defRPr/>
              </a:pPr>
              <a:t>‹#›</a:t>
            </a:fld>
            <a:endParaRPr lang="en-US" altLang="en-US"/>
          </a:p>
        </p:txBody>
      </p:sp>
    </p:spTree>
    <p:extLst>
      <p:ext uri="{BB962C8B-B14F-4D97-AF65-F5344CB8AC3E}">
        <p14:creationId xmlns:p14="http://schemas.microsoft.com/office/powerpoint/2010/main" val="4195681279"/>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 id="2147484150" r:id="rId13"/>
    <p:sldLayoutId id="2147484151" r:id="rId14"/>
    <p:sldLayoutId id="2147484152" r:id="rId15"/>
    <p:sldLayoutId id="2147484153" r:id="rId16"/>
    <p:sldLayoutId id="2147484154"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gemstone">
            <a:extLst>
              <a:ext uri="{FF2B5EF4-FFF2-40B4-BE49-F238E27FC236}">
                <a16:creationId xmlns:a16="http://schemas.microsoft.com/office/drawing/2014/main" id="{F8235822-ED91-DA28-A8EA-54DAE659AFD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a:extLst>
              <a:ext uri="{FF2B5EF4-FFF2-40B4-BE49-F238E27FC236}">
                <a16:creationId xmlns:a16="http://schemas.microsoft.com/office/drawing/2014/main" id="{3E91F650-695D-F2E1-ADC0-BFE2450225DD}"/>
              </a:ext>
            </a:extLst>
          </p:cNvPr>
          <p:cNvSpPr>
            <a:spLocks noGrp="1" noChangeArrowheads="1"/>
          </p:cNvSpPr>
          <p:nvPr>
            <p:ph type="title"/>
          </p:nvPr>
        </p:nvSpPr>
        <p:spPr bwMode="auto">
          <a:xfrm>
            <a:off x="1524000" y="685800"/>
            <a:ext cx="9753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Rectangle 4">
            <a:extLst>
              <a:ext uri="{FF2B5EF4-FFF2-40B4-BE49-F238E27FC236}">
                <a16:creationId xmlns:a16="http://schemas.microsoft.com/office/drawing/2014/main" id="{1F418D8D-F43A-56D4-7DB5-754784DB8493}"/>
              </a:ext>
            </a:extLst>
          </p:cNvPr>
          <p:cNvSpPr>
            <a:spLocks noGrp="1" noChangeArrowheads="1"/>
          </p:cNvSpPr>
          <p:nvPr>
            <p:ph type="body" idx="1"/>
          </p:nvPr>
        </p:nvSpPr>
        <p:spPr bwMode="auto">
          <a:xfrm>
            <a:off x="1625600" y="1981200"/>
            <a:ext cx="9956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191476007"/>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 id="2147484167" r:id="rId12"/>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06E7AF8F-B92E-7E44-04DB-F7A5B3E313D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a:extLst>
              <a:ext uri="{FF2B5EF4-FFF2-40B4-BE49-F238E27FC236}">
                <a16:creationId xmlns:a16="http://schemas.microsoft.com/office/drawing/2014/main" id="{50EC8499-4C1A-F069-84CD-12BC8607AC48}"/>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4" name="Rectangle 4">
            <a:extLst>
              <a:ext uri="{FF2B5EF4-FFF2-40B4-BE49-F238E27FC236}">
                <a16:creationId xmlns:a16="http://schemas.microsoft.com/office/drawing/2014/main" id="{14906DD0-A962-B9AF-8F1F-E56D3F17C72D}"/>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0597" name="Rectangle 5">
            <a:extLst>
              <a:ext uri="{FF2B5EF4-FFF2-40B4-BE49-F238E27FC236}">
                <a16:creationId xmlns:a16="http://schemas.microsoft.com/office/drawing/2014/main" id="{02545BD1-3E11-6688-F354-8FF68FED7FDF}"/>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34" charset="-128"/>
              </a:defRPr>
            </a:lvl1pPr>
          </a:lstStyle>
          <a:p>
            <a:pPr>
              <a:defRPr/>
            </a:pPr>
            <a:endParaRPr lang="en-US"/>
          </a:p>
        </p:txBody>
      </p:sp>
      <p:sp>
        <p:nvSpPr>
          <p:cNvPr id="110598" name="Rectangle 6">
            <a:extLst>
              <a:ext uri="{FF2B5EF4-FFF2-40B4-BE49-F238E27FC236}">
                <a16:creationId xmlns:a16="http://schemas.microsoft.com/office/drawing/2014/main" id="{0BF542BC-7DCA-1BDA-C7EC-39B6932C2F12}"/>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34" charset="-128"/>
              </a:defRPr>
            </a:lvl1pPr>
          </a:lstStyle>
          <a:p>
            <a:pPr>
              <a:defRPr/>
            </a:pPr>
            <a:endParaRPr lang="en-US"/>
          </a:p>
        </p:txBody>
      </p:sp>
      <p:sp>
        <p:nvSpPr>
          <p:cNvPr id="110599" name="Rectangle 7">
            <a:extLst>
              <a:ext uri="{FF2B5EF4-FFF2-40B4-BE49-F238E27FC236}">
                <a16:creationId xmlns:a16="http://schemas.microsoft.com/office/drawing/2014/main" id="{E804418B-668A-F931-3DD2-9ACE3E0C2D4D}"/>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effectLst/>
                <a:latin typeface="Times" panose="02020603050405020304" pitchFamily="18" charset="0"/>
              </a:defRPr>
            </a:lvl1pPr>
          </a:lstStyle>
          <a:p>
            <a:pPr>
              <a:defRPr/>
            </a:pPr>
            <a:fld id="{C1DD0CCE-F2D8-4176-BC20-BF287F5E93A6}" type="slidenum">
              <a:rPr lang="en-US" altLang="en-US"/>
              <a:pPr>
                <a:defRPr/>
              </a:pPr>
              <a:t>‹#›</a:t>
            </a:fld>
            <a:endParaRPr lang="en-US" altLang="en-US"/>
          </a:p>
        </p:txBody>
      </p:sp>
    </p:spTree>
    <p:extLst>
      <p:ext uri="{BB962C8B-B14F-4D97-AF65-F5344CB8AC3E}">
        <p14:creationId xmlns:p14="http://schemas.microsoft.com/office/powerpoint/2010/main" val="1712077902"/>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12" charset="0"/>
        </a:defRPr>
      </a:lvl2pPr>
      <a:lvl3pPr algn="ctr" rtl="0" eaLnBrk="0" fontAlgn="base" hangingPunct="0">
        <a:spcBef>
          <a:spcPct val="0"/>
        </a:spcBef>
        <a:spcAft>
          <a:spcPct val="0"/>
        </a:spcAft>
        <a:defRPr sz="4400">
          <a:solidFill>
            <a:schemeClr val="tx2"/>
          </a:solidFill>
          <a:latin typeface="Times" pitchFamily="-112" charset="0"/>
        </a:defRPr>
      </a:lvl3pPr>
      <a:lvl4pPr algn="ctr" rtl="0" eaLnBrk="0" fontAlgn="base" hangingPunct="0">
        <a:spcBef>
          <a:spcPct val="0"/>
        </a:spcBef>
        <a:spcAft>
          <a:spcPct val="0"/>
        </a:spcAft>
        <a:defRPr sz="4400">
          <a:solidFill>
            <a:schemeClr val="tx2"/>
          </a:solidFill>
          <a:latin typeface="Times" pitchFamily="-112" charset="0"/>
        </a:defRPr>
      </a:lvl4pPr>
      <a:lvl5pPr algn="ctr" rtl="0" eaLnBrk="0" fontAlgn="base" hangingPunct="0">
        <a:spcBef>
          <a:spcPct val="0"/>
        </a:spcBef>
        <a:spcAft>
          <a:spcPct val="0"/>
        </a:spcAft>
        <a:defRPr sz="4400">
          <a:solidFill>
            <a:schemeClr val="tx2"/>
          </a:solidFill>
          <a:latin typeface="Times" pitchFamily="-112" charset="0"/>
        </a:defRPr>
      </a:lvl5pPr>
      <a:lvl6pPr marL="457200" algn="ctr" rtl="0" fontAlgn="base">
        <a:spcBef>
          <a:spcPct val="0"/>
        </a:spcBef>
        <a:spcAft>
          <a:spcPct val="0"/>
        </a:spcAft>
        <a:defRPr sz="4400">
          <a:solidFill>
            <a:schemeClr val="tx2"/>
          </a:solidFill>
          <a:latin typeface="Times" pitchFamily="-112" charset="0"/>
        </a:defRPr>
      </a:lvl6pPr>
      <a:lvl7pPr marL="914400" algn="ctr" rtl="0" fontAlgn="base">
        <a:spcBef>
          <a:spcPct val="0"/>
        </a:spcBef>
        <a:spcAft>
          <a:spcPct val="0"/>
        </a:spcAft>
        <a:defRPr sz="4400">
          <a:solidFill>
            <a:schemeClr val="tx2"/>
          </a:solidFill>
          <a:latin typeface="Times" pitchFamily="-112" charset="0"/>
        </a:defRPr>
      </a:lvl7pPr>
      <a:lvl8pPr marL="1371600" algn="ctr" rtl="0" fontAlgn="base">
        <a:spcBef>
          <a:spcPct val="0"/>
        </a:spcBef>
        <a:spcAft>
          <a:spcPct val="0"/>
        </a:spcAft>
        <a:defRPr sz="4400">
          <a:solidFill>
            <a:schemeClr val="tx2"/>
          </a:solidFill>
          <a:latin typeface="Times" pitchFamily="-112" charset="0"/>
        </a:defRPr>
      </a:lvl8pPr>
      <a:lvl9pPr marL="1828800" algn="ctr" rtl="0" fontAlgn="base">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481613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02" name="Picture 2" descr="AllThingsNew-NoRaysBackground"/>
          <p:cNvPicPr>
            <a:picLocks noChangeAspect="1" noChangeArrowheads="1"/>
          </p:cNvPicPr>
          <p:nvPr/>
        </p:nvPicPr>
        <p:blipFill>
          <a:blip r:embed="rId13" cstate="print"/>
          <a:srcRect/>
          <a:stretch>
            <a:fillRect/>
          </a:stretch>
        </p:blipFill>
        <p:spPr bwMode="auto">
          <a:xfrm>
            <a:off x="0" y="0"/>
            <a:ext cx="12192000" cy="6858000"/>
          </a:xfrm>
          <a:prstGeom prst="rect">
            <a:avLst/>
          </a:prstGeom>
          <a:noFill/>
        </p:spPr>
      </p:pic>
      <p:sp>
        <p:nvSpPr>
          <p:cNvPr id="102403" name="Rectangle 3"/>
          <p:cNvSpPr>
            <a:spLocks noGrp="1" noChangeArrowheads="1"/>
          </p:cNvSpPr>
          <p:nvPr>
            <p:ph type="title"/>
          </p:nvPr>
        </p:nvSpPr>
        <p:spPr bwMode="auto">
          <a:xfrm>
            <a:off x="406400" y="381000"/>
            <a:ext cx="11379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04"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161249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fontAlgn="base">
        <a:spcBef>
          <a:spcPct val="0"/>
        </a:spcBef>
        <a:spcAft>
          <a:spcPct val="0"/>
        </a:spcAft>
        <a:defRPr sz="4000" b="1">
          <a:solidFill>
            <a:schemeClr val="bg1"/>
          </a:solidFill>
          <a:latin typeface="+mj-lt"/>
          <a:ea typeface="+mj-ea"/>
          <a:cs typeface="+mj-cs"/>
        </a:defRPr>
      </a:lvl1pPr>
      <a:lvl2pPr algn="ctr" rtl="0" fontAlgn="base">
        <a:spcBef>
          <a:spcPct val="0"/>
        </a:spcBef>
        <a:spcAft>
          <a:spcPct val="0"/>
        </a:spcAft>
        <a:defRPr sz="4000" b="1">
          <a:solidFill>
            <a:schemeClr val="bg1"/>
          </a:solidFill>
          <a:latin typeface="Chalkboard Bold" pitchFamily="1" charset="0"/>
          <a:ea typeface="ＭＳ Ｐゴシック" pitchFamily="1" charset="-128"/>
        </a:defRPr>
      </a:lvl2pPr>
      <a:lvl3pPr algn="ctr" rtl="0" fontAlgn="base">
        <a:spcBef>
          <a:spcPct val="0"/>
        </a:spcBef>
        <a:spcAft>
          <a:spcPct val="0"/>
        </a:spcAft>
        <a:defRPr sz="4000" b="1">
          <a:solidFill>
            <a:schemeClr val="bg1"/>
          </a:solidFill>
          <a:latin typeface="Chalkboard Bold" pitchFamily="1" charset="0"/>
          <a:ea typeface="ＭＳ Ｐゴシック" pitchFamily="1" charset="-128"/>
        </a:defRPr>
      </a:lvl3pPr>
      <a:lvl4pPr algn="ctr" rtl="0" fontAlgn="base">
        <a:spcBef>
          <a:spcPct val="0"/>
        </a:spcBef>
        <a:spcAft>
          <a:spcPct val="0"/>
        </a:spcAft>
        <a:defRPr sz="4000" b="1">
          <a:solidFill>
            <a:schemeClr val="bg1"/>
          </a:solidFill>
          <a:latin typeface="Chalkboard Bold" pitchFamily="1" charset="0"/>
          <a:ea typeface="ＭＳ Ｐゴシック" pitchFamily="1" charset="-128"/>
        </a:defRPr>
      </a:lvl4pPr>
      <a:lvl5pPr algn="ctr" rtl="0" fontAlgn="base">
        <a:spcBef>
          <a:spcPct val="0"/>
        </a:spcBef>
        <a:spcAft>
          <a:spcPct val="0"/>
        </a:spcAft>
        <a:defRPr sz="4000" b="1">
          <a:solidFill>
            <a:schemeClr val="bg1"/>
          </a:solidFill>
          <a:latin typeface="Chalkboard Bold" pitchFamily="1" charset="0"/>
          <a:ea typeface="ＭＳ Ｐゴシック" pitchFamily="1" charset="-128"/>
        </a:defRPr>
      </a:lvl5pPr>
      <a:lvl6pPr marL="457200" algn="ctr" rtl="0" fontAlgn="base">
        <a:spcBef>
          <a:spcPct val="0"/>
        </a:spcBef>
        <a:spcAft>
          <a:spcPct val="0"/>
        </a:spcAft>
        <a:defRPr sz="4000" b="1">
          <a:solidFill>
            <a:schemeClr val="bg1"/>
          </a:solidFill>
          <a:latin typeface="Chalkboard Bold" pitchFamily="1" charset="0"/>
          <a:ea typeface="ＭＳ Ｐゴシック" pitchFamily="1" charset="-128"/>
        </a:defRPr>
      </a:lvl6pPr>
      <a:lvl7pPr marL="914400" algn="ctr" rtl="0" fontAlgn="base">
        <a:spcBef>
          <a:spcPct val="0"/>
        </a:spcBef>
        <a:spcAft>
          <a:spcPct val="0"/>
        </a:spcAft>
        <a:defRPr sz="4000" b="1">
          <a:solidFill>
            <a:schemeClr val="bg1"/>
          </a:solidFill>
          <a:latin typeface="Chalkboard Bold" pitchFamily="1" charset="0"/>
          <a:ea typeface="ＭＳ Ｐゴシック" pitchFamily="1" charset="-128"/>
        </a:defRPr>
      </a:lvl7pPr>
      <a:lvl8pPr marL="1371600" algn="ctr" rtl="0" fontAlgn="base">
        <a:spcBef>
          <a:spcPct val="0"/>
        </a:spcBef>
        <a:spcAft>
          <a:spcPct val="0"/>
        </a:spcAft>
        <a:defRPr sz="4000" b="1">
          <a:solidFill>
            <a:schemeClr val="bg1"/>
          </a:solidFill>
          <a:latin typeface="Chalkboard Bold" pitchFamily="1" charset="0"/>
          <a:ea typeface="ＭＳ Ｐゴシック" pitchFamily="1" charset="-128"/>
        </a:defRPr>
      </a:lvl8pPr>
      <a:lvl9pPr marL="1828800" algn="ctr" rtl="0" fontAlgn="base">
        <a:spcBef>
          <a:spcPct val="0"/>
        </a:spcBef>
        <a:spcAft>
          <a:spcPct val="0"/>
        </a:spcAft>
        <a:defRPr sz="4000" b="1">
          <a:solidFill>
            <a:schemeClr val="bg1"/>
          </a:solidFill>
          <a:latin typeface="Chalkboard Bold" pitchFamily="1" charset="0"/>
          <a:ea typeface="ＭＳ Ｐゴシック" pitchFamily="1" charset="-128"/>
        </a:defRPr>
      </a:lvl9pPr>
    </p:titleStyle>
    <p:bodyStyle>
      <a:lvl1pPr marL="342900" indent="-342900" algn="l" rtl="0" fontAlgn="base">
        <a:spcBef>
          <a:spcPct val="20000"/>
        </a:spcBef>
        <a:spcAft>
          <a:spcPct val="0"/>
        </a:spcAft>
        <a:buChar char="•"/>
        <a:defRPr sz="3200" b="1">
          <a:solidFill>
            <a:srgbClr val="EDFF65"/>
          </a:solidFill>
          <a:latin typeface="+mn-lt"/>
          <a:ea typeface="+mn-ea"/>
          <a:cs typeface="+mn-cs"/>
        </a:defRPr>
      </a:lvl1pPr>
      <a:lvl2pPr marL="742950" indent="-285750" algn="l" rtl="0" fontAlgn="base">
        <a:spcBef>
          <a:spcPct val="20000"/>
        </a:spcBef>
        <a:spcAft>
          <a:spcPct val="0"/>
        </a:spcAft>
        <a:buChar char="–"/>
        <a:defRPr sz="2800" b="1">
          <a:solidFill>
            <a:srgbClr val="EDFF65"/>
          </a:solidFill>
          <a:latin typeface="+mn-lt"/>
          <a:ea typeface="+mn-ea"/>
        </a:defRPr>
      </a:lvl2pPr>
      <a:lvl3pPr marL="1143000" indent="-228600" algn="l" rtl="0" fontAlgn="base">
        <a:spcBef>
          <a:spcPct val="20000"/>
        </a:spcBef>
        <a:spcAft>
          <a:spcPct val="0"/>
        </a:spcAft>
        <a:buChar char="•"/>
        <a:defRPr sz="2400" b="1">
          <a:solidFill>
            <a:srgbClr val="EDFF65"/>
          </a:solidFill>
          <a:latin typeface="+mn-lt"/>
          <a:ea typeface="+mn-ea"/>
        </a:defRPr>
      </a:lvl3pPr>
      <a:lvl4pPr marL="1600200" indent="-228600" algn="l" rtl="0" fontAlgn="base">
        <a:spcBef>
          <a:spcPct val="20000"/>
        </a:spcBef>
        <a:spcAft>
          <a:spcPct val="0"/>
        </a:spcAft>
        <a:buChar char="–"/>
        <a:defRPr sz="2000" b="1">
          <a:solidFill>
            <a:srgbClr val="EDFF65"/>
          </a:solidFill>
          <a:latin typeface="+mn-lt"/>
          <a:ea typeface="+mn-ea"/>
        </a:defRPr>
      </a:lvl4pPr>
      <a:lvl5pPr marL="2057400" indent="-228600" algn="l" rtl="0" fontAlgn="base">
        <a:spcBef>
          <a:spcPct val="20000"/>
        </a:spcBef>
        <a:spcAft>
          <a:spcPct val="0"/>
        </a:spcAft>
        <a:buChar char="»"/>
        <a:defRPr sz="2000" b="1">
          <a:solidFill>
            <a:srgbClr val="EDFF65"/>
          </a:solidFill>
          <a:latin typeface="+mn-lt"/>
          <a:ea typeface="+mn-ea"/>
        </a:defRPr>
      </a:lvl5pPr>
      <a:lvl6pPr marL="2514600" indent="-228600" algn="l" rtl="0" fontAlgn="base">
        <a:spcBef>
          <a:spcPct val="20000"/>
        </a:spcBef>
        <a:spcAft>
          <a:spcPct val="0"/>
        </a:spcAft>
        <a:buChar char="»"/>
        <a:defRPr sz="2000" b="1">
          <a:solidFill>
            <a:srgbClr val="EDFF65"/>
          </a:solidFill>
          <a:latin typeface="+mn-lt"/>
          <a:ea typeface="+mn-ea"/>
        </a:defRPr>
      </a:lvl6pPr>
      <a:lvl7pPr marL="2971800" indent="-228600" algn="l" rtl="0" fontAlgn="base">
        <a:spcBef>
          <a:spcPct val="20000"/>
        </a:spcBef>
        <a:spcAft>
          <a:spcPct val="0"/>
        </a:spcAft>
        <a:buChar char="»"/>
        <a:defRPr sz="2000" b="1">
          <a:solidFill>
            <a:srgbClr val="EDFF65"/>
          </a:solidFill>
          <a:latin typeface="+mn-lt"/>
          <a:ea typeface="+mn-ea"/>
        </a:defRPr>
      </a:lvl7pPr>
      <a:lvl8pPr marL="3429000" indent="-228600" algn="l" rtl="0" fontAlgn="base">
        <a:spcBef>
          <a:spcPct val="20000"/>
        </a:spcBef>
        <a:spcAft>
          <a:spcPct val="0"/>
        </a:spcAft>
        <a:buChar char="»"/>
        <a:defRPr sz="2000" b="1">
          <a:solidFill>
            <a:srgbClr val="EDFF65"/>
          </a:solidFill>
          <a:latin typeface="+mn-lt"/>
          <a:ea typeface="+mn-ea"/>
        </a:defRPr>
      </a:lvl8pPr>
      <a:lvl9pPr marL="3886200" indent="-228600" algn="l" rtl="0" fontAlgn="base">
        <a:spcBef>
          <a:spcPct val="20000"/>
        </a:spcBef>
        <a:spcAft>
          <a:spcPct val="0"/>
        </a:spcAft>
        <a:buChar char="»"/>
        <a:defRPr sz="2000" b="1">
          <a:solidFill>
            <a:srgbClr val="EDFF65"/>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490775F-9254-6AD4-3057-546808578DAE}"/>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6286B3-0379-E1B3-7E5D-D192302251BB}"/>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A05F93E-3C54-564A-7BA7-929E6B9F638A}"/>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FD6C98D9-61EF-1FCD-1C0A-949DBB16D2D1}"/>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ABC30062-503D-F3A9-94A2-ADB90A2CAB67}"/>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C9D9263B-1468-4E3E-B696-9E1C9D01CAAB}" type="slidenum">
              <a:rPr lang="en-US" altLang="en-US"/>
              <a:pPr/>
              <a:t>‹#›</a:t>
            </a:fld>
            <a:endParaRPr lang="en-US" altLang="en-US"/>
          </a:p>
        </p:txBody>
      </p:sp>
    </p:spTree>
    <p:extLst>
      <p:ext uri="{BB962C8B-B14F-4D97-AF65-F5344CB8AC3E}">
        <p14:creationId xmlns:p14="http://schemas.microsoft.com/office/powerpoint/2010/main" val="402381152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412686745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9939038"/>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22400" y="762000"/>
            <a:ext cx="9550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422400" y="1600200"/>
            <a:ext cx="9550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a:solidFill>
                <a:srgbClr val="000000"/>
              </a:solidFill>
              <a:effectLst/>
              <a:latin typeface="Arial"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solidFill>
                <a:srgbClr val="000000"/>
              </a:solidFill>
              <a:effectLst/>
              <a:latin typeface="Arial"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74150346-2264-4F2A-8B59-900D1271FA6B}" type="slidenum">
              <a:rPr lang="en-US" smtClean="0">
                <a:solidFill>
                  <a:srgbClr val="000000"/>
                </a:solidFill>
                <a:effectLst/>
                <a:latin typeface="Arial" charset="0"/>
              </a:rPr>
              <a:pPr eaLnBrk="0" hangingPunct="0"/>
              <a:t>‹#›</a:t>
            </a:fld>
            <a:endParaRPr lang="en-US">
              <a:solidFill>
                <a:srgbClr val="000000"/>
              </a:solidFill>
              <a:effectLst/>
              <a:latin typeface="Arial" charset="0"/>
            </a:endParaRPr>
          </a:p>
        </p:txBody>
      </p:sp>
    </p:spTree>
    <p:extLst>
      <p:ext uri="{BB962C8B-B14F-4D97-AF65-F5344CB8AC3E}">
        <p14:creationId xmlns:p14="http://schemas.microsoft.com/office/powerpoint/2010/main" val="1893816719"/>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ctr" rtl="0" fontAlgn="base">
        <a:spcBef>
          <a:spcPct val="0"/>
        </a:spcBef>
        <a:spcAft>
          <a:spcPct val="0"/>
        </a:spcAft>
        <a:defRPr sz="4000" b="1">
          <a:solidFill>
            <a:schemeClr val="tx2"/>
          </a:solidFill>
          <a:latin typeface="+mj-lt"/>
          <a:ea typeface="+mj-ea"/>
          <a:cs typeface="+mj-cs"/>
        </a:defRPr>
      </a:lvl1pPr>
      <a:lvl2pPr algn="ctr" rtl="0" fontAlgn="base">
        <a:spcBef>
          <a:spcPct val="0"/>
        </a:spcBef>
        <a:spcAft>
          <a:spcPct val="0"/>
        </a:spcAft>
        <a:defRPr sz="4000" b="1">
          <a:solidFill>
            <a:schemeClr val="tx2"/>
          </a:solidFill>
          <a:latin typeface="Arial" charset="0"/>
          <a:ea typeface="ＭＳ Ｐゴシック" pitchFamily="124" charset="-128"/>
        </a:defRPr>
      </a:lvl2pPr>
      <a:lvl3pPr algn="ctr" rtl="0" fontAlgn="base">
        <a:spcBef>
          <a:spcPct val="0"/>
        </a:spcBef>
        <a:spcAft>
          <a:spcPct val="0"/>
        </a:spcAft>
        <a:defRPr sz="4000" b="1">
          <a:solidFill>
            <a:schemeClr val="tx2"/>
          </a:solidFill>
          <a:latin typeface="Arial" charset="0"/>
          <a:ea typeface="ＭＳ Ｐゴシック" pitchFamily="124" charset="-128"/>
        </a:defRPr>
      </a:lvl3pPr>
      <a:lvl4pPr algn="ctr" rtl="0" fontAlgn="base">
        <a:spcBef>
          <a:spcPct val="0"/>
        </a:spcBef>
        <a:spcAft>
          <a:spcPct val="0"/>
        </a:spcAft>
        <a:defRPr sz="4000" b="1">
          <a:solidFill>
            <a:schemeClr val="tx2"/>
          </a:solidFill>
          <a:latin typeface="Arial" charset="0"/>
          <a:ea typeface="ＭＳ Ｐゴシック" pitchFamily="124" charset="-128"/>
        </a:defRPr>
      </a:lvl4pPr>
      <a:lvl5pPr algn="ctr" rtl="0" fontAlgn="base">
        <a:spcBef>
          <a:spcPct val="0"/>
        </a:spcBef>
        <a:spcAft>
          <a:spcPct val="0"/>
        </a:spcAft>
        <a:defRPr sz="4000" b="1">
          <a:solidFill>
            <a:schemeClr val="tx2"/>
          </a:solidFill>
          <a:latin typeface="Arial" charset="0"/>
          <a:ea typeface="ＭＳ Ｐゴシック" pitchFamily="124" charset="-128"/>
        </a:defRPr>
      </a:lvl5pPr>
      <a:lvl6pPr marL="457200" algn="ctr" rtl="0" fontAlgn="base">
        <a:spcBef>
          <a:spcPct val="0"/>
        </a:spcBef>
        <a:spcAft>
          <a:spcPct val="0"/>
        </a:spcAft>
        <a:defRPr sz="4000" b="1">
          <a:solidFill>
            <a:schemeClr val="tx2"/>
          </a:solidFill>
          <a:latin typeface="Arial" charset="0"/>
          <a:ea typeface="ＭＳ Ｐゴシック" pitchFamily="124" charset="-128"/>
        </a:defRPr>
      </a:lvl6pPr>
      <a:lvl7pPr marL="914400" algn="ctr" rtl="0" fontAlgn="base">
        <a:spcBef>
          <a:spcPct val="0"/>
        </a:spcBef>
        <a:spcAft>
          <a:spcPct val="0"/>
        </a:spcAft>
        <a:defRPr sz="4000" b="1">
          <a:solidFill>
            <a:schemeClr val="tx2"/>
          </a:solidFill>
          <a:latin typeface="Arial" charset="0"/>
          <a:ea typeface="ＭＳ Ｐゴシック" pitchFamily="124" charset="-128"/>
        </a:defRPr>
      </a:lvl7pPr>
      <a:lvl8pPr marL="1371600" algn="ctr" rtl="0" fontAlgn="base">
        <a:spcBef>
          <a:spcPct val="0"/>
        </a:spcBef>
        <a:spcAft>
          <a:spcPct val="0"/>
        </a:spcAft>
        <a:defRPr sz="4000" b="1">
          <a:solidFill>
            <a:schemeClr val="tx2"/>
          </a:solidFill>
          <a:latin typeface="Arial" charset="0"/>
          <a:ea typeface="ＭＳ Ｐゴシック" pitchFamily="124" charset="-128"/>
        </a:defRPr>
      </a:lvl8pPr>
      <a:lvl9pPr marL="1828800" algn="ctr" rtl="0" fontAlgn="base">
        <a:spcBef>
          <a:spcPct val="0"/>
        </a:spcBef>
        <a:spcAft>
          <a:spcPct val="0"/>
        </a:spcAft>
        <a:defRPr sz="4000" b="1">
          <a:solidFill>
            <a:schemeClr val="tx2"/>
          </a:solidFill>
          <a:latin typeface="Arial" charset="0"/>
          <a:ea typeface="ＭＳ Ｐゴシック" pitchFamily="124" charset="-128"/>
        </a:defRPr>
      </a:lvl9pPr>
    </p:titleStyle>
    <p:bodyStyle>
      <a:lvl1pPr algn="l" rtl="0" fontAlgn="base">
        <a:spcBef>
          <a:spcPct val="20000"/>
        </a:spcBef>
        <a:spcAft>
          <a:spcPct val="0"/>
        </a:spcAft>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4377800"/>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51" r:id="rId19"/>
    <p:sldLayoutId id="2147483852"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truth-out.org/in-twilight-social-state-rethinking-walter-benjamins-angel-history66544" TargetMode="External"/><Relationship Id="rId2" Type="http://schemas.openxmlformats.org/officeDocument/2006/relationships/image" Target="../media/image28.jpeg"/><Relationship Id="rId1" Type="http://schemas.openxmlformats.org/officeDocument/2006/relationships/slideLayout" Target="../slideLayouts/slideLayout119.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0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7.png"/><Relationship Id="rId5" Type="http://schemas.openxmlformats.org/officeDocument/2006/relationships/image" Target="../media/image16.jpeg"/><Relationship Id="rId4" Type="http://schemas.openxmlformats.org/officeDocument/2006/relationships/notesSlide" Target="../notesSlides/notesSlide83.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0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7.png"/><Relationship Id="rId5" Type="http://schemas.openxmlformats.org/officeDocument/2006/relationships/image" Target="../media/image16.jpeg"/><Relationship Id="rId4" Type="http://schemas.openxmlformats.org/officeDocument/2006/relationships/notesSlide" Target="../notesSlides/notesSlide84.xml"/></Relationships>
</file>

<file path=ppt/slides/_rels/slide10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5.xml"/><Relationship Id="rId1" Type="http://schemas.openxmlformats.org/officeDocument/2006/relationships/slideLayout" Target="../slideLayouts/slideLayout59.xml"/></Relationships>
</file>

<file path=ppt/slides/_rels/slide103.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86.xml"/><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87.xml"/><Relationship Id="rId1" Type="http://schemas.openxmlformats.org/officeDocument/2006/relationships/slideLayout" Target="../slideLayouts/slideLayout22.xml"/><Relationship Id="rId4" Type="http://schemas.openxmlformats.org/officeDocument/2006/relationships/image" Target="../media/image67.wmf"/></Relationships>
</file>

<file path=ppt/slides/_rels/slide10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8.xml"/><Relationship Id="rId1" Type="http://schemas.openxmlformats.org/officeDocument/2006/relationships/slideLayout" Target="../slideLayouts/slideLayout4.xml"/><Relationship Id="rId4" Type="http://schemas.openxmlformats.org/officeDocument/2006/relationships/image" Target="../media/image69.wmf"/></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08.xml"/></Relationships>
</file>

<file path=ppt/slides/_rels/slide10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www.truth-out.org/in-twilight-social-state-rethinking-walter-benjamins-angel-history66544" TargetMode="External"/><Relationship Id="rId2" Type="http://schemas.openxmlformats.org/officeDocument/2006/relationships/image" Target="../media/image28.jpeg"/><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59.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openxmlformats.org/officeDocument/2006/relationships/image" Target="../media/image35.jpeg"/><Relationship Id="rId4" Type="http://schemas.openxmlformats.org/officeDocument/2006/relationships/audio" Target="../media/audio3.wav"/></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130.xml"/><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130.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30.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30.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65.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gif"/><Relationship Id="rId2" Type="http://schemas.openxmlformats.org/officeDocument/2006/relationships/notesSlide" Target="../notesSlides/notesSlide1.xml"/><Relationship Id="rId1" Type="http://schemas.openxmlformats.org/officeDocument/2006/relationships/slideLayout" Target="../slideLayouts/slideLayout348.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86.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103.xml"/><Relationship Id="rId4" Type="http://schemas.openxmlformats.org/officeDocument/2006/relationships/image" Target="../media/image42.gif"/></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165.xml"/></Relationships>
</file>

<file path=ppt/slides/_rels/slide3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8.xml"/><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165.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65.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4.wav"/><Relationship Id="rId1" Type="http://schemas.openxmlformats.org/officeDocument/2006/relationships/slideLayout" Target="../slideLayouts/slideLayout155.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292.xml"/><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79.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130.xm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3.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130.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130.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79.xml"/><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7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0.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2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2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5.png"/><Relationship Id="rId2" Type="http://schemas.openxmlformats.org/officeDocument/2006/relationships/slideLayout" Target="../slideLayouts/slideLayout286.xml"/><Relationship Id="rId1" Type="http://schemas.openxmlformats.org/officeDocument/2006/relationships/audio" Target="file:///C:\Users\David%20L\Documents\Disk%20A%20-%20%20My%20Own%20Power%20Points%20Slide%20Shows\04%20-%20Shape%20Of%20Things%20To%20Come.mp3" TargetMode="External"/><Relationship Id="rId6" Type="http://schemas.openxmlformats.org/officeDocument/2006/relationships/image" Target="../media/image24.jpeg"/><Relationship Id="rId5" Type="http://schemas.openxmlformats.org/officeDocument/2006/relationships/image" Target="../media/image23.gif"/><Relationship Id="rId4" Type="http://schemas.openxmlformats.org/officeDocument/2006/relationships/audio" Target="../media/audio1.wav"/></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2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3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92.xml"/></Relationships>
</file>

<file path=ppt/slides/_rels/slide6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49.xml"/><Relationship Id="rId1" Type="http://schemas.openxmlformats.org/officeDocument/2006/relationships/slideLayout" Target="../slideLayouts/slideLayout79.xml"/><Relationship Id="rId5" Type="http://schemas.openxmlformats.org/officeDocument/2006/relationships/image" Target="../media/image54.gif"/><Relationship Id="rId4" Type="http://schemas.openxmlformats.org/officeDocument/2006/relationships/image" Target="../media/image53.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2.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319.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319.xml"/></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3.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0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7.png"/><Relationship Id="rId5" Type="http://schemas.openxmlformats.org/officeDocument/2006/relationships/image" Target="../media/image16.jpeg"/><Relationship Id="rId4" Type="http://schemas.openxmlformats.org/officeDocument/2006/relationships/notesSlide" Target="../notesSlides/notesSlide5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92.xml"/></Relationships>
</file>

<file path=ppt/slides/_rels/slide7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5.xml"/><Relationship Id="rId1" Type="http://schemas.openxmlformats.org/officeDocument/2006/relationships/slideLayout" Target="../slideLayouts/slideLayout130.xml"/></Relationships>
</file>

<file path=ppt/slides/_rels/slide7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6.xml"/><Relationship Id="rId1" Type="http://schemas.openxmlformats.org/officeDocument/2006/relationships/slideLayout" Target="../slideLayouts/slideLayout7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9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3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3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3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3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3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2.xml"/></Relationships>
</file>

<file path=ppt/slides/_rels/slide8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3.xml"/><Relationship Id="rId1" Type="http://schemas.openxmlformats.org/officeDocument/2006/relationships/slideLayout" Target="../slideLayouts/slideLayout319.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0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7.png"/><Relationship Id="rId5" Type="http://schemas.openxmlformats.org/officeDocument/2006/relationships/image" Target="../media/image16.jpeg"/><Relationship Id="rId4" Type="http://schemas.openxmlformats.org/officeDocument/2006/relationships/notesSlide" Target="../notesSlides/notesSlide64.xml"/></Relationships>
</file>

<file path=ppt/slides/_rels/slide8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5.xml"/><Relationship Id="rId1" Type="http://schemas.openxmlformats.org/officeDocument/2006/relationships/slideLayout" Target="../slideLayouts/slideLayout348.xml"/></Relationships>
</file>

<file path=ppt/slides/_rels/slide8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6.xml"/><Relationship Id="rId1" Type="http://schemas.openxmlformats.org/officeDocument/2006/relationships/slideLayout" Target="../slideLayouts/slideLayout348.xml"/></Relationships>
</file>

<file path=ppt/slides/_rels/slide8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7.xml"/><Relationship Id="rId1" Type="http://schemas.openxmlformats.org/officeDocument/2006/relationships/slideLayout" Target="../slideLayouts/slideLayout323.xml"/></Relationships>
</file>

<file path=ppt/slides/_rels/slide8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8.xml"/><Relationship Id="rId1" Type="http://schemas.openxmlformats.org/officeDocument/2006/relationships/slideLayout" Target="../slideLayouts/slideLayout347.xml"/></Relationships>
</file>

<file path=ppt/slides/_rels/slide8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9.xml"/><Relationship Id="rId1" Type="http://schemas.openxmlformats.org/officeDocument/2006/relationships/slideLayout" Target="../slideLayouts/slideLayout318.xml"/><Relationship Id="rId4" Type="http://schemas.openxmlformats.org/officeDocument/2006/relationships/image" Target="../media/image61.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48.xml"/></Relationships>
</file>

<file path=ppt/slides/_rels/slide8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1.xml"/><Relationship Id="rId1" Type="http://schemas.openxmlformats.org/officeDocument/2006/relationships/slideLayout" Target="../slideLayouts/slideLayout347.xml"/><Relationship Id="rId4" Type="http://schemas.openxmlformats.org/officeDocument/2006/relationships/image" Target="../media/image63.jpe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34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7.png"/><Relationship Id="rId5" Type="http://schemas.openxmlformats.org/officeDocument/2006/relationships/image" Target="../media/image16.jpeg"/><Relationship Id="rId4" Type="http://schemas.openxmlformats.org/officeDocument/2006/relationships/notesSlide" Target="../notesSlides/notesSlide7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19.xml"/><Relationship Id="rId4" Type="http://schemas.openxmlformats.org/officeDocument/2006/relationships/image" Target="../media/image28.jpeg"/></Relationships>
</file>

<file path=ppt/slides/_rels/slide9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3.xml"/><Relationship Id="rId1" Type="http://schemas.openxmlformats.org/officeDocument/2006/relationships/slideLayout" Target="../slideLayouts/slideLayout8.xml"/><Relationship Id="rId5" Type="http://schemas.openxmlformats.org/officeDocument/2006/relationships/image" Target="../media/image35.jpeg"/><Relationship Id="rId4" Type="http://schemas.openxmlformats.org/officeDocument/2006/relationships/audio" Target="../media/audio3.wav"/></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48.xml"/></Relationships>
</file>

<file path=ppt/slides/_rels/slide9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5.xml"/><Relationship Id="rId1" Type="http://schemas.openxmlformats.org/officeDocument/2006/relationships/slideLayout" Target="../slideLayouts/slideLayout30.xml"/><Relationship Id="rId4" Type="http://schemas.openxmlformats.org/officeDocument/2006/relationships/image" Target="../media/image35.jpeg"/></Relationships>
</file>

<file path=ppt/slides/_rels/slide9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6.xml"/><Relationship Id="rId1" Type="http://schemas.openxmlformats.org/officeDocument/2006/relationships/slideLayout" Target="../slideLayouts/slideLayout8.xml"/><Relationship Id="rId4" Type="http://schemas.openxmlformats.org/officeDocument/2006/relationships/image" Target="../media/image35.jpeg"/></Relationships>
</file>

<file path=ppt/slides/_rels/slide9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7.xml"/><Relationship Id="rId1" Type="http://schemas.openxmlformats.org/officeDocument/2006/relationships/slideLayout" Target="../slideLayouts/slideLayout8.xml"/><Relationship Id="rId4" Type="http://schemas.openxmlformats.org/officeDocument/2006/relationships/image" Target="../media/image35.jpeg"/></Relationships>
</file>

<file path=ppt/slides/_rels/slide9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8.xml"/><Relationship Id="rId1" Type="http://schemas.openxmlformats.org/officeDocument/2006/relationships/slideLayout" Target="../slideLayouts/slideLayout8.xml"/><Relationship Id="rId4" Type="http://schemas.openxmlformats.org/officeDocument/2006/relationships/image" Target="../media/image35.jpeg"/></Relationships>
</file>

<file path=ppt/slides/_rels/slide9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9.xml"/><Relationship Id="rId1" Type="http://schemas.openxmlformats.org/officeDocument/2006/relationships/slideLayout" Target="../slideLayouts/slideLayout30.xml"/><Relationship Id="rId4" Type="http://schemas.openxmlformats.org/officeDocument/2006/relationships/image" Target="../media/image35.jpeg"/></Relationships>
</file>

<file path=ppt/slides/_rels/slide9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0.xml"/><Relationship Id="rId1" Type="http://schemas.openxmlformats.org/officeDocument/2006/relationships/slideLayout" Target="../slideLayouts/slideLayout319.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34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7.png"/><Relationship Id="rId5" Type="http://schemas.openxmlformats.org/officeDocument/2006/relationships/image" Target="../media/image16.jpeg"/><Relationship Id="rId4" Type="http://schemas.openxmlformats.org/officeDocument/2006/relationships/notesSlide" Target="../notesSlides/notesSlide81.xml"/></Relationships>
</file>

<file path=ppt/slides/_rels/slide9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2.xml"/><Relationship Id="rId1" Type="http://schemas.openxmlformats.org/officeDocument/2006/relationships/slideLayout" Target="../slideLayouts/slideLayout3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B656B-FF66-8141-BAE1-668F1423C2D5}"/>
              </a:ext>
            </a:extLst>
          </p:cNvPr>
          <p:cNvSpPr>
            <a:spLocks noGrp="1"/>
          </p:cNvSpPr>
          <p:nvPr>
            <p:ph type="title"/>
          </p:nvPr>
        </p:nvSpPr>
        <p:spPr>
          <a:xfrm>
            <a:off x="2716567" y="1899821"/>
            <a:ext cx="6658252" cy="3169329"/>
          </a:xfrm>
        </p:spPr>
        <p:txBody>
          <a:bodyPr/>
          <a:lstStyle/>
          <a:p>
            <a:r>
              <a:rPr lang="en-US" sz="6000" dirty="0">
                <a:solidFill>
                  <a:schemeClr val="bg1"/>
                </a:solidFill>
              </a:rPr>
              <a:t>SACRED HISTORIES         &amp; THE WORD</a:t>
            </a:r>
          </a:p>
        </p:txBody>
      </p:sp>
      <p:sp>
        <p:nvSpPr>
          <p:cNvPr id="2" name="Rectangle 1">
            <a:extLst>
              <a:ext uri="{FF2B5EF4-FFF2-40B4-BE49-F238E27FC236}">
                <a16:creationId xmlns:a16="http://schemas.microsoft.com/office/drawing/2014/main" id="{2AD801E2-AEAA-4175-B723-0BAA356EA49A}"/>
              </a:ext>
            </a:extLst>
          </p:cNvPr>
          <p:cNvSpPr/>
          <p:nvPr/>
        </p:nvSpPr>
        <p:spPr>
          <a:xfrm flipH="1">
            <a:off x="8229600" y="6342077"/>
            <a:ext cx="4138566" cy="4001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50" dirty="0">
                <a:ln w="0"/>
                <a:solidFill>
                  <a:srgbClr val="FFE6E6"/>
                </a:solidFill>
                <a:effectLst>
                  <a:innerShdw blurRad="63500" dist="50800" dir="13500000">
                    <a:srgbClr val="000000">
                      <a:alpha val="50000"/>
                    </a:srgbClr>
                  </a:innerShdw>
                </a:effectLst>
                <a:latin typeface="Arial" panose="020B0604020202020204"/>
              </a:rPr>
              <a:t>By David Lee Burris</a:t>
            </a:r>
            <a:endParaRPr kumimoji="0" lang="en-US" sz="2000" b="1" i="0" u="none" strike="noStrike" kern="1200" cap="none" spc="50" normalizeH="0" baseline="0" noProof="0" dirty="0">
              <a:ln w="0"/>
              <a:solidFill>
                <a:srgbClr val="FFE6E6"/>
              </a:solidFill>
              <a:effectLst>
                <a:innerShdw blurRad="63500" dist="50800" dir="13500000">
                  <a:srgbClr val="000000">
                    <a:alpha val="50000"/>
                  </a:srgbClr>
                </a:innerShdw>
              </a:effectLst>
              <a:uLnTx/>
              <a:uFillTx/>
              <a:latin typeface="Arial" panose="020B0604020202020204"/>
              <a:ea typeface="+mn-ea"/>
              <a:cs typeface="+mn-cs"/>
            </a:endParaRPr>
          </a:p>
        </p:txBody>
      </p:sp>
    </p:spTree>
    <p:extLst>
      <p:ext uri="{BB962C8B-B14F-4D97-AF65-F5344CB8AC3E}">
        <p14:creationId xmlns:p14="http://schemas.microsoft.com/office/powerpoint/2010/main" val="395168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10111giroux.jpg"/>
          <p:cNvPicPr/>
          <p:nvPr/>
        </p:nvPicPr>
        <p:blipFill>
          <a:blip r:embed="rId2" cstate="print"/>
          <a:stretch>
            <a:fillRect/>
          </a:stretch>
        </p:blipFill>
        <p:spPr>
          <a:xfrm>
            <a:off x="0" y="1"/>
            <a:ext cx="12192000" cy="6858000"/>
          </a:xfrm>
          <a:prstGeom prst="rect">
            <a:avLst/>
          </a:prstGeom>
        </p:spPr>
      </p:pic>
      <p:sp>
        <p:nvSpPr>
          <p:cNvPr id="12983297" name="Rectangle 1"/>
          <p:cNvSpPr>
            <a:spLocks noChangeArrowheads="1"/>
          </p:cNvSpPr>
          <p:nvPr/>
        </p:nvSpPr>
        <p:spPr bwMode="auto">
          <a:xfrm>
            <a:off x="1524000" y="652434"/>
            <a:ext cx="9144000"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000" b="1" dirty="0">
                <a:solidFill>
                  <a:srgbClr val="000000"/>
                </a:solidFill>
                <a:latin typeface="Georgia" pitchFamily="18" charset="0"/>
                <a:ea typeface="Times New Roman" pitchFamily="18" charset="0"/>
                <a:cs typeface="Times New Roman" pitchFamily="18" charset="0"/>
              </a:rPr>
              <a:t>Responding in 1940 to the unfolding catastrophes perpetrated by the rise of fascism in Germany, Walter Benjamin, a German Jewish philosopher and literary critic, wrote his now famous "Thesis on the Philosophy of History." In the ninth thesis, Benjamin comments on Paul Klee's painting "Angelus Novus." He writes:</a:t>
            </a:r>
            <a:endParaRPr lang="en-US" sz="2000" b="1" dirty="0">
              <a:solidFill>
                <a:srgbClr val="000000"/>
              </a:solidFill>
              <a:latin typeface="Arial" pitchFamily="34" charset="0"/>
              <a:ea typeface="ＭＳ Ｐゴシック"/>
              <a:cs typeface="Arial" pitchFamily="34" charset="0"/>
            </a:endParaRPr>
          </a:p>
          <a:p>
            <a:pPr eaLnBrk="0" fontAlgn="base" hangingPunct="0">
              <a:spcBef>
                <a:spcPct val="0"/>
              </a:spcBef>
              <a:spcAft>
                <a:spcPct val="0"/>
              </a:spcAft>
            </a:pPr>
            <a:r>
              <a:rPr lang="en-US" sz="2000" b="1" dirty="0">
                <a:solidFill>
                  <a:srgbClr val="000000"/>
                </a:solidFill>
                <a:latin typeface="Georgia" pitchFamily="18" charset="0"/>
                <a:ea typeface="Times New Roman" pitchFamily="18" charset="0"/>
                <a:cs typeface="Times New Roman" pitchFamily="18" charset="0"/>
              </a:rPr>
              <a:t>"Angelus Novus" shows an angel looking as though he is about to move away from something he is fixedly contemplating. His eyes are staring, his mouth is open, his wings are spread. This is how one pictures the angel of history. His face is turned toward the past. Where we perceive a chain of events, he sees one single catastrophe which keeps piling wreckage upon wreckage and hurls it in front of his feet. The Angel would like to stay, awaken the dead and make whole what has been smashed. But a storm is blowing from Paradise; it has got caught in his wings with such violence that the angel can no longer close them. The storm irresistibly propels into the future to which his back is turned, while the pile of debris before him grows skyward. This storm is what we call progress.</a:t>
            </a:r>
            <a:r>
              <a:rPr lang="en-US" sz="2000" b="1" dirty="0">
                <a:solidFill>
                  <a:srgbClr val="BB0D10"/>
                </a:solidFill>
                <a:latin typeface="Georgia" pitchFamily="18" charset="0"/>
                <a:ea typeface="Times New Roman" pitchFamily="18" charset="0"/>
                <a:cs typeface="Times New Roman" pitchFamily="18" charset="0"/>
                <a:hlinkClick r:id="rId3"/>
              </a:rPr>
              <a:t>(2)</a:t>
            </a:r>
            <a:endParaRPr lang="en-US" sz="2000" b="1" dirty="0">
              <a:solidFill>
                <a:srgbClr val="000000"/>
              </a:solidFill>
              <a:latin typeface="Arial" pitchFamily="34" charset="0"/>
              <a:ea typeface="ＭＳ Ｐゴシック"/>
              <a:cs typeface="Arial" pitchFamily="3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17478658" name="Rectangle 2050"/>
          <p:cNvSpPr>
            <a:spLocks noGrp="1" noChangeArrowheads="1"/>
          </p:cNvSpPr>
          <p:nvPr>
            <p:ph type="ctrTitle"/>
          </p:nvPr>
        </p:nvSpPr>
        <p:spPr>
          <a:xfrm>
            <a:off x="1905000" y="152400"/>
            <a:ext cx="6096000" cy="990600"/>
          </a:xfrm>
        </p:spPr>
        <p:txBody>
          <a:bodyPr/>
          <a:lstStyle/>
          <a:p>
            <a:pPr eaLnBrk="1" hangingPunct="1">
              <a:defRPr/>
            </a:pPr>
            <a:r>
              <a:rPr lang="en-US" sz="6000" b="1">
                <a:solidFill>
                  <a:schemeClr val="tx1"/>
                </a:solidFill>
                <a:effectLst>
                  <a:outerShdw blurRad="38100" dist="38100" dir="2700000" algn="tl">
                    <a:srgbClr val="C0C0C0"/>
                  </a:outerShdw>
                </a:effectLst>
                <a:latin typeface="Comic Sans MS" pitchFamily="66" charset="0"/>
              </a:rPr>
              <a:t>Pontius Pilate</a:t>
            </a:r>
          </a:p>
        </p:txBody>
      </p:sp>
      <p:sp>
        <p:nvSpPr>
          <p:cNvPr id="17478659" name="Rectangle 2051"/>
          <p:cNvSpPr>
            <a:spLocks noGrp="1" noChangeArrowheads="1"/>
          </p:cNvSpPr>
          <p:nvPr>
            <p:ph type="subTitle" idx="1"/>
          </p:nvPr>
        </p:nvSpPr>
        <p:spPr>
          <a:xfrm>
            <a:off x="1905000" y="1447800"/>
            <a:ext cx="5943600" cy="4572000"/>
          </a:xfrm>
        </p:spPr>
        <p:txBody>
          <a:bodyPr/>
          <a:lstStyle/>
          <a:p>
            <a:pPr eaLnBrk="1" hangingPunct="1">
              <a:defRPr/>
            </a:pPr>
            <a:r>
              <a:rPr lang="en-US" sz="9600" b="1">
                <a:solidFill>
                  <a:srgbClr val="FF6600"/>
                </a:solidFill>
                <a:effectLst>
                  <a:outerShdw blurRad="38100" dist="38100" dir="2700000" algn="tl">
                    <a:srgbClr val="C0C0C0"/>
                  </a:outerShdw>
                </a:effectLst>
                <a:latin typeface="Comic Sans MS" pitchFamily="66" charset="0"/>
              </a:rPr>
              <a:t>“What     Is  Truth?” </a:t>
            </a:r>
          </a:p>
          <a:p>
            <a:pPr eaLnBrk="1" hangingPunct="1">
              <a:defRPr/>
            </a:pPr>
            <a:endParaRPr lang="en-US" sz="9600" b="1">
              <a:solidFill>
                <a:srgbClr val="FF6600"/>
              </a:solidFill>
              <a:effectLst>
                <a:outerShdw blurRad="38100" dist="38100" dir="2700000" algn="tl">
                  <a:srgbClr val="C0C0C0"/>
                </a:outerShdw>
              </a:effectLst>
              <a:latin typeface="Comic Sans MS" pitchFamily="66" charset="0"/>
            </a:endParaRPr>
          </a:p>
        </p:txBody>
      </p:sp>
      <p:pic>
        <p:nvPicPr>
          <p:cNvPr id="17478660" name="Picture 2052">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5943600" y="7162800"/>
            <a:ext cx="304800" cy="304800"/>
          </a:xfrm>
          <a:prstGeom prst="rect">
            <a:avLst/>
          </a:prstGeom>
          <a:noFill/>
          <a:ln w="9525">
            <a:noFill/>
            <a:miter lim="800000"/>
            <a:headEnd/>
            <a:tailEnd/>
          </a:ln>
        </p:spPr>
      </p:pic>
      <p:sp>
        <p:nvSpPr>
          <p:cNvPr id="17478661" name="Comment 2053"/>
          <p:cNvSpPr>
            <a:spLocks noChangeArrowheads="1"/>
          </p:cNvSpPr>
          <p:nvPr/>
        </p:nvSpPr>
        <p:spPr bwMode="auto">
          <a:xfrm>
            <a:off x="1539876" y="-762000"/>
            <a:ext cx="81375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Notice  -  Jewish Leaders Are To Pilate Being Both Obsequious &amp; Appealing Pandectic</a:t>
            </a:r>
          </a:p>
        </p:txBody>
      </p:sp>
    </p:spTree>
    <p:extLst>
      <p:ext uri="{BB962C8B-B14F-4D97-AF65-F5344CB8AC3E}">
        <p14:creationId xmlns:p14="http://schemas.microsoft.com/office/powerpoint/2010/main" val="10654287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7478659">
                                            <p:txEl>
                                              <p:pRg st="0" end="0"/>
                                            </p:txEl>
                                          </p:spTgt>
                                        </p:tgtEl>
                                        <p:attrNameLst>
                                          <p:attrName>style.visibility</p:attrName>
                                        </p:attrNameLst>
                                      </p:cBhvr>
                                      <p:to>
                                        <p:strVal val="visible"/>
                                      </p:to>
                                    </p:set>
                                    <p:anim calcmode="lin" valueType="num">
                                      <p:cBhvr>
                                        <p:cTn id="7" dur="5000" fill="hold"/>
                                        <p:tgtEl>
                                          <p:spTgt spid="17478659">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17478659">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0"/>
                            </p:stCondLst>
                            <p:childTnLst>
                              <p:par>
                                <p:cTn id="10" presetID="1" presetClass="mediacall" presetSubtype="0" fill="hold" nodeType="afterEffect">
                                  <p:stCondLst>
                                    <p:cond delay="0"/>
                                  </p:stCondLst>
                                  <p:childTnLst>
                                    <p:cmd type="call" cmd="playFrom(0.0)">
                                      <p:cBhvr>
                                        <p:cTn id="11" dur="10026" fill="hold"/>
                                        <p:tgtEl>
                                          <p:spTgt spid="1747866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7478660"/>
                </p:tgtEl>
              </p:cMediaNode>
            </p:audio>
          </p:childTnLst>
        </p:cTn>
      </p:par>
    </p:tnLst>
    <p:bldLst>
      <p:bldP spid="17478659" grpId="0" build="p" bldLvl="3"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17478658" name="Rectangle 2050"/>
          <p:cNvSpPr>
            <a:spLocks noGrp="1" noChangeArrowheads="1"/>
          </p:cNvSpPr>
          <p:nvPr>
            <p:ph type="ctrTitle"/>
          </p:nvPr>
        </p:nvSpPr>
        <p:spPr>
          <a:xfrm>
            <a:off x="276836" y="152400"/>
            <a:ext cx="9202723" cy="990600"/>
          </a:xfrm>
        </p:spPr>
        <p:txBody>
          <a:bodyPr/>
          <a:lstStyle/>
          <a:p>
            <a:pPr eaLnBrk="1" hangingPunct="1">
              <a:defRPr/>
            </a:pPr>
            <a:r>
              <a:rPr lang="en-US" sz="6000" b="1" dirty="0">
                <a:solidFill>
                  <a:schemeClr val="tx1"/>
                </a:solidFill>
                <a:effectLst>
                  <a:outerShdw blurRad="38100" dist="38100" dir="2700000" algn="tl">
                    <a:srgbClr val="C0C0C0"/>
                  </a:outerShdw>
                </a:effectLst>
                <a:latin typeface="Comic Sans MS" pitchFamily="66" charset="0"/>
              </a:rPr>
              <a:t>ANSWER TO PILATE:</a:t>
            </a:r>
          </a:p>
        </p:txBody>
      </p:sp>
      <p:sp>
        <p:nvSpPr>
          <p:cNvPr id="17478659" name="Rectangle 2051"/>
          <p:cNvSpPr>
            <a:spLocks noGrp="1" noChangeArrowheads="1"/>
          </p:cNvSpPr>
          <p:nvPr>
            <p:ph type="subTitle" idx="1"/>
          </p:nvPr>
        </p:nvSpPr>
        <p:spPr>
          <a:xfrm>
            <a:off x="-411062" y="1224794"/>
            <a:ext cx="12603061" cy="4745794"/>
          </a:xfrm>
        </p:spPr>
        <p:txBody>
          <a:bodyPr/>
          <a:lstStyle/>
          <a:p>
            <a:pPr eaLnBrk="1" hangingPunct="1">
              <a:defRPr/>
            </a:pPr>
            <a:r>
              <a:rPr lang="en-US" sz="9600" b="1" dirty="0">
                <a:solidFill>
                  <a:srgbClr val="FF6600"/>
                </a:solidFill>
                <a:effectLst>
                  <a:outerShdw blurRad="38100" dist="38100" dir="2700000" algn="tl">
                    <a:srgbClr val="C0C0C0"/>
                  </a:outerShdw>
                </a:effectLst>
                <a:latin typeface="Comic Sans MS" pitchFamily="66" charset="0"/>
              </a:rPr>
              <a:t>You are face-to-face with Truth Personified!</a:t>
            </a:r>
          </a:p>
          <a:p>
            <a:pPr eaLnBrk="1" hangingPunct="1">
              <a:defRPr/>
            </a:pPr>
            <a:endParaRPr lang="en-US" sz="9600" b="1" dirty="0">
              <a:solidFill>
                <a:srgbClr val="FF6600"/>
              </a:solidFill>
              <a:effectLst>
                <a:outerShdw blurRad="38100" dist="38100" dir="2700000" algn="tl">
                  <a:srgbClr val="C0C0C0"/>
                </a:outerShdw>
              </a:effectLst>
              <a:latin typeface="Comic Sans MS" pitchFamily="66" charset="0"/>
            </a:endParaRPr>
          </a:p>
        </p:txBody>
      </p:sp>
      <p:pic>
        <p:nvPicPr>
          <p:cNvPr id="17478660" name="Picture 2052">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5943600" y="7162800"/>
            <a:ext cx="304800" cy="304800"/>
          </a:xfrm>
          <a:prstGeom prst="rect">
            <a:avLst/>
          </a:prstGeom>
          <a:noFill/>
          <a:ln w="9525">
            <a:noFill/>
            <a:miter lim="800000"/>
            <a:headEnd/>
            <a:tailEnd/>
          </a:ln>
        </p:spPr>
      </p:pic>
      <p:sp>
        <p:nvSpPr>
          <p:cNvPr id="17478661" name="Comment 2053"/>
          <p:cNvSpPr>
            <a:spLocks noChangeArrowheads="1"/>
          </p:cNvSpPr>
          <p:nvPr/>
        </p:nvSpPr>
        <p:spPr bwMode="auto">
          <a:xfrm>
            <a:off x="1539876" y="-762000"/>
            <a:ext cx="81375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Notice  -  Jewish Leaders Are To Pilate Being Both Obsequious &amp; Appealing Pandectic</a:t>
            </a:r>
          </a:p>
        </p:txBody>
      </p:sp>
    </p:spTree>
    <p:extLst>
      <p:ext uri="{BB962C8B-B14F-4D97-AF65-F5344CB8AC3E}">
        <p14:creationId xmlns:p14="http://schemas.microsoft.com/office/powerpoint/2010/main" val="9978560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7478659">
                                            <p:txEl>
                                              <p:pRg st="0" end="0"/>
                                            </p:txEl>
                                          </p:spTgt>
                                        </p:tgtEl>
                                        <p:attrNameLst>
                                          <p:attrName>style.visibility</p:attrName>
                                        </p:attrNameLst>
                                      </p:cBhvr>
                                      <p:to>
                                        <p:strVal val="visible"/>
                                      </p:to>
                                    </p:set>
                                    <p:anim calcmode="lin" valueType="num">
                                      <p:cBhvr>
                                        <p:cTn id="7" dur="5000" fill="hold"/>
                                        <p:tgtEl>
                                          <p:spTgt spid="17478659">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17478659">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0"/>
                            </p:stCondLst>
                            <p:childTnLst>
                              <p:par>
                                <p:cTn id="10" presetID="1" presetClass="mediacall" presetSubtype="0" fill="hold" nodeType="afterEffect">
                                  <p:stCondLst>
                                    <p:cond delay="0"/>
                                  </p:stCondLst>
                                  <p:childTnLst>
                                    <p:cmd type="call" cmd="playFrom(0.0)">
                                      <p:cBhvr>
                                        <p:cTn id="11" dur="10026" fill="hold"/>
                                        <p:tgtEl>
                                          <p:spTgt spid="1747866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7478660"/>
                </p:tgtEl>
              </p:cMediaNode>
            </p:audio>
          </p:childTnLst>
        </p:cTn>
      </p:par>
    </p:tnLst>
    <p:bldLst>
      <p:bldP spid="17478659" grpId="0" build="p" bldLvl="3"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59874" name="Rectangle 2">
            <a:extLst>
              <a:ext uri="{FF2B5EF4-FFF2-40B4-BE49-F238E27FC236}">
                <a16:creationId xmlns:a16="http://schemas.microsoft.com/office/drawing/2014/main" id="{8A71460F-B6C0-B054-08C1-8044D816FF42}"/>
              </a:ext>
            </a:extLst>
          </p:cNvPr>
          <p:cNvSpPr>
            <a:spLocks noGrp="1" noChangeArrowheads="1"/>
          </p:cNvSpPr>
          <p:nvPr>
            <p:ph type="title"/>
          </p:nvPr>
        </p:nvSpPr>
        <p:spPr>
          <a:xfrm>
            <a:off x="2209800" y="0"/>
            <a:ext cx="7772400" cy="1143000"/>
          </a:xfrm>
        </p:spPr>
        <p:txBody>
          <a:bodyPr/>
          <a:lstStyle/>
          <a:p>
            <a:pPr eaLnBrk="1" hangingPunct="1">
              <a:defRPr/>
            </a:pPr>
            <a:endParaRPr lang="en-US" b="1">
              <a:effectLst>
                <a:outerShdw blurRad="38100" dist="38100" dir="2700000" algn="tl">
                  <a:srgbClr val="C0C0C0"/>
                </a:outerShdw>
              </a:effectLst>
            </a:endParaRPr>
          </a:p>
        </p:txBody>
      </p:sp>
      <p:sp>
        <p:nvSpPr>
          <p:cNvPr id="4559875" name="WordArt 3">
            <a:extLst>
              <a:ext uri="{FF2B5EF4-FFF2-40B4-BE49-F238E27FC236}">
                <a16:creationId xmlns:a16="http://schemas.microsoft.com/office/drawing/2014/main" id="{EFBD2F45-2572-BECA-DA84-182825A9A0DC}"/>
              </a:ext>
            </a:extLst>
          </p:cNvPr>
          <p:cNvSpPr>
            <a:spLocks noChangeArrowheads="1" noChangeShapeType="1" noTextEdit="1"/>
          </p:cNvSpPr>
          <p:nvPr/>
        </p:nvSpPr>
        <p:spPr bwMode="auto">
          <a:xfrm>
            <a:off x="2190750" y="2781300"/>
            <a:ext cx="7810500" cy="1295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panose="020B0A04020102020204" pitchFamily="34" charset="0"/>
                <a:ea typeface="+mn-ea"/>
                <a:cs typeface="Arial" panose="020B0604020202020204" pitchFamily="34" charset="0"/>
              </a:rPr>
              <a:t>Countering The Historical Butterfly Effect Of</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cs typeface="Arial" panose="020B0604020202020204" pitchFamily="34" charset="0"/>
              </a:rPr>
              <a:t>Bible Distortion &amp; Scripture Misrepresentation</a:t>
            </a:r>
            <a:endPar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panose="020B0A040201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nodePh="1">
                                  <p:stCondLst>
                                    <p:cond delay="0"/>
                                  </p:stCondLst>
                                  <p:endCondLst>
                                    <p:cond evt="begin" delay="0">
                                      <p:tn val="5"/>
                                    </p:cond>
                                  </p:endCondLst>
                                  <p:iterate type="wd">
                                    <p:tmPct val="100000"/>
                                  </p:iterate>
                                  <p:childTnLst>
                                    <p:set>
                                      <p:cBhvr>
                                        <p:cTn id="6" dur="1" fill="hold">
                                          <p:stCondLst>
                                            <p:cond delay="0"/>
                                          </p:stCondLst>
                                        </p:cTn>
                                        <p:tgtEl>
                                          <p:spTgt spid="4559874">
                                            <p:txEl>
                                              <p:pRg st="0" end="0"/>
                                            </p:txEl>
                                          </p:spTgt>
                                        </p:tgtEl>
                                        <p:attrNameLst>
                                          <p:attrName>style.visibility</p:attrName>
                                        </p:attrNameLst>
                                      </p:cBhvr>
                                      <p:to>
                                        <p:strVal val="visible"/>
                                      </p:to>
                                    </p:set>
                                    <p:anim calcmode="lin" valueType="num">
                                      <p:cBhvr additive="base">
                                        <p:cTn id="7" dur="300" fill="hold"/>
                                        <p:tgtEl>
                                          <p:spTgt spid="455987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55987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88" fill="hold" nodeType="clickEffect">
                                  <p:stCondLst>
                                    <p:cond delay="0"/>
                                  </p:stCondLst>
                                  <p:childTnLst>
                                    <p:set>
                                      <p:cBhvr>
                                        <p:cTn id="12" dur="1" fill="hold">
                                          <p:stCondLst>
                                            <p:cond delay="0"/>
                                          </p:stCondLst>
                                        </p:cTn>
                                        <p:tgtEl>
                                          <p:spTgt spid="4559875"/>
                                        </p:tgtEl>
                                        <p:attrNameLst>
                                          <p:attrName>style.visibility</p:attrName>
                                        </p:attrNameLst>
                                      </p:cBhvr>
                                      <p:to>
                                        <p:strVal val="visible"/>
                                      </p:to>
                                    </p:set>
                                    <p:anim calcmode="lin" valueType="num">
                                      <p:cBhvr>
                                        <p:cTn id="13" dur="500" fill="hold"/>
                                        <p:tgtEl>
                                          <p:spTgt spid="4559875"/>
                                        </p:tgtEl>
                                        <p:attrNameLst>
                                          <p:attrName>ppt_w</p:attrName>
                                        </p:attrNameLst>
                                      </p:cBhvr>
                                      <p:tavLst>
                                        <p:tav tm="0">
                                          <p:val>
                                            <p:strVal val="4/3*#ppt_w"/>
                                          </p:val>
                                        </p:tav>
                                        <p:tav tm="100000">
                                          <p:val>
                                            <p:strVal val="#ppt_w"/>
                                          </p:val>
                                        </p:tav>
                                      </p:tavLst>
                                    </p:anim>
                                    <p:anim calcmode="lin" valueType="num">
                                      <p:cBhvr>
                                        <p:cTn id="14" dur="500" fill="hold"/>
                                        <p:tgtEl>
                                          <p:spTgt spid="455987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9874"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4893698" name="Rectangle 2"/>
          <p:cNvSpPr>
            <a:spLocks noGrp="1" noChangeArrowheads="1"/>
          </p:cNvSpPr>
          <p:nvPr>
            <p:ph type="title"/>
          </p:nvPr>
        </p:nvSpPr>
        <p:spPr/>
        <p:txBody>
          <a:bodyPr/>
          <a:lstStyle/>
          <a:p>
            <a:r>
              <a:rPr lang="en-US" b="1">
                <a:solidFill>
                  <a:srgbClr val="660033"/>
                </a:solidFill>
                <a:cs typeface="Times New Roman" pitchFamily="18" charset="0"/>
              </a:rPr>
              <a:t>The Anvil? God’s Word.</a:t>
            </a:r>
            <a:endParaRPr lang="en-US">
              <a:solidFill>
                <a:srgbClr val="660033"/>
              </a:solidFill>
              <a:cs typeface="Times New Roman" pitchFamily="18" charset="0"/>
            </a:endParaRPr>
          </a:p>
        </p:txBody>
      </p:sp>
      <p:sp>
        <p:nvSpPr>
          <p:cNvPr id="4893699" name="Rectangle 3"/>
          <p:cNvSpPr>
            <a:spLocks noGrp="1" noChangeArrowheads="1"/>
          </p:cNvSpPr>
          <p:nvPr>
            <p:ph type="body" sz="half" idx="1"/>
          </p:nvPr>
        </p:nvSpPr>
        <p:spPr/>
        <p:txBody>
          <a:bodyPr/>
          <a:lstStyle/>
          <a:p>
            <a:pPr algn="ctr">
              <a:buFontTx/>
              <a:buNone/>
            </a:pPr>
            <a:r>
              <a:rPr lang="en-US" sz="2800">
                <a:cs typeface="Times New Roman" pitchFamily="18" charset="0"/>
              </a:rPr>
              <a:t>Last eve I passed beside a blacksmith’s door</a:t>
            </a:r>
          </a:p>
          <a:p>
            <a:pPr algn="ctr">
              <a:buFontTx/>
              <a:buNone/>
            </a:pPr>
            <a:r>
              <a:rPr lang="en-US" sz="2800">
                <a:cs typeface="Times New Roman" pitchFamily="18" charset="0"/>
              </a:rPr>
              <a:t>And heard the anvil ring the vesper chime:</a:t>
            </a:r>
          </a:p>
          <a:p>
            <a:pPr algn="ctr">
              <a:buFontTx/>
              <a:buNone/>
            </a:pPr>
            <a:r>
              <a:rPr lang="en-US" sz="2800">
                <a:cs typeface="Times New Roman" pitchFamily="18" charset="0"/>
              </a:rPr>
              <a:t>Then looking in, I saw upon the floor</a:t>
            </a:r>
          </a:p>
          <a:p>
            <a:pPr algn="ctr">
              <a:buFontTx/>
              <a:buNone/>
            </a:pPr>
            <a:r>
              <a:rPr lang="en-US" sz="2800">
                <a:cs typeface="Times New Roman" pitchFamily="18" charset="0"/>
              </a:rPr>
              <a:t>Old hammers, worn with beating years of time.</a:t>
            </a:r>
            <a:endParaRPr lang="en-US" sz="2800"/>
          </a:p>
        </p:txBody>
      </p:sp>
      <p:pic>
        <p:nvPicPr>
          <p:cNvPr id="4893700" name="Picture 4" descr="j0281081"/>
          <p:cNvPicPr>
            <a:picLocks noGrp="1" noChangeAspect="1" noChangeArrowheads="1"/>
          </p:cNvPicPr>
          <p:nvPr>
            <p:ph sz="half" idx="2"/>
          </p:nvPr>
        </p:nvPicPr>
        <p:blipFill>
          <a:blip r:embed="rId3" cstate="print"/>
          <a:srcRect/>
          <a:stretch>
            <a:fillRect/>
          </a:stretch>
        </p:blipFill>
        <p:spPr>
          <a:xfrm>
            <a:off x="6727825" y="2854325"/>
            <a:ext cx="2698750" cy="2368550"/>
          </a:xfrm>
          <a:noFill/>
          <a:ln/>
        </p:spPr>
      </p:pic>
    </p:spTree>
  </p:cSld>
  <p:clrMapOvr>
    <a:masterClrMapping/>
  </p:clrMapOvr>
  <p:transition>
    <p:random/>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4895746" name="Rectangle 2"/>
          <p:cNvSpPr>
            <a:spLocks noGrp="1" noChangeArrowheads="1"/>
          </p:cNvSpPr>
          <p:nvPr>
            <p:ph type="title"/>
          </p:nvPr>
        </p:nvSpPr>
        <p:spPr/>
        <p:txBody>
          <a:bodyPr/>
          <a:lstStyle/>
          <a:p>
            <a:r>
              <a:rPr lang="en-US" b="1">
                <a:solidFill>
                  <a:srgbClr val="660033"/>
                </a:solidFill>
                <a:cs typeface="Times New Roman" pitchFamily="18" charset="0"/>
              </a:rPr>
              <a:t>The Anvil? God’s Word.</a:t>
            </a:r>
          </a:p>
        </p:txBody>
      </p:sp>
      <p:sp>
        <p:nvSpPr>
          <p:cNvPr id="4895747" name="Rectangle 3"/>
          <p:cNvSpPr>
            <a:spLocks noGrp="1" noChangeArrowheads="1"/>
          </p:cNvSpPr>
          <p:nvPr>
            <p:ph type="body" sz="half" idx="1"/>
          </p:nvPr>
        </p:nvSpPr>
        <p:spPr/>
        <p:txBody>
          <a:bodyPr/>
          <a:lstStyle/>
          <a:p>
            <a:pPr algn="ctr">
              <a:lnSpc>
                <a:spcPct val="90000"/>
              </a:lnSpc>
              <a:buFontTx/>
              <a:buNone/>
            </a:pPr>
            <a:r>
              <a:rPr lang="en-US" sz="2600">
                <a:cs typeface="Times New Roman" pitchFamily="18" charset="0"/>
              </a:rPr>
              <a:t>“How many anvils have you had,” said I,</a:t>
            </a:r>
          </a:p>
          <a:p>
            <a:pPr algn="ctr">
              <a:lnSpc>
                <a:spcPct val="90000"/>
              </a:lnSpc>
              <a:buFontTx/>
              <a:buNone/>
            </a:pPr>
            <a:r>
              <a:rPr lang="en-US" sz="2600">
                <a:cs typeface="Times New Roman" pitchFamily="18" charset="0"/>
              </a:rPr>
              <a:t>“To wear and batter all these hammers so?”</a:t>
            </a:r>
          </a:p>
          <a:p>
            <a:pPr algn="ctr">
              <a:lnSpc>
                <a:spcPct val="90000"/>
              </a:lnSpc>
              <a:buFontTx/>
              <a:buNone/>
            </a:pPr>
            <a:r>
              <a:rPr lang="en-US" sz="2600">
                <a:cs typeface="Times New Roman" pitchFamily="18" charset="0"/>
              </a:rPr>
              <a:t>“Just one,” said he, and then, with twinkling eye,</a:t>
            </a:r>
          </a:p>
          <a:p>
            <a:pPr algn="ctr">
              <a:lnSpc>
                <a:spcPct val="90000"/>
              </a:lnSpc>
              <a:buFontTx/>
              <a:buNone/>
            </a:pPr>
            <a:r>
              <a:rPr lang="en-US" sz="2600">
                <a:cs typeface="Times New Roman" pitchFamily="18" charset="0"/>
              </a:rPr>
              <a:t>“The anvil wears the hammers out, you know.”</a:t>
            </a:r>
            <a:endParaRPr lang="en-US" sz="2600"/>
          </a:p>
        </p:txBody>
      </p:sp>
      <p:pic>
        <p:nvPicPr>
          <p:cNvPr id="4895748" name="Picture 4" descr="j0182940"/>
          <p:cNvPicPr>
            <a:picLocks noGrp="1" noChangeAspect="1" noChangeArrowheads="1"/>
          </p:cNvPicPr>
          <p:nvPr>
            <p:ph sz="quarter" idx="2"/>
          </p:nvPr>
        </p:nvPicPr>
        <p:blipFill>
          <a:blip r:embed="rId3" cstate="print"/>
          <a:srcRect/>
          <a:stretch>
            <a:fillRect/>
          </a:stretch>
        </p:blipFill>
        <p:spPr>
          <a:xfrm>
            <a:off x="7151689" y="2370138"/>
            <a:ext cx="1849437" cy="1200150"/>
          </a:xfrm>
          <a:noFill/>
          <a:ln/>
        </p:spPr>
      </p:pic>
      <p:pic>
        <p:nvPicPr>
          <p:cNvPr id="4895749" name="Picture 5" descr="j0295835"/>
          <p:cNvPicPr>
            <a:picLocks noGrp="1" noChangeAspect="1" noChangeArrowheads="1"/>
          </p:cNvPicPr>
          <p:nvPr>
            <p:ph sz="quarter" idx="3"/>
          </p:nvPr>
        </p:nvPicPr>
        <p:blipFill>
          <a:blip r:embed="rId4" cstate="print"/>
          <a:srcRect/>
          <a:stretch>
            <a:fillRect/>
          </a:stretch>
        </p:blipFill>
        <p:spPr>
          <a:xfrm>
            <a:off x="7080251" y="4114800"/>
            <a:ext cx="1992313" cy="1981200"/>
          </a:xfrm>
          <a:noFill/>
          <a:ln/>
        </p:spPr>
      </p:pic>
    </p:spTree>
  </p:cSld>
  <p:clrMapOvr>
    <a:masterClrMapping/>
  </p:clrMapOvr>
  <p:transition>
    <p:random/>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4897794" name="Rectangle 2"/>
          <p:cNvSpPr>
            <a:spLocks noGrp="1" noChangeArrowheads="1"/>
          </p:cNvSpPr>
          <p:nvPr>
            <p:ph type="title"/>
          </p:nvPr>
        </p:nvSpPr>
        <p:spPr/>
        <p:txBody>
          <a:bodyPr/>
          <a:lstStyle/>
          <a:p>
            <a:r>
              <a:rPr lang="en-US" b="1">
                <a:solidFill>
                  <a:srgbClr val="660033"/>
                </a:solidFill>
                <a:cs typeface="Times New Roman" pitchFamily="18" charset="0"/>
              </a:rPr>
              <a:t>The Anvil? God’s Word.</a:t>
            </a:r>
          </a:p>
        </p:txBody>
      </p:sp>
      <p:sp>
        <p:nvSpPr>
          <p:cNvPr id="4897795" name="Rectangle 3"/>
          <p:cNvSpPr>
            <a:spLocks noGrp="1" noChangeArrowheads="1"/>
          </p:cNvSpPr>
          <p:nvPr>
            <p:ph type="body" idx="1"/>
          </p:nvPr>
        </p:nvSpPr>
        <p:spPr/>
        <p:txBody>
          <a:bodyPr/>
          <a:lstStyle/>
          <a:p>
            <a:pPr algn="ctr">
              <a:lnSpc>
                <a:spcPct val="90000"/>
              </a:lnSpc>
              <a:buFontTx/>
              <a:buNone/>
            </a:pPr>
            <a:r>
              <a:rPr lang="en-US" sz="2700">
                <a:cs typeface="Times New Roman" pitchFamily="18" charset="0"/>
              </a:rPr>
              <a:t>And so, thought I, the anvil of God’s word,</a:t>
            </a:r>
          </a:p>
          <a:p>
            <a:pPr algn="ctr">
              <a:lnSpc>
                <a:spcPct val="90000"/>
              </a:lnSpc>
              <a:buFontTx/>
              <a:buNone/>
            </a:pPr>
            <a:r>
              <a:rPr lang="en-US" sz="2700">
                <a:cs typeface="Times New Roman" pitchFamily="18" charset="0"/>
              </a:rPr>
              <a:t>For ages skeptic blows have beat upon;</a:t>
            </a:r>
          </a:p>
          <a:p>
            <a:pPr algn="ctr">
              <a:lnSpc>
                <a:spcPct val="90000"/>
              </a:lnSpc>
              <a:buFontTx/>
              <a:buNone/>
            </a:pPr>
            <a:r>
              <a:rPr lang="en-US" sz="2700">
                <a:cs typeface="Times New Roman" pitchFamily="18" charset="0"/>
              </a:rPr>
              <a:t>Yet though the noise of falling blows was heard,</a:t>
            </a:r>
          </a:p>
          <a:p>
            <a:pPr algn="ctr">
              <a:lnSpc>
                <a:spcPct val="90000"/>
              </a:lnSpc>
              <a:buFontTx/>
              <a:buNone/>
            </a:pPr>
            <a:r>
              <a:rPr lang="en-US" sz="2700">
                <a:cs typeface="Times New Roman" pitchFamily="18" charset="0"/>
              </a:rPr>
              <a:t>The anvil is unharmed ... the hammer’s gone.</a:t>
            </a:r>
          </a:p>
          <a:p>
            <a:pPr algn="ctr">
              <a:lnSpc>
                <a:spcPct val="90000"/>
              </a:lnSpc>
              <a:buFontTx/>
              <a:buNone/>
            </a:pPr>
            <a:r>
              <a:rPr lang="en-US" sz="2000">
                <a:cs typeface="Times New Roman" pitchFamily="18" charset="0"/>
              </a:rPr>
              <a:t>Author unknown</a:t>
            </a:r>
          </a:p>
          <a:p>
            <a:pPr>
              <a:lnSpc>
                <a:spcPct val="90000"/>
              </a:lnSpc>
              <a:buFontTx/>
              <a:buNone/>
            </a:pPr>
            <a:r>
              <a:rPr lang="en-US" sz="2700" b="1" i="1">
                <a:cs typeface="Times New Roman" pitchFamily="18" charset="0"/>
              </a:rPr>
              <a:t>Certainly the Bible is the most accurate and attested document of the ancient world. To reject it as God’s Word is far more likely due to personal bias than the evidence.</a:t>
            </a:r>
            <a:endParaRPr lang="en-US" sz="2700" b="1" i="1"/>
          </a:p>
        </p:txBody>
      </p:sp>
      <p:pic>
        <p:nvPicPr>
          <p:cNvPr id="4897796" name="Picture 4"/>
          <p:cNvPicPr>
            <a:picLocks noChangeAspect="1" noChangeArrowheads="1"/>
          </p:cNvPicPr>
          <p:nvPr/>
        </p:nvPicPr>
        <p:blipFill>
          <a:blip r:embed="rId3" cstate="print"/>
          <a:srcRect/>
          <a:stretch>
            <a:fillRect/>
          </a:stretch>
        </p:blipFill>
        <p:spPr bwMode="auto">
          <a:xfrm>
            <a:off x="5181600" y="5435600"/>
            <a:ext cx="2133600" cy="1422400"/>
          </a:xfrm>
          <a:prstGeom prst="rect">
            <a:avLst/>
          </a:prstGeom>
          <a:noFill/>
          <a:ln w="9525">
            <a:noFill/>
            <a:miter lim="800000"/>
            <a:headEnd/>
            <a:tailEnd/>
          </a:ln>
          <a:effectLst/>
        </p:spPr>
      </p:pic>
      <p:pic>
        <p:nvPicPr>
          <p:cNvPr id="4897797" name="Picture 5" descr="j0296054"/>
          <p:cNvPicPr>
            <a:picLocks noGrp="1" noChangeAspect="1" noChangeArrowheads="1"/>
          </p:cNvPicPr>
          <p:nvPr>
            <p:ph sz="half" idx="4294967295"/>
          </p:nvPr>
        </p:nvPicPr>
        <p:blipFill>
          <a:blip r:embed="rId4" cstate="print"/>
          <a:srcRect/>
          <a:stretch>
            <a:fillRect/>
          </a:stretch>
        </p:blipFill>
        <p:spPr>
          <a:xfrm>
            <a:off x="7620000" y="5276850"/>
            <a:ext cx="1828800" cy="1581150"/>
          </a:xfrm>
          <a:noFill/>
          <a:ln/>
        </p:spPr>
      </p:pic>
    </p:spTree>
  </p:cSld>
  <p:clrMapOvr>
    <a:masterClrMapping/>
  </p:clrMapOvr>
  <p:transition>
    <p:random/>
  </p:transition>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940354" name="Rectangle 2050">
            <a:extLst>
              <a:ext uri="{FF2B5EF4-FFF2-40B4-BE49-F238E27FC236}">
                <a16:creationId xmlns:a16="http://schemas.microsoft.com/office/drawing/2014/main" id="{E7FDF801-0535-A1D2-BD50-E1448265BEA0}"/>
              </a:ext>
            </a:extLst>
          </p:cNvPr>
          <p:cNvSpPr>
            <a:spLocks noGrp="1" noChangeArrowheads="1"/>
          </p:cNvSpPr>
          <p:nvPr>
            <p:ph type="body" idx="1"/>
          </p:nvPr>
        </p:nvSpPr>
        <p:spPr>
          <a:xfrm>
            <a:off x="1981200" y="228600"/>
            <a:ext cx="8534400" cy="6477000"/>
          </a:xfrm>
        </p:spPr>
        <p:txBody>
          <a:bodyPr/>
          <a:lstStyle/>
          <a:p>
            <a:pPr eaLnBrk="1" hangingPunct="1">
              <a:lnSpc>
                <a:spcPct val="90000"/>
              </a:lnSpc>
              <a:defRPr/>
            </a:pPr>
            <a:r>
              <a:rPr lang="en-US" sz="8800" b="1">
                <a:effectLst>
                  <a:outerShdw blurRad="38100" dist="38100" dir="2700000" algn="tl">
                    <a:srgbClr val="C0C0C0"/>
                  </a:outerShdw>
                </a:effectLst>
                <a:latin typeface="Comic Sans MS" pitchFamily="66" charset="0"/>
                <a:ea typeface="+mn-ea"/>
              </a:rPr>
              <a:t>“Truth can</a:t>
            </a:r>
          </a:p>
          <a:p>
            <a:pPr eaLnBrk="1" hangingPunct="1">
              <a:lnSpc>
                <a:spcPct val="90000"/>
              </a:lnSpc>
              <a:buFontTx/>
              <a:buNone/>
              <a:defRPr/>
            </a:pPr>
            <a:r>
              <a:rPr lang="en-US" sz="8800" b="1">
                <a:effectLst>
                  <a:outerShdw blurRad="38100" dist="38100" dir="2700000" algn="tl">
                    <a:srgbClr val="C0C0C0"/>
                  </a:outerShdw>
                </a:effectLst>
                <a:latin typeface="Comic Sans MS" pitchFamily="66" charset="0"/>
                <a:ea typeface="+mn-ea"/>
              </a:rPr>
              <a:t>  be denied,</a:t>
            </a:r>
          </a:p>
          <a:p>
            <a:pPr eaLnBrk="1" hangingPunct="1">
              <a:lnSpc>
                <a:spcPct val="90000"/>
              </a:lnSpc>
              <a:buFontTx/>
              <a:buNone/>
              <a:defRPr/>
            </a:pPr>
            <a:r>
              <a:rPr lang="en-US" sz="8800" b="1">
                <a:effectLst>
                  <a:outerShdw blurRad="38100" dist="38100" dir="2700000" algn="tl">
                    <a:srgbClr val="C0C0C0"/>
                  </a:outerShdw>
                </a:effectLst>
                <a:latin typeface="Comic Sans MS" pitchFamily="66" charset="0"/>
                <a:ea typeface="+mn-ea"/>
              </a:rPr>
              <a:t>  but it can’t</a:t>
            </a:r>
          </a:p>
          <a:p>
            <a:pPr eaLnBrk="1" hangingPunct="1">
              <a:lnSpc>
                <a:spcPct val="90000"/>
              </a:lnSpc>
              <a:buFontTx/>
              <a:buNone/>
              <a:defRPr/>
            </a:pPr>
            <a:r>
              <a:rPr lang="en-US" sz="8800" b="1">
                <a:effectLst>
                  <a:outerShdw blurRad="38100" dist="38100" dir="2700000" algn="tl">
                    <a:srgbClr val="C0C0C0"/>
                  </a:outerShdw>
                </a:effectLst>
                <a:latin typeface="Comic Sans MS" pitchFamily="66" charset="0"/>
                <a:ea typeface="+mn-ea"/>
              </a:rPr>
              <a:t>  be avoided.”</a:t>
            </a:r>
          </a:p>
          <a:p>
            <a:pPr eaLnBrk="1" hangingPunct="1">
              <a:lnSpc>
                <a:spcPct val="90000"/>
              </a:lnSpc>
              <a:buFontTx/>
              <a:buNone/>
              <a:defRPr/>
            </a:pPr>
            <a:r>
              <a:rPr lang="en-US" sz="4400" b="1">
                <a:effectLst>
                  <a:outerShdw blurRad="38100" dist="38100" dir="2700000" algn="tl">
                    <a:srgbClr val="C0C0C0"/>
                  </a:outerShdw>
                </a:effectLst>
                <a:latin typeface="Comic Sans MS" pitchFamily="66" charset="0"/>
                <a:ea typeface="+mn-ea"/>
              </a:rPr>
              <a:t>             - Author Unknown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994035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994035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994035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994035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994035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40354"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7292cec82a4b6da81409745ef1ed4b50.jpg"/>
          <p:cNvPicPr>
            <a:picLocks noGrp="1" noChangeAspect="1"/>
          </p:cNvPicPr>
          <p:nvPr>
            <p:ph idx="1"/>
          </p:nvPr>
        </p:nvPicPr>
        <p:blipFill>
          <a:blip r:embed="rId2" cstate="print"/>
          <a:stretch>
            <a:fillRect/>
          </a:stretch>
        </p:blipFill>
        <p:spPr>
          <a:xfrm>
            <a:off x="0" y="0"/>
            <a:ext cx="12192000" cy="6858000"/>
          </a:xfrm>
        </p:spPr>
      </p:pic>
      <p:sp>
        <p:nvSpPr>
          <p:cNvPr id="5" name="TextBox 4"/>
          <p:cNvSpPr txBox="1"/>
          <p:nvPr/>
        </p:nvSpPr>
        <p:spPr>
          <a:xfrm>
            <a:off x="100669" y="100668"/>
            <a:ext cx="11937534" cy="62478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t>“This book contains the mind of God,  the state of men,  the way of salvation,  the doom of sinners,  and the happiness of believers.  Its doctrine is holy,  its precepts are binding,  its histories are true,  and its decisions are immutable.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t>  Read it to be wise,  believe it to be safe,  and practice it to be holy.  It contains light to direct you,  food to support you,  and comfort to cheer you.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t>It is the traveler’s map,  the pilgrim’s staff,  the pilot’s compass, the soldier’s sword,  and the Christian’s charter.</a:t>
            </a: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t> </a:t>
            </a: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t>Here Paradise is restored,  heaven opened,  and the ways of hell disclosed.  Christ is its grand object, our good its design,  &amp; the redemption of man its end</a:t>
            </a:r>
            <a:r>
              <a:rPr lang="en-US" sz="2800" b="1" dirty="0">
                <a:solidFill>
                  <a:srgbClr val="FFFF00"/>
                </a:solidFill>
                <a:effectLst>
                  <a:outerShdw blurRad="38100" dist="38100" dir="2700000" algn="tl">
                    <a:srgbClr val="000000">
                      <a:alpha val="43137"/>
                    </a:srgbClr>
                  </a:outerShdw>
                </a:effectLst>
                <a:latin typeface="Calligrapher" pitchFamily="2" charset="0"/>
              </a:rPr>
              <a:t>. </a:t>
            </a: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t>It should fill the memory,  rule the heart,  and guide the feet. It’s a mine of wealth,  a paradise of glory,  and river of pleasure.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t> </a:t>
            </a: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ligrapher" pitchFamily="2" charset="0"/>
                <a:ea typeface="+mn-ea"/>
                <a:cs typeface="+mn-cs"/>
              </a:rPr>
              <a:t>It is given  you in life, will be open in judgment,  and be remembered forever.  It involves the highest responsibilities,  will reward the greatest labor,  and condemn all who trifle with its sacred contents.”  @  unknown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193022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path" presetSubtype="0" accel="50000" decel="50000" fill="hold" nodeType="clickEffect">
                                  <p:stCondLst>
                                    <p:cond delay="0"/>
                                  </p:stCondLst>
                                  <p:childTnLst>
                                    <p:animMotion origin="layout" path="M 0 0  C 0.001 0.04533  0.011 0.08667  0.028 0.11333  C 0.028 0.11467  0.055 0.15067  0.055 0.14933  C 0.07 0.16933  0.079 0.19733  0.079 0.22667  C 0.079 0.28533  0.044 0.332  0 0.33333  C -0.044 0.332  -0.079 0.28533  -0.079 0.22667  C -0.079 0.19733  -0.07 0.16933  -0.055 0.14933  C -0.055 0.15067  -0.028 0.11467  -0.028 0.11333  C -0.011 0.08667  -0.001 0.04533  0 0  Z" pathEditMode="relative" ptsTypes="">
                                      <p:cBhvr>
                                        <p:cTn id="6" dur="2000" fill="hold"/>
                                        <p:tgtEl>
                                          <p:spTgt spid="5">
                                            <p:txEl>
                                              <p:pRg st="0" end="0"/>
                                            </p:txEl>
                                          </p:spTgt>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8" presetClass="path" presetSubtype="0" accel="50000" decel="50000" fill="hold" nodeType="clickEffect">
                                  <p:stCondLst>
                                    <p:cond delay="0"/>
                                  </p:stCondLst>
                                  <p:childTnLst>
                                    <p:animMotion origin="layout" path="M 0 0  C 0.001 0.04533  0.011 0.08667  0.028 0.11333  C 0.028 0.11467  0.055 0.15067  0.055 0.14933  C 0.07 0.16933  0.079 0.19733  0.079 0.22667  C 0.079 0.28533  0.044 0.332  0 0.33333  C -0.044 0.332  -0.079 0.28533  -0.079 0.22667  C -0.079 0.19733  -0.07 0.16933  -0.055 0.14933  C -0.055 0.15067  -0.028 0.11467  -0.028 0.11333  C -0.011 0.08667  -0.001 0.04533  0 0  Z" pathEditMode="relative" ptsTypes="">
                                      <p:cBhvr>
                                        <p:cTn id="10" dur="2000" fill="hold"/>
                                        <p:tgtEl>
                                          <p:spTgt spid="5">
                                            <p:txEl>
                                              <p:pRg st="1" end="1"/>
                                            </p:txEl>
                                          </p:spTgt>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8" presetClass="path" presetSubtype="0" accel="50000" decel="50000" fill="hold" nodeType="clickEffect">
                                  <p:stCondLst>
                                    <p:cond delay="0"/>
                                  </p:stCondLst>
                                  <p:childTnLst>
                                    <p:animMotion origin="layout" path="M 0 0  C 0.001 0.04533  0.011 0.08667  0.028 0.11333  C 0.028 0.11467  0.055 0.15067  0.055 0.14933  C 0.07 0.16933  0.079 0.19733  0.079 0.22667  C 0.079 0.28533  0.044 0.332  0 0.33333  C -0.044 0.332  -0.079 0.28533  -0.079 0.22667  C -0.079 0.19733  -0.07 0.16933  -0.055 0.14933  C -0.055 0.15067  -0.028 0.11467  -0.028 0.11333  C -0.011 0.08667  -0.001 0.04533  0 0  Z" pathEditMode="relative" ptsTypes="">
                                      <p:cBhvr>
                                        <p:cTn id="14" dur="2000" fill="hold"/>
                                        <p:tgtEl>
                                          <p:spTgt spid="5">
                                            <p:txEl>
                                              <p:pRg st="2" end="2"/>
                                            </p:txEl>
                                          </p:spTgt>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8" presetClass="path" presetSubtype="0" accel="50000" decel="50000" fill="hold" nodeType="clickEffect">
                                  <p:stCondLst>
                                    <p:cond delay="0"/>
                                  </p:stCondLst>
                                  <p:childTnLst>
                                    <p:animMotion origin="layout" path="M 0 0  C 0.001 0.04533  0.011 0.08667  0.028 0.11333  C 0.028 0.11467  0.055 0.15067  0.055 0.14933  C 0.07 0.16933  0.079 0.19733  0.079 0.22667  C 0.079 0.28533  0.044 0.332  0 0.33333  C -0.044 0.332  -0.079 0.28533  -0.079 0.22667  C -0.079 0.19733  -0.07 0.16933  -0.055 0.14933  C -0.055 0.15067  -0.028 0.11467  -0.028 0.11333  C -0.011 0.08667  -0.001 0.04533  0 0  Z" pathEditMode="relative" ptsTypes="">
                                      <p:cBhvr>
                                        <p:cTn id="18" dur="2000" fill="hold"/>
                                        <p:tgtEl>
                                          <p:spTgt spid="5">
                                            <p:txEl>
                                              <p:pRg st="3" end="3"/>
                                            </p:txEl>
                                          </p:spTgt>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8" presetClass="path" presetSubtype="0" accel="50000" decel="50000" fill="hold" nodeType="clickEffect">
                                  <p:stCondLst>
                                    <p:cond delay="0"/>
                                  </p:stCondLst>
                                  <p:childTnLst>
                                    <p:animMotion origin="layout" path="M 0 0  C 0.001 0.04533  0.011 0.08667  0.028 0.11333  C 0.028 0.11467  0.055 0.15067  0.055 0.14933  C 0.07 0.16933  0.079 0.19733  0.079 0.22667  C 0.079 0.28533  0.044 0.332  0 0.33333  C -0.044 0.332  -0.079 0.28533  -0.079 0.22667  C -0.079 0.19733  -0.07 0.16933  -0.055 0.14933  C -0.055 0.15067  -0.028 0.11467  -0.028 0.11333  C -0.011 0.08667  -0.001 0.04533  0 0  Z" pathEditMode="relative" ptsTypes="">
                                      <p:cBhvr>
                                        <p:cTn id="22" dur="2000" fill="hold"/>
                                        <p:tgtEl>
                                          <p:spTgt spid="5">
                                            <p:txEl>
                                              <p:pRg st="4" end="4"/>
                                            </p:txEl>
                                          </p:spTgt>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18" presetClass="path" presetSubtype="0" accel="50000" decel="50000" fill="hold" nodeType="clickEffect">
                                  <p:stCondLst>
                                    <p:cond delay="0"/>
                                  </p:stCondLst>
                                  <p:childTnLst>
                                    <p:animMotion origin="layout" path="M 0 0  C 0.001 0.04533  0.011 0.08667  0.028 0.11333  C 0.028 0.11467  0.055 0.15067  0.055 0.14933  C 0.07 0.16933  0.079 0.19733  0.079 0.22667  C 0.079 0.28533  0.044 0.332  0 0.33333  C -0.044 0.332  -0.079 0.28533  -0.079 0.22667  C -0.079 0.19733  -0.07 0.16933  -0.055 0.14933  C -0.055 0.15067  -0.028 0.11467  -0.028 0.11333  C -0.011 0.08667  -0.001 0.04533  0 0  Z" pathEditMode="relative" ptsTypes="">
                                      <p:cBhvr>
                                        <p:cTn id="26" dur="2000" fill="hold"/>
                                        <p:tgtEl>
                                          <p:spTgt spid="5">
                                            <p:txEl>
                                              <p:pRg st="5" end="5"/>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10111giroux.jpg"/>
          <p:cNvPicPr/>
          <p:nvPr/>
        </p:nvPicPr>
        <p:blipFill>
          <a:blip r:embed="rId2" cstate="print"/>
          <a:stretch>
            <a:fillRect/>
          </a:stretch>
        </p:blipFill>
        <p:spPr>
          <a:xfrm>
            <a:off x="0" y="1"/>
            <a:ext cx="12192000" cy="6858000"/>
          </a:xfrm>
          <a:prstGeom prst="rect">
            <a:avLst/>
          </a:prstGeom>
        </p:spPr>
      </p:pic>
      <p:sp>
        <p:nvSpPr>
          <p:cNvPr id="13412353" name="Rectangle 1"/>
          <p:cNvSpPr>
            <a:spLocks noChangeArrowheads="1"/>
          </p:cNvSpPr>
          <p:nvPr/>
        </p:nvSpPr>
        <p:spPr bwMode="auto">
          <a:xfrm>
            <a:off x="1686756" y="37283"/>
            <a:ext cx="8771139"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b="1" dirty="0">
                <a:solidFill>
                  <a:srgbClr val="000000"/>
                </a:solidFill>
                <a:latin typeface="Georgia" pitchFamily="18" charset="0"/>
                <a:ea typeface="Times New Roman" pitchFamily="18" charset="0"/>
                <a:cs typeface="Times New Roman" pitchFamily="18" charset="0"/>
              </a:rPr>
              <a:t>The meaning and significance of Benjamin's angel of history has been the subject of varied interpretations by philosophers, literary critics, and others.</a:t>
            </a:r>
            <a:r>
              <a:rPr lang="en-US" b="1" dirty="0">
                <a:solidFill>
                  <a:srgbClr val="BB0D10"/>
                </a:solidFill>
                <a:latin typeface="Georgia" pitchFamily="18" charset="0"/>
                <a:ea typeface="Times New Roman" pitchFamily="18" charset="0"/>
                <a:cs typeface="Times New Roman" pitchFamily="18" charset="0"/>
                <a:hlinkClick r:id="rId3"/>
              </a:rPr>
              <a:t>(3)</a:t>
            </a:r>
            <a:r>
              <a:rPr lang="en-US" b="1" dirty="0">
                <a:solidFill>
                  <a:srgbClr val="000000"/>
                </a:solidFill>
                <a:latin typeface="Georgia" pitchFamily="18" charset="0"/>
                <a:ea typeface="Times New Roman" pitchFamily="18" charset="0"/>
                <a:cs typeface="Times New Roman" pitchFamily="18" charset="0"/>
              </a:rPr>
              <a:t> Yet, it still offers us a powerful lesson about a set of historical conditions marked by a "catastrophe that keeps piling wreckage upon wreckage."</a:t>
            </a:r>
            <a:r>
              <a:rPr lang="en-US" b="1" dirty="0">
                <a:solidFill>
                  <a:srgbClr val="BB0D10"/>
                </a:solidFill>
                <a:latin typeface="Georgia" pitchFamily="18" charset="0"/>
                <a:ea typeface="Times New Roman" pitchFamily="18" charset="0"/>
                <a:cs typeface="Times New Roman" pitchFamily="18" charset="0"/>
                <a:hlinkClick r:id="rId3"/>
              </a:rPr>
              <a:t>(4)</a:t>
            </a:r>
            <a:r>
              <a:rPr lang="en-US" b="1" dirty="0">
                <a:solidFill>
                  <a:srgbClr val="000000"/>
                </a:solidFill>
                <a:latin typeface="Georgia" pitchFamily="18" charset="0"/>
                <a:ea typeface="Times New Roman" pitchFamily="18" charset="0"/>
                <a:cs typeface="Times New Roman" pitchFamily="18" charset="0"/>
              </a:rPr>
              <a:t> In this instance, catastrophe both undermined any hope of democracy in Europe and gave rise to the dark forces of a brutal authoritarianism and the industrialization of death. In the midst of such a crisis, Benjamin's angel is frozen in time, paralyzed by a storm called "progress" that pulls him into the future without being able to "awaken the dead" or mend the catastrophe at his feet.</a:t>
            </a:r>
            <a:endParaRPr lang="en-US" b="1" dirty="0">
              <a:solidFill>
                <a:srgbClr val="000000"/>
              </a:solidFill>
              <a:latin typeface="Arial" pitchFamily="34" charset="0"/>
              <a:ea typeface="ＭＳ Ｐゴシック"/>
              <a:cs typeface="Arial" pitchFamily="34" charset="0"/>
            </a:endParaRPr>
          </a:p>
          <a:p>
            <a:pPr eaLnBrk="0" fontAlgn="base" hangingPunct="0">
              <a:spcBef>
                <a:spcPct val="0"/>
              </a:spcBef>
              <a:spcAft>
                <a:spcPct val="0"/>
              </a:spcAft>
            </a:pPr>
            <a:r>
              <a:rPr lang="en-US" b="1" dirty="0">
                <a:solidFill>
                  <a:srgbClr val="000000"/>
                </a:solidFill>
                <a:latin typeface="Georgia" pitchFamily="18" charset="0"/>
                <a:ea typeface="Times New Roman" pitchFamily="18" charset="0"/>
                <a:cs typeface="Times New Roman" pitchFamily="18" charset="0"/>
              </a:rPr>
              <a:t>For Benjamin, the storm of progress was a mode of modernity gone askew and a deceit that made a claim on happiness rather than the horrors of destruction, constituting a set of conditions that unleashed a barrage of unimaginable carnage and suffering in the 1930s and 1940s. The utopian belief in technologically assisted social improvement had given way to a dystopian project of mad violence that would inevitably produce the context for Benjamin to take his own life in 1940. According to Benjamin, the horrors of the past made it difficult to believe in progress as a claim on and history as a narrative of the advancement of human civilization. In fact, as </a:t>
            </a:r>
            <a:r>
              <a:rPr lang="en-US" b="1" dirty="0" err="1">
                <a:solidFill>
                  <a:srgbClr val="000000"/>
                </a:solidFill>
                <a:latin typeface="Georgia" pitchFamily="18" charset="0"/>
                <a:ea typeface="Times New Roman" pitchFamily="18" charset="0"/>
                <a:cs typeface="Times New Roman" pitchFamily="18" charset="0"/>
              </a:rPr>
              <a:t>Zygmunt</a:t>
            </a:r>
            <a:r>
              <a:rPr lang="en-US" b="1" dirty="0">
                <a:solidFill>
                  <a:srgbClr val="000000"/>
                </a:solidFill>
                <a:latin typeface="Georgia" pitchFamily="18" charset="0"/>
                <a:ea typeface="Times New Roman" pitchFamily="18" charset="0"/>
                <a:cs typeface="Times New Roman" pitchFamily="18" charset="0"/>
              </a:rPr>
              <a:t> Bauman has pointed out, the </a:t>
            </a:r>
            <a:r>
              <a:rPr lang="en-US" b="1" dirty="0" err="1">
                <a:solidFill>
                  <a:srgbClr val="000000"/>
                </a:solidFill>
                <a:latin typeface="Georgia" pitchFamily="18" charset="0"/>
                <a:ea typeface="Times New Roman" pitchFamily="18" charset="0"/>
                <a:cs typeface="Times New Roman" pitchFamily="18" charset="0"/>
              </a:rPr>
              <a:t>overdetermined</a:t>
            </a:r>
            <a:r>
              <a:rPr lang="en-US" b="1" dirty="0">
                <a:solidFill>
                  <a:srgbClr val="000000"/>
                </a:solidFill>
                <a:latin typeface="Georgia" pitchFamily="18" charset="0"/>
                <a:ea typeface="Times New Roman" pitchFamily="18" charset="0"/>
                <a:cs typeface="Times New Roman" pitchFamily="18" charset="0"/>
              </a:rPr>
              <a:t> force of history was not just at stake in Benjamin's narrative, but also the notion that "we are pulled forward by future happiness - [when] in fact, [as Benjamin noted], we are pushed from behind by the horror of destruction we keep perpetrating on the way."</a:t>
            </a:r>
            <a:r>
              <a:rPr lang="en-US" b="1" dirty="0">
                <a:solidFill>
                  <a:srgbClr val="BB0D10"/>
                </a:solidFill>
                <a:latin typeface="Georgia" pitchFamily="18" charset="0"/>
                <a:ea typeface="Times New Roman" pitchFamily="18" charset="0"/>
                <a:cs typeface="Times New Roman" pitchFamily="18" charset="0"/>
                <a:hlinkClick r:id="rId3"/>
              </a:rPr>
              <a:t>(5)</a:t>
            </a:r>
            <a:endParaRPr lang="en-US" b="1" dirty="0">
              <a:solidFill>
                <a:srgbClr val="000000"/>
              </a:solidFill>
              <a:latin typeface="Arial" pitchFamily="34" charset="0"/>
              <a:ea typeface="ＭＳ Ｐゴシック"/>
              <a:cs typeface="Arial"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449282" name="Rectangle 2"/>
          <p:cNvSpPr>
            <a:spLocks noGrp="1" noChangeArrowheads="1"/>
          </p:cNvSpPr>
          <p:nvPr>
            <p:ph type="title"/>
          </p:nvPr>
        </p:nvSpPr>
        <p:spPr>
          <a:xfrm>
            <a:off x="621437" y="685800"/>
            <a:ext cx="10955045" cy="533400"/>
          </a:xfrm>
        </p:spPr>
        <p:txBody>
          <a:bodyPr/>
          <a:lstStyle/>
          <a:p>
            <a:r>
              <a:rPr lang="en-US" sz="7200" u="sng" dirty="0">
                <a:solidFill>
                  <a:schemeClr val="accent1"/>
                </a:solidFill>
                <a:effectLst>
                  <a:outerShdw blurRad="38100" dist="38100" dir="2700000" algn="tl">
                    <a:srgbClr val="C0C0C0"/>
                  </a:outerShdw>
                </a:effectLst>
                <a:latin typeface="Calligrapher" pitchFamily="2" charset="0"/>
              </a:rPr>
              <a:t>Herodotus &amp; History’s Lamp: </a:t>
            </a:r>
          </a:p>
        </p:txBody>
      </p:sp>
      <p:sp>
        <p:nvSpPr>
          <p:cNvPr id="4449283" name="Rectangle 3"/>
          <p:cNvSpPr>
            <a:spLocks noGrp="1" noChangeArrowheads="1"/>
          </p:cNvSpPr>
          <p:nvPr>
            <p:ph type="body" idx="1"/>
          </p:nvPr>
        </p:nvSpPr>
        <p:spPr>
          <a:xfrm>
            <a:off x="949911" y="1811045"/>
            <a:ext cx="10191564" cy="4513556"/>
          </a:xfrm>
        </p:spPr>
        <p:txBody>
          <a:bodyPr/>
          <a:lstStyle/>
          <a:p>
            <a:pPr>
              <a:buFontTx/>
              <a:buBlip>
                <a:blip r:embed="rId4"/>
              </a:buBlip>
            </a:pPr>
            <a:r>
              <a:rPr lang="en-US" sz="2400" b="1" dirty="0">
                <a:solidFill>
                  <a:srgbClr val="FFFF99"/>
                </a:solidFill>
                <a:effectLst>
                  <a:outerShdw blurRad="38100" dist="38100" dir="2700000" algn="tl">
                    <a:srgbClr val="C0C0C0"/>
                  </a:outerShdw>
                </a:effectLst>
              </a:rPr>
              <a:t>The lamp of history is what illuminates beyond the reader’s desk,  the reader’s village,  the oceans that surround the reader’s nation.  When constructed properly,  the lamp of history  –  the study of history  –  illuminates the very commonalities that constitute human nature itself.</a:t>
            </a:r>
          </a:p>
          <a:p>
            <a:pPr>
              <a:buFontTx/>
              <a:buBlip>
                <a:blip r:embed="rId4"/>
              </a:buBlip>
            </a:pPr>
            <a:r>
              <a:rPr lang="en-US" sz="2400" b="1" u="sng" dirty="0">
                <a:solidFill>
                  <a:srgbClr val="FFFF99"/>
                </a:solidFill>
                <a:effectLst>
                  <a:outerShdw blurRad="38100" dist="38100" dir="2700000" algn="tl">
                    <a:srgbClr val="C0C0C0"/>
                  </a:outerShdw>
                </a:effectLst>
              </a:rPr>
              <a:t>What is taught is this</a:t>
            </a:r>
            <a:r>
              <a:rPr lang="en-US" sz="2400" b="1" dirty="0">
                <a:solidFill>
                  <a:srgbClr val="FFFF99"/>
                </a:solidFill>
                <a:effectLst>
                  <a:outerShdw blurRad="38100" dist="38100" dir="2700000" algn="tl">
                    <a:srgbClr val="C0C0C0"/>
                  </a:outerShdw>
                </a:effectLst>
              </a:rPr>
              <a:t>:   There is a root humanity that is reached by such events and that will allow us to predict how we are likely to behave under certain conditions  and how those conditions,  therefore should either be promoted or shunned depending upon whether our behavior is to be laudable or reprehensible.   </a:t>
            </a:r>
            <a:endParaRPr lang="en-US" sz="2400" u="sng" dirty="0"/>
          </a:p>
        </p:txBody>
      </p:sp>
      <p:sp>
        <p:nvSpPr>
          <p:cNvPr id="4" name="TextBox 3"/>
          <p:cNvSpPr txBox="1"/>
          <p:nvPr/>
        </p:nvSpPr>
        <p:spPr>
          <a:xfrm>
            <a:off x="692458" y="5943601"/>
            <a:ext cx="10724224" cy="461665"/>
          </a:xfrm>
          <a:prstGeom prst="rect">
            <a:avLst/>
          </a:prstGeom>
          <a:solidFill>
            <a:srgbClr val="CCFF33"/>
          </a:solidFill>
          <a:ln>
            <a:solidFill>
              <a:srgbClr val="FF3300"/>
            </a:solidFill>
          </a:ln>
        </p:spPr>
        <p:txBody>
          <a:bodyPr wrap="square" rtlCol="0">
            <a:spAutoFit/>
          </a:bodyPr>
          <a:lstStyle/>
          <a:p>
            <a:pPr algn="ctr" fontAlgn="base">
              <a:spcBef>
                <a:spcPct val="0"/>
              </a:spcBef>
              <a:spcAft>
                <a:spcPct val="0"/>
              </a:spcAft>
            </a:pPr>
            <a:r>
              <a:rPr lang="en-US" sz="2400" b="1" u="sng" dirty="0">
                <a:solidFill>
                  <a:srgbClr val="990000"/>
                </a:solidFill>
                <a:effectLst>
                  <a:outerShdw blurRad="38100" dist="38100" dir="2700000" algn="tl">
                    <a:srgbClr val="000000">
                      <a:alpha val="43137"/>
                    </a:srgbClr>
                  </a:outerShdw>
                </a:effectLst>
                <a:latin typeface="Calligrapher" pitchFamily="2" charset="0"/>
              </a:rPr>
              <a:t>Cicero Oration</a:t>
            </a:r>
            <a:r>
              <a:rPr lang="en-US" sz="2400" b="1" dirty="0">
                <a:solidFill>
                  <a:srgbClr val="990000"/>
                </a:solidFill>
                <a:effectLst>
                  <a:outerShdw blurRad="38100" dist="38100" dir="2700000" algn="tl">
                    <a:srgbClr val="000000">
                      <a:alpha val="43137"/>
                    </a:srgbClr>
                  </a:outerShdw>
                </a:effectLst>
                <a:latin typeface="Calligrapher" pitchFamily="2" charset="0"/>
              </a:rPr>
              <a:t>   –  “O </a:t>
            </a:r>
            <a:r>
              <a:rPr lang="en-US" sz="2400" b="1" dirty="0" err="1">
                <a:solidFill>
                  <a:srgbClr val="990000"/>
                </a:solidFill>
                <a:effectLst>
                  <a:outerShdw blurRad="38100" dist="38100" dir="2700000" algn="tl">
                    <a:srgbClr val="000000">
                      <a:alpha val="43137"/>
                    </a:srgbClr>
                  </a:outerShdw>
                </a:effectLst>
                <a:latin typeface="Calligrapher" pitchFamily="2" charset="0"/>
              </a:rPr>
              <a:t>tempora</a:t>
            </a:r>
            <a:r>
              <a:rPr lang="en-US" sz="2400" b="1" dirty="0">
                <a:solidFill>
                  <a:srgbClr val="990000"/>
                </a:solidFill>
                <a:effectLst>
                  <a:outerShdw blurRad="38100" dist="38100" dir="2700000" algn="tl">
                    <a:srgbClr val="000000">
                      <a:alpha val="43137"/>
                    </a:srgbClr>
                  </a:outerShdw>
                </a:effectLst>
                <a:latin typeface="Calligrapher" pitchFamily="2" charset="0"/>
              </a:rPr>
              <a:t>!  O mores!”  =  “Oh,  the times,  oh,  the customs!”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449282">
                                            <p:txEl>
                                              <p:pRg st="0" end="0"/>
                                            </p:txEl>
                                          </p:spTgt>
                                        </p:tgtEl>
                                        <p:attrNameLst>
                                          <p:attrName>style.visibility</p:attrName>
                                        </p:attrNameLst>
                                      </p:cBhvr>
                                      <p:to>
                                        <p:strVal val="visible"/>
                                      </p:to>
                                    </p:set>
                                    <p:anim calcmode="lin" valueType="num">
                                      <p:cBhvr additive="base">
                                        <p:cTn id="7" dur="300" fill="hold"/>
                                        <p:tgtEl>
                                          <p:spTgt spid="44492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4492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4449283">
                                            <p:txEl>
                                              <p:pRg st="0" end="0"/>
                                            </p:txEl>
                                          </p:spTgt>
                                        </p:tgtEl>
                                        <p:attrNameLst>
                                          <p:attrName>style.visibility</p:attrName>
                                        </p:attrNameLst>
                                      </p:cBhvr>
                                      <p:to>
                                        <p:strVal val="visible"/>
                                      </p:to>
                                    </p:set>
                                    <p:anim calcmode="lin" valueType="num">
                                      <p:cBhvr>
                                        <p:cTn id="13" dur="300" fill="hold"/>
                                        <p:tgtEl>
                                          <p:spTgt spid="4449283">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44492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type="wd">
                                    <p:tmPct val="100000"/>
                                  </p:iterate>
                                  <p:childTnLst>
                                    <p:set>
                                      <p:cBhvr>
                                        <p:cTn id="18" dur="1" fill="hold">
                                          <p:stCondLst>
                                            <p:cond delay="0"/>
                                          </p:stCondLst>
                                        </p:cTn>
                                        <p:tgtEl>
                                          <p:spTgt spid="4449283">
                                            <p:txEl>
                                              <p:pRg st="1" end="1"/>
                                            </p:txEl>
                                          </p:spTgt>
                                        </p:tgtEl>
                                        <p:attrNameLst>
                                          <p:attrName>style.visibility</p:attrName>
                                        </p:attrNameLst>
                                      </p:cBhvr>
                                      <p:to>
                                        <p:strVal val="visible"/>
                                      </p:to>
                                    </p:set>
                                    <p:anim calcmode="lin" valueType="num">
                                      <p:cBhvr>
                                        <p:cTn id="19" dur="300" fill="hold"/>
                                        <p:tgtEl>
                                          <p:spTgt spid="4449283">
                                            <p:txEl>
                                              <p:pRg st="1" end="1"/>
                                            </p:txEl>
                                          </p:spTgt>
                                        </p:tgtEl>
                                        <p:attrNameLst>
                                          <p:attrName>ppt_w</p:attrName>
                                        </p:attrNameLst>
                                      </p:cBhvr>
                                      <p:tavLst>
                                        <p:tav tm="0">
                                          <p:val>
                                            <p:fltVal val="0"/>
                                          </p:val>
                                        </p:tav>
                                        <p:tav tm="100000">
                                          <p:val>
                                            <p:strVal val="#ppt_w"/>
                                          </p:val>
                                        </p:tav>
                                      </p:tavLst>
                                    </p:anim>
                                    <p:anim calcmode="lin" valueType="num">
                                      <p:cBhvr>
                                        <p:cTn id="20" dur="300" fill="hold"/>
                                        <p:tgtEl>
                                          <p:spTgt spid="444928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3"/>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9282" grpId="0" build="p" autoUpdateAnimBg="0"/>
      <p:bldP spid="4449283" grpId="0" uiExpand="1" build="p" autoUpdateAnimBg="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941_Tyn.gif"/>
          <p:cNvPicPr>
            <a:picLocks noChangeAspect="1"/>
          </p:cNvPicPr>
          <p:nvPr/>
        </p:nvPicPr>
        <p:blipFill>
          <a:blip r:embed="rId2" cstate="print"/>
          <a:stretch>
            <a:fillRect/>
          </a:stretch>
        </p:blipFill>
        <p:spPr>
          <a:xfrm>
            <a:off x="0" y="0"/>
            <a:ext cx="12192000" cy="6858000"/>
          </a:xfrm>
          <a:prstGeom prst="rect">
            <a:avLst/>
          </a:prstGeom>
        </p:spPr>
      </p:pic>
      <p:sp>
        <p:nvSpPr>
          <p:cNvPr id="4" name="Rectangle 3"/>
          <p:cNvSpPr/>
          <p:nvPr/>
        </p:nvSpPr>
        <p:spPr>
          <a:xfrm>
            <a:off x="0" y="2"/>
            <a:ext cx="12029243" cy="3046988"/>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The Epochal events of sacred history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4">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6.jpg"/>
          <p:cNvPicPr>
            <a:picLocks noChangeAspect="1"/>
          </p:cNvPicPr>
          <p:nvPr/>
        </p:nvPicPr>
        <p:blipFill>
          <a:blip r:embed="rId2" cstate="print"/>
          <a:stretch>
            <a:fillRect/>
          </a:stretch>
        </p:blipFill>
        <p:spPr>
          <a:xfrm>
            <a:off x="0" y="0"/>
            <a:ext cx="12192000" cy="6858000"/>
          </a:xfrm>
          <a:prstGeom prst="rect">
            <a:avLst/>
          </a:prstGeom>
        </p:spPr>
      </p:pic>
      <p:sp>
        <p:nvSpPr>
          <p:cNvPr id="3" name="Rectangle 2"/>
          <p:cNvSpPr/>
          <p:nvPr/>
        </p:nvSpPr>
        <p:spPr>
          <a:xfrm>
            <a:off x="230819" y="346229"/>
            <a:ext cx="11851690" cy="683264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“In the midst of all governments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 that decide the fate of men;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 in the bosom of so many states,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 the majority of them despotic,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Governed by sovereigns whose authority exceeds people </a:t>
            </a:r>
            <a:r>
              <a:rPr lang="en-US" sz="4800" b="1" cap="all"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latin typeface="Calligrapher" pitchFamily="2" charset="0"/>
              </a:rPr>
              <a:t>&amp;</a:t>
            </a:r>
            <a:r>
              <a:rPr kumimoji="0" lang="en-US" sz="48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 property,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There exists a certain empire which holds sway only over the mind</a:t>
            </a:r>
            <a:r>
              <a:rPr kumimoji="0" lang="en-US" sz="4800" b="1" i="0" u="none" strike="noStrike" kern="1200" cap="all" spc="0" normalizeH="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 </a:t>
            </a:r>
            <a:r>
              <a:rPr kumimoji="0" lang="en-US" sz="48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fever_Castulus.jpg"/>
          <p:cNvPicPr>
            <a:picLocks noChangeAspect="1"/>
          </p:cNvPicPr>
          <p:nvPr/>
        </p:nvPicPr>
        <p:blipFill>
          <a:blip r:embed="rId2" cstate="print"/>
          <a:stretch>
            <a:fillRect/>
          </a:stretch>
        </p:blipFill>
        <p:spPr>
          <a:xfrm>
            <a:off x="0" y="0"/>
            <a:ext cx="12192000" cy="6858000"/>
          </a:xfrm>
          <a:prstGeom prst="rect">
            <a:avLst/>
          </a:prstGeom>
        </p:spPr>
      </p:pic>
      <p:sp>
        <p:nvSpPr>
          <p:cNvPr id="4" name="TextBox 3"/>
          <p:cNvSpPr txBox="1"/>
          <p:nvPr/>
        </p:nvSpPr>
        <p:spPr>
          <a:xfrm>
            <a:off x="834501" y="941033"/>
            <a:ext cx="10662082" cy="4770537"/>
          </a:xfrm>
          <a:prstGeom prst="rect">
            <a:avLst/>
          </a:prstGeom>
          <a:solidFill>
            <a:srgbClr val="CCFF33"/>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660033"/>
              </a:solidFill>
              <a:effectLst>
                <a:outerShdw blurRad="38100" dist="38100" dir="2700000" algn="tl">
                  <a:srgbClr val="000000">
                    <a:alpha val="43137"/>
                  </a:srgbClr>
                </a:outerShdw>
              </a:effectLst>
              <a:uLnTx/>
              <a:uFillTx/>
              <a:latin typeface="Calligrapher"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660033"/>
                </a:solidFill>
                <a:effectLst>
                  <a:outerShdw blurRad="38100" dist="38100" dir="2700000" algn="tl">
                    <a:srgbClr val="000000">
                      <a:alpha val="43137"/>
                    </a:srgbClr>
                  </a:outerShdw>
                </a:effectLst>
                <a:uLnTx/>
                <a:uFillTx/>
                <a:latin typeface="Calligrapher" pitchFamily="2" charset="0"/>
                <a:ea typeface="+mn-ea"/>
                <a:cs typeface="+mn-cs"/>
              </a:rPr>
              <a:t>“Eyes and hearts enlightened by the ‘word of truth, the gospel’(Ephesians 1:13,18) know that history was not –           is not – left to the caprices of men.  Allowing for and accommodating man’s will and folly, the Almighty led Bible history ‘unto a dispensation of the fullness of the times, to sum up all things in Christ, the things in the heavens, and the things upon the earth(10). ‘When the fullness of the time came’ not a minute sooner or later – ‘God sent forth his son, born of a woman, born under the law’ (Galatians 4:4).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4811779" name="WordArt 3"/>
          <p:cNvSpPr>
            <a:spLocks noChangeArrowheads="1" noChangeShapeType="1" noTextEdit="1"/>
          </p:cNvSpPr>
          <p:nvPr/>
        </p:nvSpPr>
        <p:spPr bwMode="auto">
          <a:xfrm>
            <a:off x="2590800" y="228600"/>
            <a:ext cx="7010400" cy="9906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HUMAN DESTINY AT THE CROSSROADS  </a:t>
            </a:r>
          </a:p>
        </p:txBody>
      </p:sp>
      <p:sp>
        <p:nvSpPr>
          <p:cNvPr id="4811780" name="WordArt 4" descr="Narrow vertical"/>
          <p:cNvSpPr>
            <a:spLocks noChangeArrowheads="1" noChangeShapeType="1" noTextEdit="1"/>
          </p:cNvSpPr>
          <p:nvPr/>
        </p:nvSpPr>
        <p:spPr bwMode="auto">
          <a:xfrm>
            <a:off x="1676400" y="5715000"/>
            <a:ext cx="8839200" cy="990600"/>
          </a:xfrm>
          <a:prstGeom prst="rect">
            <a:avLst/>
          </a:prstGeom>
        </p:spPr>
        <p:txBody>
          <a:bodyPr wrap="none"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uLnTx/>
                <a:uFillTx/>
                <a:latin typeface="Arial Black"/>
                <a:ea typeface="+mn-ea"/>
                <a:cs typeface="+mn-cs"/>
              </a:rPr>
              <a:t>For Our Salvation A Perfect Sacrifice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811779"/>
                                        </p:tgtEl>
                                        <p:attrNameLst>
                                          <p:attrName>style.visibility</p:attrName>
                                        </p:attrNameLst>
                                      </p:cBhvr>
                                      <p:to>
                                        <p:strVal val="visible"/>
                                      </p:to>
                                    </p:set>
                                    <p:anim calcmode="lin" valueType="num">
                                      <p:cBhvr additive="base">
                                        <p:cTn id="7" dur="5000" fill="hold"/>
                                        <p:tgtEl>
                                          <p:spTgt spid="4811779"/>
                                        </p:tgtEl>
                                        <p:attrNameLst>
                                          <p:attrName>ppt_x</p:attrName>
                                        </p:attrNameLst>
                                      </p:cBhvr>
                                      <p:tavLst>
                                        <p:tav tm="0">
                                          <p:val>
                                            <p:strVal val="#ppt_x"/>
                                          </p:val>
                                        </p:tav>
                                        <p:tav tm="100000">
                                          <p:val>
                                            <p:strVal val="#ppt_x"/>
                                          </p:val>
                                        </p:tav>
                                      </p:tavLst>
                                    </p:anim>
                                    <p:anim calcmode="lin" valueType="num">
                                      <p:cBhvr additive="base">
                                        <p:cTn id="8" dur="5000" fill="hold"/>
                                        <p:tgtEl>
                                          <p:spTgt spid="481177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par>
                    <p:cTn id="9" fill="hold">
                      <p:stCondLst>
                        <p:cond delay="indefinite"/>
                      </p:stCondLst>
                      <p:childTnLst>
                        <p:par>
                          <p:cTn id="10" fill="hold">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4811780"/>
                                        </p:tgtEl>
                                        <p:attrNameLst>
                                          <p:attrName>style.visibility</p:attrName>
                                        </p:attrNameLst>
                                      </p:cBhvr>
                                      <p:to>
                                        <p:strVal val="visible"/>
                                      </p:to>
                                    </p:set>
                                    <p:anim calcmode="lin" valueType="num">
                                      <p:cBhvr additive="base">
                                        <p:cTn id="13" dur="5000" fill="hold"/>
                                        <p:tgtEl>
                                          <p:spTgt spid="4811780"/>
                                        </p:tgtEl>
                                        <p:attrNameLst>
                                          <p:attrName>ppt_x</p:attrName>
                                        </p:attrNameLst>
                                      </p:cBhvr>
                                      <p:tavLst>
                                        <p:tav tm="0">
                                          <p:val>
                                            <p:strVal val="0-#ppt_w/2"/>
                                          </p:val>
                                        </p:tav>
                                        <p:tav tm="100000">
                                          <p:val>
                                            <p:strVal val="#ppt_x"/>
                                          </p:val>
                                        </p:tav>
                                      </p:tavLst>
                                    </p:anim>
                                    <p:anim calcmode="lin" valueType="num">
                                      <p:cBhvr additive="base">
                                        <p:cTn id="14" dur="5000" fill="hold"/>
                                        <p:tgtEl>
                                          <p:spTgt spid="481178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1779" grpId="0" animBg="1"/>
      <p:bldP spid="481178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fever_Castulus.jpg"/>
          <p:cNvPicPr>
            <a:picLocks noChangeAspect="1"/>
          </p:cNvPicPr>
          <p:nvPr/>
        </p:nvPicPr>
        <p:blipFill>
          <a:blip r:embed="rId2" cstate="print"/>
          <a:stretch>
            <a:fillRect/>
          </a:stretch>
        </p:blipFill>
        <p:spPr>
          <a:xfrm>
            <a:off x="0" y="0"/>
            <a:ext cx="12192000" cy="6858000"/>
          </a:xfrm>
          <a:prstGeom prst="rect">
            <a:avLst/>
          </a:prstGeom>
        </p:spPr>
      </p:pic>
      <p:sp>
        <p:nvSpPr>
          <p:cNvPr id="4" name="TextBox 3"/>
          <p:cNvSpPr txBox="1"/>
          <p:nvPr/>
        </p:nvSpPr>
        <p:spPr>
          <a:xfrm>
            <a:off x="905523" y="838200"/>
            <a:ext cx="10395752" cy="5262979"/>
          </a:xfrm>
          <a:prstGeom prst="rect">
            <a:avLst/>
          </a:prstGeom>
          <a:solidFill>
            <a:srgbClr val="CCFF33"/>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660033"/>
              </a:solidFill>
              <a:effectLst>
                <a:outerShdw blurRad="38100" dist="38100" dir="2700000" algn="tl">
                  <a:srgbClr val="000000">
                    <a:alpha val="43137"/>
                  </a:srgbClr>
                </a:outerShdw>
              </a:effectLst>
              <a:uLnTx/>
              <a:uFillTx/>
              <a:latin typeface="Calligrapher"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660033"/>
                </a:solidFill>
                <a:effectLst>
                  <a:outerShdw blurRad="38100" dist="38100" dir="2700000" algn="tl">
                    <a:srgbClr val="000000">
                      <a:alpha val="43137"/>
                    </a:srgbClr>
                  </a:outerShdw>
                </a:effectLst>
                <a:uLnTx/>
                <a:uFillTx/>
                <a:latin typeface="Calligrapher" pitchFamily="2" charset="0"/>
                <a:ea typeface="+mn-ea"/>
                <a:cs typeface="+mn-cs"/>
              </a:rPr>
              <a:t>“Bible history is sacred history because God steered and used it to His glory and purpose.  One of the great marvels of God in His dealings with His creature, man, is the perfect symmetry of human will on the one hand, and the divine sovereignty on the other.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660033"/>
                </a:solidFill>
                <a:effectLst>
                  <a:outerShdw blurRad="38100" dist="38100" dir="2700000" algn="tl">
                    <a:srgbClr val="000000">
                      <a:alpha val="43137"/>
                    </a:srgbClr>
                  </a:outerShdw>
                </a:effectLst>
                <a:uLnTx/>
                <a:uFillTx/>
                <a:latin typeface="Calligrapher" pitchFamily="2" charset="0"/>
                <a:ea typeface="+mn-ea"/>
                <a:cs typeface="+mn-cs"/>
              </a:rPr>
              <a:t>Even as God unfolded and guided the gospel plan through the intricacies of human history, it was a plan, a purpose, ‘which none of the rulers of this world[knew], for had they known it, they wouldn’t have crucified the Lord of glory’  (1st Corinthians 2: 8).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660033"/>
                </a:solidFill>
                <a:effectLst>
                  <a:outerShdw blurRad="38100" dist="38100" dir="2700000" algn="tl">
                    <a:srgbClr val="000000">
                      <a:alpha val="43137"/>
                    </a:srgbClr>
                  </a:outerShdw>
                </a:effectLst>
                <a:uLnTx/>
                <a:uFillTx/>
                <a:latin typeface="Calligrapher" pitchFamily="2" charset="0"/>
                <a:ea typeface="+mn-ea"/>
                <a:cs typeface="+mn-cs"/>
              </a:rPr>
              <a:t> </a:t>
            </a:r>
            <a:endParaRPr kumimoji="0" lang="en-US" sz="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828800" y="304800"/>
            <a:ext cx="8534400" cy="1143000"/>
          </a:xfrm>
        </p:spPr>
        <p:txBody>
          <a:bodyPr/>
          <a:lstStyle/>
          <a:p>
            <a:endParaRPr lang="en-US" dirty="0"/>
          </a:p>
        </p:txBody>
      </p:sp>
      <p:sp>
        <p:nvSpPr>
          <p:cNvPr id="99331" name="Rectangle 3"/>
          <p:cNvSpPr>
            <a:spLocks noGrp="1" noChangeArrowheads="1"/>
          </p:cNvSpPr>
          <p:nvPr>
            <p:ph type="body" idx="1"/>
          </p:nvPr>
        </p:nvSpPr>
        <p:spPr>
          <a:xfrm>
            <a:off x="3810000" y="1295400"/>
            <a:ext cx="6172200" cy="4800600"/>
          </a:xfrm>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99331">
                                            <p:txEl>
                                              <p:pRg st="0" end="0"/>
                                            </p:txEl>
                                          </p:spTgt>
                                        </p:tgtEl>
                                        <p:attrNameLst>
                                          <p:attrName>style.visibility</p:attrName>
                                        </p:attrNameLst>
                                      </p:cBhvr>
                                      <p:to>
                                        <p:strVal val="visible"/>
                                      </p:to>
                                    </p:set>
                                    <p:animEffect transition="in" filter="fade">
                                      <p:cBhvr>
                                        <p:cTn id="7" dur="1000"/>
                                        <p:tgtEl>
                                          <p:spTgt spid="99331">
                                            <p:txEl>
                                              <p:pRg st="0" end="0"/>
                                            </p:txEl>
                                          </p:spTgt>
                                        </p:tgtEl>
                                      </p:cBhvr>
                                    </p:animEffect>
                                    <p:anim calcmode="lin" valueType="num">
                                      <p:cBhvr>
                                        <p:cTn id="8" dur="1000" fill="hold"/>
                                        <p:tgtEl>
                                          <p:spTgt spid="9933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933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9986" name="Picture 2"/>
          <p:cNvPicPr>
            <a:picLocks noChangeAspect="1" noChangeArrowheads="1"/>
          </p:cNvPicPr>
          <p:nvPr/>
        </p:nvPicPr>
        <p:blipFill>
          <a:blip r:embed="rId2" cstate="print"/>
          <a:srcRect/>
          <a:stretch>
            <a:fillRect/>
          </a:stretch>
        </p:blipFill>
        <p:spPr bwMode="auto">
          <a:xfrm>
            <a:off x="0" y="0"/>
            <a:ext cx="12384350" cy="7199790"/>
          </a:xfrm>
          <a:prstGeom prst="rect">
            <a:avLst/>
          </a:prstGeom>
          <a:noFill/>
          <a:ln w="9525">
            <a:noFill/>
            <a:miter lim="800000"/>
            <a:headEnd/>
            <a:tailEnd/>
          </a:ln>
        </p:spPr>
      </p:pic>
      <p:pic>
        <p:nvPicPr>
          <p:cNvPr id="7" name="Picture 6" descr="securedownloadmad.gif"/>
          <p:cNvPicPr>
            <a:picLocks noChangeAspect="1"/>
          </p:cNvPicPr>
          <p:nvPr/>
        </p:nvPicPr>
        <p:blipFill>
          <a:blip r:embed="rId3" cstate="print"/>
          <a:stretch>
            <a:fillRect/>
          </a:stretch>
        </p:blipFill>
        <p:spPr>
          <a:xfrm>
            <a:off x="7924800" y="2133600"/>
            <a:ext cx="2590800" cy="1905000"/>
          </a:xfrm>
          <a:prstGeom prst="rect">
            <a:avLst/>
          </a:prstGeom>
        </p:spPr>
      </p:pic>
      <p:sp>
        <p:nvSpPr>
          <p:cNvPr id="3" name="Vertical Scroll 4">
            <a:extLst>
              <a:ext uri="{FF2B5EF4-FFF2-40B4-BE49-F238E27FC236}">
                <a16:creationId xmlns:a16="http://schemas.microsoft.com/office/drawing/2014/main" id="{2369DEED-88F5-3DF9-3731-98C769C6F28A}"/>
              </a:ext>
            </a:extLst>
          </p:cNvPr>
          <p:cNvSpPr/>
          <p:nvPr/>
        </p:nvSpPr>
        <p:spPr bwMode="auto">
          <a:xfrm>
            <a:off x="1793290" y="4785064"/>
            <a:ext cx="3906174" cy="1920536"/>
          </a:xfrm>
          <a:prstGeom prst="verticalScroll">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5400" dirty="0">
                <a:solidFill>
                  <a:srgbClr val="FFFF00"/>
                </a:solidFill>
                <a:effectLst>
                  <a:outerShdw blurRad="38100" dist="38100" dir="2700000" algn="tl">
                    <a:srgbClr val="000000">
                      <a:alpha val="43137"/>
                    </a:srgbClr>
                  </a:outerShdw>
                </a:effectLst>
                <a:latin typeface="Jokerman" panose="04090605060D06020702" pitchFamily="82" charset="0"/>
              </a:rPr>
              <a:t>Primitive </a:t>
            </a:r>
          </a:p>
          <a:p>
            <a:pPr algn="ctr" fontAlgn="base">
              <a:spcBef>
                <a:spcPct val="0"/>
              </a:spcBef>
              <a:spcAft>
                <a:spcPct val="0"/>
              </a:spcAft>
            </a:pPr>
            <a:r>
              <a:rPr lang="en-US" sz="5400" dirty="0">
                <a:solidFill>
                  <a:srgbClr val="FFFF00"/>
                </a:solidFill>
                <a:effectLst>
                  <a:outerShdw blurRad="38100" dist="38100" dir="2700000" algn="tl">
                    <a:srgbClr val="000000">
                      <a:alpha val="43137"/>
                    </a:srgbClr>
                  </a:outerShdw>
                </a:effectLst>
                <a:latin typeface="Jokerman" panose="04090605060D06020702" pitchFamily="82" charset="0"/>
              </a:rPr>
              <a:t>Histories</a:t>
            </a:r>
          </a:p>
        </p:txBody>
      </p:sp>
      <p:pic>
        <p:nvPicPr>
          <p:cNvPr id="2" name="Picture 1" descr="mexicanstandoff_fullpic_artwork.jpg">
            <a:extLst>
              <a:ext uri="{FF2B5EF4-FFF2-40B4-BE49-F238E27FC236}">
                <a16:creationId xmlns:a16="http://schemas.microsoft.com/office/drawing/2014/main" id="{A471BEE7-639D-80DA-D29A-E2C8E5E55CC9}"/>
              </a:ext>
            </a:extLst>
          </p:cNvPr>
          <p:cNvPicPr>
            <a:picLocks noChangeAspect="1"/>
          </p:cNvPicPr>
          <p:nvPr/>
        </p:nvPicPr>
        <p:blipFill>
          <a:blip r:embed="rId4" cstate="print"/>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edge">
                                      <p:cBhvr>
                                        <p:cTn id="2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fever_Castulus.jpg"/>
          <p:cNvPicPr>
            <a:picLocks noChangeAspect="1"/>
          </p:cNvPicPr>
          <p:nvPr/>
        </p:nvPicPr>
        <p:blipFill>
          <a:blip r:embed="rId2" cstate="print"/>
          <a:stretch>
            <a:fillRect/>
          </a:stretch>
        </p:blipFill>
        <p:spPr>
          <a:xfrm>
            <a:off x="0" y="0"/>
            <a:ext cx="12192000" cy="6858000"/>
          </a:xfrm>
          <a:prstGeom prst="rect">
            <a:avLst/>
          </a:prstGeom>
        </p:spPr>
      </p:pic>
      <p:sp>
        <p:nvSpPr>
          <p:cNvPr id="4" name="TextBox 3"/>
          <p:cNvSpPr txBox="1"/>
          <p:nvPr/>
        </p:nvSpPr>
        <p:spPr>
          <a:xfrm>
            <a:off x="843379" y="838201"/>
            <a:ext cx="10511161" cy="5324535"/>
          </a:xfrm>
          <a:prstGeom prst="rect">
            <a:avLst/>
          </a:prstGeom>
          <a:solidFill>
            <a:srgbClr val="CCFF33"/>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660033"/>
              </a:solidFill>
              <a:effectLst>
                <a:outerShdw blurRad="38100" dist="38100" dir="2700000" algn="tl">
                  <a:srgbClr val="000000">
                    <a:alpha val="43137"/>
                  </a:srgbClr>
                </a:outerShdw>
              </a:effectLst>
              <a:uLnTx/>
              <a:uFillTx/>
              <a:latin typeface="Calligrapher"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660033"/>
                </a:solidFill>
                <a:effectLst>
                  <a:outerShdw blurRad="38100" dist="38100" dir="2700000" algn="tl">
                    <a:srgbClr val="000000">
                      <a:alpha val="43137"/>
                    </a:srgbClr>
                  </a:outerShdw>
                </a:effectLst>
                <a:uLnTx/>
                <a:uFillTx/>
                <a:latin typeface="Calligrapher" pitchFamily="2" charset="0"/>
                <a:ea typeface="+mn-ea"/>
                <a:cs typeface="+mn-cs"/>
              </a:rPr>
              <a:t>“From the perspective of human will, the ‘rulers of this world’ could have done differently.  Equally true, though, is the fact that the rulers of this world, such as ‘Herod and Pontius Pilate gathered together to do whatsoever [God’s] hand &amp; council foreordained to come to pass’ (Acts 4:27,28). Men involved in sacred history could have done differently;  yet, they did precisely as God foreordained.  Only the Almighty could make both of these things be true.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ligiOn.jpg"/>
          <p:cNvPicPr>
            <a:picLocks noChangeAspect="1"/>
          </p:cNvPicPr>
          <p:nvPr/>
        </p:nvPicPr>
        <p:blipFill>
          <a:blip r:embed="rId2" cstate="print"/>
          <a:stretch>
            <a:fillRect/>
          </a:stretch>
        </p:blipFill>
        <p:spPr>
          <a:xfrm>
            <a:off x="0" y="0"/>
            <a:ext cx="12192000" cy="6858000"/>
          </a:xfrm>
          <a:prstGeom prst="rect">
            <a:avLst/>
          </a:prstGeom>
        </p:spPr>
      </p:pic>
      <p:pic>
        <p:nvPicPr>
          <p:cNvPr id="3" name="Picture 2" descr="obit.bmp"/>
          <p:cNvPicPr>
            <a:picLocks noChangeAspect="1"/>
          </p:cNvPicPr>
          <p:nvPr/>
        </p:nvPicPr>
        <p:blipFill>
          <a:blip r:embed="rId3" cstate="print"/>
          <a:stretch>
            <a:fillRect/>
          </a:stretch>
        </p:blipFill>
        <p:spPr>
          <a:xfrm>
            <a:off x="0" y="0"/>
            <a:ext cx="12191999"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fever_Castulus.jpg"/>
          <p:cNvPicPr>
            <a:picLocks noChangeAspect="1"/>
          </p:cNvPicPr>
          <p:nvPr/>
        </p:nvPicPr>
        <p:blipFill>
          <a:blip r:embed="rId2" cstate="print"/>
          <a:stretch>
            <a:fillRect/>
          </a:stretch>
        </p:blipFill>
        <p:spPr>
          <a:xfrm>
            <a:off x="0" y="0"/>
            <a:ext cx="12192000" cy="6858000"/>
          </a:xfrm>
          <a:prstGeom prst="rect">
            <a:avLst/>
          </a:prstGeom>
        </p:spPr>
      </p:pic>
      <p:sp>
        <p:nvSpPr>
          <p:cNvPr id="4" name="TextBox 3"/>
          <p:cNvSpPr txBox="1"/>
          <p:nvPr/>
        </p:nvSpPr>
        <p:spPr>
          <a:xfrm>
            <a:off x="878889" y="550417"/>
            <a:ext cx="10324730" cy="5509200"/>
          </a:xfrm>
          <a:prstGeom prst="rect">
            <a:avLst/>
          </a:prstGeom>
          <a:solidFill>
            <a:srgbClr val="CCFF33"/>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660033"/>
                </a:solidFill>
                <a:effectLst>
                  <a:outerShdw blurRad="38100" dist="38100" dir="2700000" algn="tl">
                    <a:srgbClr val="000000">
                      <a:alpha val="43137"/>
                    </a:srgbClr>
                  </a:outerShdw>
                </a:effectLst>
                <a:uLnTx/>
                <a:uFillTx/>
                <a:latin typeface="Calligrapher" pitchFamily="2" charset="0"/>
                <a:ea typeface="+mn-ea"/>
                <a:cs typeface="+mn-cs"/>
              </a:rPr>
              <a:t>“This sacred history can be quantified in terms of epochs – ‘times and events marked by an event that begins a new period or development’ – or, to quote the Lord, ‘Times or seasons which the Father has set within His own authority’ (Acts 1:7).  These </a:t>
            </a:r>
            <a:r>
              <a:rPr kumimoji="0" lang="en-US" sz="3200" b="1" i="1" u="none" strike="noStrike" kern="1200" cap="none" spc="0" normalizeH="0" baseline="0" noProof="0" dirty="0">
                <a:ln>
                  <a:noFill/>
                </a:ln>
                <a:solidFill>
                  <a:srgbClr val="660033"/>
                </a:solidFill>
                <a:effectLst>
                  <a:outerShdw blurRad="38100" dist="38100" dir="2700000" algn="tl">
                    <a:srgbClr val="000000">
                      <a:alpha val="43137"/>
                    </a:srgbClr>
                  </a:outerShdw>
                </a:effectLst>
                <a:uLnTx/>
                <a:uFillTx/>
                <a:latin typeface="Calligrapher" pitchFamily="2" charset="0"/>
                <a:ea typeface="+mn-ea"/>
                <a:cs typeface="+mn-cs"/>
              </a:rPr>
              <a:t>epochal events </a:t>
            </a:r>
            <a:r>
              <a:rPr kumimoji="0" lang="en-US" sz="3200" b="1" i="0" u="none" strike="noStrike" kern="1200" cap="none" spc="0" normalizeH="0" baseline="0" noProof="0" dirty="0">
                <a:ln>
                  <a:noFill/>
                </a:ln>
                <a:solidFill>
                  <a:srgbClr val="660033"/>
                </a:solidFill>
                <a:effectLst>
                  <a:outerShdw blurRad="38100" dist="38100" dir="2700000" algn="tl">
                    <a:srgbClr val="000000">
                      <a:alpha val="43137"/>
                    </a:srgbClr>
                  </a:outerShdw>
                </a:effectLst>
                <a:uLnTx/>
                <a:uFillTx/>
                <a:latin typeface="Calligrapher" pitchFamily="2" charset="0"/>
                <a:ea typeface="+mn-ea"/>
                <a:cs typeface="+mn-cs"/>
              </a:rPr>
              <a:t>include all of those from the ‘beginning’ and up to the birth of Jesus.  They include events surrounding the life and work of Jesus, as well as events related to the gospel being ‘preached in all creation under heaven’ Colossians 1:23).  For that matter they even </a:t>
            </a:r>
            <a:r>
              <a:rPr kumimoji="0" lang="en-US" sz="3200" b="1" i="1" u="none" strike="noStrike" kern="1200" cap="none" spc="0" normalizeH="0" baseline="0" noProof="0" dirty="0">
                <a:ln>
                  <a:noFill/>
                </a:ln>
                <a:solidFill>
                  <a:srgbClr val="660033"/>
                </a:solidFill>
                <a:effectLst>
                  <a:outerShdw blurRad="38100" dist="38100" dir="2700000" algn="tl">
                    <a:srgbClr val="000000">
                      <a:alpha val="43137"/>
                    </a:srgbClr>
                  </a:outerShdw>
                </a:effectLst>
                <a:uLnTx/>
                <a:uFillTx/>
                <a:latin typeface="Calligrapher" pitchFamily="2" charset="0"/>
                <a:ea typeface="+mn-ea"/>
                <a:cs typeface="+mn-cs"/>
              </a:rPr>
              <a:t>include foretold events like the destruction of Jerusalem in A.D. 70 &amp; the Fall of Rome.” </a:t>
            </a:r>
            <a:r>
              <a:rPr kumimoji="0" lang="en-US" sz="3200" b="1" i="0" u="none" strike="noStrike" kern="1200" cap="none" spc="0" normalizeH="0" baseline="0" noProof="0" dirty="0">
                <a:ln>
                  <a:noFill/>
                </a:ln>
                <a:solidFill>
                  <a:srgbClr val="660033"/>
                </a:solidFill>
                <a:effectLst>
                  <a:outerShdw blurRad="38100" dist="38100" dir="2700000" algn="tl">
                    <a:srgbClr val="000000">
                      <a:alpha val="43137"/>
                    </a:srgbClr>
                  </a:outerShdw>
                </a:effectLst>
                <a:uLnTx/>
                <a:uFillTx/>
                <a:latin typeface="Calligrapher" pitchFamily="2" charset="0"/>
                <a:ea typeface="+mn-ea"/>
                <a:cs typeface="+mn-cs"/>
              </a:rPr>
              <a:t>– Lectureship Advertisement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87620" name="Rectangle 4"/>
          <p:cNvSpPr>
            <a:spLocks noGrp="1" noChangeArrowheads="1"/>
          </p:cNvSpPr>
          <p:nvPr>
            <p:ph type="body" idx="1"/>
          </p:nvPr>
        </p:nvSpPr>
        <p:spPr>
          <a:xfrm>
            <a:off x="3200400" y="914400"/>
            <a:ext cx="7162800" cy="5638800"/>
          </a:xfrm>
        </p:spPr>
        <p:txBody>
          <a:bodyPr/>
          <a:lstStyle/>
          <a:p>
            <a:pPr>
              <a:buFont typeface="Wingdings" pitchFamily="2" charset="2"/>
              <a:buChar char="v"/>
            </a:pPr>
            <a:r>
              <a:rPr lang="en-US" sz="2800" b="1" i="1" dirty="0">
                <a:solidFill>
                  <a:srgbClr val="663300"/>
                </a:solidFill>
                <a:effectLst>
                  <a:outerShdw blurRad="38100" dist="38100" dir="2700000" algn="tl">
                    <a:srgbClr val="C0C0C0"/>
                  </a:outerShdw>
                </a:effectLst>
              </a:rPr>
              <a:t> Nations rise and fall. Greatness ebbs and flows.  A people at any given time may have their exalted place on the world stage, but are only too soon replaced by another.  C.S. Lewis pithily noted this persistent pattern in Mere Christianity:  </a:t>
            </a:r>
            <a:r>
              <a:rPr lang="en-US" b="1" i="1" dirty="0">
                <a:solidFill>
                  <a:srgbClr val="663300"/>
                </a:solidFill>
                <a:effectLst>
                  <a:outerShdw blurRad="38100" dist="38100" dir="2700000" algn="tl">
                    <a:srgbClr val="C0C0C0"/>
                  </a:outerShdw>
                </a:effectLst>
              </a:rPr>
              <a:t>‘Terrific energy is expended – civilizations are built up – excellent institutions are devised;  but each time something goes wrong.  Some fatal flaw always brings the selfish and cruel people to the top and all sides back into misery and ruin.’ </a:t>
            </a:r>
          </a:p>
          <a:p>
            <a:pPr>
              <a:buFontTx/>
              <a:buNone/>
            </a:pPr>
            <a:r>
              <a:rPr lang="en-US" sz="2800" b="1" dirty="0"/>
              <a:t>    </a:t>
            </a:r>
          </a:p>
        </p:txBody>
      </p:sp>
      <p:sp>
        <p:nvSpPr>
          <p:cNvPr id="2287622" name="WordArt 6"/>
          <p:cNvSpPr>
            <a:spLocks noChangeArrowheads="1" noChangeShapeType="1" noTextEdit="1"/>
          </p:cNvSpPr>
          <p:nvPr/>
        </p:nvSpPr>
        <p:spPr bwMode="auto">
          <a:xfrm>
            <a:off x="3276600" y="228600"/>
            <a:ext cx="7162800" cy="6858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fontAlgn="base">
              <a:spcBef>
                <a:spcPct val="0"/>
              </a:spcBef>
              <a:spcAft>
                <a:spcPct val="0"/>
              </a:spcAft>
            </a:pPr>
            <a:r>
              <a:rPr lang="en-US" sz="3600" kern="1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Theory: </a:t>
            </a:r>
            <a:r>
              <a:rPr lang="en-US" sz="3600" kern="10" dirty="0" err="1">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Civilization.Corruption.Christians</a:t>
            </a:r>
            <a:endParaRPr lang="en-US" sz="3600" kern="1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287622"/>
                                        </p:tgtEl>
                                        <p:attrNameLst>
                                          <p:attrName>style.visibility</p:attrName>
                                        </p:attrNameLst>
                                      </p:cBhvr>
                                      <p:to>
                                        <p:strVal val="visible"/>
                                      </p:to>
                                    </p:set>
                                    <p:anim calcmode="lin" valueType="num">
                                      <p:cBhvr>
                                        <p:cTn id="7" dur="500" fill="hold"/>
                                        <p:tgtEl>
                                          <p:spTgt spid="2287622"/>
                                        </p:tgtEl>
                                        <p:attrNameLst>
                                          <p:attrName>ppt_w</p:attrName>
                                        </p:attrNameLst>
                                      </p:cBhvr>
                                      <p:tavLst>
                                        <p:tav tm="0">
                                          <p:val>
                                            <p:strVal val="4*#ppt_w"/>
                                          </p:val>
                                        </p:tav>
                                        <p:tav tm="100000">
                                          <p:val>
                                            <p:strVal val="#ppt_w"/>
                                          </p:val>
                                        </p:tav>
                                      </p:tavLst>
                                    </p:anim>
                                    <p:anim calcmode="lin" valueType="num">
                                      <p:cBhvr>
                                        <p:cTn id="8" dur="500" fill="hold"/>
                                        <p:tgtEl>
                                          <p:spTgt spid="228762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287620">
                                            <p:txEl>
                                              <p:pRg st="0" end="0"/>
                                            </p:txEl>
                                          </p:spTgt>
                                        </p:tgtEl>
                                        <p:attrNameLst>
                                          <p:attrName>style.visibility</p:attrName>
                                        </p:attrNameLst>
                                      </p:cBhvr>
                                      <p:to>
                                        <p:strVal val="visible"/>
                                      </p:to>
                                    </p:set>
                                    <p:anim calcmode="lin" valueType="num">
                                      <p:cBhvr additive="base">
                                        <p:cTn id="13" dur="300" fill="hold"/>
                                        <p:tgtEl>
                                          <p:spTgt spid="2287620">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2876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287620">
                                            <p:txEl>
                                              <p:pRg st="1" end="1"/>
                                            </p:txEl>
                                          </p:spTgt>
                                        </p:tgtEl>
                                        <p:attrNameLst>
                                          <p:attrName>style.visibility</p:attrName>
                                        </p:attrNameLst>
                                      </p:cBhvr>
                                      <p:to>
                                        <p:strVal val="visible"/>
                                      </p:to>
                                    </p:set>
                                    <p:anim calcmode="lin" valueType="num">
                                      <p:cBhvr additive="base">
                                        <p:cTn id="19" dur="300" fill="hold"/>
                                        <p:tgtEl>
                                          <p:spTgt spid="2287620">
                                            <p:txEl>
                                              <p:pRg st="1" end="1"/>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287620">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7620" grpId="0" build="p" autoUpdateAnimBg="0"/>
      <p:bldP spid="228762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87620" name="Rectangle 4"/>
          <p:cNvSpPr>
            <a:spLocks noGrp="1" noChangeArrowheads="1"/>
          </p:cNvSpPr>
          <p:nvPr>
            <p:ph type="body" idx="1"/>
          </p:nvPr>
        </p:nvSpPr>
        <p:spPr>
          <a:xfrm>
            <a:off x="3200400" y="1066800"/>
            <a:ext cx="7162800" cy="5486400"/>
          </a:xfrm>
        </p:spPr>
        <p:txBody>
          <a:bodyPr/>
          <a:lstStyle/>
          <a:p>
            <a:pPr>
              <a:buFont typeface="Wingdings" pitchFamily="2" charset="2"/>
              <a:buChar char="v"/>
            </a:pPr>
            <a:r>
              <a:rPr lang="en-US" sz="2800" b="1" i="1" dirty="0">
                <a:solidFill>
                  <a:srgbClr val="663300"/>
                </a:solidFill>
                <a:effectLst>
                  <a:outerShdw blurRad="38100" dist="38100" dir="2700000" algn="tl">
                    <a:srgbClr val="C0C0C0"/>
                  </a:outerShdw>
                </a:effectLst>
              </a:rPr>
              <a:t> </a:t>
            </a:r>
            <a:r>
              <a:rPr lang="en-US" sz="2800" b="1" i="1" u="sng" dirty="0">
                <a:solidFill>
                  <a:srgbClr val="663300"/>
                </a:solidFill>
                <a:effectLst>
                  <a:outerShdw blurRad="38100" dist="38100" dir="2700000" algn="tl">
                    <a:srgbClr val="C0C0C0"/>
                  </a:outerShdw>
                </a:effectLst>
              </a:rPr>
              <a:t>Nations rise and fall. Greatness ebbs and flows.  A people at any given time may have their exalted place on the world stage, but are only too soon replaced by another.</a:t>
            </a:r>
          </a:p>
          <a:p>
            <a:pPr>
              <a:buFont typeface="Wingdings" pitchFamily="2" charset="2"/>
              <a:buChar char="v"/>
            </a:pPr>
            <a:r>
              <a:rPr lang="en-US" sz="2800" b="1" i="1" dirty="0">
                <a:solidFill>
                  <a:srgbClr val="663300"/>
                </a:solidFill>
                <a:effectLst>
                  <a:outerShdw blurRad="38100" dist="38100" dir="2700000" algn="tl">
                    <a:srgbClr val="C0C0C0"/>
                  </a:outerShdw>
                </a:effectLst>
              </a:rPr>
              <a:t> J.D. </a:t>
            </a:r>
            <a:r>
              <a:rPr lang="en-US" sz="2800" b="1" i="1" dirty="0" err="1">
                <a:solidFill>
                  <a:srgbClr val="663300"/>
                </a:solidFill>
                <a:effectLst>
                  <a:outerShdw blurRad="38100" dist="38100" dir="2700000" algn="tl">
                    <a:srgbClr val="C0C0C0"/>
                  </a:outerShdw>
                </a:effectLst>
              </a:rPr>
              <a:t>Unwin</a:t>
            </a:r>
            <a:r>
              <a:rPr lang="en-US" sz="2800" b="1" i="1" dirty="0">
                <a:solidFill>
                  <a:srgbClr val="663300"/>
                </a:solidFill>
                <a:effectLst>
                  <a:outerShdw blurRad="38100" dist="38100" dir="2700000" algn="tl">
                    <a:srgbClr val="C0C0C0"/>
                  </a:outerShdw>
                </a:effectLst>
              </a:rPr>
              <a:t> studied some eighty societies.  He examined the developmental status and energy they manifested.  Was the culture growing – demonstrating what he called ‘expansive energy’ – and then, later in its history, was it improving on what it built – what he called ‘productive energy.’  </a:t>
            </a:r>
            <a:endParaRPr lang="en-US" b="1" i="1" dirty="0">
              <a:solidFill>
                <a:srgbClr val="663300"/>
              </a:solidFill>
              <a:effectLst>
                <a:outerShdw blurRad="38100" dist="38100" dir="2700000" algn="tl">
                  <a:srgbClr val="C0C0C0"/>
                </a:outerShdw>
              </a:effectLst>
            </a:endParaRPr>
          </a:p>
          <a:p>
            <a:pPr>
              <a:buFontTx/>
              <a:buNone/>
            </a:pPr>
            <a:r>
              <a:rPr lang="en-US" sz="2800" b="1" dirty="0"/>
              <a:t>    </a:t>
            </a:r>
          </a:p>
        </p:txBody>
      </p:sp>
      <p:sp>
        <p:nvSpPr>
          <p:cNvPr id="2287622" name="WordArt 6"/>
          <p:cNvSpPr>
            <a:spLocks noChangeArrowheads="1" noChangeShapeType="1" noTextEdit="1"/>
          </p:cNvSpPr>
          <p:nvPr/>
        </p:nvSpPr>
        <p:spPr bwMode="auto">
          <a:xfrm>
            <a:off x="3276600" y="228600"/>
            <a:ext cx="7162800" cy="6858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fontAlgn="base">
              <a:spcBef>
                <a:spcPct val="0"/>
              </a:spcBef>
              <a:spcAft>
                <a:spcPct val="0"/>
              </a:spcAft>
            </a:pPr>
            <a:r>
              <a:rPr lang="en-US" sz="3600" kern="1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Theory: </a:t>
            </a:r>
            <a:r>
              <a:rPr lang="en-US" sz="3600" kern="10" dirty="0" err="1">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Civilization.Corruption.Christians</a:t>
            </a:r>
            <a:endParaRPr lang="en-US" sz="3600" kern="1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287622"/>
                                        </p:tgtEl>
                                        <p:attrNameLst>
                                          <p:attrName>style.visibility</p:attrName>
                                        </p:attrNameLst>
                                      </p:cBhvr>
                                      <p:to>
                                        <p:strVal val="visible"/>
                                      </p:to>
                                    </p:set>
                                    <p:anim calcmode="lin" valueType="num">
                                      <p:cBhvr>
                                        <p:cTn id="7" dur="500" fill="hold"/>
                                        <p:tgtEl>
                                          <p:spTgt spid="2287622"/>
                                        </p:tgtEl>
                                        <p:attrNameLst>
                                          <p:attrName>ppt_w</p:attrName>
                                        </p:attrNameLst>
                                      </p:cBhvr>
                                      <p:tavLst>
                                        <p:tav tm="0">
                                          <p:val>
                                            <p:strVal val="4*#ppt_w"/>
                                          </p:val>
                                        </p:tav>
                                        <p:tav tm="100000">
                                          <p:val>
                                            <p:strVal val="#ppt_w"/>
                                          </p:val>
                                        </p:tav>
                                      </p:tavLst>
                                    </p:anim>
                                    <p:anim calcmode="lin" valueType="num">
                                      <p:cBhvr>
                                        <p:cTn id="8" dur="500" fill="hold"/>
                                        <p:tgtEl>
                                          <p:spTgt spid="228762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287620">
                                            <p:txEl>
                                              <p:pRg st="0" end="0"/>
                                            </p:txEl>
                                          </p:spTgt>
                                        </p:tgtEl>
                                        <p:attrNameLst>
                                          <p:attrName>style.visibility</p:attrName>
                                        </p:attrNameLst>
                                      </p:cBhvr>
                                      <p:to>
                                        <p:strVal val="visible"/>
                                      </p:to>
                                    </p:set>
                                    <p:anim calcmode="lin" valueType="num">
                                      <p:cBhvr additive="base">
                                        <p:cTn id="13" dur="300" fill="hold"/>
                                        <p:tgtEl>
                                          <p:spTgt spid="2287620">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2876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287620">
                                            <p:txEl>
                                              <p:pRg st="1" end="1"/>
                                            </p:txEl>
                                          </p:spTgt>
                                        </p:tgtEl>
                                        <p:attrNameLst>
                                          <p:attrName>style.visibility</p:attrName>
                                        </p:attrNameLst>
                                      </p:cBhvr>
                                      <p:to>
                                        <p:strVal val="visible"/>
                                      </p:to>
                                    </p:set>
                                    <p:anim calcmode="lin" valueType="num">
                                      <p:cBhvr additive="base">
                                        <p:cTn id="19" dur="300" fill="hold"/>
                                        <p:tgtEl>
                                          <p:spTgt spid="2287620">
                                            <p:txEl>
                                              <p:pRg st="1" end="1"/>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28762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2287620">
                                            <p:txEl>
                                              <p:pRg st="2" end="2"/>
                                            </p:txEl>
                                          </p:spTgt>
                                        </p:tgtEl>
                                        <p:attrNameLst>
                                          <p:attrName>style.visibility</p:attrName>
                                        </p:attrNameLst>
                                      </p:cBhvr>
                                      <p:to>
                                        <p:strVal val="visible"/>
                                      </p:to>
                                    </p:set>
                                    <p:anim calcmode="lin" valueType="num">
                                      <p:cBhvr additive="base">
                                        <p:cTn id="25" dur="300" fill="hold"/>
                                        <p:tgtEl>
                                          <p:spTgt spid="2287620">
                                            <p:txEl>
                                              <p:pRg st="2" end="2"/>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2287620">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7620" grpId="0" build="p" autoUpdateAnimBg="0"/>
      <p:bldP spid="2287622"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87620" name="Rectangle 4"/>
          <p:cNvSpPr>
            <a:spLocks noGrp="1" noChangeArrowheads="1"/>
          </p:cNvSpPr>
          <p:nvPr>
            <p:ph type="body" idx="1"/>
          </p:nvPr>
        </p:nvSpPr>
        <p:spPr>
          <a:xfrm>
            <a:off x="3200400" y="1066800"/>
            <a:ext cx="7162800" cy="5486400"/>
          </a:xfrm>
        </p:spPr>
        <p:txBody>
          <a:bodyPr/>
          <a:lstStyle/>
          <a:p>
            <a:pPr>
              <a:buFont typeface="Wingdings" pitchFamily="2" charset="2"/>
              <a:buChar char="v"/>
            </a:pPr>
            <a:r>
              <a:rPr lang="en-US" sz="2800" b="1" i="1" u="sng" dirty="0">
                <a:solidFill>
                  <a:srgbClr val="663300"/>
                </a:solidFill>
                <a:effectLst>
                  <a:outerShdw blurRad="38100" dist="38100" dir="2700000" algn="tl">
                    <a:srgbClr val="C0C0C0"/>
                  </a:outerShdw>
                </a:effectLst>
              </a:rPr>
              <a:t> Nations rise and fall. Greatness ebbs and flows.  A people at any given time may have their exalted place on the world stage, but are only too soon replaced by another.</a:t>
            </a:r>
          </a:p>
          <a:p>
            <a:pPr>
              <a:buFont typeface="Wingdings" pitchFamily="2" charset="2"/>
              <a:buChar char="v"/>
            </a:pPr>
            <a:r>
              <a:rPr lang="en-US" sz="2800" b="1" i="1" dirty="0">
                <a:solidFill>
                  <a:srgbClr val="663300"/>
                </a:solidFill>
                <a:effectLst>
                  <a:outerShdw blurRad="38100" dist="38100" dir="2700000" algn="tl">
                    <a:srgbClr val="C0C0C0"/>
                  </a:outerShdw>
                </a:effectLst>
              </a:rPr>
              <a:t> J.D. </a:t>
            </a:r>
            <a:r>
              <a:rPr lang="en-US" sz="2800" b="1" i="1" dirty="0" err="1">
                <a:solidFill>
                  <a:srgbClr val="663300"/>
                </a:solidFill>
                <a:effectLst>
                  <a:outerShdw blurRad="38100" dist="38100" dir="2700000" algn="tl">
                    <a:srgbClr val="C0C0C0"/>
                  </a:outerShdw>
                </a:effectLst>
              </a:rPr>
              <a:t>Unwin</a:t>
            </a:r>
            <a:r>
              <a:rPr lang="en-US" sz="2800" b="1" i="1" dirty="0">
                <a:solidFill>
                  <a:srgbClr val="663300"/>
                </a:solidFill>
                <a:effectLst>
                  <a:outerShdw blurRad="38100" dist="38100" dir="2700000" algn="tl">
                    <a:srgbClr val="C0C0C0"/>
                  </a:outerShdw>
                </a:effectLst>
              </a:rPr>
              <a:t> studied some eighty societies.  The historical evidence showed no society displaying great energy for any appreciable period unless its absolutely monogamous.</a:t>
            </a:r>
          </a:p>
          <a:p>
            <a:pPr>
              <a:buFont typeface="Wingdings" pitchFamily="2" charset="2"/>
              <a:buChar char="v"/>
            </a:pPr>
            <a:r>
              <a:rPr lang="en-US" sz="2800" b="1" i="1" dirty="0">
                <a:solidFill>
                  <a:srgbClr val="663300"/>
                </a:solidFill>
                <a:effectLst>
                  <a:outerShdw blurRad="38100" dist="38100" dir="2700000" algn="tl">
                    <a:srgbClr val="C0C0C0"/>
                  </a:outerShdw>
                </a:effectLst>
              </a:rPr>
              <a:t> In the negative side, however, was what happened when a people began to trans-        -</a:t>
            </a:r>
            <a:r>
              <a:rPr lang="en-US" sz="2800" b="1" i="1" dirty="0" err="1">
                <a:solidFill>
                  <a:srgbClr val="663300"/>
                </a:solidFill>
                <a:effectLst>
                  <a:outerShdw blurRad="38100" dist="38100" dir="2700000" algn="tl">
                    <a:srgbClr val="C0C0C0"/>
                  </a:outerShdw>
                </a:effectLst>
              </a:rPr>
              <a:t>gress</a:t>
            </a:r>
            <a:r>
              <a:rPr lang="en-US" sz="2800" b="1" i="1" dirty="0">
                <a:solidFill>
                  <a:srgbClr val="663300"/>
                </a:solidFill>
                <a:effectLst>
                  <a:outerShdw blurRad="38100" dist="38100" dir="2700000" algn="tl">
                    <a:srgbClr val="C0C0C0"/>
                  </a:outerShdw>
                </a:effectLst>
              </a:rPr>
              <a:t> its own codes.  Across the board,       </a:t>
            </a:r>
            <a:r>
              <a:rPr lang="en-US" sz="2800" b="1" i="1" dirty="0" err="1">
                <a:solidFill>
                  <a:srgbClr val="663300"/>
                </a:solidFill>
                <a:effectLst>
                  <a:outerShdw blurRad="38100" dist="38100" dir="2700000" algn="tl">
                    <a:srgbClr val="C0C0C0"/>
                  </a:outerShdw>
                </a:effectLst>
              </a:rPr>
              <a:t>Unwin</a:t>
            </a:r>
            <a:r>
              <a:rPr lang="en-US" sz="2800" b="1" i="1" dirty="0">
                <a:solidFill>
                  <a:srgbClr val="663300"/>
                </a:solidFill>
                <a:effectLst>
                  <a:outerShdw blurRad="38100" dist="38100" dir="2700000" algn="tl">
                    <a:srgbClr val="C0C0C0"/>
                  </a:outerShdw>
                </a:effectLst>
              </a:rPr>
              <a:t> saw such cultures start to decline. </a:t>
            </a:r>
            <a:endParaRPr lang="en-US" b="1" i="1" dirty="0">
              <a:solidFill>
                <a:srgbClr val="663300"/>
              </a:solidFill>
              <a:effectLst>
                <a:outerShdw blurRad="38100" dist="38100" dir="2700000" algn="tl">
                  <a:srgbClr val="C0C0C0"/>
                </a:outerShdw>
              </a:effectLst>
            </a:endParaRPr>
          </a:p>
          <a:p>
            <a:pPr>
              <a:buFontTx/>
              <a:buNone/>
            </a:pPr>
            <a:r>
              <a:rPr lang="en-US" sz="2800" b="1" dirty="0"/>
              <a:t>    </a:t>
            </a:r>
          </a:p>
        </p:txBody>
      </p:sp>
      <p:sp>
        <p:nvSpPr>
          <p:cNvPr id="2287622" name="WordArt 6"/>
          <p:cNvSpPr>
            <a:spLocks noChangeArrowheads="1" noChangeShapeType="1" noTextEdit="1"/>
          </p:cNvSpPr>
          <p:nvPr/>
        </p:nvSpPr>
        <p:spPr bwMode="auto">
          <a:xfrm>
            <a:off x="3276600" y="228600"/>
            <a:ext cx="7162800" cy="6858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fontAlgn="base">
              <a:spcBef>
                <a:spcPct val="0"/>
              </a:spcBef>
              <a:spcAft>
                <a:spcPct val="0"/>
              </a:spcAft>
            </a:pPr>
            <a:r>
              <a:rPr lang="en-US" sz="3600" kern="1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Theory: </a:t>
            </a:r>
            <a:r>
              <a:rPr lang="en-US" sz="3600" kern="10" dirty="0" err="1">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Civilization.Corruption.Christians</a:t>
            </a:r>
            <a:endParaRPr lang="en-US" sz="3600" kern="1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287622"/>
                                        </p:tgtEl>
                                        <p:attrNameLst>
                                          <p:attrName>style.visibility</p:attrName>
                                        </p:attrNameLst>
                                      </p:cBhvr>
                                      <p:to>
                                        <p:strVal val="visible"/>
                                      </p:to>
                                    </p:set>
                                    <p:anim calcmode="lin" valueType="num">
                                      <p:cBhvr>
                                        <p:cTn id="7" dur="500" fill="hold"/>
                                        <p:tgtEl>
                                          <p:spTgt spid="2287622"/>
                                        </p:tgtEl>
                                        <p:attrNameLst>
                                          <p:attrName>ppt_w</p:attrName>
                                        </p:attrNameLst>
                                      </p:cBhvr>
                                      <p:tavLst>
                                        <p:tav tm="0">
                                          <p:val>
                                            <p:strVal val="4*#ppt_w"/>
                                          </p:val>
                                        </p:tav>
                                        <p:tav tm="100000">
                                          <p:val>
                                            <p:strVal val="#ppt_w"/>
                                          </p:val>
                                        </p:tav>
                                      </p:tavLst>
                                    </p:anim>
                                    <p:anim calcmode="lin" valueType="num">
                                      <p:cBhvr>
                                        <p:cTn id="8" dur="500" fill="hold"/>
                                        <p:tgtEl>
                                          <p:spTgt spid="228762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287620">
                                            <p:txEl>
                                              <p:pRg st="0" end="0"/>
                                            </p:txEl>
                                          </p:spTgt>
                                        </p:tgtEl>
                                        <p:attrNameLst>
                                          <p:attrName>style.visibility</p:attrName>
                                        </p:attrNameLst>
                                      </p:cBhvr>
                                      <p:to>
                                        <p:strVal val="visible"/>
                                      </p:to>
                                    </p:set>
                                    <p:anim calcmode="lin" valueType="num">
                                      <p:cBhvr additive="base">
                                        <p:cTn id="13" dur="300" fill="hold"/>
                                        <p:tgtEl>
                                          <p:spTgt spid="2287620">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2876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287620">
                                            <p:txEl>
                                              <p:pRg st="1" end="1"/>
                                            </p:txEl>
                                          </p:spTgt>
                                        </p:tgtEl>
                                        <p:attrNameLst>
                                          <p:attrName>style.visibility</p:attrName>
                                        </p:attrNameLst>
                                      </p:cBhvr>
                                      <p:to>
                                        <p:strVal val="visible"/>
                                      </p:to>
                                    </p:set>
                                    <p:anim calcmode="lin" valueType="num">
                                      <p:cBhvr additive="base">
                                        <p:cTn id="19" dur="300" fill="hold"/>
                                        <p:tgtEl>
                                          <p:spTgt spid="2287620">
                                            <p:txEl>
                                              <p:pRg st="1" end="1"/>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28762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2287620">
                                            <p:txEl>
                                              <p:pRg st="2" end="2"/>
                                            </p:txEl>
                                          </p:spTgt>
                                        </p:tgtEl>
                                        <p:attrNameLst>
                                          <p:attrName>style.visibility</p:attrName>
                                        </p:attrNameLst>
                                      </p:cBhvr>
                                      <p:to>
                                        <p:strVal val="visible"/>
                                      </p:to>
                                    </p:set>
                                    <p:anim calcmode="lin" valueType="num">
                                      <p:cBhvr additive="base">
                                        <p:cTn id="25" dur="300" fill="hold"/>
                                        <p:tgtEl>
                                          <p:spTgt spid="2287620">
                                            <p:txEl>
                                              <p:pRg st="2" end="2"/>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2287620">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iterate type="wd">
                                    <p:tmPct val="100000"/>
                                  </p:iterate>
                                  <p:childTnLst>
                                    <p:set>
                                      <p:cBhvr>
                                        <p:cTn id="30" dur="1" fill="hold">
                                          <p:stCondLst>
                                            <p:cond delay="0"/>
                                          </p:stCondLst>
                                        </p:cTn>
                                        <p:tgtEl>
                                          <p:spTgt spid="2287620">
                                            <p:txEl>
                                              <p:pRg st="3" end="3"/>
                                            </p:txEl>
                                          </p:spTgt>
                                        </p:tgtEl>
                                        <p:attrNameLst>
                                          <p:attrName>style.visibility</p:attrName>
                                        </p:attrNameLst>
                                      </p:cBhvr>
                                      <p:to>
                                        <p:strVal val="visible"/>
                                      </p:to>
                                    </p:set>
                                    <p:anim calcmode="lin" valueType="num">
                                      <p:cBhvr additive="base">
                                        <p:cTn id="31" dur="300" fill="hold"/>
                                        <p:tgtEl>
                                          <p:spTgt spid="2287620">
                                            <p:txEl>
                                              <p:pRg st="3" end="3"/>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2287620">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7620" grpId="0" build="p" autoUpdateAnimBg="0"/>
      <p:bldP spid="2287622"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87620" name="Rectangle 4"/>
          <p:cNvSpPr>
            <a:spLocks noGrp="1" noChangeArrowheads="1"/>
          </p:cNvSpPr>
          <p:nvPr>
            <p:ph type="body" idx="1"/>
          </p:nvPr>
        </p:nvSpPr>
        <p:spPr>
          <a:xfrm>
            <a:off x="3200400" y="990600"/>
            <a:ext cx="7162800" cy="5562600"/>
          </a:xfrm>
        </p:spPr>
        <p:txBody>
          <a:bodyPr/>
          <a:lstStyle/>
          <a:p>
            <a:pPr>
              <a:buFont typeface="Wingdings" pitchFamily="2" charset="2"/>
              <a:buChar char="v"/>
            </a:pPr>
            <a:r>
              <a:rPr lang="en-US" sz="2800" b="1" i="1" u="sng" dirty="0">
                <a:solidFill>
                  <a:srgbClr val="663300"/>
                </a:solidFill>
                <a:effectLst>
                  <a:outerShdw blurRad="38100" dist="38100" dir="2700000" algn="tl">
                    <a:srgbClr val="C0C0C0"/>
                  </a:outerShdw>
                </a:effectLst>
              </a:rPr>
              <a:t> Nations rise and fall. Greatness ebbs and flows.  A people at any given time may have their exalted place on the world stage, but are only too soon replaced by another.</a:t>
            </a:r>
          </a:p>
          <a:p>
            <a:pPr>
              <a:buFont typeface="Wingdings" pitchFamily="2" charset="2"/>
              <a:buChar char="v"/>
            </a:pPr>
            <a:r>
              <a:rPr lang="en-US" sz="2800" b="1" i="1" dirty="0">
                <a:solidFill>
                  <a:srgbClr val="663300"/>
                </a:solidFill>
                <a:effectLst>
                  <a:outerShdw blurRad="38100" dist="38100" dir="2700000" algn="tl">
                    <a:srgbClr val="C0C0C0"/>
                  </a:outerShdw>
                </a:effectLst>
              </a:rPr>
              <a:t> </a:t>
            </a:r>
            <a:r>
              <a:rPr lang="en-US" sz="2400" b="1" i="1" dirty="0">
                <a:solidFill>
                  <a:srgbClr val="663300"/>
                </a:solidFill>
                <a:effectLst>
                  <a:outerShdw blurRad="38100" dist="38100" dir="2700000" algn="tl">
                    <a:srgbClr val="C0C0C0"/>
                  </a:outerShdw>
                </a:effectLst>
              </a:rPr>
              <a:t>Cultural writer Neil Postman in his critical book ‘Amusing Ourselves to Death’  claims that when social success is achieved in a culture the process   of outward expansion can wane and the fruits are then enjoyed – energy is expended inwardly on self-gratification, and the culture becomes self-centered and weak.  Individuals consider their own appetites as the highest goods.  Thus it is not simply a moral dissipation that is causing decline in creative energy,  but rather a luxury lifestyle of distracted dissipation.    </a:t>
            </a:r>
          </a:p>
          <a:p>
            <a:pPr>
              <a:buNone/>
            </a:pPr>
            <a:endParaRPr lang="en-US" sz="2800" b="1" dirty="0"/>
          </a:p>
        </p:txBody>
      </p:sp>
      <p:sp>
        <p:nvSpPr>
          <p:cNvPr id="2287622" name="WordArt 6"/>
          <p:cNvSpPr>
            <a:spLocks noChangeArrowheads="1" noChangeShapeType="1" noTextEdit="1"/>
          </p:cNvSpPr>
          <p:nvPr/>
        </p:nvSpPr>
        <p:spPr bwMode="auto">
          <a:xfrm>
            <a:off x="3276600" y="228600"/>
            <a:ext cx="7162800" cy="6858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fontAlgn="base">
              <a:spcBef>
                <a:spcPct val="0"/>
              </a:spcBef>
              <a:spcAft>
                <a:spcPct val="0"/>
              </a:spcAft>
            </a:pPr>
            <a:r>
              <a:rPr lang="en-US" sz="3600" kern="1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Theory: </a:t>
            </a:r>
            <a:r>
              <a:rPr lang="en-US" sz="3600" kern="10" dirty="0" err="1">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Civilization.Corruption.Christians</a:t>
            </a:r>
            <a:endParaRPr lang="en-US" sz="3600" kern="1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287622"/>
                                        </p:tgtEl>
                                        <p:attrNameLst>
                                          <p:attrName>style.visibility</p:attrName>
                                        </p:attrNameLst>
                                      </p:cBhvr>
                                      <p:to>
                                        <p:strVal val="visible"/>
                                      </p:to>
                                    </p:set>
                                    <p:anim calcmode="lin" valueType="num">
                                      <p:cBhvr>
                                        <p:cTn id="7" dur="500" fill="hold"/>
                                        <p:tgtEl>
                                          <p:spTgt spid="2287622"/>
                                        </p:tgtEl>
                                        <p:attrNameLst>
                                          <p:attrName>ppt_w</p:attrName>
                                        </p:attrNameLst>
                                      </p:cBhvr>
                                      <p:tavLst>
                                        <p:tav tm="0">
                                          <p:val>
                                            <p:strVal val="4*#ppt_w"/>
                                          </p:val>
                                        </p:tav>
                                        <p:tav tm="100000">
                                          <p:val>
                                            <p:strVal val="#ppt_w"/>
                                          </p:val>
                                        </p:tav>
                                      </p:tavLst>
                                    </p:anim>
                                    <p:anim calcmode="lin" valueType="num">
                                      <p:cBhvr>
                                        <p:cTn id="8" dur="500" fill="hold"/>
                                        <p:tgtEl>
                                          <p:spTgt spid="228762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287620">
                                            <p:txEl>
                                              <p:pRg st="0" end="0"/>
                                            </p:txEl>
                                          </p:spTgt>
                                        </p:tgtEl>
                                        <p:attrNameLst>
                                          <p:attrName>style.visibility</p:attrName>
                                        </p:attrNameLst>
                                      </p:cBhvr>
                                      <p:to>
                                        <p:strVal val="visible"/>
                                      </p:to>
                                    </p:set>
                                    <p:anim calcmode="lin" valueType="num">
                                      <p:cBhvr additive="base">
                                        <p:cTn id="13" dur="300" fill="hold"/>
                                        <p:tgtEl>
                                          <p:spTgt spid="2287620">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2876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287620">
                                            <p:txEl>
                                              <p:pRg st="1" end="1"/>
                                            </p:txEl>
                                          </p:spTgt>
                                        </p:tgtEl>
                                        <p:attrNameLst>
                                          <p:attrName>style.visibility</p:attrName>
                                        </p:attrNameLst>
                                      </p:cBhvr>
                                      <p:to>
                                        <p:strVal val="visible"/>
                                      </p:to>
                                    </p:set>
                                    <p:anim calcmode="lin" valueType="num">
                                      <p:cBhvr additive="base">
                                        <p:cTn id="19" dur="300" fill="hold"/>
                                        <p:tgtEl>
                                          <p:spTgt spid="2287620">
                                            <p:txEl>
                                              <p:pRg st="1" end="1"/>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287620">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7620" grpId="0" build="p" autoUpdateAnimBg="0"/>
      <p:bldP spid="228762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87620" name="Rectangle 4"/>
          <p:cNvSpPr>
            <a:spLocks noGrp="1" noChangeArrowheads="1"/>
          </p:cNvSpPr>
          <p:nvPr>
            <p:ph type="body" idx="1"/>
          </p:nvPr>
        </p:nvSpPr>
        <p:spPr>
          <a:xfrm>
            <a:off x="3200400" y="990600"/>
            <a:ext cx="7162800" cy="5562600"/>
          </a:xfrm>
        </p:spPr>
        <p:txBody>
          <a:bodyPr/>
          <a:lstStyle/>
          <a:p>
            <a:pPr>
              <a:buFont typeface="Wingdings" pitchFamily="2" charset="2"/>
              <a:buChar char="v"/>
            </a:pPr>
            <a:r>
              <a:rPr lang="en-US" sz="2800" b="1" i="1" u="sng" dirty="0">
                <a:solidFill>
                  <a:srgbClr val="663300"/>
                </a:solidFill>
                <a:effectLst>
                  <a:outerShdw blurRad="38100" dist="38100" dir="2700000" algn="tl">
                    <a:srgbClr val="C0C0C0"/>
                  </a:outerShdw>
                </a:effectLst>
              </a:rPr>
              <a:t> Nations rise and fall. Greatness ebbs and flows.  A people at any given time may have their exalted place on the world stage, but are only too soon replaced by another.</a:t>
            </a:r>
          </a:p>
          <a:p>
            <a:pPr>
              <a:buFont typeface="Wingdings" pitchFamily="2" charset="2"/>
              <a:buChar char="v"/>
            </a:pPr>
            <a:r>
              <a:rPr lang="en-US" sz="2800" b="1" i="1" dirty="0">
                <a:solidFill>
                  <a:srgbClr val="663300"/>
                </a:solidFill>
                <a:effectLst>
                  <a:outerShdw blurRad="38100" dist="38100" dir="2700000" algn="tl">
                    <a:srgbClr val="C0C0C0"/>
                  </a:outerShdw>
                </a:effectLst>
              </a:rPr>
              <a:t> In his 1956 work on the Sexual Revolution Harvard’s </a:t>
            </a:r>
            <a:r>
              <a:rPr lang="en-US" sz="2800" b="1" i="1" dirty="0" err="1">
                <a:solidFill>
                  <a:srgbClr val="663300"/>
                </a:solidFill>
                <a:effectLst>
                  <a:outerShdw blurRad="38100" dist="38100" dir="2700000" algn="tl">
                    <a:srgbClr val="C0C0C0"/>
                  </a:outerShdw>
                </a:effectLst>
              </a:rPr>
              <a:t>Pitirim</a:t>
            </a:r>
            <a:r>
              <a:rPr lang="en-US" sz="2800" b="1" i="1" dirty="0">
                <a:solidFill>
                  <a:srgbClr val="663300"/>
                </a:solidFill>
                <a:effectLst>
                  <a:outerShdw blurRad="38100" dist="38100" dir="2700000" algn="tl">
                    <a:srgbClr val="C0C0C0"/>
                  </a:outerShdw>
                </a:effectLst>
              </a:rPr>
              <a:t> Sorokin examined  this phenomenon as well.  He concluded that ‘the greater the number of profligates, and the more debauched their behavior , the graver are the consequences for the whole society. Moreover if moral ‘anarchists compose any considerable proportion of its membership, they eventually destroy the society itself.’</a:t>
            </a:r>
          </a:p>
          <a:p>
            <a:pPr>
              <a:buNone/>
            </a:pPr>
            <a:endParaRPr lang="en-US" sz="2800" b="1" dirty="0"/>
          </a:p>
        </p:txBody>
      </p:sp>
      <p:sp>
        <p:nvSpPr>
          <p:cNvPr id="2287622" name="WordArt 6"/>
          <p:cNvSpPr>
            <a:spLocks noChangeArrowheads="1" noChangeShapeType="1" noTextEdit="1"/>
          </p:cNvSpPr>
          <p:nvPr/>
        </p:nvSpPr>
        <p:spPr bwMode="auto">
          <a:xfrm>
            <a:off x="3276600" y="228600"/>
            <a:ext cx="7162800" cy="6858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fontAlgn="base">
              <a:spcBef>
                <a:spcPct val="0"/>
              </a:spcBef>
              <a:spcAft>
                <a:spcPct val="0"/>
              </a:spcAft>
            </a:pPr>
            <a:r>
              <a:rPr lang="en-US" sz="3600" kern="1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Theory: </a:t>
            </a:r>
            <a:r>
              <a:rPr lang="en-US" sz="3600" kern="10" dirty="0" err="1">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Civilization.Corruption.Christians</a:t>
            </a:r>
            <a:endParaRPr lang="en-US" sz="3600" kern="1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287622"/>
                                        </p:tgtEl>
                                        <p:attrNameLst>
                                          <p:attrName>style.visibility</p:attrName>
                                        </p:attrNameLst>
                                      </p:cBhvr>
                                      <p:to>
                                        <p:strVal val="visible"/>
                                      </p:to>
                                    </p:set>
                                    <p:anim calcmode="lin" valueType="num">
                                      <p:cBhvr>
                                        <p:cTn id="7" dur="500" fill="hold"/>
                                        <p:tgtEl>
                                          <p:spTgt spid="2287622"/>
                                        </p:tgtEl>
                                        <p:attrNameLst>
                                          <p:attrName>ppt_w</p:attrName>
                                        </p:attrNameLst>
                                      </p:cBhvr>
                                      <p:tavLst>
                                        <p:tav tm="0">
                                          <p:val>
                                            <p:strVal val="4*#ppt_w"/>
                                          </p:val>
                                        </p:tav>
                                        <p:tav tm="100000">
                                          <p:val>
                                            <p:strVal val="#ppt_w"/>
                                          </p:val>
                                        </p:tav>
                                      </p:tavLst>
                                    </p:anim>
                                    <p:anim calcmode="lin" valueType="num">
                                      <p:cBhvr>
                                        <p:cTn id="8" dur="500" fill="hold"/>
                                        <p:tgtEl>
                                          <p:spTgt spid="228762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287620">
                                            <p:txEl>
                                              <p:pRg st="0" end="0"/>
                                            </p:txEl>
                                          </p:spTgt>
                                        </p:tgtEl>
                                        <p:attrNameLst>
                                          <p:attrName>style.visibility</p:attrName>
                                        </p:attrNameLst>
                                      </p:cBhvr>
                                      <p:to>
                                        <p:strVal val="visible"/>
                                      </p:to>
                                    </p:set>
                                    <p:anim calcmode="lin" valueType="num">
                                      <p:cBhvr additive="base">
                                        <p:cTn id="13" dur="300" fill="hold"/>
                                        <p:tgtEl>
                                          <p:spTgt spid="2287620">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2876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287620">
                                            <p:txEl>
                                              <p:pRg st="1" end="1"/>
                                            </p:txEl>
                                          </p:spTgt>
                                        </p:tgtEl>
                                        <p:attrNameLst>
                                          <p:attrName>style.visibility</p:attrName>
                                        </p:attrNameLst>
                                      </p:cBhvr>
                                      <p:to>
                                        <p:strVal val="visible"/>
                                      </p:to>
                                    </p:set>
                                    <p:anim calcmode="lin" valueType="num">
                                      <p:cBhvr additive="base">
                                        <p:cTn id="19" dur="300" fill="hold"/>
                                        <p:tgtEl>
                                          <p:spTgt spid="2287620">
                                            <p:txEl>
                                              <p:pRg st="1" end="1"/>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287620">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7620" grpId="0" build="p" autoUpdateAnimBg="0"/>
      <p:bldP spid="228762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87620" name="Rectangle 4"/>
          <p:cNvSpPr>
            <a:spLocks noGrp="1" noChangeArrowheads="1"/>
          </p:cNvSpPr>
          <p:nvPr>
            <p:ph type="body" idx="1"/>
          </p:nvPr>
        </p:nvSpPr>
        <p:spPr>
          <a:xfrm>
            <a:off x="3124200" y="990600"/>
            <a:ext cx="7162800" cy="5562600"/>
          </a:xfrm>
        </p:spPr>
        <p:txBody>
          <a:bodyPr/>
          <a:lstStyle/>
          <a:p>
            <a:pPr>
              <a:buFont typeface="Wingdings" pitchFamily="2" charset="2"/>
              <a:buChar char="v"/>
            </a:pPr>
            <a:r>
              <a:rPr lang="en-US" sz="2800" b="1" i="1" u="sng" dirty="0">
                <a:solidFill>
                  <a:srgbClr val="663300"/>
                </a:solidFill>
                <a:effectLst>
                  <a:outerShdw blurRad="38100" dist="38100" dir="2700000" algn="tl">
                    <a:srgbClr val="C0C0C0"/>
                  </a:outerShdw>
                </a:effectLst>
              </a:rPr>
              <a:t> Nations rise and fall. Greatness ebbs and flows.  A people at any given time may have their exalted place on the world stage, but are only too soon replaced by another.</a:t>
            </a:r>
          </a:p>
          <a:p>
            <a:pPr>
              <a:buFont typeface="Wingdings" pitchFamily="2" charset="2"/>
              <a:buChar char="v"/>
            </a:pPr>
            <a:r>
              <a:rPr lang="en-US" sz="2800" b="1" i="1" dirty="0">
                <a:solidFill>
                  <a:srgbClr val="663300"/>
                </a:solidFill>
                <a:effectLst>
                  <a:outerShdw blurRad="38100" dist="38100" dir="2700000" algn="tl">
                    <a:srgbClr val="C0C0C0"/>
                  </a:outerShdw>
                </a:effectLst>
              </a:rPr>
              <a:t> </a:t>
            </a:r>
            <a:r>
              <a:rPr lang="en-US" sz="2400" b="1" i="1" dirty="0" err="1">
                <a:solidFill>
                  <a:srgbClr val="663300"/>
                </a:solidFill>
                <a:effectLst>
                  <a:outerShdw blurRad="38100" dist="38100" dir="2700000" algn="tl">
                    <a:srgbClr val="C0C0C0"/>
                  </a:outerShdw>
                </a:effectLst>
              </a:rPr>
              <a:t>Unwin</a:t>
            </a:r>
            <a:r>
              <a:rPr lang="en-US" sz="2400" b="1" i="1" dirty="0">
                <a:solidFill>
                  <a:srgbClr val="663300"/>
                </a:solidFill>
                <a:effectLst>
                  <a:outerShdw blurRad="38100" dist="38100" dir="2700000" algn="tl">
                    <a:srgbClr val="C0C0C0"/>
                  </a:outerShdw>
                </a:effectLst>
              </a:rPr>
              <a:t> and Sorokin both believed this process of cultural decay could be resisted and reversed.  The key to success, however, seemed to lie with at least   a single stratum of the decaying society that stood firmly against the tide until they were able to show their fellow citizens the way back to moral sanity. ‘Though by the law of polarization… a minor part of the population tends to become more religious, sexually continent, and morally heroic in the periods of disorders and great calamities,’  Sorokin said.</a:t>
            </a:r>
          </a:p>
          <a:p>
            <a:pPr>
              <a:buNone/>
            </a:pPr>
            <a:endParaRPr lang="en-US" sz="2800" b="1" dirty="0"/>
          </a:p>
        </p:txBody>
      </p:sp>
      <p:sp>
        <p:nvSpPr>
          <p:cNvPr id="2287622" name="WordArt 6"/>
          <p:cNvSpPr>
            <a:spLocks noChangeArrowheads="1" noChangeShapeType="1" noTextEdit="1"/>
          </p:cNvSpPr>
          <p:nvPr/>
        </p:nvSpPr>
        <p:spPr bwMode="auto">
          <a:xfrm>
            <a:off x="3276600" y="228600"/>
            <a:ext cx="7162800" cy="6858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fontAlgn="base">
              <a:spcBef>
                <a:spcPct val="0"/>
              </a:spcBef>
              <a:spcAft>
                <a:spcPct val="0"/>
              </a:spcAft>
            </a:pPr>
            <a:r>
              <a:rPr lang="en-US" sz="3600" kern="1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Theory: </a:t>
            </a:r>
            <a:r>
              <a:rPr lang="en-US" sz="3600" kern="10" dirty="0" err="1">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Civilization.Corruption.Christians</a:t>
            </a:r>
            <a:endParaRPr lang="en-US" sz="3600" kern="1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287622"/>
                                        </p:tgtEl>
                                        <p:attrNameLst>
                                          <p:attrName>style.visibility</p:attrName>
                                        </p:attrNameLst>
                                      </p:cBhvr>
                                      <p:to>
                                        <p:strVal val="visible"/>
                                      </p:to>
                                    </p:set>
                                    <p:anim calcmode="lin" valueType="num">
                                      <p:cBhvr>
                                        <p:cTn id="7" dur="500" fill="hold"/>
                                        <p:tgtEl>
                                          <p:spTgt spid="2287622"/>
                                        </p:tgtEl>
                                        <p:attrNameLst>
                                          <p:attrName>ppt_w</p:attrName>
                                        </p:attrNameLst>
                                      </p:cBhvr>
                                      <p:tavLst>
                                        <p:tav tm="0">
                                          <p:val>
                                            <p:strVal val="4*#ppt_w"/>
                                          </p:val>
                                        </p:tav>
                                        <p:tav tm="100000">
                                          <p:val>
                                            <p:strVal val="#ppt_w"/>
                                          </p:val>
                                        </p:tav>
                                      </p:tavLst>
                                    </p:anim>
                                    <p:anim calcmode="lin" valueType="num">
                                      <p:cBhvr>
                                        <p:cTn id="8" dur="500" fill="hold"/>
                                        <p:tgtEl>
                                          <p:spTgt spid="228762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287620">
                                            <p:txEl>
                                              <p:pRg st="0" end="0"/>
                                            </p:txEl>
                                          </p:spTgt>
                                        </p:tgtEl>
                                        <p:attrNameLst>
                                          <p:attrName>style.visibility</p:attrName>
                                        </p:attrNameLst>
                                      </p:cBhvr>
                                      <p:to>
                                        <p:strVal val="visible"/>
                                      </p:to>
                                    </p:set>
                                    <p:anim calcmode="lin" valueType="num">
                                      <p:cBhvr additive="base">
                                        <p:cTn id="13" dur="300" fill="hold"/>
                                        <p:tgtEl>
                                          <p:spTgt spid="2287620">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2876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287620">
                                            <p:txEl>
                                              <p:pRg st="1" end="1"/>
                                            </p:txEl>
                                          </p:spTgt>
                                        </p:tgtEl>
                                        <p:attrNameLst>
                                          <p:attrName>style.visibility</p:attrName>
                                        </p:attrNameLst>
                                      </p:cBhvr>
                                      <p:to>
                                        <p:strVal val="visible"/>
                                      </p:to>
                                    </p:set>
                                    <p:anim calcmode="lin" valueType="num">
                                      <p:cBhvr additive="base">
                                        <p:cTn id="19" dur="300" fill="hold"/>
                                        <p:tgtEl>
                                          <p:spTgt spid="2287620">
                                            <p:txEl>
                                              <p:pRg st="1" end="1"/>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287620">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7620" grpId="0" build="p" autoUpdateAnimBg="0"/>
      <p:bldP spid="22876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00226" name="Rectangle 2"/>
          <p:cNvSpPr>
            <a:spLocks noGrp="1" noChangeArrowheads="1"/>
          </p:cNvSpPr>
          <p:nvPr>
            <p:ph type="title"/>
          </p:nvPr>
        </p:nvSpPr>
        <p:spPr/>
        <p:txBody>
          <a:bodyPr/>
          <a:lstStyle/>
          <a:p>
            <a:endParaRPr lang="en-US"/>
          </a:p>
        </p:txBody>
      </p:sp>
      <p:sp>
        <p:nvSpPr>
          <p:cNvPr id="5300227" name="WordArt 3"/>
          <p:cNvSpPr>
            <a:spLocks noChangeArrowheads="1" noChangeShapeType="1" noTextEdit="1"/>
          </p:cNvSpPr>
          <p:nvPr/>
        </p:nvSpPr>
        <p:spPr bwMode="auto">
          <a:xfrm>
            <a:off x="3405189" y="2590800"/>
            <a:ext cx="5381625" cy="14859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A QUESTION 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 GOD'S PROVIDENCE:</a:t>
            </a:r>
          </a:p>
        </p:txBody>
      </p:sp>
    </p:spTree>
    <p:extLst>
      <p:ext uri="{BB962C8B-B14F-4D97-AF65-F5344CB8AC3E}">
        <p14:creationId xmlns:p14="http://schemas.microsoft.com/office/powerpoint/2010/main" val="220716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5300227"/>
                                        </p:tgtEl>
                                        <p:attrNameLst>
                                          <p:attrName>style.visibility</p:attrName>
                                        </p:attrNameLst>
                                      </p:cBhvr>
                                      <p:to>
                                        <p:strVal val="visible"/>
                                      </p:to>
                                    </p:set>
                                    <p:anim calcmode="lin" valueType="num">
                                      <p:cBhvr>
                                        <p:cTn id="7" dur="500" fill="hold"/>
                                        <p:tgtEl>
                                          <p:spTgt spid="5300227"/>
                                        </p:tgtEl>
                                        <p:attrNameLst>
                                          <p:attrName>ppt_w</p:attrName>
                                        </p:attrNameLst>
                                      </p:cBhvr>
                                      <p:tavLst>
                                        <p:tav tm="0">
                                          <p:val>
                                            <p:strVal val="4/3*#ppt_w"/>
                                          </p:val>
                                        </p:tav>
                                        <p:tav tm="100000">
                                          <p:val>
                                            <p:strVal val="#ppt_w"/>
                                          </p:val>
                                        </p:tav>
                                      </p:tavLst>
                                    </p:anim>
                                    <p:anim calcmode="lin" valueType="num">
                                      <p:cBhvr>
                                        <p:cTn id="8" dur="500" fill="hold"/>
                                        <p:tgtEl>
                                          <p:spTgt spid="530022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022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895170" name="Rectangle 2">
            <a:extLst>
              <a:ext uri="{FF2B5EF4-FFF2-40B4-BE49-F238E27FC236}">
                <a16:creationId xmlns:a16="http://schemas.microsoft.com/office/drawing/2014/main" id="{7C43D1D4-B1FB-EAC6-4346-966668063E6A}"/>
              </a:ext>
            </a:extLst>
          </p:cNvPr>
          <p:cNvSpPr>
            <a:spLocks noGrp="1" noChangeArrowheads="1"/>
          </p:cNvSpPr>
          <p:nvPr>
            <p:ph type="title"/>
          </p:nvPr>
        </p:nvSpPr>
        <p:spPr>
          <a:xfrm>
            <a:off x="1524000" y="152400"/>
            <a:ext cx="6934200" cy="685800"/>
          </a:xfrm>
        </p:spPr>
        <p:txBody>
          <a:bodyPr/>
          <a:lstStyle/>
          <a:p>
            <a:pPr eaLnBrk="1" hangingPunct="1">
              <a:defRPr/>
            </a:pPr>
            <a:r>
              <a:rPr lang="en-US" sz="5400" b="1" dirty="0">
                <a:solidFill>
                  <a:srgbClr val="FF9966"/>
                </a:solidFill>
                <a:effectLst>
                  <a:outerShdw blurRad="38100" dist="38100" dir="2700000" algn="tl">
                    <a:srgbClr val="C0C0C0"/>
                  </a:outerShdw>
                </a:effectLst>
                <a:latin typeface="Comic Sans MS" pitchFamily="66" charset="0"/>
              </a:rPr>
              <a:t> </a:t>
            </a:r>
            <a:r>
              <a:rPr lang="en-US" sz="4000" b="1" dirty="0">
                <a:solidFill>
                  <a:srgbClr val="FF0066"/>
                </a:solidFill>
                <a:effectLst>
                  <a:outerShdw blurRad="38100" dist="38100" dir="2700000" algn="tl">
                    <a:srgbClr val="C0C0C0"/>
                  </a:outerShdw>
                </a:effectLst>
                <a:latin typeface="Comic Sans MS" pitchFamily="66" charset="0"/>
              </a:rPr>
              <a:t>Establishment Perspective</a:t>
            </a:r>
          </a:p>
        </p:txBody>
      </p:sp>
      <p:sp>
        <p:nvSpPr>
          <p:cNvPr id="5895171" name="Rectangle 3">
            <a:extLst>
              <a:ext uri="{FF2B5EF4-FFF2-40B4-BE49-F238E27FC236}">
                <a16:creationId xmlns:a16="http://schemas.microsoft.com/office/drawing/2014/main" id="{477AF531-FF51-45FB-C7EF-9C2262246141}"/>
              </a:ext>
            </a:extLst>
          </p:cNvPr>
          <p:cNvSpPr>
            <a:spLocks noGrp="1" noChangeArrowheads="1"/>
          </p:cNvSpPr>
          <p:nvPr>
            <p:ph type="body" idx="1"/>
          </p:nvPr>
        </p:nvSpPr>
        <p:spPr>
          <a:xfrm>
            <a:off x="1524000" y="1295400"/>
            <a:ext cx="6781800" cy="5257800"/>
          </a:xfrm>
        </p:spPr>
        <p:txBody>
          <a:bodyPr/>
          <a:lstStyle/>
          <a:p>
            <a:pPr eaLnBrk="1" hangingPunct="1">
              <a:lnSpc>
                <a:spcPct val="90000"/>
              </a:lnSpc>
              <a:defRPr/>
            </a:pPr>
            <a:r>
              <a:rPr lang="en-US" sz="4000" b="1" dirty="0">
                <a:solidFill>
                  <a:srgbClr val="CC3300"/>
                </a:solidFill>
                <a:effectLst>
                  <a:outerShdw blurRad="38100" dist="38100" dir="2700000" algn="tl">
                    <a:srgbClr val="C0C0C0"/>
                  </a:outerShdw>
                </a:effectLst>
                <a:latin typeface="Comic Sans MS" pitchFamily="66" charset="0"/>
              </a:rPr>
              <a:t>Famous Cicero Quote:</a:t>
            </a:r>
          </a:p>
          <a:p>
            <a:pPr eaLnBrk="1" hangingPunct="1">
              <a:lnSpc>
                <a:spcPct val="90000"/>
              </a:lnSpc>
              <a:defRPr/>
            </a:pPr>
            <a:endParaRPr lang="en-US" sz="1400" b="1" dirty="0">
              <a:effectLst>
                <a:outerShdw blurRad="38100" dist="38100" dir="2700000" algn="tl">
                  <a:srgbClr val="C0C0C0"/>
                </a:outerShdw>
              </a:effectLst>
              <a:latin typeface="Comic Sans MS" pitchFamily="66" charset="0"/>
            </a:endParaRPr>
          </a:p>
          <a:p>
            <a:pPr eaLnBrk="1" hangingPunct="1">
              <a:lnSpc>
                <a:spcPct val="90000"/>
              </a:lnSpc>
              <a:defRPr/>
            </a:pPr>
            <a:r>
              <a:rPr lang="en-US" sz="4400" b="1" dirty="0">
                <a:effectLst>
                  <a:outerShdw blurRad="38100" dist="38100" dir="2700000" algn="tl">
                    <a:srgbClr val="C0C0C0"/>
                  </a:outerShdw>
                </a:effectLst>
                <a:latin typeface="Comic Sans MS" pitchFamily="66" charset="0"/>
              </a:rPr>
              <a:t>“All our beliefs about the gods have been fabricated by wise men so that people  will be persuaded by religion to be good citizens.”</a:t>
            </a:r>
            <a:endParaRPr lang="en-US" sz="6000" b="1" dirty="0">
              <a:effectLst>
                <a:outerShdw blurRad="38100" dist="38100" dir="2700000" algn="tl">
                  <a:srgbClr val="C0C0C0"/>
                </a:outerShdw>
              </a:effectLst>
              <a:latin typeface="Comic Sans MS" pitchFamily="66" charset="0"/>
            </a:endParaRPr>
          </a:p>
          <a:p>
            <a:pPr eaLnBrk="1" hangingPunct="1">
              <a:lnSpc>
                <a:spcPct val="90000"/>
              </a:lnSpc>
              <a:defRPr/>
            </a:pPr>
            <a:endParaRPr lang="en-US" sz="4000" dirty="0">
              <a:solidFill>
                <a:srgbClr val="FF0000"/>
              </a:solidFill>
              <a:effectLst>
                <a:outerShdw blurRad="38100" dist="38100" dir="2700000" algn="tl">
                  <a:srgbClr val="C0C0C0"/>
                </a:outerShdw>
              </a:effectLst>
              <a:latin typeface="Comic Sans MS" pitchFamily="66" charset="0"/>
            </a:endParaRPr>
          </a:p>
        </p:txBody>
      </p:sp>
      <p:pic>
        <p:nvPicPr>
          <p:cNvPr id="5895172" name="Picture 4" descr="C:\Documents and Settings\Owner\My Documents\Educational Illustrations\sh_c1c.gif">
            <a:extLst>
              <a:ext uri="{FF2B5EF4-FFF2-40B4-BE49-F238E27FC236}">
                <a16:creationId xmlns:a16="http://schemas.microsoft.com/office/drawing/2014/main" id="{4ADB27C0-A023-44E3-D032-A71455D353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1200" y="6096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95173" name="Picture 5" descr="C:\Documents and Settings\Owner\My Documents\Educational Illustrations\sh_i1c.gif">
            <a:extLst>
              <a:ext uri="{FF2B5EF4-FFF2-40B4-BE49-F238E27FC236}">
                <a16:creationId xmlns:a16="http://schemas.microsoft.com/office/drawing/2014/main" id="{53976C72-72E5-BEA2-34EA-A8B9203F9C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7400" y="17526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95174" name="Picture 6" descr="C:\Documents and Settings\Owner\My Documents\Educational Illustrations\sh_v1c.gif">
            <a:extLst>
              <a:ext uri="{FF2B5EF4-FFF2-40B4-BE49-F238E27FC236}">
                <a16:creationId xmlns:a16="http://schemas.microsoft.com/office/drawing/2014/main" id="{9BB1F9A5-B350-3D61-B8A7-EEF263B33C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77400" y="2819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95175" name="Picture 7" descr="C:\Documents and Settings\Owner\My Documents\Educational Illustrations\sh_i1c.gif">
            <a:extLst>
              <a:ext uri="{FF2B5EF4-FFF2-40B4-BE49-F238E27FC236}">
                <a16:creationId xmlns:a16="http://schemas.microsoft.com/office/drawing/2014/main" id="{D338670D-924D-6410-BB72-0AEB3F2B81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3600" y="3886200"/>
            <a:ext cx="91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95176" name="Picture 8" descr="C:\Documents and Settings\Owner\My Documents\Educational Illustrations\sh_l1c.gif">
            <a:extLst>
              <a:ext uri="{FF2B5EF4-FFF2-40B4-BE49-F238E27FC236}">
                <a16:creationId xmlns:a16="http://schemas.microsoft.com/office/drawing/2014/main" id="{86DC81F2-5294-7EDC-13B4-231EB9584F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53600" y="5029200"/>
            <a:ext cx="914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5895171">
                                            <p:txEl>
                                              <p:pRg st="0" end="0"/>
                                            </p:txEl>
                                          </p:spTgt>
                                        </p:tgtEl>
                                        <p:attrNameLst>
                                          <p:attrName>style.visibility</p:attrName>
                                        </p:attrNameLst>
                                      </p:cBhvr>
                                      <p:to>
                                        <p:strVal val="visible"/>
                                      </p:to>
                                    </p:set>
                                    <p:anim calcmode="lin" valueType="num">
                                      <p:cBhvr additive="base">
                                        <p:cTn id="7" dur="5000" fill="hold"/>
                                        <p:tgtEl>
                                          <p:spTgt spid="5895171">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5895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nodeType="clickEffect">
                                  <p:stCondLst>
                                    <p:cond delay="0"/>
                                  </p:stCondLst>
                                  <p:childTnLst>
                                    <p:set>
                                      <p:cBhvr>
                                        <p:cTn id="12" dur="1" fill="hold">
                                          <p:stCondLst>
                                            <p:cond delay="0"/>
                                          </p:stCondLst>
                                        </p:cTn>
                                        <p:tgtEl>
                                          <p:spTgt spid="5895171">
                                            <p:txEl>
                                              <p:pRg st="2" end="2"/>
                                            </p:txEl>
                                          </p:spTgt>
                                        </p:tgtEl>
                                        <p:attrNameLst>
                                          <p:attrName>style.visibility</p:attrName>
                                        </p:attrNameLst>
                                      </p:cBhvr>
                                      <p:to>
                                        <p:strVal val="visible"/>
                                      </p:to>
                                    </p:set>
                                    <p:anim calcmode="lin" valueType="num">
                                      <p:cBhvr additive="base">
                                        <p:cTn id="13" dur="5000" fill="hold"/>
                                        <p:tgtEl>
                                          <p:spTgt spid="5895171">
                                            <p:txEl>
                                              <p:pRg st="2" end="2"/>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5895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5895172"/>
                                        </p:tgtEl>
                                        <p:attrNameLst>
                                          <p:attrName>style.visibility</p:attrName>
                                        </p:attrNameLst>
                                      </p:cBhvr>
                                      <p:to>
                                        <p:strVal val="visible"/>
                                      </p:to>
                                    </p:set>
                                    <p:anim calcmode="lin" valueType="num">
                                      <p:cBhvr>
                                        <p:cTn id="19" dur="500" fill="hold"/>
                                        <p:tgtEl>
                                          <p:spTgt spid="5895172"/>
                                        </p:tgtEl>
                                        <p:attrNameLst>
                                          <p:attrName>ppt_w</p:attrName>
                                        </p:attrNameLst>
                                      </p:cBhvr>
                                      <p:tavLst>
                                        <p:tav tm="0">
                                          <p:val>
                                            <p:fltVal val="0"/>
                                          </p:val>
                                        </p:tav>
                                        <p:tav tm="100000">
                                          <p:val>
                                            <p:strVal val="#ppt_w"/>
                                          </p:val>
                                        </p:tav>
                                      </p:tavLst>
                                    </p:anim>
                                    <p:anim calcmode="lin" valueType="num">
                                      <p:cBhvr>
                                        <p:cTn id="20" dur="500" fill="hold"/>
                                        <p:tgtEl>
                                          <p:spTgt spid="5895172"/>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5895173"/>
                                        </p:tgtEl>
                                        <p:attrNameLst>
                                          <p:attrName>style.visibility</p:attrName>
                                        </p:attrNameLst>
                                      </p:cBhvr>
                                      <p:to>
                                        <p:strVal val="visible"/>
                                      </p:to>
                                    </p:set>
                                    <p:anim calcmode="lin" valueType="num">
                                      <p:cBhvr>
                                        <p:cTn id="25" dur="500" fill="hold"/>
                                        <p:tgtEl>
                                          <p:spTgt spid="5895173"/>
                                        </p:tgtEl>
                                        <p:attrNameLst>
                                          <p:attrName>ppt_w</p:attrName>
                                        </p:attrNameLst>
                                      </p:cBhvr>
                                      <p:tavLst>
                                        <p:tav tm="0">
                                          <p:val>
                                            <p:fltVal val="0"/>
                                          </p:val>
                                        </p:tav>
                                        <p:tav tm="100000">
                                          <p:val>
                                            <p:strVal val="#ppt_w"/>
                                          </p:val>
                                        </p:tav>
                                      </p:tavLst>
                                    </p:anim>
                                    <p:anim calcmode="lin" valueType="num">
                                      <p:cBhvr>
                                        <p:cTn id="26" dur="500" fill="hold"/>
                                        <p:tgtEl>
                                          <p:spTgt spid="5895173"/>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5895174"/>
                                        </p:tgtEl>
                                        <p:attrNameLst>
                                          <p:attrName>style.visibility</p:attrName>
                                        </p:attrNameLst>
                                      </p:cBhvr>
                                      <p:to>
                                        <p:strVal val="visible"/>
                                      </p:to>
                                    </p:set>
                                    <p:anim calcmode="lin" valueType="num">
                                      <p:cBhvr>
                                        <p:cTn id="31" dur="500" fill="hold"/>
                                        <p:tgtEl>
                                          <p:spTgt spid="5895174"/>
                                        </p:tgtEl>
                                        <p:attrNameLst>
                                          <p:attrName>ppt_w</p:attrName>
                                        </p:attrNameLst>
                                      </p:cBhvr>
                                      <p:tavLst>
                                        <p:tav tm="0">
                                          <p:val>
                                            <p:fltVal val="0"/>
                                          </p:val>
                                        </p:tav>
                                        <p:tav tm="100000">
                                          <p:val>
                                            <p:strVal val="#ppt_w"/>
                                          </p:val>
                                        </p:tav>
                                      </p:tavLst>
                                    </p:anim>
                                    <p:anim calcmode="lin" valueType="num">
                                      <p:cBhvr>
                                        <p:cTn id="32" dur="500" fill="hold"/>
                                        <p:tgtEl>
                                          <p:spTgt spid="5895174"/>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5895175"/>
                                        </p:tgtEl>
                                        <p:attrNameLst>
                                          <p:attrName>style.visibility</p:attrName>
                                        </p:attrNameLst>
                                      </p:cBhvr>
                                      <p:to>
                                        <p:strVal val="visible"/>
                                      </p:to>
                                    </p:set>
                                    <p:anim calcmode="lin" valueType="num">
                                      <p:cBhvr>
                                        <p:cTn id="37" dur="500" fill="hold"/>
                                        <p:tgtEl>
                                          <p:spTgt spid="5895175"/>
                                        </p:tgtEl>
                                        <p:attrNameLst>
                                          <p:attrName>ppt_w</p:attrName>
                                        </p:attrNameLst>
                                      </p:cBhvr>
                                      <p:tavLst>
                                        <p:tav tm="0">
                                          <p:val>
                                            <p:fltVal val="0"/>
                                          </p:val>
                                        </p:tav>
                                        <p:tav tm="100000">
                                          <p:val>
                                            <p:strVal val="#ppt_w"/>
                                          </p:val>
                                        </p:tav>
                                      </p:tavLst>
                                    </p:anim>
                                    <p:anim calcmode="lin" valueType="num">
                                      <p:cBhvr>
                                        <p:cTn id="38" dur="500" fill="hold"/>
                                        <p:tgtEl>
                                          <p:spTgt spid="5895175"/>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5895176"/>
                                        </p:tgtEl>
                                        <p:attrNameLst>
                                          <p:attrName>style.visibility</p:attrName>
                                        </p:attrNameLst>
                                      </p:cBhvr>
                                      <p:to>
                                        <p:strVal val="visible"/>
                                      </p:to>
                                    </p:set>
                                    <p:anim calcmode="lin" valueType="num">
                                      <p:cBhvr>
                                        <p:cTn id="43" dur="500" fill="hold"/>
                                        <p:tgtEl>
                                          <p:spTgt spid="5895176"/>
                                        </p:tgtEl>
                                        <p:attrNameLst>
                                          <p:attrName>ppt_w</p:attrName>
                                        </p:attrNameLst>
                                      </p:cBhvr>
                                      <p:tavLst>
                                        <p:tav tm="0">
                                          <p:val>
                                            <p:fltVal val="0"/>
                                          </p:val>
                                        </p:tav>
                                        <p:tav tm="100000">
                                          <p:val>
                                            <p:strVal val="#ppt_w"/>
                                          </p:val>
                                        </p:tav>
                                      </p:tavLst>
                                    </p:anim>
                                    <p:anim calcmode="lin" valueType="num">
                                      <p:cBhvr>
                                        <p:cTn id="44" dur="500" fill="hold"/>
                                        <p:tgtEl>
                                          <p:spTgt spid="58951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5171" grpId="0" build="p" bldLvl="3"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Mind-Boggling Photo Manipulations by Erik Johansson 1"/>
          <p:cNvPicPr>
            <a:picLocks noChangeAspect="1" noChangeArrowheads="1"/>
          </p:cNvPicPr>
          <p:nvPr/>
        </p:nvPicPr>
        <p:blipFill>
          <a:blip r:embed="rId3" cstate="print">
            <a:lum bright="20000" contrast="14000"/>
          </a:blip>
          <a:srcRect/>
          <a:stretch>
            <a:fillRect/>
          </a:stretch>
        </p:blipFill>
        <p:spPr bwMode="auto">
          <a:xfrm>
            <a:off x="1027784" y="746620"/>
            <a:ext cx="10045684" cy="5302945"/>
          </a:xfrm>
          <a:prstGeom prst="rect">
            <a:avLst/>
          </a:prstGeom>
          <a:noFill/>
          <a:ln w="9525">
            <a:noFill/>
            <a:miter lim="800000"/>
            <a:headEnd/>
            <a:tailEnd/>
          </a:ln>
        </p:spPr>
      </p:pic>
      <p:sp>
        <p:nvSpPr>
          <p:cNvPr id="7" name="Rectangle 6"/>
          <p:cNvSpPr/>
          <p:nvPr/>
        </p:nvSpPr>
        <p:spPr>
          <a:xfrm>
            <a:off x="2500313" y="2971800"/>
            <a:ext cx="7088304" cy="307776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mn-ea"/>
                <a:cs typeface="+mn-cs"/>
              </a:rPr>
              <a:t>“Absence of evidence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mn-ea"/>
                <a:cs typeface="+mn-cs"/>
              </a:rPr>
              <a:t>- IS NOT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mn-ea"/>
                <a:cs typeface="+mn-cs"/>
              </a:rPr>
              <a:t>  evidence of absence.”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mn-ea"/>
                <a:cs typeface="+mn-cs"/>
              </a:rPr>
              <a:t>- Carl Sagan</a:t>
            </a:r>
          </a:p>
        </p:txBody>
      </p:sp>
    </p:spTree>
    <p:extLst>
      <p:ext uri="{BB962C8B-B14F-4D97-AF65-F5344CB8AC3E}">
        <p14:creationId xmlns:p14="http://schemas.microsoft.com/office/powerpoint/2010/main" val="35856158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96130" name="Rectangle 2"/>
          <p:cNvSpPr>
            <a:spLocks noGrp="1" noChangeArrowheads="1"/>
          </p:cNvSpPr>
          <p:nvPr>
            <p:ph type="title"/>
          </p:nvPr>
        </p:nvSpPr>
        <p:spPr/>
        <p:txBody>
          <a:bodyPr/>
          <a:lstStyle/>
          <a:p>
            <a:endParaRPr lang="en-US"/>
          </a:p>
        </p:txBody>
      </p:sp>
      <p:sp>
        <p:nvSpPr>
          <p:cNvPr id="5296131" name="WordArt 3"/>
          <p:cNvSpPr>
            <a:spLocks noChangeArrowheads="1" noChangeShapeType="1" noTextEdit="1"/>
          </p:cNvSpPr>
          <p:nvPr/>
        </p:nvSpPr>
        <p:spPr bwMode="auto">
          <a:xfrm>
            <a:off x="3209926" y="2895600"/>
            <a:ext cx="5934075" cy="1676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Catholic Teaching Regarding Fasting &amp; Friday Fish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Combined With Rapidly Growing Catholic Population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That Forced The North Atlantic Fishermen Further South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Eventually To Winter Waters Of Cod Off The Coast Of Maine </a:t>
            </a:r>
          </a:p>
        </p:txBody>
      </p:sp>
      <p:pic>
        <p:nvPicPr>
          <p:cNvPr id="4" name="Picture 3" descr="fri.gif"/>
          <p:cNvPicPr>
            <a:picLocks noChangeAspect="1"/>
          </p:cNvPicPr>
          <p:nvPr/>
        </p:nvPicPr>
        <p:blipFill>
          <a:blip r:embed="rId4" cstate="print"/>
          <a:stretch>
            <a:fillRect/>
          </a:stretch>
        </p:blipFill>
        <p:spPr>
          <a:xfrm>
            <a:off x="5867400" y="1828800"/>
            <a:ext cx="1714500" cy="1066800"/>
          </a:xfrm>
          <a:prstGeom prst="rect">
            <a:avLst/>
          </a:prstGeom>
        </p:spPr>
      </p:pic>
    </p:spTree>
    <p:extLst>
      <p:ext uri="{BB962C8B-B14F-4D97-AF65-F5344CB8AC3E}">
        <p14:creationId xmlns:p14="http://schemas.microsoft.com/office/powerpoint/2010/main" val="357354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5296131"/>
                                        </p:tgtEl>
                                        <p:attrNameLst>
                                          <p:attrName>style.visibility</p:attrName>
                                        </p:attrNameLst>
                                      </p:cBhvr>
                                      <p:to>
                                        <p:strVal val="visible"/>
                                      </p:to>
                                    </p:set>
                                    <p:anim calcmode="lin" valueType="num">
                                      <p:cBhvr>
                                        <p:cTn id="7" dur="500" fill="hold"/>
                                        <p:tgtEl>
                                          <p:spTgt spid="5296131"/>
                                        </p:tgtEl>
                                        <p:attrNameLst>
                                          <p:attrName>ppt_w</p:attrName>
                                        </p:attrNameLst>
                                      </p:cBhvr>
                                      <p:tavLst>
                                        <p:tav tm="0">
                                          <p:val>
                                            <p:strVal val="4*#ppt_w"/>
                                          </p:val>
                                        </p:tav>
                                        <p:tav tm="100000">
                                          <p:val>
                                            <p:strVal val="#ppt_w"/>
                                          </p:val>
                                        </p:tav>
                                      </p:tavLst>
                                    </p:anim>
                                    <p:anim calcmode="lin" valueType="num">
                                      <p:cBhvr>
                                        <p:cTn id="8" dur="500" fill="hold"/>
                                        <p:tgtEl>
                                          <p:spTgt spid="529613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613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96130" name="Rectangle 2"/>
          <p:cNvSpPr>
            <a:spLocks noGrp="1" noChangeArrowheads="1"/>
          </p:cNvSpPr>
          <p:nvPr>
            <p:ph type="title"/>
          </p:nvPr>
        </p:nvSpPr>
        <p:spPr/>
        <p:txBody>
          <a:bodyPr/>
          <a:lstStyle/>
          <a:p>
            <a:endParaRPr lang="en-US"/>
          </a:p>
        </p:txBody>
      </p:sp>
      <p:sp>
        <p:nvSpPr>
          <p:cNvPr id="5296131" name="WordArt 3"/>
          <p:cNvSpPr>
            <a:spLocks noChangeArrowheads="1" noChangeShapeType="1" noTextEdit="1"/>
          </p:cNvSpPr>
          <p:nvPr/>
        </p:nvSpPr>
        <p:spPr bwMode="auto">
          <a:xfrm>
            <a:off x="3209926" y="2895600"/>
            <a:ext cx="5934075" cy="1676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COLUMBUS' DISCOVERY OF AMERICA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 &amp; THE BEGINNING OF THE REFORMATION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 25 YEARS APART! </a:t>
            </a:r>
          </a:p>
        </p:txBody>
      </p:sp>
    </p:spTree>
    <p:extLst>
      <p:ext uri="{BB962C8B-B14F-4D97-AF65-F5344CB8AC3E}">
        <p14:creationId xmlns:p14="http://schemas.microsoft.com/office/powerpoint/2010/main" val="303725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5296131"/>
                                        </p:tgtEl>
                                        <p:attrNameLst>
                                          <p:attrName>style.visibility</p:attrName>
                                        </p:attrNameLst>
                                      </p:cBhvr>
                                      <p:to>
                                        <p:strVal val="visible"/>
                                      </p:to>
                                    </p:set>
                                    <p:anim calcmode="lin" valueType="num">
                                      <p:cBhvr>
                                        <p:cTn id="7" dur="500" fill="hold"/>
                                        <p:tgtEl>
                                          <p:spTgt spid="5296131"/>
                                        </p:tgtEl>
                                        <p:attrNameLst>
                                          <p:attrName>ppt_w</p:attrName>
                                        </p:attrNameLst>
                                      </p:cBhvr>
                                      <p:tavLst>
                                        <p:tav tm="0">
                                          <p:val>
                                            <p:strVal val="4*#ppt_w"/>
                                          </p:val>
                                        </p:tav>
                                        <p:tav tm="100000">
                                          <p:val>
                                            <p:strVal val="#ppt_w"/>
                                          </p:val>
                                        </p:tav>
                                      </p:tavLst>
                                    </p:anim>
                                    <p:anim calcmode="lin" valueType="num">
                                      <p:cBhvr>
                                        <p:cTn id="8" dur="500" fill="hold"/>
                                        <p:tgtEl>
                                          <p:spTgt spid="529613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61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5CBF"/>
            </a:gs>
            <a:gs pos="25000">
              <a:srgbClr val="0087E6"/>
            </a:gs>
            <a:gs pos="75000">
              <a:srgbClr val="21D6E0"/>
            </a:gs>
            <a:gs pos="100000">
              <a:srgbClr val="03D4A8"/>
            </a:gs>
          </a:gsLst>
          <a:path path="shape">
            <a:fillToRect l="50000" t="50000" r="50000" b="50000"/>
          </a:path>
        </a:gradFill>
        <a:effectLst/>
      </p:bgPr>
    </p:bg>
    <p:spTree>
      <p:nvGrpSpPr>
        <p:cNvPr id="1" name=""/>
        <p:cNvGrpSpPr/>
        <p:nvPr/>
      </p:nvGrpSpPr>
      <p:grpSpPr>
        <a:xfrm>
          <a:off x="0" y="0"/>
          <a:ext cx="0" cy="0"/>
          <a:chOff x="0" y="0"/>
          <a:chExt cx="0" cy="0"/>
        </a:xfrm>
      </p:grpSpPr>
      <p:sp>
        <p:nvSpPr>
          <p:cNvPr id="1160194" name="Rectangle 2"/>
          <p:cNvSpPr>
            <a:spLocks noGrp="1" noChangeArrowheads="1"/>
          </p:cNvSpPr>
          <p:nvPr>
            <p:ph type="title"/>
          </p:nvPr>
        </p:nvSpPr>
        <p:spPr/>
        <p:txBody>
          <a:bodyPr/>
          <a:lstStyle/>
          <a:p>
            <a:endParaRPr lang="en-US"/>
          </a:p>
        </p:txBody>
      </p:sp>
      <p:pic>
        <p:nvPicPr>
          <p:cNvPr id="1160195" name="Picture 3" descr="C:\Documents and Settings\Owner\My Documents\Educational Illustrations\boats.gif"/>
          <p:cNvPicPr>
            <a:picLocks noChangeAspect="1" noChangeArrowheads="1" noCrop="1"/>
          </p:cNvPicPr>
          <p:nvPr/>
        </p:nvPicPr>
        <p:blipFill>
          <a:blip r:embed="rId3" cstate="print"/>
          <a:srcRect/>
          <a:stretch>
            <a:fillRect/>
          </a:stretch>
        </p:blipFill>
        <p:spPr bwMode="auto">
          <a:xfrm>
            <a:off x="1524000" y="0"/>
            <a:ext cx="8915400" cy="68580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96130" name="Rectangle 2"/>
          <p:cNvSpPr>
            <a:spLocks noGrp="1" noChangeArrowheads="1"/>
          </p:cNvSpPr>
          <p:nvPr>
            <p:ph type="title"/>
          </p:nvPr>
        </p:nvSpPr>
        <p:spPr/>
        <p:txBody>
          <a:bodyPr/>
          <a:lstStyle/>
          <a:p>
            <a:endParaRPr lang="en-US"/>
          </a:p>
        </p:txBody>
      </p:sp>
      <p:sp>
        <p:nvSpPr>
          <p:cNvPr id="5296131" name="WordArt 3"/>
          <p:cNvSpPr>
            <a:spLocks noChangeArrowheads="1" noChangeShapeType="1" noTextEdit="1"/>
          </p:cNvSpPr>
          <p:nvPr/>
        </p:nvSpPr>
        <p:spPr bwMode="auto">
          <a:xfrm>
            <a:off x="3209926" y="2895600"/>
            <a:ext cx="5934075" cy="1676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According to Columbus’ private ships’ log: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On 9 October, after 67 days at sea,  he was forced to promise his restless crew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That if land were not spotted within three days,  he would turn back for home.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On the morning of the third day, 12 October,  his lookout announced landfall.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    </a:t>
            </a:r>
          </a:p>
        </p:txBody>
      </p:sp>
    </p:spTree>
    <p:extLst>
      <p:ext uri="{BB962C8B-B14F-4D97-AF65-F5344CB8AC3E}">
        <p14:creationId xmlns:p14="http://schemas.microsoft.com/office/powerpoint/2010/main" val="187454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5296131"/>
                                        </p:tgtEl>
                                        <p:attrNameLst>
                                          <p:attrName>style.visibility</p:attrName>
                                        </p:attrNameLst>
                                      </p:cBhvr>
                                      <p:to>
                                        <p:strVal val="visible"/>
                                      </p:to>
                                    </p:set>
                                    <p:anim calcmode="lin" valueType="num">
                                      <p:cBhvr>
                                        <p:cTn id="7" dur="500" fill="hold"/>
                                        <p:tgtEl>
                                          <p:spTgt spid="5296131"/>
                                        </p:tgtEl>
                                        <p:attrNameLst>
                                          <p:attrName>ppt_w</p:attrName>
                                        </p:attrNameLst>
                                      </p:cBhvr>
                                      <p:tavLst>
                                        <p:tav tm="0">
                                          <p:val>
                                            <p:strVal val="4*#ppt_w"/>
                                          </p:val>
                                        </p:tav>
                                        <p:tav tm="100000">
                                          <p:val>
                                            <p:strVal val="#ppt_w"/>
                                          </p:val>
                                        </p:tav>
                                      </p:tavLst>
                                    </p:anim>
                                    <p:anim calcmode="lin" valueType="num">
                                      <p:cBhvr>
                                        <p:cTn id="8" dur="500" fill="hold"/>
                                        <p:tgtEl>
                                          <p:spTgt spid="529613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613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0865_1020_A.jpg"/>
          <p:cNvPicPr>
            <a:picLocks noChangeAspect="1"/>
          </p:cNvPicPr>
          <p:nvPr/>
        </p:nvPicPr>
        <p:blipFill>
          <a:blip r:embed="rId2" cstate="print"/>
          <a:stretch>
            <a:fillRect/>
          </a:stretch>
        </p:blipFill>
        <p:spPr>
          <a:xfrm>
            <a:off x="1" y="-2743200"/>
            <a:ext cx="12192000" cy="9601200"/>
          </a:xfrm>
          <a:prstGeom prst="rect">
            <a:avLst/>
          </a:prstGeom>
        </p:spPr>
      </p:pic>
      <p:sp>
        <p:nvSpPr>
          <p:cNvPr id="4" name="Horizontal Scroll 3"/>
          <p:cNvSpPr/>
          <p:nvPr/>
        </p:nvSpPr>
        <p:spPr bwMode="auto">
          <a:xfrm>
            <a:off x="1" y="4437776"/>
            <a:ext cx="12191998" cy="2725024"/>
          </a:xfrm>
          <a:prstGeom prst="horizontalScroll">
            <a:avLst/>
          </a:prstGeom>
          <a:blipFill>
            <a:blip r:embed="rId3" cstate="print"/>
            <a:tile tx="0" ty="0" sx="100000" sy="100000" flip="none" algn="tl"/>
          </a:bli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60033"/>
                </a:solidFill>
                <a:effectLst>
                  <a:outerShdw blurRad="38100" dist="38100" dir="2700000" algn="tl">
                    <a:srgbClr val="000000">
                      <a:alpha val="43137"/>
                    </a:srgbClr>
                  </a:outerShdw>
                </a:effectLst>
                <a:uLnTx/>
                <a:uFillTx/>
                <a:latin typeface="Storybook" pitchFamily="2" charset="0"/>
                <a:ea typeface="+mn-ea"/>
                <a:cs typeface="+mn-cs"/>
              </a:rPr>
              <a:t>SHIP’S LOG ENTRY 11OCT1492 @10PM: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Lucida Handwriting" pitchFamily="66" charset="0"/>
                <a:ea typeface="+mn-ea"/>
                <a:cs typeface="+mn-cs"/>
              </a:rPr>
              <a:t>First seen is a glimmering light that has come out of the sea;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Lucida Handwriting" pitchFamily="66" charset="0"/>
                <a:ea typeface="+mn-ea"/>
                <a:cs typeface="+mn-cs"/>
              </a:rPr>
              <a:t>It dances up &amp; down before us &amp; pulsates as it passes beside.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5" name="TextBox 4"/>
          <p:cNvSpPr txBox="1"/>
          <p:nvPr/>
        </p:nvSpPr>
        <p:spPr>
          <a:xfrm>
            <a:off x="0" y="6400801"/>
            <a:ext cx="12192000" cy="478444"/>
          </a:xfrm>
          <a:prstGeom prst="rect">
            <a:avLst/>
          </a:prstGeom>
          <a:solidFill>
            <a:srgbClr val="C000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torybook" pitchFamily="2" charset="0"/>
                <a:ea typeface="+mn-ea"/>
                <a:cs typeface="+mn-cs"/>
              </a:rPr>
              <a:t>The last note of this light moving before the ship was four hours before the sight of land. </a:t>
            </a:r>
          </a:p>
        </p:txBody>
      </p:sp>
    </p:spTree>
    <p:extLst>
      <p:ext uri="{BB962C8B-B14F-4D97-AF65-F5344CB8AC3E}">
        <p14:creationId xmlns:p14="http://schemas.microsoft.com/office/powerpoint/2010/main" val="306626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par>
                                <p:cTn id="18" presetID="37" presetClass="entr" presetSubtype="0"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1000"/>
                                        <p:tgtEl>
                                          <p:spTgt spid="4">
                                            <p:txEl>
                                              <p:pRg st="2" end="2"/>
                                            </p:txEl>
                                          </p:spTgt>
                                        </p:tgtEl>
                                      </p:cBhvr>
                                    </p:animEffect>
                                    <p:anim calcmode="lin" valueType="num">
                                      <p:cBhvr>
                                        <p:cTn id="21"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2" dur="9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4">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C9930BC-91B8-5F6D-CE88-5512153BD20A}"/>
              </a:ext>
            </a:extLst>
          </p:cNvPr>
          <p:cNvPicPr>
            <a:picLocks noChangeAspect="1" noChangeArrowheads="1"/>
          </p:cNvPicPr>
          <p:nvPr/>
        </p:nvPicPr>
        <p:blipFill>
          <a:blip r:embed="rId4" cstate="print"/>
          <a:srcRect/>
          <a:stretch>
            <a:fillRect/>
          </a:stretch>
        </p:blipFill>
        <p:spPr bwMode="auto">
          <a:xfrm>
            <a:off x="0" y="-838200"/>
            <a:ext cx="12192000" cy="11811000"/>
          </a:xfrm>
          <a:prstGeom prst="rect">
            <a:avLst/>
          </a:prstGeom>
          <a:noFill/>
          <a:ln w="9525">
            <a:noFill/>
            <a:miter lim="800000"/>
            <a:headEnd/>
            <a:tailEnd/>
          </a:ln>
        </p:spPr>
      </p:pic>
    </p:spTree>
    <p:extLst>
      <p:ext uri="{BB962C8B-B14F-4D97-AF65-F5344CB8AC3E}">
        <p14:creationId xmlns:p14="http://schemas.microsoft.com/office/powerpoint/2010/main" val="2577443631"/>
      </p:ext>
    </p:extLst>
  </p:cSld>
  <p:clrMapOvr>
    <a:masterClrMapping/>
  </p:clrMapOvr>
  <p:transition spd="slow">
    <p:zoom/>
    <p:sndAc>
      <p:stSnd loop="1">
        <p:snd r:embed="rId2" name="Nocturne Improvision.wav"/>
      </p:stSnd>
    </p:sndAc>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1524000" y="274638"/>
            <a:ext cx="9144000" cy="563562"/>
          </a:xfrm>
        </p:spPr>
        <p:txBody>
          <a:bodyPr/>
          <a:lstStyle/>
          <a:p>
            <a:pPr eaLnBrk="1" hangingPunct="1">
              <a:defRPr/>
            </a:pPr>
            <a:r>
              <a:rPr lang="en-US">
                <a:solidFill>
                  <a:schemeClr val="bg1"/>
                </a:solidFill>
                <a:effectLst>
                  <a:outerShdw blurRad="38100" dist="38100" dir="2700000" algn="tl">
                    <a:srgbClr val="C0C0C0"/>
                  </a:outerShdw>
                </a:effectLst>
              </a:rPr>
              <a:t>200 Year Civilization Expectancy:</a:t>
            </a:r>
            <a:r>
              <a:rPr lang="en-US" sz="4000">
                <a:solidFill>
                  <a:schemeClr val="bg1"/>
                </a:solidFill>
                <a:effectLst>
                  <a:outerShdw blurRad="38100" dist="38100" dir="2700000" algn="tl">
                    <a:srgbClr val="C0C0C0"/>
                  </a:outerShdw>
                </a:effectLst>
              </a:rPr>
              <a:t> </a:t>
            </a:r>
          </a:p>
        </p:txBody>
      </p:sp>
      <p:sp>
        <p:nvSpPr>
          <p:cNvPr id="422915" name="Rectangle 3"/>
          <p:cNvSpPr>
            <a:spLocks noGrp="1" noChangeArrowheads="1"/>
          </p:cNvSpPr>
          <p:nvPr>
            <p:ph type="body" idx="1"/>
          </p:nvPr>
        </p:nvSpPr>
        <p:spPr>
          <a:xfrm>
            <a:off x="1981200" y="1143000"/>
            <a:ext cx="8229600" cy="5105400"/>
          </a:xfrm>
          <a:ln>
            <a:solidFill>
              <a:srgbClr val="CC0000"/>
            </a:solidFill>
          </a:ln>
        </p:spPr>
        <p:txBody>
          <a:bodyPr/>
          <a:lstStyle/>
          <a:p>
            <a:pPr eaLnBrk="1" hangingPunct="1">
              <a:lnSpc>
                <a:spcPct val="90000"/>
              </a:lnSpc>
              <a:buClr>
                <a:schemeClr val="bg1"/>
              </a:buClr>
              <a:buFont typeface="Wingdings" pitchFamily="2" charset="2"/>
              <a:buNone/>
              <a:defRPr/>
            </a:pPr>
            <a:r>
              <a:rPr lang="en-US" sz="2400" b="1">
                <a:solidFill>
                  <a:schemeClr val="accent2"/>
                </a:solidFill>
                <a:effectLst>
                  <a:outerShdw blurRad="38100" dist="38100" dir="2700000" algn="tl">
                    <a:srgbClr val="C0C0C0"/>
                  </a:outerShdw>
                </a:effectLst>
              </a:rPr>
              <a:t> </a:t>
            </a:r>
          </a:p>
          <a:p>
            <a:pPr eaLnBrk="1" hangingPunct="1">
              <a:lnSpc>
                <a:spcPct val="90000"/>
              </a:lnSpc>
              <a:buClr>
                <a:schemeClr val="bg1"/>
              </a:buClr>
              <a:buFont typeface="Wingdings" pitchFamily="2" charset="2"/>
              <a:buChar char="ü"/>
              <a:defRPr/>
            </a:pPr>
            <a:r>
              <a:rPr lang="en-US" b="1">
                <a:solidFill>
                  <a:schemeClr val="accent2"/>
                </a:solidFill>
                <a:effectLst>
                  <a:outerShdw blurRad="38100" dist="38100" dir="2700000" algn="tl">
                    <a:srgbClr val="C0C0C0"/>
                  </a:outerShdw>
                </a:effectLst>
              </a:rPr>
              <a:t> From Bondage To Spiritual Faith</a:t>
            </a:r>
          </a:p>
          <a:p>
            <a:pPr eaLnBrk="1" hangingPunct="1">
              <a:lnSpc>
                <a:spcPct val="90000"/>
              </a:lnSpc>
              <a:buClr>
                <a:schemeClr val="bg1"/>
              </a:buClr>
              <a:buFont typeface="Wingdings" pitchFamily="2" charset="2"/>
              <a:buChar char="ü"/>
              <a:defRPr/>
            </a:pPr>
            <a:r>
              <a:rPr lang="en-US" b="1">
                <a:solidFill>
                  <a:schemeClr val="accent2"/>
                </a:solidFill>
                <a:effectLst>
                  <a:outerShdw blurRad="38100" dist="38100" dir="2700000" algn="tl">
                    <a:srgbClr val="C0C0C0"/>
                  </a:outerShdw>
                </a:effectLst>
              </a:rPr>
              <a:t> From Spiritual Faith To Great Courage</a:t>
            </a:r>
          </a:p>
          <a:p>
            <a:pPr eaLnBrk="1" hangingPunct="1">
              <a:lnSpc>
                <a:spcPct val="90000"/>
              </a:lnSpc>
              <a:buClr>
                <a:schemeClr val="bg1"/>
              </a:buClr>
              <a:buFont typeface="Wingdings" pitchFamily="2" charset="2"/>
              <a:buChar char="ü"/>
              <a:defRPr/>
            </a:pPr>
            <a:r>
              <a:rPr lang="en-US" b="1">
                <a:solidFill>
                  <a:schemeClr val="accent2"/>
                </a:solidFill>
                <a:effectLst>
                  <a:outerShdw blurRad="38100" dist="38100" dir="2700000" algn="tl">
                    <a:srgbClr val="C0C0C0"/>
                  </a:outerShdw>
                </a:effectLst>
              </a:rPr>
              <a:t> From Courage To Liberty</a:t>
            </a:r>
          </a:p>
          <a:p>
            <a:pPr eaLnBrk="1" hangingPunct="1">
              <a:lnSpc>
                <a:spcPct val="90000"/>
              </a:lnSpc>
              <a:buClr>
                <a:schemeClr val="bg1"/>
              </a:buClr>
              <a:buFont typeface="Wingdings" pitchFamily="2" charset="2"/>
              <a:buChar char="ü"/>
              <a:defRPr/>
            </a:pPr>
            <a:r>
              <a:rPr lang="en-US" b="1">
                <a:solidFill>
                  <a:schemeClr val="accent2"/>
                </a:solidFill>
                <a:effectLst>
                  <a:outerShdw blurRad="38100" dist="38100" dir="2700000" algn="tl">
                    <a:srgbClr val="C0C0C0"/>
                  </a:outerShdw>
                </a:effectLst>
              </a:rPr>
              <a:t> From Liberty To Abundance</a:t>
            </a:r>
          </a:p>
          <a:p>
            <a:pPr eaLnBrk="1" hangingPunct="1">
              <a:lnSpc>
                <a:spcPct val="90000"/>
              </a:lnSpc>
              <a:buClr>
                <a:schemeClr val="bg1"/>
              </a:buClr>
              <a:buFont typeface="Wingdings" pitchFamily="2" charset="2"/>
              <a:buChar char="ü"/>
              <a:defRPr/>
            </a:pPr>
            <a:r>
              <a:rPr lang="en-US" b="1">
                <a:solidFill>
                  <a:schemeClr val="accent2"/>
                </a:solidFill>
                <a:effectLst>
                  <a:outerShdw blurRad="38100" dist="38100" dir="2700000" algn="tl">
                    <a:srgbClr val="C0C0C0"/>
                  </a:outerShdw>
                </a:effectLst>
              </a:rPr>
              <a:t> From Abundance To Complacency</a:t>
            </a:r>
          </a:p>
          <a:p>
            <a:pPr eaLnBrk="1" hangingPunct="1">
              <a:lnSpc>
                <a:spcPct val="90000"/>
              </a:lnSpc>
              <a:buClr>
                <a:schemeClr val="bg1"/>
              </a:buClr>
              <a:buFont typeface="Wingdings" pitchFamily="2" charset="2"/>
              <a:buChar char="ü"/>
              <a:defRPr/>
            </a:pPr>
            <a:r>
              <a:rPr lang="en-US" b="1">
                <a:solidFill>
                  <a:schemeClr val="accent2"/>
                </a:solidFill>
                <a:effectLst>
                  <a:outerShdw blurRad="38100" dist="38100" dir="2700000" algn="tl">
                    <a:srgbClr val="C0C0C0"/>
                  </a:outerShdw>
                </a:effectLst>
              </a:rPr>
              <a:t> From Complacency To Apathy</a:t>
            </a:r>
          </a:p>
          <a:p>
            <a:pPr eaLnBrk="1" hangingPunct="1">
              <a:lnSpc>
                <a:spcPct val="90000"/>
              </a:lnSpc>
              <a:buClr>
                <a:schemeClr val="bg1"/>
              </a:buClr>
              <a:buFont typeface="Wingdings" pitchFamily="2" charset="2"/>
              <a:buChar char="ü"/>
              <a:defRPr/>
            </a:pPr>
            <a:r>
              <a:rPr lang="en-US" b="1">
                <a:solidFill>
                  <a:schemeClr val="accent2"/>
                </a:solidFill>
                <a:effectLst>
                  <a:outerShdw blurRad="38100" dist="38100" dir="2700000" algn="tl">
                    <a:srgbClr val="C0C0C0"/>
                  </a:outerShdw>
                </a:effectLst>
              </a:rPr>
              <a:t> From Apathy To Dependence</a:t>
            </a:r>
          </a:p>
          <a:p>
            <a:pPr eaLnBrk="1" hangingPunct="1">
              <a:lnSpc>
                <a:spcPct val="90000"/>
              </a:lnSpc>
              <a:buClr>
                <a:schemeClr val="bg1"/>
              </a:buClr>
              <a:buFont typeface="Wingdings" pitchFamily="2" charset="2"/>
              <a:buChar char="ü"/>
              <a:defRPr/>
            </a:pPr>
            <a:r>
              <a:rPr lang="en-US" b="1">
                <a:solidFill>
                  <a:schemeClr val="accent2"/>
                </a:solidFill>
                <a:effectLst>
                  <a:outerShdw blurRad="38100" dist="38100" dir="2700000" algn="tl">
                    <a:srgbClr val="C0C0C0"/>
                  </a:outerShdw>
                </a:effectLst>
              </a:rPr>
              <a:t> From Dependence Back To Bondage</a:t>
            </a:r>
            <a:r>
              <a:rPr lang="en-US">
                <a:solidFill>
                  <a:srgbClr val="CC0000"/>
                </a:solidFill>
              </a:rPr>
              <a:t> </a:t>
            </a:r>
          </a:p>
        </p:txBody>
      </p:sp>
      <p:sp>
        <p:nvSpPr>
          <p:cNvPr id="422916" name="Comment 4"/>
          <p:cNvSpPr>
            <a:spLocks noChangeArrowheads="1"/>
          </p:cNvSpPr>
          <p:nvPr/>
        </p:nvSpPr>
        <p:spPr bwMode="auto">
          <a:xfrm>
            <a:off x="1539876" y="-838200"/>
            <a:ext cx="21177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fontAlgn="base">
              <a:spcBef>
                <a:spcPct val="50000"/>
              </a:spcBef>
              <a:spcAft>
                <a:spcPct val="0"/>
              </a:spcAft>
              <a:defRPr/>
            </a:pPr>
            <a:r>
              <a:rPr lang="en-US" sz="1600" b="1">
                <a:solidFill>
                  <a:srgbClr val="000000"/>
                </a:solidFill>
                <a:latin typeface="Arial" charset="0"/>
              </a:rPr>
              <a:t>David Lee Burris:</a:t>
            </a:r>
            <a:endParaRPr lang="en-US" sz="1600">
              <a:solidFill>
                <a:srgbClr val="000000"/>
              </a:solidFill>
              <a:latin typeface="Arial" charset="0"/>
            </a:endParaRPr>
          </a:p>
          <a:p>
            <a:pPr fontAlgn="base">
              <a:spcBef>
                <a:spcPct val="50000"/>
              </a:spcBef>
              <a:spcAft>
                <a:spcPct val="0"/>
              </a:spcAft>
              <a:defRPr/>
            </a:pPr>
            <a:r>
              <a:rPr lang="en-US" sz="1600">
                <a:solidFill>
                  <a:srgbClr val="000000"/>
                </a:solidFill>
                <a:latin typeface="Arial" charset="0"/>
              </a:rPr>
              <a:t>Freedom Not Free!</a:t>
            </a:r>
          </a:p>
        </p:txBody>
      </p:sp>
      <p:pic>
        <p:nvPicPr>
          <p:cNvPr id="5" name="Picture 4" descr="129269566_jpg_CROP_thumbnail-small.jpg"/>
          <p:cNvPicPr>
            <a:picLocks noChangeAspect="1"/>
          </p:cNvPicPr>
          <p:nvPr/>
        </p:nvPicPr>
        <p:blipFill>
          <a:blip r:embed="rId4" cstate="print"/>
          <a:stretch>
            <a:fillRect/>
          </a:stretch>
        </p:blipFill>
        <p:spPr>
          <a:xfrm>
            <a:off x="2438400" y="1371601"/>
            <a:ext cx="7543800" cy="4648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22915">
                                            <p:txEl>
                                              <p:pRg st="0" end="0"/>
                                            </p:txEl>
                                          </p:spTgt>
                                        </p:tgtEl>
                                        <p:attrNameLst>
                                          <p:attrName>style.visibility</p:attrName>
                                        </p:attrNameLst>
                                      </p:cBhvr>
                                      <p:to>
                                        <p:strVal val="visible"/>
                                      </p:to>
                                    </p:set>
                                    <p:anim calcmode="lin" valueType="num">
                                      <p:cBhvr additive="base">
                                        <p:cTn id="7" dur="5000" fill="hold"/>
                                        <p:tgtEl>
                                          <p:spTgt spid="422915">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4229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422915">
                                            <p:txEl>
                                              <p:pRg st="1" end="1"/>
                                            </p:txEl>
                                          </p:spTgt>
                                        </p:tgtEl>
                                        <p:attrNameLst>
                                          <p:attrName>style.visibility</p:attrName>
                                        </p:attrNameLst>
                                      </p:cBhvr>
                                      <p:to>
                                        <p:strVal val="visible"/>
                                      </p:to>
                                    </p:set>
                                    <p:anim calcmode="lin" valueType="num">
                                      <p:cBhvr additive="base">
                                        <p:cTn id="13" dur="5000" fill="hold"/>
                                        <p:tgtEl>
                                          <p:spTgt spid="422915">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4229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422915">
                                            <p:txEl>
                                              <p:pRg st="2" end="2"/>
                                            </p:txEl>
                                          </p:spTgt>
                                        </p:tgtEl>
                                        <p:attrNameLst>
                                          <p:attrName>style.visibility</p:attrName>
                                        </p:attrNameLst>
                                      </p:cBhvr>
                                      <p:to>
                                        <p:strVal val="visible"/>
                                      </p:to>
                                    </p:set>
                                    <p:anim calcmode="lin" valueType="num">
                                      <p:cBhvr additive="base">
                                        <p:cTn id="19" dur="5000" fill="hold"/>
                                        <p:tgtEl>
                                          <p:spTgt spid="422915">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4229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422915">
                                            <p:txEl>
                                              <p:pRg st="3" end="3"/>
                                            </p:txEl>
                                          </p:spTgt>
                                        </p:tgtEl>
                                        <p:attrNameLst>
                                          <p:attrName>style.visibility</p:attrName>
                                        </p:attrNameLst>
                                      </p:cBhvr>
                                      <p:to>
                                        <p:strVal val="visible"/>
                                      </p:to>
                                    </p:set>
                                    <p:anim calcmode="lin" valueType="num">
                                      <p:cBhvr additive="base">
                                        <p:cTn id="25" dur="5000" fill="hold"/>
                                        <p:tgtEl>
                                          <p:spTgt spid="422915">
                                            <p:txEl>
                                              <p:pRg st="3" end="3"/>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4229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4" fill="hold" grpId="0" nodeType="clickEffect">
                                  <p:stCondLst>
                                    <p:cond delay="0"/>
                                  </p:stCondLst>
                                  <p:childTnLst>
                                    <p:set>
                                      <p:cBhvr>
                                        <p:cTn id="30" dur="1" fill="hold">
                                          <p:stCondLst>
                                            <p:cond delay="0"/>
                                          </p:stCondLst>
                                        </p:cTn>
                                        <p:tgtEl>
                                          <p:spTgt spid="422915">
                                            <p:txEl>
                                              <p:pRg st="4" end="4"/>
                                            </p:txEl>
                                          </p:spTgt>
                                        </p:tgtEl>
                                        <p:attrNameLst>
                                          <p:attrName>style.visibility</p:attrName>
                                        </p:attrNameLst>
                                      </p:cBhvr>
                                      <p:to>
                                        <p:strVal val="visible"/>
                                      </p:to>
                                    </p:set>
                                    <p:anim calcmode="lin" valueType="num">
                                      <p:cBhvr additive="base">
                                        <p:cTn id="31" dur="5000" fill="hold"/>
                                        <p:tgtEl>
                                          <p:spTgt spid="422915">
                                            <p:txEl>
                                              <p:pRg st="4" end="4"/>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4229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7" presetClass="entr" presetSubtype="4" fill="hold" grpId="0" nodeType="clickEffect">
                                  <p:stCondLst>
                                    <p:cond delay="0"/>
                                  </p:stCondLst>
                                  <p:childTnLst>
                                    <p:set>
                                      <p:cBhvr>
                                        <p:cTn id="36" dur="1" fill="hold">
                                          <p:stCondLst>
                                            <p:cond delay="0"/>
                                          </p:stCondLst>
                                        </p:cTn>
                                        <p:tgtEl>
                                          <p:spTgt spid="422915">
                                            <p:txEl>
                                              <p:pRg st="5" end="5"/>
                                            </p:txEl>
                                          </p:spTgt>
                                        </p:tgtEl>
                                        <p:attrNameLst>
                                          <p:attrName>style.visibility</p:attrName>
                                        </p:attrNameLst>
                                      </p:cBhvr>
                                      <p:to>
                                        <p:strVal val="visible"/>
                                      </p:to>
                                    </p:set>
                                    <p:anim calcmode="lin" valueType="num">
                                      <p:cBhvr additive="base">
                                        <p:cTn id="37" dur="5000" fill="hold"/>
                                        <p:tgtEl>
                                          <p:spTgt spid="422915">
                                            <p:txEl>
                                              <p:pRg st="5" end="5"/>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4229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7" presetClass="entr" presetSubtype="4" fill="hold" grpId="0" nodeType="clickEffect">
                                  <p:stCondLst>
                                    <p:cond delay="0"/>
                                  </p:stCondLst>
                                  <p:childTnLst>
                                    <p:set>
                                      <p:cBhvr>
                                        <p:cTn id="42" dur="1" fill="hold">
                                          <p:stCondLst>
                                            <p:cond delay="0"/>
                                          </p:stCondLst>
                                        </p:cTn>
                                        <p:tgtEl>
                                          <p:spTgt spid="422915">
                                            <p:txEl>
                                              <p:pRg st="6" end="6"/>
                                            </p:txEl>
                                          </p:spTgt>
                                        </p:tgtEl>
                                        <p:attrNameLst>
                                          <p:attrName>style.visibility</p:attrName>
                                        </p:attrNameLst>
                                      </p:cBhvr>
                                      <p:to>
                                        <p:strVal val="visible"/>
                                      </p:to>
                                    </p:set>
                                    <p:anim calcmode="lin" valueType="num">
                                      <p:cBhvr additive="base">
                                        <p:cTn id="43" dur="5000" fill="hold"/>
                                        <p:tgtEl>
                                          <p:spTgt spid="422915">
                                            <p:txEl>
                                              <p:pRg st="6" end="6"/>
                                            </p:txEl>
                                          </p:spTgt>
                                        </p:tgtEl>
                                        <p:attrNameLst>
                                          <p:attrName>ppt_x</p:attrName>
                                        </p:attrNameLst>
                                      </p:cBhvr>
                                      <p:tavLst>
                                        <p:tav tm="0">
                                          <p:val>
                                            <p:strVal val="#ppt_x"/>
                                          </p:val>
                                        </p:tav>
                                        <p:tav tm="100000">
                                          <p:val>
                                            <p:strVal val="#ppt_x"/>
                                          </p:val>
                                        </p:tav>
                                      </p:tavLst>
                                    </p:anim>
                                    <p:anim calcmode="lin" valueType="num">
                                      <p:cBhvr additive="base">
                                        <p:cTn id="44" dur="5000" fill="hold"/>
                                        <p:tgtEl>
                                          <p:spTgt spid="42291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7" presetClass="entr" presetSubtype="4" fill="hold" grpId="0" nodeType="clickEffect">
                                  <p:stCondLst>
                                    <p:cond delay="0"/>
                                  </p:stCondLst>
                                  <p:childTnLst>
                                    <p:set>
                                      <p:cBhvr>
                                        <p:cTn id="48" dur="1" fill="hold">
                                          <p:stCondLst>
                                            <p:cond delay="0"/>
                                          </p:stCondLst>
                                        </p:cTn>
                                        <p:tgtEl>
                                          <p:spTgt spid="422915">
                                            <p:txEl>
                                              <p:pRg st="7" end="7"/>
                                            </p:txEl>
                                          </p:spTgt>
                                        </p:tgtEl>
                                        <p:attrNameLst>
                                          <p:attrName>style.visibility</p:attrName>
                                        </p:attrNameLst>
                                      </p:cBhvr>
                                      <p:to>
                                        <p:strVal val="visible"/>
                                      </p:to>
                                    </p:set>
                                    <p:anim calcmode="lin" valueType="num">
                                      <p:cBhvr additive="base">
                                        <p:cTn id="49" dur="5000" fill="hold"/>
                                        <p:tgtEl>
                                          <p:spTgt spid="422915">
                                            <p:txEl>
                                              <p:pRg st="7" end="7"/>
                                            </p:txEl>
                                          </p:spTgt>
                                        </p:tgtEl>
                                        <p:attrNameLst>
                                          <p:attrName>ppt_x</p:attrName>
                                        </p:attrNameLst>
                                      </p:cBhvr>
                                      <p:tavLst>
                                        <p:tav tm="0">
                                          <p:val>
                                            <p:strVal val="#ppt_x"/>
                                          </p:val>
                                        </p:tav>
                                        <p:tav tm="100000">
                                          <p:val>
                                            <p:strVal val="#ppt_x"/>
                                          </p:val>
                                        </p:tav>
                                      </p:tavLst>
                                    </p:anim>
                                    <p:anim calcmode="lin" valueType="num">
                                      <p:cBhvr additive="base">
                                        <p:cTn id="50" dur="5000" fill="hold"/>
                                        <p:tgtEl>
                                          <p:spTgt spid="42291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7" presetClass="entr" presetSubtype="4" fill="hold" grpId="0" nodeType="clickEffect">
                                  <p:stCondLst>
                                    <p:cond delay="0"/>
                                  </p:stCondLst>
                                  <p:childTnLst>
                                    <p:set>
                                      <p:cBhvr>
                                        <p:cTn id="54" dur="1" fill="hold">
                                          <p:stCondLst>
                                            <p:cond delay="0"/>
                                          </p:stCondLst>
                                        </p:cTn>
                                        <p:tgtEl>
                                          <p:spTgt spid="422915">
                                            <p:txEl>
                                              <p:pRg st="8" end="8"/>
                                            </p:txEl>
                                          </p:spTgt>
                                        </p:tgtEl>
                                        <p:attrNameLst>
                                          <p:attrName>style.visibility</p:attrName>
                                        </p:attrNameLst>
                                      </p:cBhvr>
                                      <p:to>
                                        <p:strVal val="visible"/>
                                      </p:to>
                                    </p:set>
                                    <p:anim calcmode="lin" valueType="num">
                                      <p:cBhvr additive="base">
                                        <p:cTn id="55" dur="5000" fill="hold"/>
                                        <p:tgtEl>
                                          <p:spTgt spid="422915">
                                            <p:txEl>
                                              <p:pRg st="8" end="8"/>
                                            </p:txEl>
                                          </p:spTgt>
                                        </p:tgtEl>
                                        <p:attrNameLst>
                                          <p:attrName>ppt_x</p:attrName>
                                        </p:attrNameLst>
                                      </p:cBhvr>
                                      <p:tavLst>
                                        <p:tav tm="0">
                                          <p:val>
                                            <p:strVal val="#ppt_x"/>
                                          </p:val>
                                        </p:tav>
                                        <p:tav tm="100000">
                                          <p:val>
                                            <p:strVal val="#ppt_x"/>
                                          </p:val>
                                        </p:tav>
                                      </p:tavLst>
                                    </p:anim>
                                    <p:anim calcmode="lin" valueType="num">
                                      <p:cBhvr additive="base">
                                        <p:cTn id="56" dur="5000" fill="hold"/>
                                        <p:tgtEl>
                                          <p:spTgt spid="42291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3" presetClass="entr" presetSubtype="32"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plus(out)">
                                      <p:cBhvr>
                                        <p:cTn id="61" dur="2000"/>
                                        <p:tgtEl>
                                          <p:spTgt spid="5"/>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mph" presetSubtype="0" nodeType="clickEffect">
                                  <p:stCondLst>
                                    <p:cond delay="0"/>
                                  </p:stCondLst>
                                  <p:childTnLst>
                                    <p:set>
                                      <p:cBhvr rctx="PPT">
                                        <p:cTn id="65" dur="indefinite"/>
                                        <p:tgtEl>
                                          <p:spTgt spid="5"/>
                                        </p:tgtEl>
                                        <p:attrNameLst>
                                          <p:attrName>style.opacity</p:attrName>
                                        </p:attrNameLst>
                                      </p:cBhvr>
                                      <p:to>
                                        <p:strVal val="0.5"/>
                                      </p:to>
                                    </p:set>
                                    <p:animEffect filter="image" prLst="opacity: 0.5">
                                      <p:cBhvr rctx="IE">
                                        <p:cTn id="66"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15"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209800" y="-381000"/>
            <a:ext cx="7848600" cy="1752600"/>
          </a:xfrm>
          <a:solidFill>
            <a:srgbClr val="FFFF00"/>
          </a:solidFill>
        </p:spPr>
        <p:txBody>
          <a:bodyPr/>
          <a:lstStyle/>
          <a:p>
            <a:r>
              <a:rPr lang="en-US" sz="3200" u="sng" dirty="0">
                <a:solidFill>
                  <a:srgbClr val="FF0000"/>
                </a:solidFill>
                <a:effectLst>
                  <a:outerShdw blurRad="38100" dist="38100" dir="2700000" algn="tl">
                    <a:srgbClr val="000000">
                      <a:alpha val="43137"/>
                    </a:srgbClr>
                  </a:outerShdw>
                </a:effectLst>
              </a:rPr>
              <a:t>Edward </a:t>
            </a:r>
            <a:r>
              <a:rPr lang="en-US" sz="3200" u="sng" dirty="0" err="1">
                <a:solidFill>
                  <a:srgbClr val="FF0000"/>
                </a:solidFill>
                <a:effectLst>
                  <a:outerShdw blurRad="38100" dist="38100" dir="2700000" algn="tl">
                    <a:srgbClr val="000000">
                      <a:alpha val="43137"/>
                    </a:srgbClr>
                  </a:outerShdw>
                </a:effectLst>
              </a:rPr>
              <a:t>Hallett</a:t>
            </a:r>
            <a:r>
              <a:rPr lang="en-US" sz="3200" u="sng" dirty="0">
                <a:solidFill>
                  <a:srgbClr val="FF0000"/>
                </a:solidFill>
                <a:effectLst>
                  <a:outerShdw blurRad="38100" dist="38100" dir="2700000" algn="tl">
                    <a:srgbClr val="000000">
                      <a:alpha val="43137"/>
                    </a:srgbClr>
                  </a:outerShdw>
                </a:effectLst>
              </a:rPr>
              <a:t> Carr On the Study of History</a:t>
            </a:r>
            <a:br>
              <a:rPr lang="en-US" sz="3200" u="sng" dirty="0">
                <a:solidFill>
                  <a:srgbClr val="FF0000"/>
                </a:solidFill>
                <a:effectLst>
                  <a:outerShdw blurRad="38100" dist="38100" dir="2700000" algn="tl">
                    <a:srgbClr val="000000">
                      <a:alpha val="43137"/>
                    </a:srgbClr>
                  </a:outerShdw>
                </a:effectLst>
              </a:rPr>
            </a:br>
            <a:r>
              <a:rPr lang="en-US" sz="3200" u="sng" dirty="0">
                <a:solidFill>
                  <a:srgbClr val="FF0000"/>
                </a:solidFill>
                <a:effectLst>
                  <a:outerShdw blurRad="38100" dist="38100" dir="2700000" algn="tl">
                    <a:srgbClr val="000000">
                      <a:alpha val="43137"/>
                    </a:srgbClr>
                  </a:outerShdw>
                </a:effectLst>
              </a:rPr>
              <a:t>How Vs. Why ~ Or ~ Function Versus Cause</a:t>
            </a:r>
          </a:p>
        </p:txBody>
      </p:sp>
      <p:sp>
        <p:nvSpPr>
          <p:cNvPr id="9131009" name="Rectangle 1"/>
          <p:cNvSpPr>
            <a:spLocks noGrp="1" noChangeArrowheads="1"/>
          </p:cNvSpPr>
          <p:nvPr>
            <p:ph idx="1"/>
          </p:nvPr>
        </p:nvSpPr>
        <p:spPr bwMode="auto">
          <a:xfrm>
            <a:off x="2209800" y="1026992"/>
            <a:ext cx="7848600" cy="5693866"/>
          </a:xfrm>
          <a:prstGeom prst="rect">
            <a:avLst/>
          </a:prstGeom>
          <a:solidFill>
            <a:srgbClr val="CC00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indent="0">
              <a:spcBef>
                <a:spcPct val="0"/>
              </a:spcBef>
              <a:buFont typeface="Wingdings" pitchFamily="2" charset="2"/>
              <a:buChar char="v"/>
            </a:pPr>
            <a:r>
              <a:rPr lang="en-US" sz="1400" b="1" dirty="0">
                <a:solidFill>
                  <a:schemeClr val="accent3"/>
                </a:solidFill>
                <a:latin typeface="Georgia" pitchFamily="18" charset="0"/>
                <a:ea typeface="Times New Roman" pitchFamily="18" charset="0"/>
                <a:cs typeface="Times New Roman" pitchFamily="18" charset="0"/>
              </a:rPr>
              <a:t>  “The true historian, confronted with this list of causes,  would feel a professional compulsion to reduce it to order, to establish some hierarchy of causes which would fix their relation to one another, perhaps to decide which cause,  or which category of causes,  should be regarded as the cause of all causes.” </a:t>
            </a:r>
          </a:p>
          <a:p>
            <a:pPr marL="0" indent="0">
              <a:spcBef>
                <a:spcPct val="0"/>
              </a:spcBef>
              <a:buFont typeface="Wingdings" pitchFamily="2" charset="2"/>
              <a:buChar char="v"/>
            </a:pPr>
            <a:r>
              <a:rPr lang="en-US" sz="1400" b="1" dirty="0">
                <a:solidFill>
                  <a:schemeClr val="accent3"/>
                </a:solidFill>
                <a:latin typeface="Georgia" pitchFamily="18" charset="0"/>
                <a:ea typeface="Times New Roman" pitchFamily="18" charset="0"/>
                <a:cs typeface="Times New Roman" pitchFamily="18" charset="0"/>
              </a:rPr>
              <a:t>  “Historians,  like other people,  sometimes fall into rhetorical language and speak of an occurrence as  ‘inevitable’  when they mean merely that the conjunction of events leading one to expect it was overwhelmingly strong.”</a:t>
            </a:r>
          </a:p>
          <a:p>
            <a:pPr marL="0" indent="0">
              <a:spcBef>
                <a:spcPct val="0"/>
              </a:spcBef>
              <a:buFont typeface="Wingdings" pitchFamily="2" charset="2"/>
              <a:buChar char="v"/>
            </a:pPr>
            <a:r>
              <a:rPr lang="en-US" sz="1400" b="1" dirty="0">
                <a:solidFill>
                  <a:schemeClr val="accent3"/>
                </a:solidFill>
                <a:latin typeface="Georgia" pitchFamily="18" charset="0"/>
                <a:ea typeface="Times New Roman" pitchFamily="18" charset="0"/>
                <a:cs typeface="Times New Roman" pitchFamily="18" charset="0"/>
              </a:rPr>
              <a:t>  </a:t>
            </a:r>
            <a:r>
              <a:rPr lang="en-US" sz="1400" b="1" u="sng" dirty="0">
                <a:solidFill>
                  <a:schemeClr val="accent3"/>
                </a:solidFill>
                <a:latin typeface="Georgia" pitchFamily="18" charset="0"/>
                <a:ea typeface="Times New Roman" pitchFamily="18" charset="0"/>
                <a:cs typeface="Times New Roman" pitchFamily="18" charset="0"/>
              </a:rPr>
              <a:t>Determinism Vs. Free Will</a:t>
            </a:r>
            <a:r>
              <a:rPr lang="en-US" sz="1400" b="1" dirty="0">
                <a:solidFill>
                  <a:schemeClr val="accent3"/>
                </a:solidFill>
                <a:latin typeface="Georgia" pitchFamily="18" charset="0"/>
                <a:ea typeface="Times New Roman" pitchFamily="18" charset="0"/>
                <a:cs typeface="Times New Roman" pitchFamily="18" charset="0"/>
              </a:rPr>
              <a:t>.  “In practice,  historians do not assume that events are inevitable before they have taken place.   They frequently discuss alternative courses available to the actors in the story on the assumption that the option was open,  though they go on quite correctly to explain why one course was eventually chosen rather than the other.  Nothing in history is inevitable except in the formal sense that,  for it to have happened otherwise,  the antecedent causes would have had to be different.”</a:t>
            </a:r>
          </a:p>
          <a:p>
            <a:pPr marL="0" indent="0">
              <a:spcBef>
                <a:spcPct val="0"/>
              </a:spcBef>
              <a:buFont typeface="Wingdings" pitchFamily="2" charset="2"/>
              <a:buChar char="v"/>
            </a:pPr>
            <a:r>
              <a:rPr lang="en-US" sz="1400" b="1" dirty="0">
                <a:solidFill>
                  <a:schemeClr val="accent3"/>
                </a:solidFill>
                <a:latin typeface="Georgia" pitchFamily="18" charset="0"/>
                <a:ea typeface="Times New Roman" pitchFamily="18" charset="0"/>
                <a:cs typeface="Times New Roman" pitchFamily="18" charset="0"/>
              </a:rPr>
              <a:t>  </a:t>
            </a:r>
            <a:r>
              <a:rPr lang="en-US" sz="1400" b="1" u="sng" dirty="0">
                <a:solidFill>
                  <a:schemeClr val="accent3"/>
                </a:solidFill>
                <a:latin typeface="Georgia" pitchFamily="18" charset="0"/>
                <a:ea typeface="Times New Roman" pitchFamily="18" charset="0"/>
                <a:cs typeface="Times New Roman" pitchFamily="18" charset="0"/>
              </a:rPr>
              <a:t>Historical Accident Or Arranged Coincidence?</a:t>
            </a:r>
            <a:r>
              <a:rPr lang="en-US" sz="1400" b="1" dirty="0">
                <a:solidFill>
                  <a:schemeClr val="accent3"/>
                </a:solidFill>
                <a:latin typeface="Georgia" pitchFamily="18" charset="0"/>
                <a:ea typeface="Times New Roman" pitchFamily="18" charset="0"/>
                <a:cs typeface="Times New Roman" pitchFamily="18" charset="0"/>
              </a:rPr>
              <a:t>   “These so-called accidents in history represent a sequence of cause and effect interrupting  </a:t>
            </a:r>
            <a:r>
              <a:rPr lang="en-US" sz="1400" b="1" i="1" dirty="0">
                <a:solidFill>
                  <a:schemeClr val="accent3"/>
                </a:solidFill>
                <a:latin typeface="Georgia" pitchFamily="18" charset="0"/>
                <a:ea typeface="Times New Roman" pitchFamily="18" charset="0"/>
                <a:cs typeface="Times New Roman" pitchFamily="18" charset="0"/>
              </a:rPr>
              <a:t>historically  </a:t>
            </a:r>
            <a:r>
              <a:rPr lang="en-US" sz="1400" b="1" dirty="0">
                <a:solidFill>
                  <a:schemeClr val="accent3"/>
                </a:solidFill>
                <a:latin typeface="Georgia" pitchFamily="18" charset="0"/>
                <a:ea typeface="Times New Roman" pitchFamily="18" charset="0"/>
                <a:cs typeface="Times New Roman" pitchFamily="18" charset="0"/>
              </a:rPr>
              <a:t>and clashing  –  ‘a collision of two independent causal chains’.”</a:t>
            </a:r>
          </a:p>
          <a:p>
            <a:pPr marL="0" indent="0">
              <a:spcBef>
                <a:spcPct val="0"/>
              </a:spcBef>
              <a:buFont typeface="Wingdings" pitchFamily="2" charset="2"/>
              <a:buChar char="v"/>
            </a:pPr>
            <a:r>
              <a:rPr lang="en-US" sz="1400" b="1" dirty="0">
                <a:solidFill>
                  <a:schemeClr val="accent3"/>
                </a:solidFill>
                <a:latin typeface="Georgia" pitchFamily="18" charset="0"/>
                <a:ea typeface="Times New Roman" pitchFamily="18" charset="0"/>
                <a:cs typeface="Times New Roman" pitchFamily="18" charset="0"/>
              </a:rPr>
              <a:t>  The Historian Marx.   “Marx offered an apology for chance in history under  three heads.  First,  it could accelerate or retard but not radically alter the course   of events.  Second,  one chance compensated for another, so that in the end chance cancelled itself out.   </a:t>
            </a:r>
            <a:r>
              <a:rPr lang="en-US" sz="1400" b="1" u="sng" dirty="0">
                <a:solidFill>
                  <a:schemeClr val="accent3"/>
                </a:solidFill>
                <a:latin typeface="Georgia" pitchFamily="18" charset="0"/>
                <a:ea typeface="Times New Roman" pitchFamily="18" charset="0"/>
                <a:cs typeface="Times New Roman" pitchFamily="18" charset="0"/>
              </a:rPr>
              <a:t>Third,  chance was especially illustrated in the character of individuals.” </a:t>
            </a:r>
          </a:p>
          <a:p>
            <a:pPr marL="0" indent="0">
              <a:spcBef>
                <a:spcPct val="0"/>
              </a:spcBef>
              <a:buFont typeface="Wingdings" pitchFamily="2" charset="2"/>
              <a:buChar char="v"/>
            </a:pPr>
            <a:r>
              <a:rPr lang="en-US" sz="1400" b="1" dirty="0">
                <a:solidFill>
                  <a:schemeClr val="accent3"/>
                </a:solidFill>
                <a:latin typeface="Georgia" pitchFamily="18" charset="0"/>
                <a:ea typeface="Times New Roman" pitchFamily="18" charset="0"/>
                <a:cs typeface="Times New Roman" pitchFamily="18" charset="0"/>
              </a:rPr>
              <a:t>  </a:t>
            </a:r>
            <a:r>
              <a:rPr lang="en-US" sz="1400" b="1" dirty="0" err="1">
                <a:solidFill>
                  <a:schemeClr val="accent3"/>
                </a:solidFill>
                <a:latin typeface="Georgia" pitchFamily="18" charset="0"/>
                <a:ea typeface="Times New Roman" pitchFamily="18" charset="0"/>
                <a:cs typeface="Times New Roman" pitchFamily="18" charset="0"/>
              </a:rPr>
              <a:t>Meinecke’s</a:t>
            </a:r>
            <a:r>
              <a:rPr lang="en-US" sz="1400" b="1" dirty="0">
                <a:solidFill>
                  <a:schemeClr val="accent3"/>
                </a:solidFill>
                <a:latin typeface="Georgia" pitchFamily="18" charset="0"/>
                <a:ea typeface="Times New Roman" pitchFamily="18" charset="0"/>
                <a:cs typeface="Times New Roman" pitchFamily="18" charset="0"/>
              </a:rPr>
              <a:t> Historical Observation:   “The search for causalities in history             is impossible without reference to values  . . .  </a:t>
            </a:r>
            <a:r>
              <a:rPr lang="en-US" sz="1400" b="1" u="sng" dirty="0">
                <a:solidFill>
                  <a:schemeClr val="accent3"/>
                </a:solidFill>
                <a:latin typeface="Georgia" pitchFamily="18" charset="0"/>
                <a:ea typeface="Times New Roman" pitchFamily="18" charset="0"/>
                <a:cs typeface="Times New Roman" pitchFamily="18" charset="0"/>
              </a:rPr>
              <a:t>behind  the search for causalities     there always lies,  directly or indirectly,  the search for values.”    </a:t>
            </a:r>
            <a:endParaRPr lang="en-US" sz="1400" u="sng"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131009">
                                            <p:txEl>
                                              <p:pRg st="0" end="0"/>
                                            </p:txEl>
                                          </p:spTgt>
                                        </p:tgtEl>
                                        <p:attrNameLst>
                                          <p:attrName>style.visibility</p:attrName>
                                        </p:attrNameLst>
                                      </p:cBhvr>
                                      <p:to>
                                        <p:strVal val="visible"/>
                                      </p:to>
                                    </p:set>
                                    <p:anim to="" calcmode="lin" valueType="num">
                                      <p:cBhvr>
                                        <p:cTn id="7" dur="1" fill="hold"/>
                                        <p:tgtEl>
                                          <p:spTgt spid="913100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131009">
                                            <p:txEl>
                                              <p:pRg st="1" end="1"/>
                                            </p:txEl>
                                          </p:spTgt>
                                        </p:tgtEl>
                                        <p:attrNameLst>
                                          <p:attrName>style.visibility</p:attrName>
                                        </p:attrNameLst>
                                      </p:cBhvr>
                                      <p:to>
                                        <p:strVal val="visible"/>
                                      </p:to>
                                    </p:set>
                                    <p:anim to="" calcmode="lin" valueType="num">
                                      <p:cBhvr>
                                        <p:cTn id="12" dur="1" fill="hold"/>
                                        <p:tgtEl>
                                          <p:spTgt spid="9131009">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9131009">
                                            <p:txEl>
                                              <p:pRg st="2" end="2"/>
                                            </p:txEl>
                                          </p:spTgt>
                                        </p:tgtEl>
                                        <p:attrNameLst>
                                          <p:attrName>style.visibility</p:attrName>
                                        </p:attrNameLst>
                                      </p:cBhvr>
                                      <p:to>
                                        <p:strVal val="visible"/>
                                      </p:to>
                                    </p:set>
                                    <p:anim to="" calcmode="lin" valueType="num">
                                      <p:cBhvr>
                                        <p:cTn id="17" dur="1" fill="hold"/>
                                        <p:tgtEl>
                                          <p:spTgt spid="9131009">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9131009">
                                            <p:txEl>
                                              <p:pRg st="3" end="3"/>
                                            </p:txEl>
                                          </p:spTgt>
                                        </p:tgtEl>
                                        <p:attrNameLst>
                                          <p:attrName>style.visibility</p:attrName>
                                        </p:attrNameLst>
                                      </p:cBhvr>
                                      <p:to>
                                        <p:strVal val="visible"/>
                                      </p:to>
                                    </p:set>
                                    <p:anim to="" calcmode="lin" valueType="num">
                                      <p:cBhvr>
                                        <p:cTn id="22" dur="1" fill="hold"/>
                                        <p:tgtEl>
                                          <p:spTgt spid="9131009">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9131009">
                                            <p:txEl>
                                              <p:pRg st="4" end="4"/>
                                            </p:txEl>
                                          </p:spTgt>
                                        </p:tgtEl>
                                        <p:attrNameLst>
                                          <p:attrName>style.visibility</p:attrName>
                                        </p:attrNameLst>
                                      </p:cBhvr>
                                      <p:to>
                                        <p:strVal val="visible"/>
                                      </p:to>
                                    </p:set>
                                    <p:anim to="" calcmode="lin" valueType="num">
                                      <p:cBhvr>
                                        <p:cTn id="27" dur="1" fill="hold"/>
                                        <p:tgtEl>
                                          <p:spTgt spid="9131009">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9131009">
                                            <p:txEl>
                                              <p:pRg st="5" end="5"/>
                                            </p:txEl>
                                          </p:spTgt>
                                        </p:tgtEl>
                                        <p:attrNameLst>
                                          <p:attrName>style.visibility</p:attrName>
                                        </p:attrNameLst>
                                      </p:cBhvr>
                                      <p:to>
                                        <p:strVal val="visible"/>
                                      </p:to>
                                    </p:set>
                                    <p:anim to="" calcmode="lin" valueType="num">
                                      <p:cBhvr>
                                        <p:cTn id="32" dur="1" fill="hold"/>
                                        <p:tgtEl>
                                          <p:spTgt spid="9131009">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914400" y="609600"/>
            <a:ext cx="10363200" cy="1143000"/>
          </a:xfrm>
          <a:solidFill>
            <a:srgbClr val="FFFF00"/>
          </a:solidFill>
        </p:spPr>
        <p:txBody>
          <a:bodyPr/>
          <a:lstStyle/>
          <a:p>
            <a:r>
              <a:rPr lang="en-US" sz="5400" dirty="0">
                <a:solidFill>
                  <a:srgbClr val="FF0000"/>
                </a:solidFill>
                <a:effectLst>
                  <a:outerShdw blurRad="38100" dist="38100" dir="2700000" algn="tl">
                    <a:srgbClr val="000000">
                      <a:alpha val="43137"/>
                    </a:srgbClr>
                  </a:outerShdw>
                </a:effectLst>
              </a:rPr>
              <a:t>MENTAL CONTAMINATION</a:t>
            </a:r>
          </a:p>
        </p:txBody>
      </p:sp>
      <p:sp>
        <p:nvSpPr>
          <p:cNvPr id="6" name="Content Placeholder 5"/>
          <p:cNvSpPr>
            <a:spLocks noGrp="1"/>
          </p:cNvSpPr>
          <p:nvPr>
            <p:ph idx="1"/>
          </p:nvPr>
        </p:nvSpPr>
        <p:spPr>
          <a:xfrm>
            <a:off x="914400" y="1981200"/>
            <a:ext cx="10363200" cy="3824796"/>
          </a:xfrm>
          <a:solidFill>
            <a:srgbClr val="CC0000"/>
          </a:solidFill>
        </p:spPr>
        <p:txBody>
          <a:bodyPr/>
          <a:lstStyle/>
          <a:p>
            <a:pPr marL="0" indent="0">
              <a:buNone/>
            </a:pPr>
            <a:r>
              <a:rPr lang="en-US" sz="800" dirty="0">
                <a:solidFill>
                  <a:srgbClr val="FFFF00"/>
                </a:solidFill>
              </a:rPr>
              <a:t>  </a:t>
            </a:r>
          </a:p>
          <a:p>
            <a:pPr>
              <a:buFont typeface="Wingdings" pitchFamily="2" charset="2"/>
              <a:buChar char="Ø"/>
            </a:pPr>
            <a:r>
              <a:rPr lang="en-US" sz="4000" dirty="0">
                <a:solidFill>
                  <a:srgbClr val="FFFF00"/>
                </a:solidFill>
                <a:effectLst>
                  <a:outerShdw blurRad="38100" dist="38100" dir="2700000" algn="tl">
                    <a:srgbClr val="000000">
                      <a:alpha val="43137"/>
                    </a:srgbClr>
                  </a:outerShdw>
                </a:effectLst>
              </a:rPr>
              <a:t>  The Halo Effect &amp; Its Pitchfork Opposite</a:t>
            </a:r>
          </a:p>
          <a:p>
            <a:pPr>
              <a:buFont typeface="Wingdings" pitchFamily="2" charset="2"/>
              <a:buChar char="Ø"/>
            </a:pPr>
            <a:endParaRPr lang="en-US" sz="800" dirty="0">
              <a:solidFill>
                <a:srgbClr val="FFFF00"/>
              </a:solidFill>
              <a:effectLst>
                <a:outerShdw blurRad="38100" dist="38100" dir="2700000" algn="tl">
                  <a:srgbClr val="000000">
                    <a:alpha val="43137"/>
                  </a:srgbClr>
                </a:outerShdw>
              </a:effectLst>
            </a:endParaRPr>
          </a:p>
          <a:p>
            <a:pPr>
              <a:buFont typeface="Wingdings" pitchFamily="2" charset="2"/>
              <a:buChar char="Ø"/>
            </a:pPr>
            <a:r>
              <a:rPr lang="en-US" sz="4000" dirty="0">
                <a:solidFill>
                  <a:srgbClr val="FFFF00"/>
                </a:solidFill>
                <a:effectLst>
                  <a:outerShdw blurRad="38100" dist="38100" dir="2700000" algn="tl">
                    <a:srgbClr val="000000">
                      <a:alpha val="43137"/>
                    </a:srgbClr>
                  </a:outerShdw>
                </a:effectLst>
              </a:rPr>
              <a:t>  Irrelevant Redirection &amp; Focusing Illusion</a:t>
            </a:r>
          </a:p>
          <a:p>
            <a:pPr>
              <a:buFont typeface="Wingdings" pitchFamily="2" charset="2"/>
              <a:buChar char="Ø"/>
            </a:pPr>
            <a:endParaRPr lang="en-US" sz="800" dirty="0">
              <a:solidFill>
                <a:srgbClr val="FFFF00"/>
              </a:solidFill>
              <a:effectLst>
                <a:outerShdw blurRad="38100" dist="38100" dir="2700000" algn="tl">
                  <a:srgbClr val="000000">
                    <a:alpha val="43137"/>
                  </a:srgbClr>
                </a:outerShdw>
              </a:effectLst>
            </a:endParaRPr>
          </a:p>
          <a:p>
            <a:pPr>
              <a:buFont typeface="Wingdings" pitchFamily="2" charset="2"/>
              <a:buChar char="Ø"/>
            </a:pPr>
            <a:r>
              <a:rPr lang="en-US" sz="4000" dirty="0">
                <a:solidFill>
                  <a:srgbClr val="FFFF00"/>
                </a:solidFill>
                <a:effectLst>
                  <a:outerShdw blurRad="38100" dist="38100" dir="2700000" algn="tl">
                    <a:srgbClr val="000000">
                      <a:alpha val="43137"/>
                    </a:srgbClr>
                  </a:outerShdw>
                </a:effectLst>
              </a:rPr>
              <a:t>  Arbitrary Anchoring &amp; Answer Adjusting</a:t>
            </a:r>
          </a:p>
          <a:p>
            <a:pPr>
              <a:buFont typeface="Wingdings" pitchFamily="2" charset="2"/>
              <a:buChar char="Ø"/>
            </a:pPr>
            <a:endParaRPr lang="en-US" sz="800" dirty="0">
              <a:solidFill>
                <a:srgbClr val="FFFF00"/>
              </a:solidFill>
              <a:effectLst>
                <a:outerShdw blurRad="38100" dist="38100" dir="2700000" algn="tl">
                  <a:srgbClr val="000000">
                    <a:alpha val="43137"/>
                  </a:srgbClr>
                </a:outerShdw>
              </a:effectLst>
            </a:endParaRPr>
          </a:p>
          <a:p>
            <a:pPr>
              <a:buFont typeface="Wingdings" pitchFamily="2" charset="2"/>
              <a:buChar char="Ø"/>
            </a:pPr>
            <a:r>
              <a:rPr lang="en-US" sz="4000" dirty="0">
                <a:solidFill>
                  <a:srgbClr val="FFFF00"/>
                </a:solidFill>
                <a:effectLst>
                  <a:outerShdw blurRad="38100" dist="38100" dir="2700000" algn="tl">
                    <a:srgbClr val="000000">
                      <a:alpha val="43137"/>
                    </a:srgbClr>
                  </a:outerShdw>
                </a:effectLst>
              </a:rPr>
              <a:t>  Group Prejudice &amp; Familiar Attachments</a:t>
            </a:r>
          </a:p>
          <a:p>
            <a:pPr>
              <a:buFont typeface="Wingdings" pitchFamily="2" charset="2"/>
              <a:buChar char="Ø"/>
            </a:pPr>
            <a:endParaRPr lang="en-US" sz="800" dirty="0">
              <a:solidFill>
                <a:srgbClr val="FFFF00"/>
              </a:solidFill>
              <a:effectLst>
                <a:outerShdw blurRad="38100" dist="38100" dir="2700000" algn="tl">
                  <a:srgbClr val="000000">
                    <a:alpha val="43137"/>
                  </a:srgbClr>
                </a:outerShdw>
              </a:effectLst>
            </a:endParaRPr>
          </a:p>
          <a:p>
            <a:pPr>
              <a:buFont typeface="Wingdings" pitchFamily="2" charset="2"/>
              <a:buChar char="Ø"/>
            </a:pPr>
            <a:endParaRPr lang="en-US" sz="800" dirty="0">
              <a:solidFill>
                <a:srgbClr val="99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p:cTn id="15"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
                                            <p:txEl>
                                              <p:pRg st="1" end="1"/>
                                            </p:txEl>
                                          </p:spTgt>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p:cTn id="21"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2"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23" dur="1000" fill="hold"/>
                                        <p:tgtEl>
                                          <p:spTgt spid="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6">
                                            <p:txEl>
                                              <p:pRg st="3" end="3"/>
                                            </p:txEl>
                                          </p:spTgt>
                                        </p:tgtEl>
                                        <p:attrNameLst>
                                          <p:attrName>ppt_y</p:attrName>
                                        </p:attrNameLst>
                                      </p:cBhvr>
                                      <p:tavLst>
                                        <p:tav tm="0" fmla="#ppt_y+(sin(-2*pi*(1-$))*-#ppt_x+cos(-2*pi*(1-$))*(1-#ppt_y))*(1-$)">
                                          <p:val>
                                            <p:fltVal val="0"/>
                                          </p:val>
                                        </p:tav>
                                        <p:tav tm="100000">
                                          <p:val>
                                            <p:fltVal val="1"/>
                                          </p:val>
                                        </p:tav>
                                      </p:tavLst>
                                    </p:anim>
                                  </p:childTnLst>
                                </p:cTn>
                              </p:par>
                              <p:par>
                                <p:cTn id="25" presetID="15" presetClass="entr" presetSubtype="0" fill="hold"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 calcmode="lin" valueType="num">
                                      <p:cBhvr>
                                        <p:cTn id="27" dur="1000" fill="hold"/>
                                        <p:tgtEl>
                                          <p:spTgt spid="6">
                                            <p:txEl>
                                              <p:pRg st="5" end="5"/>
                                            </p:txEl>
                                          </p:spTgt>
                                        </p:tgtEl>
                                        <p:attrNameLst>
                                          <p:attrName>ppt_w</p:attrName>
                                        </p:attrNameLst>
                                      </p:cBhvr>
                                      <p:tavLst>
                                        <p:tav tm="0">
                                          <p:val>
                                            <p:fltVal val="0"/>
                                          </p:val>
                                        </p:tav>
                                        <p:tav tm="100000">
                                          <p:val>
                                            <p:strVal val="#ppt_w"/>
                                          </p:val>
                                        </p:tav>
                                      </p:tavLst>
                                    </p:anim>
                                    <p:anim calcmode="lin" valueType="num">
                                      <p:cBhvr>
                                        <p:cTn id="28" dur="1000" fill="hold"/>
                                        <p:tgtEl>
                                          <p:spTgt spid="6">
                                            <p:txEl>
                                              <p:pRg st="5" end="5"/>
                                            </p:txEl>
                                          </p:spTgt>
                                        </p:tgtEl>
                                        <p:attrNameLst>
                                          <p:attrName>ppt_h</p:attrName>
                                        </p:attrNameLst>
                                      </p:cBhvr>
                                      <p:tavLst>
                                        <p:tav tm="0">
                                          <p:val>
                                            <p:fltVal val="0"/>
                                          </p:val>
                                        </p:tav>
                                        <p:tav tm="100000">
                                          <p:val>
                                            <p:strVal val="#ppt_h"/>
                                          </p:val>
                                        </p:tav>
                                      </p:tavLst>
                                    </p:anim>
                                    <p:anim calcmode="lin" valueType="num">
                                      <p:cBhvr>
                                        <p:cTn id="29" dur="1000" fill="hold"/>
                                        <p:tgtEl>
                                          <p:spTgt spid="6">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6">
                                            <p:txEl>
                                              <p:pRg st="5" end="5"/>
                                            </p:txEl>
                                          </p:spTgt>
                                        </p:tgtEl>
                                        <p:attrNameLst>
                                          <p:attrName>ppt_y</p:attrName>
                                        </p:attrNameLst>
                                      </p:cBhvr>
                                      <p:tavLst>
                                        <p:tav tm="0" fmla="#ppt_y+(sin(-2*pi*(1-$))*-#ppt_x+cos(-2*pi*(1-$))*(1-#ppt_y))*(1-$)">
                                          <p:val>
                                            <p:fltVal val="0"/>
                                          </p:val>
                                        </p:tav>
                                        <p:tav tm="100000">
                                          <p:val>
                                            <p:fltVal val="1"/>
                                          </p:val>
                                        </p:tav>
                                      </p:tavLst>
                                    </p:anim>
                                  </p:childTnLst>
                                </p:cTn>
                              </p:par>
                              <p:par>
                                <p:cTn id="31" presetID="15" presetClass="entr" presetSubtype="0" fill="hold" nodeType="with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anim calcmode="lin" valueType="num">
                                      <p:cBhvr>
                                        <p:cTn id="33" dur="1000" fill="hold"/>
                                        <p:tgtEl>
                                          <p:spTgt spid="6">
                                            <p:txEl>
                                              <p:pRg st="7" end="7"/>
                                            </p:txEl>
                                          </p:spTgt>
                                        </p:tgtEl>
                                        <p:attrNameLst>
                                          <p:attrName>ppt_w</p:attrName>
                                        </p:attrNameLst>
                                      </p:cBhvr>
                                      <p:tavLst>
                                        <p:tav tm="0">
                                          <p:val>
                                            <p:fltVal val="0"/>
                                          </p:val>
                                        </p:tav>
                                        <p:tav tm="100000">
                                          <p:val>
                                            <p:strVal val="#ppt_w"/>
                                          </p:val>
                                        </p:tav>
                                      </p:tavLst>
                                    </p:anim>
                                    <p:anim calcmode="lin" valueType="num">
                                      <p:cBhvr>
                                        <p:cTn id="34" dur="1000" fill="hold"/>
                                        <p:tgtEl>
                                          <p:spTgt spid="6">
                                            <p:txEl>
                                              <p:pRg st="7" end="7"/>
                                            </p:txEl>
                                          </p:spTgt>
                                        </p:tgtEl>
                                        <p:attrNameLst>
                                          <p:attrName>ppt_h</p:attrName>
                                        </p:attrNameLst>
                                      </p:cBhvr>
                                      <p:tavLst>
                                        <p:tav tm="0">
                                          <p:val>
                                            <p:fltVal val="0"/>
                                          </p:val>
                                        </p:tav>
                                        <p:tav tm="100000">
                                          <p:val>
                                            <p:strVal val="#ppt_h"/>
                                          </p:val>
                                        </p:tav>
                                      </p:tavLst>
                                    </p:anim>
                                    <p:anim calcmode="lin" valueType="num">
                                      <p:cBhvr>
                                        <p:cTn id="35" dur="1000" fill="hold"/>
                                        <p:tgtEl>
                                          <p:spTgt spid="6">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6">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ll_16365.jpg"/>
          <p:cNvPicPr>
            <a:picLocks noChangeAspect="1"/>
          </p:cNvPicPr>
          <p:nvPr/>
        </p:nvPicPr>
        <p:blipFill>
          <a:blip r:embed="rId2" cstate="print"/>
          <a:stretch>
            <a:fillRect/>
          </a:stretch>
        </p:blipFill>
        <p:spPr>
          <a:xfrm>
            <a:off x="0" y="0"/>
            <a:ext cx="12192000" cy="6858000"/>
          </a:xfrm>
          <a:prstGeom prst="rect">
            <a:avLst/>
          </a:prstGeom>
        </p:spPr>
      </p:pic>
      <p:sp>
        <p:nvSpPr>
          <p:cNvPr id="4" name="Rectangle 3"/>
          <p:cNvSpPr/>
          <p:nvPr/>
        </p:nvSpPr>
        <p:spPr>
          <a:xfrm>
            <a:off x="1752600" y="152400"/>
            <a:ext cx="8686800" cy="923330"/>
          </a:xfrm>
          <a:prstGeom prst="rect">
            <a:avLst/>
          </a:prstGeom>
          <a:noFill/>
        </p:spPr>
        <p:txBody>
          <a:bodyPr wrap="square" lIns="91440" tIns="45720" rIns="91440" bIns="45720">
            <a:spAutoFit/>
          </a:bodyPr>
          <a:lstStyle/>
          <a:p>
            <a:pPr algn="ctr" fontAlgn="base">
              <a:spcBef>
                <a:spcPct val="0"/>
              </a:spcBef>
              <a:spcAft>
                <a:spcPct val="0"/>
              </a:spcAft>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ligrapher" pitchFamily="2" charset="0"/>
              </a:rPr>
              <a:t>THE TRIPLET OF OPACITY: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1"/>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62361" y="71021"/>
            <a:ext cx="10067277" cy="2080974"/>
          </a:xfrm>
          <a:solidFill>
            <a:srgbClr val="FFFF00"/>
          </a:solidFill>
        </p:spPr>
        <p:txBody>
          <a:bodyPr/>
          <a:lstStyle/>
          <a:p>
            <a:r>
              <a:rPr lang="en-US" sz="8000" dirty="0">
                <a:solidFill>
                  <a:srgbClr val="FF0000"/>
                </a:solidFill>
                <a:effectLst>
                  <a:outerShdw blurRad="38100" dist="38100" dir="2700000" algn="tl">
                    <a:srgbClr val="000000">
                      <a:alpha val="43137"/>
                    </a:srgbClr>
                  </a:outerShdw>
                </a:effectLst>
              </a:rPr>
              <a:t>DISTORTIONS OF ABSOLUTE RIGHT</a:t>
            </a:r>
          </a:p>
        </p:txBody>
      </p:sp>
      <p:sp>
        <p:nvSpPr>
          <p:cNvPr id="6" name="Rectangle 5"/>
          <p:cNvSpPr/>
          <p:nvPr/>
        </p:nvSpPr>
        <p:spPr>
          <a:xfrm>
            <a:off x="1062361" y="2151995"/>
            <a:ext cx="10067277" cy="4401205"/>
          </a:xfrm>
          <a:prstGeom prst="rect">
            <a:avLst/>
          </a:prstGeom>
          <a:solidFill>
            <a:srgbClr val="CC0000"/>
          </a:solidFill>
        </p:spPr>
        <p:txBody>
          <a:bodyPr wrap="square">
            <a:spAutoFit/>
          </a:bodyPr>
          <a:lstStyle/>
          <a:p>
            <a:pPr algn="ctr" fontAlgn="base">
              <a:spcBef>
                <a:spcPct val="0"/>
              </a:spcBef>
              <a:spcAft>
                <a:spcPct val="0"/>
              </a:spcAft>
            </a:pPr>
            <a:r>
              <a:rPr lang="en-US" sz="2800" b="1" dirty="0">
                <a:solidFill>
                  <a:srgbClr val="FFFFFF"/>
                </a:solidFill>
                <a:effectLst>
                  <a:outerShdw blurRad="38100" dist="38100" dir="2700000" algn="tl">
                    <a:srgbClr val="000000">
                      <a:alpha val="43137"/>
                    </a:srgbClr>
                  </a:outerShdw>
                </a:effectLst>
                <a:latin typeface="Calligrapher" pitchFamily="2" charset="0"/>
              </a:rPr>
              <a:t>“Because of distortions and for no other reason,  the</a:t>
            </a:r>
          </a:p>
          <a:p>
            <a:pPr algn="ctr" fontAlgn="base">
              <a:spcBef>
                <a:spcPct val="0"/>
              </a:spcBef>
              <a:spcAft>
                <a:spcPct val="0"/>
              </a:spcAft>
            </a:pPr>
            <a:r>
              <a:rPr lang="en-US" sz="2800" b="1" dirty="0">
                <a:solidFill>
                  <a:srgbClr val="FFFFFF"/>
                </a:solidFill>
                <a:effectLst>
                  <a:outerShdw blurRad="38100" dist="38100" dir="2700000" algn="tl">
                    <a:srgbClr val="000000">
                      <a:alpha val="43137"/>
                    </a:srgbClr>
                  </a:outerShdw>
                </a:effectLst>
                <a:latin typeface="Calligrapher" pitchFamily="2" charset="0"/>
              </a:rPr>
              <a:t>average person thinks there is an occasional distinction</a:t>
            </a:r>
          </a:p>
          <a:p>
            <a:pPr algn="ctr" fontAlgn="base">
              <a:spcBef>
                <a:spcPct val="0"/>
              </a:spcBef>
              <a:spcAft>
                <a:spcPct val="0"/>
              </a:spcAft>
            </a:pPr>
            <a:r>
              <a:rPr lang="en-US" sz="2800" b="1" dirty="0">
                <a:solidFill>
                  <a:srgbClr val="FFFFFF"/>
                </a:solidFill>
                <a:effectLst>
                  <a:outerShdw blurRad="38100" dist="38100" dir="2700000" algn="tl">
                    <a:srgbClr val="000000">
                      <a:alpha val="43137"/>
                    </a:srgbClr>
                  </a:outerShdw>
                </a:effectLst>
                <a:latin typeface="Calligrapher" pitchFamily="2" charset="0"/>
              </a:rPr>
              <a:t>between logical right and expedient right, between logical</a:t>
            </a:r>
          </a:p>
          <a:p>
            <a:pPr algn="ctr" fontAlgn="base">
              <a:spcBef>
                <a:spcPct val="0"/>
              </a:spcBef>
              <a:spcAft>
                <a:spcPct val="0"/>
              </a:spcAft>
            </a:pPr>
            <a:r>
              <a:rPr lang="en-US" sz="2800" b="1" dirty="0">
                <a:solidFill>
                  <a:srgbClr val="FFFFFF"/>
                </a:solidFill>
                <a:effectLst>
                  <a:outerShdw blurRad="38100" dist="38100" dir="2700000" algn="tl">
                    <a:srgbClr val="000000">
                      <a:alpha val="43137"/>
                    </a:srgbClr>
                  </a:outerShdw>
                </a:effectLst>
                <a:latin typeface="Calligrapher" pitchFamily="2" charset="0"/>
              </a:rPr>
              <a:t>right and moral right, and also between expedient right and</a:t>
            </a:r>
          </a:p>
          <a:p>
            <a:pPr algn="ctr" fontAlgn="base">
              <a:spcBef>
                <a:spcPct val="0"/>
              </a:spcBef>
              <a:spcAft>
                <a:spcPct val="0"/>
              </a:spcAft>
            </a:pPr>
            <a:r>
              <a:rPr lang="en-US" sz="2800" b="1" dirty="0">
                <a:solidFill>
                  <a:srgbClr val="FFFFFF"/>
                </a:solidFill>
                <a:effectLst>
                  <a:outerShdw blurRad="38100" dist="38100" dir="2700000" algn="tl">
                    <a:srgbClr val="000000">
                      <a:alpha val="43137"/>
                    </a:srgbClr>
                  </a:outerShdw>
                </a:effectLst>
                <a:latin typeface="Calligrapher" pitchFamily="2" charset="0"/>
              </a:rPr>
              <a:t>moral right.  Despite widespread misconceptions, it seems</a:t>
            </a:r>
          </a:p>
          <a:p>
            <a:pPr algn="ctr" fontAlgn="base">
              <a:spcBef>
                <a:spcPct val="0"/>
              </a:spcBef>
              <a:spcAft>
                <a:spcPct val="0"/>
              </a:spcAft>
            </a:pPr>
            <a:r>
              <a:rPr lang="en-US" sz="2800" b="1" dirty="0">
                <a:solidFill>
                  <a:srgbClr val="FFFFFF"/>
                </a:solidFill>
                <a:effectLst>
                  <a:outerShdw blurRad="38100" dist="38100" dir="2700000" algn="tl">
                    <a:srgbClr val="000000">
                      <a:alpha val="43137"/>
                    </a:srgbClr>
                  </a:outerShdw>
                </a:effectLst>
                <a:latin typeface="Calligrapher" pitchFamily="2" charset="0"/>
              </a:rPr>
              <a:t>almost too prosaic to say that there is not.  There is no</a:t>
            </a:r>
          </a:p>
          <a:p>
            <a:pPr algn="ctr" fontAlgn="base">
              <a:spcBef>
                <a:spcPct val="0"/>
              </a:spcBef>
              <a:spcAft>
                <a:spcPct val="0"/>
              </a:spcAft>
            </a:pPr>
            <a:r>
              <a:rPr lang="en-US" sz="2800" b="1" dirty="0">
                <a:solidFill>
                  <a:srgbClr val="FFFFFF"/>
                </a:solidFill>
                <a:effectLst>
                  <a:outerShdw blurRad="38100" dist="38100" dir="2700000" algn="tl">
                    <a:srgbClr val="000000">
                      <a:alpha val="43137"/>
                    </a:srgbClr>
                  </a:outerShdw>
                </a:effectLst>
                <a:latin typeface="Calligrapher" pitchFamily="2" charset="0"/>
              </a:rPr>
              <a:t>distinction in the word itself;  the distinction is only in the</a:t>
            </a:r>
          </a:p>
          <a:p>
            <a:pPr algn="ctr" fontAlgn="base">
              <a:spcBef>
                <a:spcPct val="0"/>
              </a:spcBef>
              <a:spcAft>
                <a:spcPct val="0"/>
              </a:spcAft>
            </a:pPr>
            <a:r>
              <a:rPr lang="en-US" sz="2800" b="1" dirty="0">
                <a:solidFill>
                  <a:srgbClr val="FFFFFF"/>
                </a:solidFill>
                <a:effectLst>
                  <a:outerShdw blurRad="38100" dist="38100" dir="2700000" algn="tl">
                    <a:srgbClr val="000000">
                      <a:alpha val="43137"/>
                    </a:srgbClr>
                  </a:outerShdw>
                </a:effectLst>
                <a:latin typeface="Calligrapher" pitchFamily="2" charset="0"/>
              </a:rPr>
              <a:t>modifier used before the word,  and the modifier designates</a:t>
            </a:r>
          </a:p>
          <a:p>
            <a:pPr algn="ctr" fontAlgn="base">
              <a:spcBef>
                <a:spcPct val="0"/>
              </a:spcBef>
              <a:spcAft>
                <a:spcPct val="0"/>
              </a:spcAft>
            </a:pPr>
            <a:r>
              <a:rPr lang="en-US" sz="2800" b="1" dirty="0">
                <a:solidFill>
                  <a:srgbClr val="FFFFFF"/>
                </a:solidFill>
                <a:effectLst>
                  <a:outerShdw blurRad="38100" dist="38100" dir="2700000" algn="tl">
                    <a:srgbClr val="000000">
                      <a:alpha val="43137"/>
                    </a:srgbClr>
                  </a:outerShdw>
                </a:effectLst>
                <a:latin typeface="Calligrapher" pitchFamily="2" charset="0"/>
              </a:rPr>
              <a:t>an ingredient rather than a distinction.  Right is certainly not</a:t>
            </a:r>
          </a:p>
          <a:p>
            <a:pPr algn="ctr" fontAlgn="base">
              <a:spcBef>
                <a:spcPct val="0"/>
              </a:spcBef>
              <a:spcAft>
                <a:spcPct val="0"/>
              </a:spcAft>
            </a:pPr>
            <a:r>
              <a:rPr lang="en-US" sz="2800" b="1" dirty="0">
                <a:solidFill>
                  <a:srgbClr val="FFFFFF"/>
                </a:solidFill>
                <a:effectLst>
                  <a:outerShdw blurRad="38100" dist="38100" dir="2700000" algn="tl">
                    <a:srgbClr val="000000">
                      <a:alpha val="43137"/>
                    </a:srgbClr>
                  </a:outerShdw>
                </a:effectLst>
                <a:latin typeface="Calligrapher" pitchFamily="2" charset="0"/>
              </a:rPr>
              <a:t>absolute unless it has all the ingredients.”  </a:t>
            </a:r>
            <a:r>
              <a:rPr lang="en-US" sz="2800" b="1" dirty="0">
                <a:solidFill>
                  <a:srgbClr val="FFFF00"/>
                </a:solidFill>
                <a:effectLst>
                  <a:outerShdw blurRad="38100" dist="38100" dir="2700000" algn="tl">
                    <a:srgbClr val="000000">
                      <a:alpha val="43137"/>
                    </a:srgbClr>
                  </a:outerShdw>
                </a:effectLst>
                <a:latin typeface="Calligrapher" pitchFamily="2" charset="0"/>
              </a:rPr>
              <a:t>-  HUMANETICS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to="" calcmode="lin" valueType="num">
                                      <p:cBhvr>
                                        <p:cTn id="7" dur="1" fill="hold"/>
                                        <p:tgtEl>
                                          <p:spTgt spid="6">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 to="" calcmode="lin" valueType="num">
                                      <p:cBhvr>
                                        <p:cTn id="10" dur="1" fill="hold"/>
                                        <p:tgtEl>
                                          <p:spTgt spid="6">
                                            <p:txEl>
                                              <p:pRg st="1" end="1"/>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to="" calcmode="lin" valueType="num">
                                      <p:cBhvr>
                                        <p:cTn id="13" dur="1" fill="hold"/>
                                        <p:tgtEl>
                                          <p:spTgt spid="6">
                                            <p:txEl>
                                              <p:pRg st="2" end="2"/>
                                            </p:txEl>
                                          </p:spTgt>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 to="" calcmode="lin" valueType="num">
                                      <p:cBhvr>
                                        <p:cTn id="16" dur="1" fill="hold"/>
                                        <p:tgtEl>
                                          <p:spTgt spid="6">
                                            <p:txEl>
                                              <p:pRg st="3" end="3"/>
                                            </p:txEl>
                                          </p:spTgt>
                                        </p:tgtEl>
                                        <p:attrNameLst>
                                          <p:attrName/>
                                        </p:attrNameLst>
                                      </p:cBhvr>
                                    </p:anim>
                                  </p:childTnLst>
                                </p:cTn>
                              </p:par>
                              <p:par>
                                <p:cTn id="17" presetID="24"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to="" calcmode="lin" valueType="num">
                                      <p:cBhvr>
                                        <p:cTn id="19" dur="1" fill="hold"/>
                                        <p:tgtEl>
                                          <p:spTgt spid="6">
                                            <p:txEl>
                                              <p:pRg st="4" end="4"/>
                                            </p:txEl>
                                          </p:spTgt>
                                        </p:tgtEl>
                                        <p:attrNameLst>
                                          <p:attrName/>
                                        </p:attrNameLst>
                                      </p:cBhvr>
                                    </p:anim>
                                  </p:childTnLst>
                                </p:cTn>
                              </p:par>
                              <p:par>
                                <p:cTn id="20" presetID="24" presetClass="entr" presetSubtype="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 to="" calcmode="lin" valueType="num">
                                      <p:cBhvr>
                                        <p:cTn id="22" dur="1" fill="hold"/>
                                        <p:tgtEl>
                                          <p:spTgt spid="6">
                                            <p:txEl>
                                              <p:pRg st="5" end="5"/>
                                            </p:txEl>
                                          </p:spTgt>
                                        </p:tgtEl>
                                        <p:attrNameLst>
                                          <p:attrName/>
                                        </p:attrNameLst>
                                      </p:cBhvr>
                                    </p:anim>
                                  </p:childTnLst>
                                </p:cTn>
                              </p:par>
                              <p:par>
                                <p:cTn id="23" presetID="24"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to="" calcmode="lin" valueType="num">
                                      <p:cBhvr>
                                        <p:cTn id="25" dur="1" fill="hold"/>
                                        <p:tgtEl>
                                          <p:spTgt spid="6">
                                            <p:txEl>
                                              <p:pRg st="6" end="6"/>
                                            </p:txEl>
                                          </p:spTgt>
                                        </p:tgtEl>
                                        <p:attrNameLst>
                                          <p:attrName/>
                                        </p:attrNameLst>
                                      </p:cBhvr>
                                    </p:anim>
                                  </p:childTnLst>
                                </p:cTn>
                              </p:par>
                              <p:par>
                                <p:cTn id="26" presetID="24" presetClass="entr" presetSubtype="0"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 to="" calcmode="lin" valueType="num">
                                      <p:cBhvr>
                                        <p:cTn id="28" dur="1" fill="hold"/>
                                        <p:tgtEl>
                                          <p:spTgt spid="6">
                                            <p:txEl>
                                              <p:pRg st="7" end="7"/>
                                            </p:txEl>
                                          </p:spTgt>
                                        </p:tgtEl>
                                        <p:attrNameLst>
                                          <p:attrName/>
                                        </p:attrNameLst>
                                      </p:cBhvr>
                                    </p:anim>
                                  </p:childTnLst>
                                </p:cTn>
                              </p:par>
                              <p:par>
                                <p:cTn id="29" presetID="24" presetClass="entr" presetSubtype="0" fill="hold" nodeType="with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 to="" calcmode="lin" valueType="num">
                                      <p:cBhvr>
                                        <p:cTn id="31" dur="1" fill="hold"/>
                                        <p:tgtEl>
                                          <p:spTgt spid="6">
                                            <p:txEl>
                                              <p:pRg st="8" end="8"/>
                                            </p:txEl>
                                          </p:spTgt>
                                        </p:tgtEl>
                                        <p:attrNameLst>
                                          <p:attrName/>
                                        </p:attrNameLst>
                                      </p:cBhvr>
                                    </p:anim>
                                  </p:childTnLst>
                                </p:cTn>
                              </p:par>
                              <p:par>
                                <p:cTn id="32" presetID="24" presetClass="entr" presetSubtype="0" fill="hold" nodeType="withEffect">
                                  <p:stCondLst>
                                    <p:cond delay="0"/>
                                  </p:stCondLst>
                                  <p:childTnLst>
                                    <p:set>
                                      <p:cBhvr>
                                        <p:cTn id="33" dur="1" fill="hold">
                                          <p:stCondLst>
                                            <p:cond delay="0"/>
                                          </p:stCondLst>
                                        </p:cTn>
                                        <p:tgtEl>
                                          <p:spTgt spid="6">
                                            <p:txEl>
                                              <p:pRg st="9" end="9"/>
                                            </p:txEl>
                                          </p:spTgt>
                                        </p:tgtEl>
                                        <p:attrNameLst>
                                          <p:attrName>style.visibility</p:attrName>
                                        </p:attrNameLst>
                                      </p:cBhvr>
                                      <p:to>
                                        <p:strVal val="visible"/>
                                      </p:to>
                                    </p:set>
                                    <p:anim to="" calcmode="lin" valueType="num">
                                      <p:cBhvr>
                                        <p:cTn id="34" dur="1" fill="hold"/>
                                        <p:tgtEl>
                                          <p:spTgt spid="6">
                                            <p:txEl>
                                              <p:pRg st="9" end="9"/>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07868" y="609600"/>
            <a:ext cx="10537794" cy="1143000"/>
          </a:xfrm>
          <a:solidFill>
            <a:srgbClr val="FFFF00"/>
          </a:solidFill>
        </p:spPr>
        <p:txBody>
          <a:bodyPr/>
          <a:lstStyle/>
          <a:p>
            <a:r>
              <a:rPr lang="en-US" sz="8000" dirty="0">
                <a:solidFill>
                  <a:srgbClr val="FF0000"/>
                </a:solidFill>
                <a:effectLst>
                  <a:outerShdw blurRad="38100" dist="38100" dir="2700000" algn="tl">
                    <a:srgbClr val="000000">
                      <a:alpha val="43137"/>
                    </a:srgbClr>
                  </a:outerShdw>
                </a:effectLst>
              </a:rPr>
              <a:t>BIAS ASSIMILATION</a:t>
            </a:r>
          </a:p>
        </p:txBody>
      </p:sp>
      <p:sp>
        <p:nvSpPr>
          <p:cNvPr id="6" name="Content Placeholder 5"/>
          <p:cNvSpPr>
            <a:spLocks noGrp="1"/>
          </p:cNvSpPr>
          <p:nvPr>
            <p:ph idx="1"/>
          </p:nvPr>
        </p:nvSpPr>
        <p:spPr>
          <a:xfrm>
            <a:off x="807868" y="1981200"/>
            <a:ext cx="10537794" cy="4588276"/>
          </a:xfrm>
          <a:solidFill>
            <a:srgbClr val="CC0000"/>
          </a:solidFill>
        </p:spPr>
        <p:txBody>
          <a:bodyPr/>
          <a:lstStyle/>
          <a:p>
            <a:pPr>
              <a:buNone/>
            </a:pPr>
            <a:r>
              <a:rPr lang="en-US" sz="800" dirty="0">
                <a:solidFill>
                  <a:srgbClr val="FFFF00"/>
                </a:solidFill>
              </a:rPr>
              <a:t> </a:t>
            </a:r>
          </a:p>
          <a:p>
            <a:pPr>
              <a:buFont typeface="Wingdings" pitchFamily="2" charset="2"/>
              <a:buChar char="Ø"/>
            </a:pPr>
            <a:r>
              <a:rPr lang="en-US" sz="2800" b="1" dirty="0">
                <a:solidFill>
                  <a:srgbClr val="FFFF00"/>
                </a:solidFill>
              </a:rPr>
              <a:t> </a:t>
            </a:r>
            <a:r>
              <a:rPr lang="en-US" sz="3600" b="1" dirty="0">
                <a:solidFill>
                  <a:srgbClr val="FFFF00"/>
                </a:solidFill>
                <a:effectLst>
                  <a:outerShdw blurRad="38100" dist="38100" dir="2700000" algn="tl">
                    <a:srgbClr val="000000">
                      <a:alpha val="43137"/>
                    </a:srgbClr>
                  </a:outerShdw>
                </a:effectLst>
              </a:rPr>
              <a:t>No matter what we humans think about,  we tend to pay more attention to stuff that fits in with our beliefs than stuff that might challenge them.  Psychologists call this ‘confirmation bias.’  When we have embraced a theory, large or small,  we tend to be better at noticing evidence that supports it than evidence that might run counter to it.</a:t>
            </a:r>
          </a:p>
          <a:p>
            <a:pPr>
              <a:buFont typeface="Wingdings" pitchFamily="2" charset="2"/>
              <a:buChar char="Ø"/>
            </a:pPr>
            <a:endParaRPr lang="en-US" dirty="0">
              <a:solidFill>
                <a:srgbClr val="FFFF00"/>
              </a:solidFill>
              <a:effectLst>
                <a:outerShdw blurRad="38100" dist="38100" dir="2700000" algn="tl">
                  <a:srgbClr val="000000">
                    <a:alpha val="43137"/>
                  </a:srgbClr>
                </a:outerShdw>
              </a:effectLst>
            </a:endParaRPr>
          </a:p>
          <a:p>
            <a:pPr>
              <a:buFont typeface="Wingdings" pitchFamily="2" charset="2"/>
              <a:buChar char="Ø"/>
            </a:pPr>
            <a:endParaRPr lang="en-US" dirty="0">
              <a:solidFill>
                <a:srgbClr val="99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wipe(down)">
                                      <p:cBhvr>
                                        <p:cTn id="23" dur="580">
                                          <p:stCondLst>
                                            <p:cond delay="0"/>
                                          </p:stCondLst>
                                        </p:cTn>
                                        <p:tgtEl>
                                          <p:spTgt spid="6">
                                            <p:txEl>
                                              <p:pRg st="1" end="1"/>
                                            </p:txEl>
                                          </p:spTgt>
                                        </p:tgtEl>
                                      </p:cBhvr>
                                    </p:animEffect>
                                    <p:anim calcmode="lin" valueType="num">
                                      <p:cBhvr>
                                        <p:cTn id="24" dur="1822" tmFilter="0,0; 0.14,0.36; 0.43,0.73; 0.71,0.91; 1.0,1.0">
                                          <p:stCondLst>
                                            <p:cond delay="0"/>
                                          </p:stCondLst>
                                        </p:cTn>
                                        <p:tgtEl>
                                          <p:spTgt spid="6">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xEl>
                                              <p:pRg st="1" end="1"/>
                                            </p:txEl>
                                          </p:spTgt>
                                        </p:tgtEl>
                                      </p:cBhvr>
                                      <p:to x="100000" y="60000"/>
                                    </p:animScale>
                                    <p:animScale>
                                      <p:cBhvr>
                                        <p:cTn id="30" dur="166" decel="50000">
                                          <p:stCondLst>
                                            <p:cond delay="676"/>
                                          </p:stCondLst>
                                        </p:cTn>
                                        <p:tgtEl>
                                          <p:spTgt spid="6">
                                            <p:txEl>
                                              <p:pRg st="1" end="1"/>
                                            </p:txEl>
                                          </p:spTgt>
                                        </p:tgtEl>
                                      </p:cBhvr>
                                      <p:to x="100000" y="100000"/>
                                    </p:animScale>
                                    <p:animScale>
                                      <p:cBhvr>
                                        <p:cTn id="31" dur="26">
                                          <p:stCondLst>
                                            <p:cond delay="1312"/>
                                          </p:stCondLst>
                                        </p:cTn>
                                        <p:tgtEl>
                                          <p:spTgt spid="6">
                                            <p:txEl>
                                              <p:pRg st="1" end="1"/>
                                            </p:txEl>
                                          </p:spTgt>
                                        </p:tgtEl>
                                      </p:cBhvr>
                                      <p:to x="100000" y="80000"/>
                                    </p:animScale>
                                    <p:animScale>
                                      <p:cBhvr>
                                        <p:cTn id="32" dur="166" decel="50000">
                                          <p:stCondLst>
                                            <p:cond delay="1338"/>
                                          </p:stCondLst>
                                        </p:cTn>
                                        <p:tgtEl>
                                          <p:spTgt spid="6">
                                            <p:txEl>
                                              <p:pRg st="1" end="1"/>
                                            </p:txEl>
                                          </p:spTgt>
                                        </p:tgtEl>
                                      </p:cBhvr>
                                      <p:to x="100000" y="100000"/>
                                    </p:animScale>
                                    <p:animScale>
                                      <p:cBhvr>
                                        <p:cTn id="33" dur="26">
                                          <p:stCondLst>
                                            <p:cond delay="1642"/>
                                          </p:stCondLst>
                                        </p:cTn>
                                        <p:tgtEl>
                                          <p:spTgt spid="6">
                                            <p:txEl>
                                              <p:pRg st="1" end="1"/>
                                            </p:txEl>
                                          </p:spTgt>
                                        </p:tgtEl>
                                      </p:cBhvr>
                                      <p:to x="100000" y="90000"/>
                                    </p:animScale>
                                    <p:animScale>
                                      <p:cBhvr>
                                        <p:cTn id="34" dur="166" decel="50000">
                                          <p:stCondLst>
                                            <p:cond delay="1668"/>
                                          </p:stCondLst>
                                        </p:cTn>
                                        <p:tgtEl>
                                          <p:spTgt spid="6">
                                            <p:txEl>
                                              <p:pRg st="1" end="1"/>
                                            </p:txEl>
                                          </p:spTgt>
                                        </p:tgtEl>
                                      </p:cBhvr>
                                      <p:to x="100000" y="100000"/>
                                    </p:animScale>
                                    <p:animScale>
                                      <p:cBhvr>
                                        <p:cTn id="35" dur="26">
                                          <p:stCondLst>
                                            <p:cond delay="1808"/>
                                          </p:stCondLst>
                                        </p:cTn>
                                        <p:tgtEl>
                                          <p:spTgt spid="6">
                                            <p:txEl>
                                              <p:pRg st="1" end="1"/>
                                            </p:txEl>
                                          </p:spTgt>
                                        </p:tgtEl>
                                      </p:cBhvr>
                                      <p:to x="100000" y="95000"/>
                                    </p:animScale>
                                    <p:animScale>
                                      <p:cBhvr>
                                        <p:cTn id="36" dur="166" decel="50000">
                                          <p:stCondLst>
                                            <p:cond delay="1834"/>
                                          </p:stCondLst>
                                        </p:cTn>
                                        <p:tgtEl>
                                          <p:spTgt spid="6">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914400" y="609600"/>
            <a:ext cx="10363200" cy="1143000"/>
          </a:xfrm>
          <a:solidFill>
            <a:srgbClr val="FFFF00"/>
          </a:solidFill>
        </p:spPr>
        <p:txBody>
          <a:bodyPr/>
          <a:lstStyle/>
          <a:p>
            <a:r>
              <a:rPr lang="en-US" sz="6600" dirty="0">
                <a:solidFill>
                  <a:srgbClr val="FF0000"/>
                </a:solidFill>
                <a:effectLst>
                  <a:outerShdw blurRad="38100" dist="38100" dir="2700000" algn="tl">
                    <a:srgbClr val="000000">
                      <a:alpha val="43137"/>
                    </a:srgbClr>
                  </a:outerShdw>
                </a:effectLst>
              </a:rPr>
              <a:t>MOTIVATED REASONING</a:t>
            </a:r>
          </a:p>
        </p:txBody>
      </p:sp>
      <p:sp>
        <p:nvSpPr>
          <p:cNvPr id="6" name="Content Placeholder 5"/>
          <p:cNvSpPr>
            <a:spLocks noGrp="1"/>
          </p:cNvSpPr>
          <p:nvPr>
            <p:ph idx="1"/>
          </p:nvPr>
        </p:nvSpPr>
        <p:spPr>
          <a:xfrm>
            <a:off x="769546" y="1981200"/>
            <a:ext cx="10628768" cy="4428653"/>
          </a:xfrm>
          <a:solidFill>
            <a:srgbClr val="CC0000"/>
          </a:solidFill>
        </p:spPr>
        <p:txBody>
          <a:bodyPr/>
          <a:lstStyle/>
          <a:p>
            <a:pPr>
              <a:buNone/>
            </a:pPr>
            <a:r>
              <a:rPr lang="en-US" sz="800" b="1" dirty="0">
                <a:solidFill>
                  <a:srgbClr val="FFFF00"/>
                </a:solidFill>
              </a:rPr>
              <a:t> </a:t>
            </a:r>
          </a:p>
          <a:p>
            <a:pPr>
              <a:buFont typeface="Wingdings" pitchFamily="2" charset="2"/>
              <a:buChar char="Ø"/>
            </a:pPr>
            <a:r>
              <a:rPr lang="en-US" b="1" dirty="0">
                <a:solidFill>
                  <a:srgbClr val="FFFF00"/>
                </a:solidFill>
                <a:effectLst>
                  <a:outerShdw blurRad="38100" dist="38100" dir="2700000" algn="tl">
                    <a:srgbClr val="000000">
                      <a:alpha val="43137"/>
                    </a:srgbClr>
                  </a:outerShdw>
                </a:effectLst>
              </a:rPr>
              <a:t>Our tendency to accept what we wish to believe (what are motivated to believe) with much less scrutiny than what we don’t want to believe is a bias known as ‘motivated reasoning,’ a flip side to confirmation bias.  Whereas confirmation bias is an automatic tendency to closely notice data that fit with our beliefs, motivated reasoning  is the complementary tendency to scrutinize ideas more carefully if we do </a:t>
            </a:r>
            <a:r>
              <a:rPr lang="en-US" b="1" dirty="0" err="1">
                <a:solidFill>
                  <a:srgbClr val="FFFF00"/>
                </a:solidFill>
                <a:effectLst>
                  <a:outerShdw blurRad="38100" dist="38100" dir="2700000" algn="tl">
                    <a:srgbClr val="000000">
                      <a:alpha val="43137"/>
                    </a:srgbClr>
                  </a:outerShdw>
                </a:effectLst>
              </a:rPr>
              <a:t>notlike</a:t>
            </a:r>
            <a:r>
              <a:rPr lang="en-US" b="1" dirty="0">
                <a:solidFill>
                  <a:srgbClr val="FFFF00"/>
                </a:solidFill>
                <a:effectLst>
                  <a:outerShdw blurRad="38100" dist="38100" dir="2700000" algn="tl">
                    <a:srgbClr val="000000">
                      <a:alpha val="43137"/>
                    </a:srgbClr>
                  </a:outerShdw>
                </a:effectLst>
              </a:rPr>
              <a:t> them than if we do.</a:t>
            </a:r>
          </a:p>
          <a:p>
            <a:pPr>
              <a:buFont typeface="Wingdings" pitchFamily="2" charset="2"/>
              <a:buChar char="Ø"/>
            </a:pPr>
            <a:endParaRPr lang="en-US" sz="800" b="1" dirty="0">
              <a:solidFill>
                <a:srgbClr val="FFFF00"/>
              </a:solidFill>
              <a:effectLst>
                <a:outerShdw blurRad="38100" dist="38100" dir="2700000" algn="tl">
                  <a:srgbClr val="000000">
                    <a:alpha val="43137"/>
                  </a:srgbClr>
                </a:outerShdw>
              </a:effectLst>
            </a:endParaRPr>
          </a:p>
          <a:p>
            <a:pPr>
              <a:buNone/>
            </a:pPr>
            <a:endParaRPr lang="en-US" dirty="0">
              <a:solidFill>
                <a:srgbClr val="FFFF00"/>
              </a:solidFill>
              <a:effectLst>
                <a:outerShdw blurRad="38100" dist="38100" dir="2700000" algn="tl">
                  <a:srgbClr val="000000">
                    <a:alpha val="43137"/>
                  </a:srgbClr>
                </a:outerShdw>
              </a:effectLst>
            </a:endParaRPr>
          </a:p>
          <a:p>
            <a:pPr>
              <a:buFont typeface="Wingdings" pitchFamily="2" charset="2"/>
              <a:buChar char="Ø"/>
            </a:pPr>
            <a:endParaRPr lang="en-US" dirty="0">
              <a:solidFill>
                <a:srgbClr val="990000"/>
              </a:solidFill>
              <a:effectLst>
                <a:outerShdw blurRad="38100" dist="38100" dir="2700000" algn="tl">
                  <a:srgbClr val="000000">
                    <a:alpha val="43137"/>
                  </a:srgbClr>
                </a:outerShdw>
              </a:effectLst>
            </a:endParaRPr>
          </a:p>
        </p:txBody>
      </p:sp>
      <p:sp>
        <p:nvSpPr>
          <p:cNvPr id="5475330" name="Rectangle 2"/>
          <p:cNvSpPr>
            <a:spLocks noChangeArrowheads="1"/>
          </p:cNvSpPr>
          <p:nvPr/>
        </p:nvSpPr>
        <p:spPr bwMode="auto">
          <a:xfrm>
            <a:off x="1524000" y="59323"/>
            <a:ext cx="2678938"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600">
                <a:solidFill>
                  <a:srgbClr val="000000"/>
                </a:solidFill>
                <a:latin typeface="Georgia" pitchFamily="18" charset="0"/>
                <a:ea typeface="Times New Roman" pitchFamily="18" charset="0"/>
                <a:cs typeface="Arial" pitchFamily="34" charset="0"/>
              </a:rPr>
              <a:t>Wait Wait ... Don’t Tell Me!</a:t>
            </a:r>
            <a:endParaRPr lang="en-US">
              <a:solidFill>
                <a:srgbClr val="000000"/>
              </a:solidFill>
              <a:latin typeface="Arial" pitchFamily="34" charset="0"/>
              <a:cs typeface="Arial" pitchFamily="34" charset="0"/>
            </a:endParaRPr>
          </a:p>
        </p:txBody>
      </p:sp>
      <p:pic>
        <p:nvPicPr>
          <p:cNvPr id="5475329" name="Picture 1" descr="Description: http://graphics8.nytimes.com/images/2011/06/26/sunday-review/26QUIZ/26QUIZ-articleLarge.jpg"/>
          <p:cNvPicPr>
            <a:picLocks noChangeAspect="1" noChangeArrowheads="1"/>
          </p:cNvPicPr>
          <p:nvPr/>
        </p:nvPicPr>
        <p:blipFill>
          <a:blip r:embed="rId4" cstate="print"/>
          <a:srcRect/>
          <a:stretch>
            <a:fillRect/>
          </a:stretch>
        </p:blipFill>
        <p:spPr bwMode="auto">
          <a:xfrm>
            <a:off x="769547" y="1964322"/>
            <a:ext cx="10628767" cy="44286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80">
                                          <p:stCondLst>
                                            <p:cond delay="0"/>
                                          </p:stCondLst>
                                        </p:cTn>
                                        <p:tgtEl>
                                          <p:spTgt spid="6">
                                            <p:txEl>
                                              <p:pRg st="1" end="1"/>
                                            </p:txEl>
                                          </p:spTgt>
                                        </p:tgtEl>
                                      </p:cBhvr>
                                    </p:animEffect>
                                    <p:anim calcmode="lin" valueType="num">
                                      <p:cBhvr>
                                        <p:cTn id="8" dur="1822" tmFilter="0,0; 0.14,0.36; 0.43,0.73; 0.71,0.91; 1.0,1.0">
                                          <p:stCondLst>
                                            <p:cond delay="0"/>
                                          </p:stCondLst>
                                        </p:cTn>
                                        <p:tgtEl>
                                          <p:spTgt spid="6">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1" end="1"/>
                                            </p:txEl>
                                          </p:spTgt>
                                        </p:tgtEl>
                                      </p:cBhvr>
                                      <p:to x="100000" y="60000"/>
                                    </p:animScale>
                                    <p:animScale>
                                      <p:cBhvr>
                                        <p:cTn id="14" dur="166" decel="50000">
                                          <p:stCondLst>
                                            <p:cond delay="676"/>
                                          </p:stCondLst>
                                        </p:cTn>
                                        <p:tgtEl>
                                          <p:spTgt spid="6">
                                            <p:txEl>
                                              <p:pRg st="1" end="1"/>
                                            </p:txEl>
                                          </p:spTgt>
                                        </p:tgtEl>
                                      </p:cBhvr>
                                      <p:to x="100000" y="100000"/>
                                    </p:animScale>
                                    <p:animScale>
                                      <p:cBhvr>
                                        <p:cTn id="15" dur="26">
                                          <p:stCondLst>
                                            <p:cond delay="1312"/>
                                          </p:stCondLst>
                                        </p:cTn>
                                        <p:tgtEl>
                                          <p:spTgt spid="6">
                                            <p:txEl>
                                              <p:pRg st="1" end="1"/>
                                            </p:txEl>
                                          </p:spTgt>
                                        </p:tgtEl>
                                      </p:cBhvr>
                                      <p:to x="100000" y="80000"/>
                                    </p:animScale>
                                    <p:animScale>
                                      <p:cBhvr>
                                        <p:cTn id="16" dur="166" decel="50000">
                                          <p:stCondLst>
                                            <p:cond delay="1338"/>
                                          </p:stCondLst>
                                        </p:cTn>
                                        <p:tgtEl>
                                          <p:spTgt spid="6">
                                            <p:txEl>
                                              <p:pRg st="1" end="1"/>
                                            </p:txEl>
                                          </p:spTgt>
                                        </p:tgtEl>
                                      </p:cBhvr>
                                      <p:to x="100000" y="100000"/>
                                    </p:animScale>
                                    <p:animScale>
                                      <p:cBhvr>
                                        <p:cTn id="17" dur="26">
                                          <p:stCondLst>
                                            <p:cond delay="1642"/>
                                          </p:stCondLst>
                                        </p:cTn>
                                        <p:tgtEl>
                                          <p:spTgt spid="6">
                                            <p:txEl>
                                              <p:pRg st="1" end="1"/>
                                            </p:txEl>
                                          </p:spTgt>
                                        </p:tgtEl>
                                      </p:cBhvr>
                                      <p:to x="100000" y="90000"/>
                                    </p:animScale>
                                    <p:animScale>
                                      <p:cBhvr>
                                        <p:cTn id="18" dur="166" decel="50000">
                                          <p:stCondLst>
                                            <p:cond delay="1668"/>
                                          </p:stCondLst>
                                        </p:cTn>
                                        <p:tgtEl>
                                          <p:spTgt spid="6">
                                            <p:txEl>
                                              <p:pRg st="1" end="1"/>
                                            </p:txEl>
                                          </p:spTgt>
                                        </p:tgtEl>
                                      </p:cBhvr>
                                      <p:to x="100000" y="100000"/>
                                    </p:animScale>
                                    <p:animScale>
                                      <p:cBhvr>
                                        <p:cTn id="19" dur="26">
                                          <p:stCondLst>
                                            <p:cond delay="1808"/>
                                          </p:stCondLst>
                                        </p:cTn>
                                        <p:tgtEl>
                                          <p:spTgt spid="6">
                                            <p:txEl>
                                              <p:pRg st="1" end="1"/>
                                            </p:txEl>
                                          </p:spTgt>
                                        </p:tgtEl>
                                      </p:cBhvr>
                                      <p:to x="100000" y="95000"/>
                                    </p:animScale>
                                    <p:animScale>
                                      <p:cBhvr>
                                        <p:cTn id="20" dur="166" decel="50000">
                                          <p:stCondLst>
                                            <p:cond delay="1834"/>
                                          </p:stCondLst>
                                        </p:cTn>
                                        <p:tgtEl>
                                          <p:spTgt spid="6">
                                            <p:txEl>
                                              <p:pRg st="1" end="1"/>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5475329"/>
                                        </p:tgtEl>
                                        <p:attrNameLst>
                                          <p:attrName>style.visibility</p:attrName>
                                        </p:attrNameLst>
                                      </p:cBhvr>
                                      <p:to>
                                        <p:strVal val="visible"/>
                                      </p:to>
                                    </p:set>
                                    <p:animEffect transition="in" filter="checkerboard(across)">
                                      <p:cBhvr>
                                        <p:cTn id="25" dur="1000"/>
                                        <p:tgtEl>
                                          <p:spTgt spid="5475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647731" y="381000"/>
            <a:ext cx="8854289" cy="914400"/>
          </a:xfrm>
          <a:solidFill>
            <a:srgbClr val="FFFF00"/>
          </a:solidFill>
        </p:spPr>
        <p:txBody>
          <a:bodyPr/>
          <a:lstStyle/>
          <a:p>
            <a:r>
              <a:rPr lang="en-US" u="sng" dirty="0">
                <a:solidFill>
                  <a:srgbClr val="FF0000"/>
                </a:solidFill>
                <a:effectLst>
                  <a:outerShdw blurRad="38100" dist="38100" dir="2700000" algn="tl">
                    <a:srgbClr val="000000">
                      <a:alpha val="43137"/>
                    </a:srgbClr>
                  </a:outerShdw>
                </a:effectLst>
              </a:rPr>
              <a:t>Corrupted Procrustean Methodology</a:t>
            </a:r>
          </a:p>
        </p:txBody>
      </p:sp>
      <p:sp>
        <p:nvSpPr>
          <p:cNvPr id="6" name="Content Placeholder 5"/>
          <p:cNvSpPr>
            <a:spLocks noGrp="1"/>
          </p:cNvSpPr>
          <p:nvPr>
            <p:ph idx="1"/>
          </p:nvPr>
        </p:nvSpPr>
        <p:spPr>
          <a:xfrm>
            <a:off x="1711105" y="1548143"/>
            <a:ext cx="8790915" cy="4852657"/>
          </a:xfrm>
          <a:solidFill>
            <a:srgbClr val="CC0000"/>
          </a:solidFill>
        </p:spPr>
        <p:txBody>
          <a:bodyPr/>
          <a:lstStyle/>
          <a:p>
            <a:pPr>
              <a:buFont typeface="Wingdings" pitchFamily="2" charset="2"/>
              <a:buChar char="Ø"/>
            </a:pPr>
            <a:r>
              <a:rPr lang="en-US" dirty="0">
                <a:solidFill>
                  <a:srgbClr val="FFFF00"/>
                </a:solidFill>
              </a:rPr>
              <a:t>  </a:t>
            </a:r>
            <a:r>
              <a:rPr lang="en-US" b="1" dirty="0">
                <a:solidFill>
                  <a:srgbClr val="FFFF00"/>
                </a:solidFill>
                <a:effectLst>
                  <a:outerShdw blurRad="38100" dist="38100" dir="2700000" algn="tl">
                    <a:srgbClr val="000000">
                      <a:alpha val="43137"/>
                    </a:srgbClr>
                  </a:outerShdw>
                </a:effectLst>
              </a:rPr>
              <a:t>THEORY INFLUENCES OBSERVATION</a:t>
            </a:r>
          </a:p>
          <a:p>
            <a:pPr>
              <a:buFont typeface="Wingdings" pitchFamily="2" charset="2"/>
              <a:buChar char="Ø"/>
            </a:pPr>
            <a:endParaRPr lang="en-US" sz="1400" b="1" dirty="0">
              <a:solidFill>
                <a:srgbClr val="FFFF00"/>
              </a:solidFill>
              <a:effectLst>
                <a:outerShdw blurRad="38100" dist="38100" dir="2700000" algn="tl">
                  <a:srgbClr val="000000">
                    <a:alpha val="43137"/>
                  </a:srgbClr>
                </a:outerShdw>
              </a:effectLst>
            </a:endParaRPr>
          </a:p>
          <a:p>
            <a:pPr>
              <a:buFont typeface="Wingdings" pitchFamily="2" charset="2"/>
              <a:buChar char="Ø"/>
            </a:pPr>
            <a:r>
              <a:rPr lang="en-US" b="1" dirty="0">
                <a:solidFill>
                  <a:srgbClr val="FFFF00"/>
                </a:solidFill>
                <a:effectLst>
                  <a:outerShdw blurRad="38100" dist="38100" dir="2700000" algn="tl">
                    <a:srgbClr val="000000">
                      <a:alpha val="43137"/>
                    </a:srgbClr>
                  </a:outerShdw>
                </a:effectLst>
              </a:rPr>
              <a:t>  OBSERVER CHANGES THE OBSERVED</a:t>
            </a:r>
          </a:p>
          <a:p>
            <a:pPr>
              <a:buNone/>
            </a:pPr>
            <a:endParaRPr lang="en-US" sz="1400" b="1" dirty="0">
              <a:solidFill>
                <a:srgbClr val="FFFF00"/>
              </a:solidFill>
              <a:effectLst>
                <a:outerShdw blurRad="38100" dist="38100" dir="2700000" algn="tl">
                  <a:srgbClr val="000000">
                    <a:alpha val="43137"/>
                  </a:srgbClr>
                </a:outerShdw>
              </a:effectLst>
            </a:endParaRPr>
          </a:p>
          <a:p>
            <a:pPr>
              <a:buFont typeface="Wingdings" pitchFamily="2" charset="2"/>
              <a:buChar char="Ø"/>
            </a:pPr>
            <a:r>
              <a:rPr lang="en-US" b="1" dirty="0">
                <a:solidFill>
                  <a:srgbClr val="FFFF00"/>
                </a:solidFill>
                <a:effectLst>
                  <a:outerShdw blurRad="38100" dist="38100" dir="2700000" algn="tl">
                    <a:srgbClr val="000000">
                      <a:alpha val="43137"/>
                    </a:srgbClr>
                  </a:outerShdw>
                </a:effectLst>
              </a:rPr>
              <a:t>  ANECDOTAL STORY ≠  VALID STUDY</a:t>
            </a:r>
          </a:p>
          <a:p>
            <a:pPr>
              <a:buFont typeface="Wingdings" pitchFamily="2" charset="2"/>
              <a:buChar char="Ø"/>
            </a:pPr>
            <a:endParaRPr lang="en-US" sz="1400" b="1" dirty="0">
              <a:solidFill>
                <a:srgbClr val="FFFF00"/>
              </a:solidFill>
              <a:effectLst>
                <a:outerShdw blurRad="38100" dist="38100" dir="2700000" algn="tl">
                  <a:srgbClr val="000000">
                    <a:alpha val="43137"/>
                  </a:srgbClr>
                </a:outerShdw>
              </a:effectLst>
            </a:endParaRPr>
          </a:p>
          <a:p>
            <a:pPr>
              <a:buFont typeface="Wingdings" pitchFamily="2" charset="2"/>
              <a:buChar char="Ø"/>
            </a:pPr>
            <a:r>
              <a:rPr lang="en-US" b="1" dirty="0">
                <a:solidFill>
                  <a:srgbClr val="FFFF00"/>
                </a:solidFill>
                <a:effectLst>
                  <a:outerShdw blurRad="38100" dist="38100" dir="2700000" algn="tl">
                    <a:srgbClr val="000000">
                      <a:alpha val="43137"/>
                    </a:srgbClr>
                  </a:outerShdw>
                </a:effectLst>
              </a:rPr>
              <a:t>  BOLD STATEMENTS ≠ A TRUE CLAIM</a:t>
            </a:r>
          </a:p>
          <a:p>
            <a:pPr>
              <a:buNone/>
            </a:pPr>
            <a:r>
              <a:rPr lang="en-US" sz="1400" b="1" dirty="0">
                <a:solidFill>
                  <a:srgbClr val="FFFF00"/>
                </a:solidFill>
                <a:effectLst>
                  <a:outerShdw blurRad="38100" dist="38100" dir="2700000" algn="tl">
                    <a:srgbClr val="000000">
                      <a:alpha val="43137"/>
                    </a:srgbClr>
                  </a:outerShdw>
                </a:effectLst>
              </a:rPr>
              <a:t> </a:t>
            </a:r>
          </a:p>
          <a:p>
            <a:pPr>
              <a:buFont typeface="Wingdings" pitchFamily="2" charset="2"/>
              <a:buChar char="Ø"/>
            </a:pPr>
            <a:r>
              <a:rPr lang="en-US" b="1" dirty="0">
                <a:solidFill>
                  <a:srgbClr val="FFFF00"/>
                </a:solidFill>
                <a:effectLst>
                  <a:outerShdw blurRad="38100" dist="38100" dir="2700000" algn="tl">
                    <a:srgbClr val="000000">
                      <a:alpha val="43137"/>
                    </a:srgbClr>
                  </a:outerShdw>
                </a:effectLst>
              </a:rPr>
              <a:t>  MOST AFTER THE FACTS REASONING</a:t>
            </a:r>
          </a:p>
          <a:p>
            <a:pPr>
              <a:buFont typeface="Wingdings" pitchFamily="2" charset="2"/>
              <a:buChar char="Ø"/>
            </a:pPr>
            <a:endParaRPr lang="en-US" sz="1400" b="1" dirty="0">
              <a:solidFill>
                <a:srgbClr val="FFFF00"/>
              </a:solidFill>
              <a:effectLst>
                <a:outerShdw blurRad="38100" dist="38100" dir="2700000" algn="tl">
                  <a:srgbClr val="000000">
                    <a:alpha val="43137"/>
                  </a:srgbClr>
                </a:outerShdw>
              </a:effectLst>
            </a:endParaRPr>
          </a:p>
          <a:p>
            <a:pPr>
              <a:buFont typeface="Wingdings" pitchFamily="2" charset="2"/>
              <a:buChar char="Ø"/>
            </a:pPr>
            <a:r>
              <a:rPr lang="en-US" b="1" dirty="0">
                <a:solidFill>
                  <a:srgbClr val="FFFF00"/>
                </a:solidFill>
                <a:effectLst>
                  <a:outerShdw blurRad="38100" dist="38100" dir="2700000" algn="tl">
                    <a:srgbClr val="000000">
                      <a:alpha val="43137"/>
                    </a:srgbClr>
                  </a:outerShdw>
                </a:effectLst>
              </a:rPr>
              <a:t>  MOST FAILURES ARE RATIONALIZED</a:t>
            </a:r>
          </a:p>
          <a:p>
            <a:pPr>
              <a:buFont typeface="Wingdings" pitchFamily="2" charset="2"/>
              <a:buChar char="Ø"/>
            </a:pPr>
            <a:endParaRPr lang="en-US" sz="1400" dirty="0">
              <a:solidFill>
                <a:srgbClr val="FFFF00"/>
              </a:solidFill>
              <a:effectLst>
                <a:outerShdw blurRad="38100" dist="38100" dir="2700000" algn="tl">
                  <a:srgbClr val="000000">
                    <a:alpha val="43137"/>
                  </a:srgbClr>
                </a:outerShdw>
              </a:effectLst>
            </a:endParaRPr>
          </a:p>
          <a:p>
            <a:pPr>
              <a:buNone/>
            </a:pPr>
            <a:r>
              <a:rPr lang="en-US" dirty="0">
                <a:solidFill>
                  <a:srgbClr val="FFFF00"/>
                </a:solidFill>
                <a:effectLst>
                  <a:outerShdw blurRad="38100" dist="38100" dir="2700000" algn="tl">
                    <a:srgbClr val="000000">
                      <a:alpha val="43137"/>
                    </a:srgbClr>
                  </a:outerShdw>
                </a:effectLst>
              </a:rPr>
              <a:t>  </a:t>
            </a:r>
          </a:p>
          <a:p>
            <a:pPr>
              <a:buFont typeface="Wingdings" pitchFamily="2" charset="2"/>
              <a:buChar char="Ø"/>
            </a:pPr>
            <a:endParaRPr lang="en-US" dirty="0">
              <a:solidFill>
                <a:srgbClr val="FFFF00"/>
              </a:solidFill>
              <a:effectLst>
                <a:outerShdw blurRad="38100" dist="38100" dir="2700000" algn="tl">
                  <a:srgbClr val="000000">
                    <a:alpha val="43137"/>
                  </a:srgbClr>
                </a:outerShdw>
              </a:effectLst>
            </a:endParaRPr>
          </a:p>
          <a:p>
            <a:pPr>
              <a:buFont typeface="Wingdings" pitchFamily="2" charset="2"/>
              <a:buChar char="Ø"/>
            </a:pPr>
            <a:endParaRPr lang="en-US" dirty="0">
              <a:solidFill>
                <a:srgbClr val="FFFF00"/>
              </a:solidFill>
              <a:effectLst>
                <a:outerShdw blurRad="38100" dist="38100" dir="2700000" algn="tl">
                  <a:srgbClr val="000000">
                    <a:alpha val="43137"/>
                  </a:srgbClr>
                </a:outerShdw>
              </a:effectLst>
            </a:endParaRPr>
          </a:p>
          <a:p>
            <a:pPr>
              <a:buFont typeface="Wingdings" pitchFamily="2" charset="2"/>
              <a:buChar char="Ø"/>
            </a:pPr>
            <a:endParaRPr lang="en-US" dirty="0">
              <a:solidFill>
                <a:srgbClr val="990000"/>
              </a:solidFill>
              <a:effectLst>
                <a:outerShdw blurRad="38100" dist="38100" dir="2700000" algn="tl">
                  <a:srgbClr val="000000">
                    <a:alpha val="43137"/>
                  </a:srgbClr>
                </a:outerShdw>
              </a:effectLst>
            </a:endParaRPr>
          </a:p>
        </p:txBody>
      </p:sp>
      <p:pic>
        <p:nvPicPr>
          <p:cNvPr id="4" name="Picture 3" descr="mg21028181_700-1_300.jpg"/>
          <p:cNvPicPr>
            <a:picLocks noChangeAspect="1"/>
          </p:cNvPicPr>
          <p:nvPr/>
        </p:nvPicPr>
        <p:blipFill>
          <a:blip r:embed="rId4" cstate="print"/>
          <a:stretch>
            <a:fillRect/>
          </a:stretch>
        </p:blipFill>
        <p:spPr>
          <a:xfrm>
            <a:off x="1711105" y="1548142"/>
            <a:ext cx="8769790" cy="48526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p:cTn id="13"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6">
                                            <p:txEl>
                                              <p:pRg st="2" end="2"/>
                                            </p:txEl>
                                          </p:spTgt>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p:cTn id="19" dur="10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6">
                                            <p:txEl>
                                              <p:pRg st="4" end="4"/>
                                            </p:txEl>
                                          </p:spTgt>
                                        </p:tgtEl>
                                        <p:attrNameLst>
                                          <p:attrName>ppt_h</p:attrName>
                                        </p:attrNameLst>
                                      </p:cBhvr>
                                      <p:tavLst>
                                        <p:tav tm="0">
                                          <p:val>
                                            <p:fltVal val="0"/>
                                          </p:val>
                                        </p:tav>
                                        <p:tav tm="100000">
                                          <p:val>
                                            <p:strVal val="#ppt_h"/>
                                          </p:val>
                                        </p:tav>
                                      </p:tavLst>
                                    </p:anim>
                                    <p:anim calcmode="lin" valueType="num">
                                      <p:cBhvr>
                                        <p:cTn id="21" dur="1000" fill="hold"/>
                                        <p:tgtEl>
                                          <p:spTgt spid="6">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6">
                                            <p:txEl>
                                              <p:pRg st="4" end="4"/>
                                            </p:txEl>
                                          </p:spTgt>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p:cTn id="25" dur="1000" fill="hold"/>
                                        <p:tgtEl>
                                          <p:spTgt spid="6">
                                            <p:txEl>
                                              <p:pRg st="6" end="6"/>
                                            </p:txEl>
                                          </p:spTgt>
                                        </p:tgtEl>
                                        <p:attrNameLst>
                                          <p:attrName>ppt_w</p:attrName>
                                        </p:attrNameLst>
                                      </p:cBhvr>
                                      <p:tavLst>
                                        <p:tav tm="0">
                                          <p:val>
                                            <p:fltVal val="0"/>
                                          </p:val>
                                        </p:tav>
                                        <p:tav tm="100000">
                                          <p:val>
                                            <p:strVal val="#ppt_w"/>
                                          </p:val>
                                        </p:tav>
                                      </p:tavLst>
                                    </p:anim>
                                    <p:anim calcmode="lin" valueType="num">
                                      <p:cBhvr>
                                        <p:cTn id="26" dur="1000" fill="hold"/>
                                        <p:tgtEl>
                                          <p:spTgt spid="6">
                                            <p:txEl>
                                              <p:pRg st="6" end="6"/>
                                            </p:txEl>
                                          </p:spTgt>
                                        </p:tgtEl>
                                        <p:attrNameLst>
                                          <p:attrName>ppt_h</p:attrName>
                                        </p:attrNameLst>
                                      </p:cBhvr>
                                      <p:tavLst>
                                        <p:tav tm="0">
                                          <p:val>
                                            <p:fltVal val="0"/>
                                          </p:val>
                                        </p:tav>
                                        <p:tav tm="100000">
                                          <p:val>
                                            <p:strVal val="#ppt_h"/>
                                          </p:val>
                                        </p:tav>
                                      </p:tavLst>
                                    </p:anim>
                                    <p:anim calcmode="lin" valueType="num">
                                      <p:cBhvr>
                                        <p:cTn id="27" dur="1000" fill="hold"/>
                                        <p:tgtEl>
                                          <p:spTgt spid="6">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6">
                                            <p:txEl>
                                              <p:pRg st="6" end="6"/>
                                            </p:txEl>
                                          </p:spTgt>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 calcmode="lin" valueType="num">
                                      <p:cBhvr>
                                        <p:cTn id="31" dur="1000" fill="hold"/>
                                        <p:tgtEl>
                                          <p:spTgt spid="6">
                                            <p:txEl>
                                              <p:pRg st="7" end="7"/>
                                            </p:txEl>
                                          </p:spTgt>
                                        </p:tgtEl>
                                        <p:attrNameLst>
                                          <p:attrName>ppt_w</p:attrName>
                                        </p:attrNameLst>
                                      </p:cBhvr>
                                      <p:tavLst>
                                        <p:tav tm="0">
                                          <p:val>
                                            <p:fltVal val="0"/>
                                          </p:val>
                                        </p:tav>
                                        <p:tav tm="100000">
                                          <p:val>
                                            <p:strVal val="#ppt_w"/>
                                          </p:val>
                                        </p:tav>
                                      </p:tavLst>
                                    </p:anim>
                                    <p:anim calcmode="lin" valueType="num">
                                      <p:cBhvr>
                                        <p:cTn id="32" dur="1000" fill="hold"/>
                                        <p:tgtEl>
                                          <p:spTgt spid="6">
                                            <p:txEl>
                                              <p:pRg st="7" end="7"/>
                                            </p:txEl>
                                          </p:spTgt>
                                        </p:tgtEl>
                                        <p:attrNameLst>
                                          <p:attrName>ppt_h</p:attrName>
                                        </p:attrNameLst>
                                      </p:cBhvr>
                                      <p:tavLst>
                                        <p:tav tm="0">
                                          <p:val>
                                            <p:fltVal val="0"/>
                                          </p:val>
                                        </p:tav>
                                        <p:tav tm="100000">
                                          <p:val>
                                            <p:strVal val="#ppt_h"/>
                                          </p:val>
                                        </p:tav>
                                      </p:tavLst>
                                    </p:anim>
                                    <p:anim calcmode="lin" valueType="num">
                                      <p:cBhvr>
                                        <p:cTn id="33" dur="1000" fill="hold"/>
                                        <p:tgtEl>
                                          <p:spTgt spid="6">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
                                            <p:txEl>
                                              <p:pRg st="7" end="7"/>
                                            </p:txEl>
                                          </p:spTgt>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 calcmode="lin" valueType="num">
                                      <p:cBhvr>
                                        <p:cTn id="37" dur="1000" fill="hold"/>
                                        <p:tgtEl>
                                          <p:spTgt spid="6">
                                            <p:txEl>
                                              <p:pRg st="8" end="8"/>
                                            </p:txEl>
                                          </p:spTgt>
                                        </p:tgtEl>
                                        <p:attrNameLst>
                                          <p:attrName>ppt_w</p:attrName>
                                        </p:attrNameLst>
                                      </p:cBhvr>
                                      <p:tavLst>
                                        <p:tav tm="0">
                                          <p:val>
                                            <p:fltVal val="0"/>
                                          </p:val>
                                        </p:tav>
                                        <p:tav tm="100000">
                                          <p:val>
                                            <p:strVal val="#ppt_w"/>
                                          </p:val>
                                        </p:tav>
                                      </p:tavLst>
                                    </p:anim>
                                    <p:anim calcmode="lin" valueType="num">
                                      <p:cBhvr>
                                        <p:cTn id="38" dur="1000" fill="hold"/>
                                        <p:tgtEl>
                                          <p:spTgt spid="6">
                                            <p:txEl>
                                              <p:pRg st="8" end="8"/>
                                            </p:txEl>
                                          </p:spTgt>
                                        </p:tgtEl>
                                        <p:attrNameLst>
                                          <p:attrName>ppt_h</p:attrName>
                                        </p:attrNameLst>
                                      </p:cBhvr>
                                      <p:tavLst>
                                        <p:tav tm="0">
                                          <p:val>
                                            <p:fltVal val="0"/>
                                          </p:val>
                                        </p:tav>
                                        <p:tav tm="100000">
                                          <p:val>
                                            <p:strVal val="#ppt_h"/>
                                          </p:val>
                                        </p:tav>
                                      </p:tavLst>
                                    </p:anim>
                                    <p:anim calcmode="lin" valueType="num">
                                      <p:cBhvr>
                                        <p:cTn id="39" dur="1000" fill="hold"/>
                                        <p:tgtEl>
                                          <p:spTgt spid="6">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
                                            <p:txEl>
                                              <p:pRg st="8" end="8"/>
                                            </p:txEl>
                                          </p:spTgt>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anim calcmode="lin" valueType="num">
                                      <p:cBhvr>
                                        <p:cTn id="43" dur="1000" fill="hold"/>
                                        <p:tgtEl>
                                          <p:spTgt spid="6">
                                            <p:txEl>
                                              <p:pRg st="10" end="10"/>
                                            </p:txEl>
                                          </p:spTgt>
                                        </p:tgtEl>
                                        <p:attrNameLst>
                                          <p:attrName>ppt_w</p:attrName>
                                        </p:attrNameLst>
                                      </p:cBhvr>
                                      <p:tavLst>
                                        <p:tav tm="0">
                                          <p:val>
                                            <p:fltVal val="0"/>
                                          </p:val>
                                        </p:tav>
                                        <p:tav tm="100000">
                                          <p:val>
                                            <p:strVal val="#ppt_w"/>
                                          </p:val>
                                        </p:tav>
                                      </p:tavLst>
                                    </p:anim>
                                    <p:anim calcmode="lin" valueType="num">
                                      <p:cBhvr>
                                        <p:cTn id="44" dur="1000" fill="hold"/>
                                        <p:tgtEl>
                                          <p:spTgt spid="6">
                                            <p:txEl>
                                              <p:pRg st="10" end="10"/>
                                            </p:txEl>
                                          </p:spTgt>
                                        </p:tgtEl>
                                        <p:attrNameLst>
                                          <p:attrName>ppt_h</p:attrName>
                                        </p:attrNameLst>
                                      </p:cBhvr>
                                      <p:tavLst>
                                        <p:tav tm="0">
                                          <p:val>
                                            <p:fltVal val="0"/>
                                          </p:val>
                                        </p:tav>
                                        <p:tav tm="100000">
                                          <p:val>
                                            <p:strVal val="#ppt_h"/>
                                          </p:val>
                                        </p:tav>
                                      </p:tavLst>
                                    </p:anim>
                                    <p:anim calcmode="lin" valueType="num">
                                      <p:cBhvr>
                                        <p:cTn id="45" dur="1000" fill="hold"/>
                                        <p:tgtEl>
                                          <p:spTgt spid="6">
                                            <p:txEl>
                                              <p:pRg st="10" end="10"/>
                                            </p:txEl>
                                          </p:spTgt>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6">
                                            <p:txEl>
                                              <p:pRg st="10" end="10"/>
                                            </p:txEl>
                                          </p:spTgt>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6">
                                            <p:txEl>
                                              <p:pRg st="12" end="12"/>
                                            </p:txEl>
                                          </p:spTgt>
                                        </p:tgtEl>
                                        <p:attrNameLst>
                                          <p:attrName>style.visibility</p:attrName>
                                        </p:attrNameLst>
                                      </p:cBhvr>
                                      <p:to>
                                        <p:strVal val="visible"/>
                                      </p:to>
                                    </p:set>
                                    <p:anim calcmode="lin" valueType="num">
                                      <p:cBhvr>
                                        <p:cTn id="49" dur="1000" fill="hold"/>
                                        <p:tgtEl>
                                          <p:spTgt spid="6">
                                            <p:txEl>
                                              <p:pRg st="12" end="12"/>
                                            </p:txEl>
                                          </p:spTgt>
                                        </p:tgtEl>
                                        <p:attrNameLst>
                                          <p:attrName>ppt_w</p:attrName>
                                        </p:attrNameLst>
                                      </p:cBhvr>
                                      <p:tavLst>
                                        <p:tav tm="0">
                                          <p:val>
                                            <p:fltVal val="0"/>
                                          </p:val>
                                        </p:tav>
                                        <p:tav tm="100000">
                                          <p:val>
                                            <p:strVal val="#ppt_w"/>
                                          </p:val>
                                        </p:tav>
                                      </p:tavLst>
                                    </p:anim>
                                    <p:anim calcmode="lin" valueType="num">
                                      <p:cBhvr>
                                        <p:cTn id="50" dur="1000" fill="hold"/>
                                        <p:tgtEl>
                                          <p:spTgt spid="6">
                                            <p:txEl>
                                              <p:pRg st="12" end="12"/>
                                            </p:txEl>
                                          </p:spTgt>
                                        </p:tgtEl>
                                        <p:attrNameLst>
                                          <p:attrName>ppt_h</p:attrName>
                                        </p:attrNameLst>
                                      </p:cBhvr>
                                      <p:tavLst>
                                        <p:tav tm="0">
                                          <p:val>
                                            <p:fltVal val="0"/>
                                          </p:val>
                                        </p:tav>
                                        <p:tav tm="100000">
                                          <p:val>
                                            <p:strVal val="#ppt_h"/>
                                          </p:val>
                                        </p:tav>
                                      </p:tavLst>
                                    </p:anim>
                                    <p:anim calcmode="lin" valueType="num">
                                      <p:cBhvr>
                                        <p:cTn id="51" dur="1000" fill="hold"/>
                                        <p:tgtEl>
                                          <p:spTgt spid="6">
                                            <p:txEl>
                                              <p:pRg st="12" end="12"/>
                                            </p:txEl>
                                          </p:spTgt>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6">
                                            <p:txEl>
                                              <p:pRg st="12" end="1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3" fill="hold">
                      <p:stCondLst>
                        <p:cond delay="indefinite"/>
                      </p:stCondLst>
                      <p:childTnLst>
                        <p:par>
                          <p:cTn id="54" fill="hold">
                            <p:stCondLst>
                              <p:cond delay="0"/>
                            </p:stCondLst>
                            <p:childTnLst>
                              <p:par>
                                <p:cTn id="55" presetID="21" presetClass="entr" presetSubtype="4"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heel(4)">
                                      <p:cBhvr>
                                        <p:cTn id="57" dur="20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nodeType="clickEffect">
                                  <p:stCondLst>
                                    <p:cond delay="0"/>
                                  </p:stCondLst>
                                  <p:childTnLst>
                                    <p:set>
                                      <p:cBhvr rctx="PPT">
                                        <p:cTn id="61" dur="indefinite"/>
                                        <p:tgtEl>
                                          <p:spTgt spid="4"/>
                                        </p:tgtEl>
                                        <p:attrNameLst>
                                          <p:attrName>style.opacity</p:attrName>
                                        </p:attrNameLst>
                                      </p:cBhvr>
                                      <p:to>
                                        <p:strVal val="0.5"/>
                                      </p:to>
                                    </p:set>
                                    <p:animEffect filter="image" prLst="opacity: 0.5">
                                      <p:cBhvr rctx="IE">
                                        <p:cTn id="62"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180730" y="472485"/>
            <a:ext cx="9792070" cy="1280115"/>
          </a:xfrm>
          <a:solidFill>
            <a:srgbClr val="FFFF00"/>
          </a:solidFill>
        </p:spPr>
        <p:txBody>
          <a:bodyPr/>
          <a:lstStyle/>
          <a:p>
            <a:r>
              <a:rPr lang="en-US" sz="6000" u="sng" dirty="0">
                <a:solidFill>
                  <a:srgbClr val="FF0000"/>
                </a:solidFill>
                <a:effectLst>
                  <a:outerShdw blurRad="38100" dist="38100" dir="2700000" algn="tl">
                    <a:srgbClr val="000000">
                      <a:alpha val="43137"/>
                    </a:srgbClr>
                  </a:outerShdw>
                </a:effectLst>
              </a:rPr>
              <a:t>HIGH LEVEL RESISTANCE</a:t>
            </a:r>
          </a:p>
        </p:txBody>
      </p:sp>
      <p:sp>
        <p:nvSpPr>
          <p:cNvPr id="9131009" name="Rectangle 1"/>
          <p:cNvSpPr>
            <a:spLocks noGrp="1" noChangeArrowheads="1"/>
          </p:cNvSpPr>
          <p:nvPr>
            <p:ph idx="1"/>
          </p:nvPr>
        </p:nvSpPr>
        <p:spPr bwMode="auto">
          <a:xfrm>
            <a:off x="1180730" y="1738089"/>
            <a:ext cx="9792070" cy="4647426"/>
          </a:xfrm>
          <a:prstGeom prst="rect">
            <a:avLst/>
          </a:prstGeom>
          <a:solidFill>
            <a:srgbClr val="CC00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indent="0">
              <a:spcBef>
                <a:spcPct val="0"/>
              </a:spcBef>
              <a:buNone/>
            </a:pPr>
            <a:r>
              <a:rPr lang="en-US" sz="2000" b="1" dirty="0">
                <a:solidFill>
                  <a:srgbClr val="FFFF00"/>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Bill Moyers on University of Michigan study on the power of information:</a:t>
            </a:r>
          </a:p>
          <a:p>
            <a:pPr marL="0" indent="0">
              <a:spcBef>
                <a:spcPct val="0"/>
              </a:spcBef>
              <a:buNone/>
            </a:pPr>
            <a:endParaRPr lang="en-US" sz="2000" b="1" dirty="0">
              <a:solidFill>
                <a:srgbClr val="FFFF00"/>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endParaRPr>
          </a:p>
          <a:p>
            <a:pPr marL="0" indent="0">
              <a:spcBef>
                <a:spcPct val="0"/>
              </a:spcBef>
              <a:buNone/>
            </a:pPr>
            <a:r>
              <a:rPr lang="en-US" sz="2000" b="1"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“Suffice it to say that, while ‘most of us like to believe that our opinions have been formed over time by careful,  rational consideration of facts    &amp;  ideas and that the decisions based on those opinions, therefore, have  the ring of soundness and intelligence,’  the research found that actually  ‘we often base our opinions on our beliefs and rather than facts driving beliefs,  our beliefs can dictate the facts we chose to accept.  They can cause us to twist facts so they fit better  with our preconceived notions.’ </a:t>
            </a:r>
          </a:p>
          <a:p>
            <a:pPr marL="0" indent="0" eaLnBrk="0" hangingPunct="0">
              <a:spcBef>
                <a:spcPct val="0"/>
              </a:spcBef>
              <a:buNone/>
            </a:pPr>
            <a:r>
              <a:rPr lang="en-US" sz="2000" b="1"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These studies help to explain why America seems more and more unable to deal with reality.   So many people inhabit a closed belief system on whose door they have hung the  ‘Do Not Disturb’  sign, that they pick and choose only those facts that will serve as building blocks for walling them off from </a:t>
            </a:r>
            <a:r>
              <a:rPr lang="en-US" sz="2000" b="1" i="1"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uncomfortable truths</a:t>
            </a:r>
            <a:r>
              <a:rPr lang="en-US" sz="2000" b="1"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a:t>
            </a:r>
          </a:p>
          <a:p>
            <a:pPr marL="0" indent="0" eaLnBrk="0" hangingPunct="0">
              <a:spcBef>
                <a:spcPct val="0"/>
              </a:spcBef>
              <a:buNone/>
            </a:pPr>
            <a:endParaRPr lang="en-US" sz="1600"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131009">
                                            <p:txEl>
                                              <p:pRg st="2" end="2"/>
                                            </p:txEl>
                                          </p:spTgt>
                                        </p:tgtEl>
                                        <p:attrNameLst>
                                          <p:attrName>style.visibility</p:attrName>
                                        </p:attrNameLst>
                                      </p:cBhvr>
                                      <p:to>
                                        <p:strVal val="visible"/>
                                      </p:to>
                                    </p:set>
                                    <p:anim to="" calcmode="lin" valueType="num">
                                      <p:cBhvr>
                                        <p:cTn id="7" dur="1" fill="hold"/>
                                        <p:tgtEl>
                                          <p:spTgt spid="9131009">
                                            <p:txEl>
                                              <p:pRg st="2" end="2"/>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9131009">
                                            <p:txEl>
                                              <p:pRg st="3" end="3"/>
                                            </p:txEl>
                                          </p:spTgt>
                                        </p:tgtEl>
                                        <p:attrNameLst>
                                          <p:attrName>style.visibility</p:attrName>
                                        </p:attrNameLst>
                                      </p:cBhvr>
                                      <p:to>
                                        <p:strVal val="visible"/>
                                      </p:to>
                                    </p:set>
                                    <p:anim to="" calcmode="lin" valueType="num">
                                      <p:cBhvr>
                                        <p:cTn id="10" dur="1" fill="hold"/>
                                        <p:tgtEl>
                                          <p:spTgt spid="9131009">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WordArt 3"/>
          <p:cNvSpPr>
            <a:spLocks noChangeArrowheads="1" noChangeShapeType="1" noTextEdit="1"/>
          </p:cNvSpPr>
          <p:nvPr/>
        </p:nvSpPr>
        <p:spPr bwMode="auto">
          <a:xfrm>
            <a:off x="5840413" y="766764"/>
            <a:ext cx="3636962" cy="2663825"/>
          </a:xfrm>
          <a:prstGeom prst="rect">
            <a:avLst/>
          </a:prstGeom>
        </p:spPr>
        <p:txBody>
          <a:bodyPr wrap="none" fromWordArt="1">
            <a:prstTxWarp prst="textSlantUp">
              <a:avLst>
                <a:gd name="adj" fmla="val 32056"/>
              </a:avLst>
            </a:prstTxWarp>
          </a:bodyPr>
          <a:lstStyle/>
          <a:p>
            <a:pPr algn="ctr" defTabSz="457200" fontAlgn="base">
              <a:spcBef>
                <a:spcPct val="0"/>
              </a:spcBef>
              <a:spcAft>
                <a:spcPct val="0"/>
              </a:spcAft>
            </a:pPr>
            <a:r>
              <a:rPr lang="en-US" sz="3600" kern="10" dirty="0">
                <a:ln w="9525">
                  <a:solidFill>
                    <a:srgbClr val="800080"/>
                  </a:solidFill>
                  <a:round/>
                  <a:headEnd/>
                  <a:tailEnd/>
                </a:ln>
                <a:solidFill>
                  <a:srgbClr val="FFFF99"/>
                </a:solidFill>
                <a:effectLst>
                  <a:outerShdw dist="53882" dir="2700000" algn="ctr" rotWithShape="0">
                    <a:srgbClr val="9999FF"/>
                  </a:outerShdw>
                </a:effectLst>
                <a:latin typeface="Impact"/>
                <a:ea typeface="ＭＳ Ｐゴシック"/>
              </a:rPr>
              <a:t>Hope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859338" y="279401"/>
            <a:ext cx="5567362" cy="3990975"/>
          </a:xfrm>
        </p:spPr>
        <p:txBody>
          <a:bodyPr>
            <a:normAutofit/>
          </a:bodyPr>
          <a:lstStyle/>
          <a:p>
            <a:pPr algn="ctr" eaLnBrk="1" hangingPunct="1">
              <a:lnSpc>
                <a:spcPct val="90000"/>
              </a:lnSpc>
              <a:buFontTx/>
              <a:buNone/>
            </a:pPr>
            <a:r>
              <a:rPr lang="en-US" sz="3700" b="1">
                <a:solidFill>
                  <a:srgbClr val="FAD5A9"/>
                </a:solidFill>
                <a:latin typeface="Comic Sans MS" pitchFamily="1" charset="0"/>
              </a:rPr>
              <a:t>To you, O Lord, I lift up my soul; in you I trust, O my God.</a:t>
            </a:r>
          </a:p>
          <a:p>
            <a:pPr algn="ctr" eaLnBrk="1" hangingPunct="1">
              <a:lnSpc>
                <a:spcPct val="90000"/>
              </a:lnSpc>
              <a:buFontTx/>
              <a:buNone/>
            </a:pPr>
            <a:r>
              <a:rPr lang="en-US" sz="3700" b="1">
                <a:solidFill>
                  <a:srgbClr val="FAD5A9"/>
                </a:solidFill>
                <a:latin typeface="Comic Sans MS" pitchFamily="1" charset="0"/>
              </a:rPr>
              <a:t>Do not let me be put to shame, nor let my enemies triumph over me.</a:t>
            </a:r>
          </a:p>
          <a:p>
            <a:pPr algn="ctr" eaLnBrk="1" hangingPunct="1">
              <a:lnSpc>
                <a:spcPct val="90000"/>
              </a:lnSpc>
              <a:buFontTx/>
              <a:buNone/>
            </a:pPr>
            <a:endParaRPr lang="en-US" sz="3000" b="1">
              <a:latin typeface="Comic Sans MS" pitchFamily="1" charset="0"/>
            </a:endParaRPr>
          </a:p>
          <a:p>
            <a:pPr eaLnBrk="1" hangingPunct="1">
              <a:lnSpc>
                <a:spcPct val="90000"/>
              </a:lnSpc>
            </a:pPr>
            <a:endParaRPr lang="en-US" sz="30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Content Placeholder 2"/>
          <p:cNvSpPr>
            <a:spLocks noGrp="1"/>
          </p:cNvSpPr>
          <p:nvPr>
            <p:ph idx="4294967295"/>
          </p:nvPr>
        </p:nvSpPr>
        <p:spPr>
          <a:xfrm>
            <a:off x="4748213" y="236539"/>
            <a:ext cx="5651500" cy="4033837"/>
          </a:xfrm>
        </p:spPr>
        <p:txBody>
          <a:bodyPr/>
          <a:lstStyle/>
          <a:p>
            <a:pPr algn="ctr" eaLnBrk="1" hangingPunct="1">
              <a:buFontTx/>
              <a:buNone/>
            </a:pPr>
            <a:r>
              <a:rPr lang="en-US" sz="3600" b="1">
                <a:solidFill>
                  <a:srgbClr val="FAD5A9"/>
                </a:solidFill>
                <a:latin typeface="Comic Sans MS" pitchFamily="1" charset="0"/>
              </a:rPr>
              <a:t>No one whose hope is in you will ever be put to shame…</a:t>
            </a:r>
          </a:p>
          <a:p>
            <a:pPr algn="ctr" eaLnBrk="1" hangingPunct="1">
              <a:buFontTx/>
              <a:buNone/>
            </a:pPr>
            <a:r>
              <a:rPr lang="en-US" sz="3600" b="1">
                <a:solidFill>
                  <a:srgbClr val="FAD5A9"/>
                </a:solidFill>
                <a:latin typeface="Comic Sans MS" pitchFamily="1" charset="0"/>
              </a:rPr>
              <a:t>Show me your ways, O Lord, teach me your paths;</a:t>
            </a:r>
          </a:p>
          <a:p>
            <a:pPr eaLnBrk="1" hangingPunct="1"/>
            <a:endParaRPr lang="en-US" sz="3600">
              <a:solidFill>
                <a:srgbClr val="FAD5A9"/>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760914" y="223838"/>
            <a:ext cx="5680075" cy="4089400"/>
          </a:xfrm>
        </p:spPr>
        <p:txBody>
          <a:bodyPr>
            <a:normAutofit/>
          </a:bodyPr>
          <a:lstStyle/>
          <a:p>
            <a:pPr algn="ctr" eaLnBrk="1" hangingPunct="1">
              <a:lnSpc>
                <a:spcPct val="90000"/>
              </a:lnSpc>
              <a:buFontTx/>
              <a:buNone/>
            </a:pPr>
            <a:r>
              <a:rPr lang="en-US" sz="3400" b="1">
                <a:solidFill>
                  <a:srgbClr val="FAD5A9"/>
                </a:solidFill>
                <a:latin typeface="Comic Sans MS" pitchFamily="1" charset="0"/>
              </a:rPr>
              <a:t>Guide me in your truth and teach me, for you are my God my Savior, and my hope is in you all day long. Remember, O Lord, your great mercy and love, for they are from of old. </a:t>
            </a:r>
          </a:p>
          <a:p>
            <a:pPr algn="ctr" eaLnBrk="1" hangingPunct="1">
              <a:lnSpc>
                <a:spcPct val="90000"/>
              </a:lnSpc>
              <a:buFontTx/>
              <a:buNone/>
            </a:pPr>
            <a:endParaRPr lang="en-US" sz="27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Content Placeholder 2"/>
          <p:cNvSpPr>
            <a:spLocks noGrp="1"/>
          </p:cNvSpPr>
          <p:nvPr>
            <p:ph idx="4294967295"/>
          </p:nvPr>
        </p:nvSpPr>
        <p:spPr>
          <a:xfrm>
            <a:off x="4859338" y="236538"/>
            <a:ext cx="5511800" cy="4076700"/>
          </a:xfrm>
        </p:spPr>
        <p:txBody>
          <a:bodyPr/>
          <a:lstStyle/>
          <a:p>
            <a:pPr algn="ctr" eaLnBrk="1" hangingPunct="1">
              <a:buFontTx/>
              <a:buNone/>
            </a:pPr>
            <a:r>
              <a:rPr lang="en-US" sz="3600" b="1">
                <a:solidFill>
                  <a:srgbClr val="FAD5A9"/>
                </a:solidFill>
                <a:latin typeface="Comic Sans MS" pitchFamily="1" charset="0"/>
              </a:rPr>
              <a:t>Remember not the sins of my youth and my rebellious ways; according to your love remember me, for you are good, O Lord. </a:t>
            </a:r>
            <a:endParaRPr lang="en-US" sz="3600">
              <a:solidFill>
                <a:srgbClr val="FAD5A9"/>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ull_16365.jpg"/>
          <p:cNvPicPr>
            <a:picLocks noChangeAspect="1"/>
          </p:cNvPicPr>
          <p:nvPr/>
        </p:nvPicPr>
        <p:blipFill>
          <a:blip r:embed="rId2" cstate="print"/>
          <a:stretch>
            <a:fillRect/>
          </a:stretch>
        </p:blipFill>
        <p:spPr>
          <a:xfrm>
            <a:off x="0" y="0"/>
            <a:ext cx="12192000" cy="6858000"/>
          </a:xfrm>
          <a:prstGeom prst="rect">
            <a:avLst/>
          </a:prstGeom>
        </p:spPr>
      </p:pic>
      <p:sp>
        <p:nvSpPr>
          <p:cNvPr id="5" name="Flowchart: Alternate Process 4"/>
          <p:cNvSpPr/>
          <p:nvPr/>
        </p:nvSpPr>
        <p:spPr bwMode="auto">
          <a:xfrm>
            <a:off x="1981200" y="304800"/>
            <a:ext cx="8229600" cy="6248400"/>
          </a:xfrm>
          <a:prstGeom prst="flowChartAlternateProcess">
            <a:avLst/>
          </a:prstGeom>
          <a:blipFill>
            <a:blip r:embed="rId3" cstate="print"/>
            <a:tile tx="0" ty="0" sx="100000" sy="100000" flip="none" algn="tl"/>
          </a:bli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1143000" indent="-1143000" algn="ctr" fontAlgn="base">
              <a:spcBef>
                <a:spcPct val="0"/>
              </a:spcBef>
              <a:spcAft>
                <a:spcPct val="0"/>
              </a:spcAft>
              <a:buFontTx/>
              <a:buAutoNum type="alphaLcPeriod"/>
            </a:pPr>
            <a:endParaRPr lang="en-US" sz="4800" dirty="0">
              <a:solidFill>
                <a:srgbClr val="000000"/>
              </a:solidFill>
              <a:effectLst>
                <a:outerShdw blurRad="38100" dist="38100" dir="2700000" algn="tl">
                  <a:srgbClr val="000000">
                    <a:alpha val="43137"/>
                  </a:srgbClr>
                </a:outerShdw>
              </a:effectLst>
              <a:latin typeface="Calligrapher" pitchFamily="2" charset="0"/>
            </a:endParaRPr>
          </a:p>
        </p:txBody>
      </p:sp>
      <p:sp>
        <p:nvSpPr>
          <p:cNvPr id="7" name="Rectangle 6"/>
          <p:cNvSpPr/>
          <p:nvPr/>
        </p:nvSpPr>
        <p:spPr>
          <a:xfrm>
            <a:off x="1981200" y="665825"/>
            <a:ext cx="7952913" cy="5509200"/>
          </a:xfrm>
          <a:prstGeom prst="rect">
            <a:avLst/>
          </a:prstGeom>
          <a:noFill/>
        </p:spPr>
        <p:txBody>
          <a:bodyPr wrap="square" lIns="91440" tIns="45720" rIns="91440" bIns="45720">
            <a:spAutoFit/>
          </a:bodyPr>
          <a:lstStyle/>
          <a:p>
            <a:pPr marL="914400" indent="-914400" algn="ctr" fontAlgn="base">
              <a:spcBef>
                <a:spcPct val="0"/>
              </a:spcBef>
              <a:spcAft>
                <a:spcPct val="0"/>
              </a:spcAft>
            </a:pPr>
            <a:r>
              <a:rPr lang="en-US" sz="3200" b="1" spc="5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latin typeface="Calligrapher" pitchFamily="2" charset="0"/>
              </a:rPr>
              <a:t>(1)   The illusion of understanding - how everyone thinks he knows what is going on in a world that is more complicated than they realize;</a:t>
            </a:r>
          </a:p>
          <a:p>
            <a:pPr marL="914400" indent="-914400" algn="ctr" fontAlgn="base">
              <a:spcBef>
                <a:spcPct val="0"/>
              </a:spcBef>
              <a:spcAft>
                <a:spcPct val="0"/>
              </a:spcAft>
            </a:pPr>
            <a:r>
              <a:rPr lang="en-US" sz="3200" b="1" spc="5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latin typeface="Calligrapher" pitchFamily="2" charset="0"/>
              </a:rPr>
              <a:t> (2)   The retrospective distortion, or how we can access matters only after the fact, as they were in a rearview mirror;</a:t>
            </a:r>
          </a:p>
          <a:p>
            <a:pPr marL="914400" indent="-914400" algn="ctr" fontAlgn="base">
              <a:spcBef>
                <a:spcPct val="0"/>
              </a:spcBef>
              <a:spcAft>
                <a:spcPct val="0"/>
              </a:spcAft>
            </a:pPr>
            <a:r>
              <a:rPr lang="en-US" sz="3200" b="1" spc="5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latin typeface="Calligrapher" pitchFamily="2" charset="0"/>
              </a:rPr>
              <a:t>(3)  Overvaluation of factual information and handicap of authoritative and learned people, particularly when they create categories.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to="" calcmode="lin" valueType="num">
                                      <p:cBhvr>
                                        <p:cTn id="7" dur="1" fill="hold"/>
                                        <p:tgtEl>
                                          <p:spTgt spid="7">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 to="" calcmode="lin" valueType="num">
                                      <p:cBhvr>
                                        <p:cTn id="10" dur="1" fill="hold"/>
                                        <p:tgtEl>
                                          <p:spTgt spid="7">
                                            <p:txEl>
                                              <p:pRg st="1" end="1"/>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to="" calcmode="lin" valueType="num">
                                      <p:cBhvr>
                                        <p:cTn id="13" dur="1" fill="hold"/>
                                        <p:tgtEl>
                                          <p:spTgt spid="7">
                                            <p:txEl>
                                              <p:pRg st="2" end="2"/>
                                            </p:txEl>
                                          </p:spTgt>
                                        </p:tgtEl>
                                        <p:attrNameLst>
                                          <p:attrName/>
                                        </p:attrNameLst>
                                      </p:cBhvr>
                                    </p:anim>
                                  </p:childTnLst>
                                </p:cTn>
                              </p:par>
                            </p:childTnLst>
                          </p:cTn>
                        </p:par>
                      </p:childTnLst>
                    </p:cTn>
                  </p:par>
                  <p:par>
                    <p:cTn id="14" fill="hold">
                      <p:stCondLst>
                        <p:cond delay="indefinite"/>
                      </p:stCondLst>
                      <p:childTnLst>
                        <p:par>
                          <p:cTn id="15" fill="hold">
                            <p:stCondLst>
                              <p:cond delay="0"/>
                            </p:stCondLst>
                            <p:childTnLst>
                              <p:par>
                                <p:cTn id="16" presetID="9" presetClass="emph" presetSubtype="0" grpId="0" nodeType="clickEffect">
                                  <p:stCondLst>
                                    <p:cond delay="0"/>
                                  </p:stCondLst>
                                  <p:childTnLst>
                                    <p:set>
                                      <p:cBhvr rctx="PPT">
                                        <p:cTn id="17" dur="indefinite"/>
                                        <p:tgtEl>
                                          <p:spTgt spid="5"/>
                                        </p:tgtEl>
                                        <p:attrNameLst>
                                          <p:attrName>style.opacity</p:attrName>
                                        </p:attrNameLst>
                                      </p:cBhvr>
                                      <p:to>
                                        <p:strVal val="0.5"/>
                                      </p:to>
                                    </p:set>
                                    <p:animEffect filter="image" prLst="opacity: 0.5">
                                      <p:cBhvr rctx="IE">
                                        <p:cTn id="18"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Content Placeholder 2"/>
          <p:cNvSpPr>
            <a:spLocks noGrp="1"/>
          </p:cNvSpPr>
          <p:nvPr>
            <p:ph idx="4294967295"/>
          </p:nvPr>
        </p:nvSpPr>
        <p:spPr>
          <a:xfrm>
            <a:off x="4859338" y="223839"/>
            <a:ext cx="5624512" cy="3990975"/>
          </a:xfrm>
        </p:spPr>
        <p:txBody>
          <a:bodyPr/>
          <a:lstStyle/>
          <a:p>
            <a:pPr algn="ctr" eaLnBrk="1" hangingPunct="1">
              <a:buFontTx/>
              <a:buNone/>
            </a:pPr>
            <a:r>
              <a:rPr lang="en-US" sz="3600" b="1">
                <a:solidFill>
                  <a:srgbClr val="FAD5A9"/>
                </a:solidFill>
                <a:latin typeface="Comic Sans MS" pitchFamily="1" charset="0"/>
              </a:rPr>
              <a:t>Good and upright is the Lord; therefore he instructs sinners in his ways.  He guides the humble in what is right and teaches them his way. </a:t>
            </a:r>
            <a:endParaRPr lang="en-US" sz="3600">
              <a:solidFill>
                <a:srgbClr val="FAD5A9"/>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Content Placeholder 2"/>
          <p:cNvSpPr>
            <a:spLocks noGrp="1"/>
          </p:cNvSpPr>
          <p:nvPr>
            <p:ph idx="4294967295"/>
          </p:nvPr>
        </p:nvSpPr>
        <p:spPr>
          <a:xfrm>
            <a:off x="4887914" y="293688"/>
            <a:ext cx="5483225" cy="4032250"/>
          </a:xfrm>
        </p:spPr>
        <p:txBody>
          <a:bodyPr/>
          <a:lstStyle/>
          <a:p>
            <a:pPr algn="ctr" eaLnBrk="1" hangingPunct="1">
              <a:buFontTx/>
              <a:buNone/>
            </a:pPr>
            <a:r>
              <a:rPr lang="en-US" sz="3600" b="1">
                <a:solidFill>
                  <a:srgbClr val="FAD5A9"/>
                </a:solidFill>
                <a:latin typeface="Comic Sans MS" pitchFamily="1" charset="0"/>
              </a:rPr>
              <a:t>All the ways of the Lord are loving and faithful for those who keep the demands of his covenant.         (Psalm 25:1-10, NIV)</a:t>
            </a:r>
            <a:endParaRPr lang="en-US" sz="3600">
              <a:solidFill>
                <a:srgbClr val="FAD5A9"/>
              </a:solidFill>
            </a:endParaRPr>
          </a:p>
          <a:p>
            <a:pPr eaLnBrk="1" hangingPunct="1"/>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2879725" y="157163"/>
            <a:ext cx="7772400" cy="1143000"/>
          </a:xfrm>
        </p:spPr>
        <p:txBody>
          <a:bodyPr/>
          <a:lstStyle/>
          <a:p>
            <a:pPr eaLnBrk="1" hangingPunct="1"/>
            <a:r>
              <a:rPr lang="en-US">
                <a:solidFill>
                  <a:srgbClr val="F0DBBA"/>
                </a:solidFill>
                <a:latin typeface="Comic Sans MS Bold" pitchFamily="1" charset="0"/>
              </a:rPr>
              <a:t>Hope</a:t>
            </a:r>
          </a:p>
        </p:txBody>
      </p:sp>
      <p:sp>
        <p:nvSpPr>
          <p:cNvPr id="36867" name="Rectangle 3"/>
          <p:cNvSpPr>
            <a:spLocks noGrp="1" noChangeArrowheads="1"/>
          </p:cNvSpPr>
          <p:nvPr>
            <p:ph type="body" idx="1"/>
          </p:nvPr>
        </p:nvSpPr>
        <p:spPr>
          <a:xfrm>
            <a:off x="3016251" y="1417639"/>
            <a:ext cx="7331075" cy="4708525"/>
          </a:xfrm>
        </p:spPr>
        <p:txBody>
          <a:bodyPr/>
          <a:lstStyle/>
          <a:p>
            <a:pPr marL="609600" indent="-609600" algn="ctr" eaLnBrk="1" hangingPunct="1">
              <a:buNone/>
            </a:pPr>
            <a:r>
              <a:rPr lang="en-US" sz="2800" i="1" dirty="0">
                <a:latin typeface="Comic Sans MS Bold" pitchFamily="1" charset="0"/>
              </a:rPr>
              <a:t>Noun</a:t>
            </a:r>
          </a:p>
          <a:p>
            <a:pPr marL="609600" indent="-609600" algn="ctr" eaLnBrk="1" hangingPunct="1">
              <a:buNone/>
            </a:pPr>
            <a:endParaRPr lang="en-US" sz="2800" i="1" dirty="0">
              <a:solidFill>
                <a:srgbClr val="F0DBBA"/>
              </a:solidFill>
              <a:effectLst>
                <a:outerShdw blurRad="38100" dist="38100" dir="2700000" algn="tl">
                  <a:srgbClr val="FFFFFF"/>
                </a:outerShdw>
              </a:effectLst>
              <a:latin typeface="Comic Sans MS Bold" pitchFamily="1" charset="0"/>
            </a:endParaRPr>
          </a:p>
          <a:p>
            <a:pPr marL="609600" indent="-609600" eaLnBrk="1" hangingPunct="1">
              <a:buClr>
                <a:srgbClr val="F0DBBA"/>
              </a:buClr>
              <a:buFont typeface="Arial" charset="0"/>
              <a:buAutoNum type="arabicPeriod"/>
            </a:pPr>
            <a:r>
              <a:rPr lang="en-US" sz="2800" dirty="0">
                <a:solidFill>
                  <a:srgbClr val="F0DBBA"/>
                </a:solidFill>
                <a:effectLst>
                  <a:outerShdw blurRad="38100" dist="38100" dir="2700000" algn="tl">
                    <a:srgbClr val="FFFFFF"/>
                  </a:outerShdw>
                </a:effectLst>
                <a:latin typeface="Comic Sans MS Bold" pitchFamily="1" charset="0"/>
              </a:rPr>
              <a:t>The feeling that what is wanted can be had or that events will turn out for the best: </a:t>
            </a:r>
            <a:r>
              <a:rPr lang="en-US" sz="2800" i="1" dirty="0">
                <a:latin typeface="Comic Sans MS Bold" pitchFamily="1" charset="0"/>
              </a:rPr>
              <a:t>to not give up hope.</a:t>
            </a:r>
            <a:endParaRPr lang="en-US" sz="2800" i="1" dirty="0">
              <a:solidFill>
                <a:srgbClr val="F0DBBA"/>
              </a:solidFill>
              <a:effectLst>
                <a:outerShdw blurRad="38100" dist="38100" dir="2700000" algn="tl">
                  <a:srgbClr val="FFFFFF"/>
                </a:outerShdw>
              </a:effectLst>
              <a:latin typeface="Comic Sans MS Bold" pitchFamily="1" charset="0"/>
            </a:endParaRPr>
          </a:p>
          <a:p>
            <a:pPr marL="609600" indent="-609600" eaLnBrk="1" hangingPunct="1">
              <a:buClr>
                <a:srgbClr val="F0DBBA"/>
              </a:buClr>
              <a:buFont typeface="Arial" charset="0"/>
              <a:buAutoNum type="arabicPeriod"/>
            </a:pPr>
            <a:r>
              <a:rPr lang="en-US" sz="2800" dirty="0">
                <a:solidFill>
                  <a:srgbClr val="F0DBBA"/>
                </a:solidFill>
                <a:effectLst>
                  <a:outerShdw blurRad="38100" dist="38100" dir="2700000" algn="tl">
                    <a:srgbClr val="FFFFFF"/>
                  </a:outerShdw>
                </a:effectLst>
                <a:latin typeface="Comic Sans MS Bold" pitchFamily="1" charset="0"/>
              </a:rPr>
              <a:t>A particular instance of this feeling: </a:t>
            </a:r>
            <a:r>
              <a:rPr lang="en-US" sz="2800" i="1" dirty="0">
                <a:latin typeface="Comic Sans MS Bold" pitchFamily="1" charset="0"/>
              </a:rPr>
              <a:t>the hope of winning.</a:t>
            </a:r>
            <a:endParaRPr lang="en-US" sz="2800" dirty="0">
              <a:solidFill>
                <a:srgbClr val="F0DBBA"/>
              </a:solidFill>
              <a:effectLst>
                <a:outerShdw blurRad="38100" dist="38100" dir="2700000" algn="tl">
                  <a:srgbClr val="FFFFFF"/>
                </a:outerShdw>
              </a:effectLst>
              <a:latin typeface="Comic Sans MS Bold" pitchFamily="1"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6867">
                                            <p:txEl>
                                              <p:pRg st="2" end="2"/>
                                            </p:txEl>
                                          </p:spTgt>
                                        </p:tgtEl>
                                        <p:attrNameLst>
                                          <p:attrName>style.visibility</p:attrName>
                                        </p:attrNameLst>
                                      </p:cBhvr>
                                      <p:to>
                                        <p:strVal val="visible"/>
                                      </p:to>
                                    </p:set>
                                    <p:anim calcmode="lin" valueType="num">
                                      <p:cBhvr>
                                        <p:cTn id="7" dur="1000" fill="hold"/>
                                        <p:tgtEl>
                                          <p:spTgt spid="36867">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36867">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36867">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6867">
                                            <p:txEl>
                                              <p:pRg st="3" end="3"/>
                                            </p:txEl>
                                          </p:spTgt>
                                        </p:tgtEl>
                                        <p:attrNameLst>
                                          <p:attrName>style.visibility</p:attrName>
                                        </p:attrNameLst>
                                      </p:cBhvr>
                                      <p:to>
                                        <p:strVal val="visible"/>
                                      </p:to>
                                    </p:set>
                                    <p:anim calcmode="lin" valueType="num">
                                      <p:cBhvr>
                                        <p:cTn id="14" dur="1000" fill="hold"/>
                                        <p:tgtEl>
                                          <p:spTgt spid="36867">
                                            <p:txEl>
                                              <p:pRg st="3" end="3"/>
                                            </p:txEl>
                                          </p:spTgt>
                                        </p:tgtEl>
                                        <p:attrNameLst>
                                          <p:attrName>ppt_w</p:attrName>
                                        </p:attrNameLst>
                                      </p:cBhvr>
                                      <p:tavLst>
                                        <p:tav tm="0">
                                          <p:val>
                                            <p:strVal val="#ppt_w*0.70"/>
                                          </p:val>
                                        </p:tav>
                                        <p:tav tm="100000">
                                          <p:val>
                                            <p:strVal val="#ppt_w"/>
                                          </p:val>
                                        </p:tav>
                                      </p:tavLst>
                                    </p:anim>
                                    <p:anim calcmode="lin" valueType="num">
                                      <p:cBhvr>
                                        <p:cTn id="15" dur="1000" fill="hold"/>
                                        <p:tgtEl>
                                          <p:spTgt spid="36867">
                                            <p:txEl>
                                              <p:pRg st="3" end="3"/>
                                            </p:txEl>
                                          </p:spTgt>
                                        </p:tgtEl>
                                        <p:attrNameLst>
                                          <p:attrName>ppt_h</p:attrName>
                                        </p:attrNameLst>
                                      </p:cBhvr>
                                      <p:tavLst>
                                        <p:tav tm="0">
                                          <p:val>
                                            <p:strVal val="#ppt_h"/>
                                          </p:val>
                                        </p:tav>
                                        <p:tav tm="100000">
                                          <p:val>
                                            <p:strVal val="#ppt_h"/>
                                          </p:val>
                                        </p:tav>
                                      </p:tavLst>
                                    </p:anim>
                                    <p:animEffect transition="in" filter="fade">
                                      <p:cBhvr>
                                        <p:cTn id="16" dur="1000"/>
                                        <p:tgtEl>
                                          <p:spTgt spid="368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a:xfrm>
            <a:off x="2693988" y="293688"/>
            <a:ext cx="7772400" cy="1143000"/>
          </a:xfrm>
        </p:spPr>
        <p:txBody>
          <a:bodyPr/>
          <a:lstStyle/>
          <a:p>
            <a:pPr eaLnBrk="1" hangingPunct="1"/>
            <a:r>
              <a:rPr lang="en-US">
                <a:latin typeface="Comic Sans MS Bold" pitchFamily="1" charset="0"/>
              </a:rPr>
              <a:t>Hope</a:t>
            </a:r>
          </a:p>
        </p:txBody>
      </p:sp>
      <p:sp>
        <p:nvSpPr>
          <p:cNvPr id="39939" name="Rectangle 3"/>
          <p:cNvSpPr>
            <a:spLocks noGrp="1" noChangeArrowheads="1"/>
          </p:cNvSpPr>
          <p:nvPr>
            <p:ph type="body" idx="1"/>
          </p:nvPr>
        </p:nvSpPr>
        <p:spPr>
          <a:xfrm>
            <a:off x="2693988" y="1600201"/>
            <a:ext cx="7772400" cy="4460875"/>
          </a:xfrm>
        </p:spPr>
        <p:txBody>
          <a:bodyPr/>
          <a:lstStyle/>
          <a:p>
            <a:pPr marL="609600" indent="-609600" algn="ctr" eaLnBrk="1" hangingPunct="1">
              <a:lnSpc>
                <a:spcPct val="90000"/>
              </a:lnSpc>
              <a:buClr>
                <a:srgbClr val="333333"/>
              </a:buClr>
              <a:buNone/>
            </a:pPr>
            <a:r>
              <a:rPr lang="en-US" sz="2800" i="1" dirty="0">
                <a:latin typeface="Comic Sans MS Bold" pitchFamily="1" charset="0"/>
              </a:rPr>
              <a:t>Verb (used without object)</a:t>
            </a:r>
            <a:endParaRPr lang="en-US" sz="2800" i="1" dirty="0">
              <a:solidFill>
                <a:srgbClr val="F0DBBA"/>
              </a:solidFill>
              <a:effectLst>
                <a:outerShdw blurRad="38100" dist="38100" dir="2700000" algn="tl">
                  <a:srgbClr val="FFFFFF"/>
                </a:outerShdw>
              </a:effectLst>
              <a:latin typeface="Comic Sans MS Bold" pitchFamily="1" charset="0"/>
            </a:endParaRPr>
          </a:p>
          <a:p>
            <a:pPr marL="609600" indent="-609600" eaLnBrk="1" hangingPunct="1">
              <a:lnSpc>
                <a:spcPct val="90000"/>
              </a:lnSpc>
              <a:buClr>
                <a:srgbClr val="F0DBBA"/>
              </a:buClr>
              <a:buNone/>
            </a:pPr>
            <a:r>
              <a:rPr lang="en-US" sz="2800" dirty="0">
                <a:solidFill>
                  <a:srgbClr val="F0DBBA"/>
                </a:solidFill>
                <a:effectLst>
                  <a:outerShdw blurRad="38100" dist="38100" dir="2700000" algn="tl">
                    <a:srgbClr val="FFFFFF"/>
                  </a:outerShdw>
                </a:effectLst>
                <a:latin typeface="Comic Sans MS Bold" pitchFamily="1" charset="0"/>
              </a:rPr>
              <a:t>3. To feel that something desired may happen: </a:t>
            </a:r>
            <a:r>
              <a:rPr lang="en-US" sz="2800" i="1" dirty="0">
                <a:latin typeface="Comic Sans MS Bold" pitchFamily="1" charset="0"/>
              </a:rPr>
              <a:t>We hope for an early spring.</a:t>
            </a:r>
            <a:endParaRPr lang="en-US" sz="2800" i="1" dirty="0">
              <a:solidFill>
                <a:srgbClr val="F0DBBA"/>
              </a:solidFill>
              <a:effectLst>
                <a:outerShdw blurRad="38100" dist="38100" dir="2700000" algn="tl">
                  <a:srgbClr val="FFFFFF"/>
                </a:outerShdw>
              </a:effectLst>
              <a:latin typeface="Comic Sans MS Bold" pitchFamily="1" charset="0"/>
            </a:endParaRPr>
          </a:p>
          <a:p>
            <a:pPr marL="609600" indent="-609600" eaLnBrk="1" hangingPunct="1">
              <a:lnSpc>
                <a:spcPct val="90000"/>
              </a:lnSpc>
              <a:buClr>
                <a:srgbClr val="F0DBBA"/>
              </a:buClr>
              <a:buNone/>
            </a:pPr>
            <a:r>
              <a:rPr lang="en-US" sz="2800" i="1" dirty="0">
                <a:solidFill>
                  <a:srgbClr val="F0DBBA"/>
                </a:solidFill>
                <a:effectLst>
                  <a:outerShdw blurRad="38100" dist="38100" dir="2700000" algn="tl">
                    <a:srgbClr val="FFFFFF"/>
                  </a:outerShdw>
                </a:effectLst>
                <a:latin typeface="Comic Sans MS Bold" pitchFamily="1" charset="0"/>
              </a:rPr>
              <a:t>4. Archaic:</a:t>
            </a:r>
            <a:r>
              <a:rPr lang="en-US" sz="2800" dirty="0">
                <a:solidFill>
                  <a:srgbClr val="F0DBBA"/>
                </a:solidFill>
                <a:effectLst>
                  <a:outerShdw blurRad="38100" dist="38100" dir="2700000" algn="tl">
                    <a:srgbClr val="FFFFFF"/>
                  </a:outerShdw>
                </a:effectLst>
                <a:latin typeface="Comic Sans MS Bold" pitchFamily="1" charset="0"/>
              </a:rPr>
              <a:t> to place trust; rely </a:t>
            </a:r>
            <a:r>
              <a:rPr lang="en-US" sz="2800" dirty="0">
                <a:latin typeface="Comic Sans MS Bold" pitchFamily="1" charset="0"/>
              </a:rPr>
              <a:t>(usually followed by </a:t>
            </a:r>
            <a:r>
              <a:rPr lang="en-US" sz="2800" i="1" dirty="0">
                <a:latin typeface="Comic Sans MS Bold" pitchFamily="1" charset="0"/>
              </a:rPr>
              <a:t>in </a:t>
            </a:r>
            <a:r>
              <a:rPr lang="en-US" sz="2800" dirty="0">
                <a:latin typeface="Comic Sans MS Bold" pitchFamily="1" charset="0"/>
              </a:rPr>
              <a:t>).</a:t>
            </a:r>
          </a:p>
          <a:p>
            <a:pPr marL="609600" indent="-609600" eaLnBrk="1" hangingPunct="1">
              <a:lnSpc>
                <a:spcPct val="90000"/>
              </a:lnSpc>
              <a:buClr>
                <a:srgbClr val="F0DBBA"/>
              </a:buClr>
              <a:buFont typeface="Arial" charset="0"/>
              <a:buAutoNum type="arabicPeriod" startAt="8"/>
            </a:pPr>
            <a:endParaRPr lang="en-US" sz="2800" dirty="0">
              <a:latin typeface="Comic Sans MS Bold" pitchFamily="1" charset="0"/>
            </a:endParaRPr>
          </a:p>
          <a:p>
            <a:pPr marL="609600" indent="-609600" algn="ctr" eaLnBrk="1" hangingPunct="1">
              <a:lnSpc>
                <a:spcPct val="90000"/>
              </a:lnSpc>
              <a:buClr>
                <a:srgbClr val="333333"/>
              </a:buClr>
              <a:buNone/>
            </a:pPr>
            <a:r>
              <a:rPr lang="en-US" sz="2800" i="1" dirty="0">
                <a:latin typeface="Comic Sans MS Bold" pitchFamily="1" charset="0"/>
              </a:rPr>
              <a:t>Idiom</a:t>
            </a:r>
          </a:p>
          <a:p>
            <a:pPr marL="609600" indent="-609600" eaLnBrk="1" hangingPunct="1">
              <a:lnSpc>
                <a:spcPct val="90000"/>
              </a:lnSpc>
              <a:buClr>
                <a:srgbClr val="F0DBBA"/>
              </a:buClr>
              <a:buNone/>
            </a:pPr>
            <a:r>
              <a:rPr lang="en-US" sz="2800" dirty="0">
                <a:solidFill>
                  <a:srgbClr val="F0DBBA"/>
                </a:solidFill>
                <a:effectLst>
                  <a:outerShdw blurRad="38100" dist="38100" dir="2700000" algn="tl">
                    <a:srgbClr val="FFFFFF"/>
                  </a:outerShdw>
                </a:effectLst>
                <a:latin typeface="Comic Sans MS Bold" pitchFamily="1" charset="0"/>
              </a:rPr>
              <a:t>5. Hope against hope, to continue to hope, although the outlook doesn’t warrant it.</a:t>
            </a:r>
            <a:endParaRPr lang="en-US" sz="2800" i="1" dirty="0">
              <a:latin typeface="Comic Sans MS Bold" pitchFamily="1" charset="0"/>
            </a:endParaRPr>
          </a:p>
          <a:p>
            <a:pPr marL="609600" indent="-609600" eaLnBrk="1" hangingPunct="1">
              <a:lnSpc>
                <a:spcPct val="90000"/>
              </a:lnSpc>
            </a:pPr>
            <a:endParaRPr lang="en-US" sz="2800" dirty="0">
              <a:latin typeface="Comic Sans MS Bold" pitchFamily="1"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9939">
                                            <p:txEl>
                                              <p:pRg st="1" end="1"/>
                                            </p:txEl>
                                          </p:spTgt>
                                        </p:tgtEl>
                                        <p:attrNameLst>
                                          <p:attrName>style.visibility</p:attrName>
                                        </p:attrNameLst>
                                      </p:cBhvr>
                                      <p:to>
                                        <p:strVal val="visible"/>
                                      </p:to>
                                    </p:set>
                                    <p:anim calcmode="lin" valueType="num">
                                      <p:cBhvr>
                                        <p:cTn id="7" dur="1000" fill="hold"/>
                                        <p:tgtEl>
                                          <p:spTgt spid="39939">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39939">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39939">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9939">
                                            <p:txEl>
                                              <p:pRg st="2" end="2"/>
                                            </p:txEl>
                                          </p:spTgt>
                                        </p:tgtEl>
                                        <p:attrNameLst>
                                          <p:attrName>style.visibility</p:attrName>
                                        </p:attrNameLst>
                                      </p:cBhvr>
                                      <p:to>
                                        <p:strVal val="visible"/>
                                      </p:to>
                                    </p:set>
                                    <p:anim calcmode="lin" valueType="num">
                                      <p:cBhvr>
                                        <p:cTn id="14" dur="1000" fill="hold"/>
                                        <p:tgtEl>
                                          <p:spTgt spid="39939">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9939">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993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9939">
                                            <p:txEl>
                                              <p:pRg st="4" end="4"/>
                                            </p:txEl>
                                          </p:spTgt>
                                        </p:tgtEl>
                                        <p:attrNameLst>
                                          <p:attrName>style.visibility</p:attrName>
                                        </p:attrNameLst>
                                      </p:cBhvr>
                                      <p:to>
                                        <p:strVal val="visible"/>
                                      </p:to>
                                    </p:set>
                                    <p:anim calcmode="lin" valueType="num">
                                      <p:cBhvr>
                                        <p:cTn id="21" dur="1000" fill="hold"/>
                                        <p:tgtEl>
                                          <p:spTgt spid="39939">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39939">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39939">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9939">
                                            <p:txEl>
                                              <p:pRg st="5" end="5"/>
                                            </p:txEl>
                                          </p:spTgt>
                                        </p:tgtEl>
                                        <p:attrNameLst>
                                          <p:attrName>style.visibility</p:attrName>
                                        </p:attrNameLst>
                                      </p:cBhvr>
                                      <p:to>
                                        <p:strVal val="visible"/>
                                      </p:to>
                                    </p:set>
                                    <p:anim calcmode="lin" valueType="num">
                                      <p:cBhvr>
                                        <p:cTn id="28" dur="1000" fill="hold"/>
                                        <p:tgtEl>
                                          <p:spTgt spid="39939">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39939">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399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idx="4294967295"/>
          </p:nvPr>
        </p:nvSpPr>
        <p:spPr>
          <a:xfrm>
            <a:off x="2667000" y="38100"/>
            <a:ext cx="7772400" cy="1143000"/>
          </a:xfrm>
        </p:spPr>
        <p:txBody>
          <a:bodyPr vert="horz" wrap="square" lIns="91440" tIns="45720" rIns="91440" bIns="45720" numCol="1" anchor="ctr" anchorCtr="0" compatLnSpc="1">
            <a:prstTxWarp prst="textNoShape">
              <a:avLst/>
            </a:prstTxWarp>
          </a:bodyPr>
          <a:lstStyle/>
          <a:p>
            <a:pPr algn="ctr" eaLnBrk="1" hangingPunct="1"/>
            <a:r>
              <a:rPr lang="en-US">
                <a:latin typeface="Comic Sans MS Bold" pitchFamily="1" charset="0"/>
              </a:rPr>
              <a:t>What Is Hope?</a:t>
            </a:r>
            <a:endParaRPr lang="en-US" i="1">
              <a:latin typeface="Comic Sans MS Bold" pitchFamily="1" charset="0"/>
            </a:endParaRPr>
          </a:p>
        </p:txBody>
      </p:sp>
      <p:sp>
        <p:nvSpPr>
          <p:cNvPr id="16386" name="Text Placeholder 2"/>
          <p:cNvSpPr>
            <a:spLocks noGrp="1"/>
          </p:cNvSpPr>
          <p:nvPr>
            <p:ph type="body" idx="4294967295"/>
          </p:nvPr>
        </p:nvSpPr>
        <p:spPr>
          <a:xfrm>
            <a:off x="2513014" y="1417639"/>
            <a:ext cx="7697787" cy="4708525"/>
          </a:xfrm>
        </p:spPr>
        <p:txBody>
          <a:bodyPr/>
          <a:lstStyle/>
          <a:p>
            <a:pPr eaLnBrk="1" hangingPunct="1">
              <a:lnSpc>
                <a:spcPct val="90000"/>
              </a:lnSpc>
            </a:pPr>
            <a:r>
              <a:rPr lang="en-US">
                <a:latin typeface="Comic Sans MS Bold" pitchFamily="1" charset="0"/>
              </a:rPr>
              <a:t>In the Hebrew the two words most often translated hope are </a:t>
            </a:r>
            <a:r>
              <a:rPr lang="en-US" i="1">
                <a:latin typeface="Comic Sans MS Bold" pitchFamily="1" charset="0"/>
              </a:rPr>
              <a:t>Kawah, (to wait or expect) and Batah (to be full of confidence or to trust,)</a:t>
            </a:r>
          </a:p>
          <a:p>
            <a:pPr eaLnBrk="1" hangingPunct="1">
              <a:lnSpc>
                <a:spcPct val="90000"/>
              </a:lnSpc>
            </a:pPr>
            <a:r>
              <a:rPr lang="en-US">
                <a:latin typeface="Comic Sans MS Bold" pitchFamily="1" charset="0"/>
              </a:rPr>
              <a:t>Jeremiah 17:13 O Lord the </a:t>
            </a:r>
            <a:r>
              <a:rPr lang="en-US" i="1">
                <a:latin typeface="Comic Sans MS Bold" pitchFamily="1" charset="0"/>
              </a:rPr>
              <a:t>hope</a:t>
            </a:r>
            <a:r>
              <a:rPr lang="en-US">
                <a:latin typeface="Comic Sans MS Bold" pitchFamily="1" charset="0"/>
              </a:rPr>
              <a:t> of Israel</a:t>
            </a:r>
          </a:p>
          <a:p>
            <a:pPr eaLnBrk="1" hangingPunct="1">
              <a:lnSpc>
                <a:spcPct val="90000"/>
              </a:lnSpc>
            </a:pPr>
            <a:r>
              <a:rPr lang="en-US">
                <a:latin typeface="Comic Sans MS Bold" pitchFamily="1" charset="0"/>
              </a:rPr>
              <a:t>Psalm 38:15 My </a:t>
            </a:r>
            <a:r>
              <a:rPr lang="en-US" i="1">
                <a:latin typeface="Comic Sans MS Bold" pitchFamily="1" charset="0"/>
              </a:rPr>
              <a:t>hope</a:t>
            </a:r>
            <a:r>
              <a:rPr lang="en-US">
                <a:latin typeface="Comic Sans MS Bold" pitchFamily="1" charset="0"/>
              </a:rPr>
              <a:t> is in you</a:t>
            </a:r>
          </a:p>
          <a:p>
            <a:pPr eaLnBrk="1" hangingPunct="1">
              <a:lnSpc>
                <a:spcPct val="90000"/>
              </a:lnSpc>
            </a:pPr>
            <a:r>
              <a:rPr lang="en-US">
                <a:latin typeface="Comic Sans MS Bold" pitchFamily="1" charset="0"/>
              </a:rPr>
              <a:t>Psalm 43:5 Why are you downcast </a:t>
            </a:r>
            <a:r>
              <a:rPr lang="en-US" i="1">
                <a:latin typeface="Comic Sans MS Bold" pitchFamily="1" charset="0"/>
              </a:rPr>
              <a:t>hope</a:t>
            </a:r>
            <a:r>
              <a:rPr lang="en-US">
                <a:latin typeface="Comic Sans MS Bold" pitchFamily="1" charset="0"/>
              </a:rPr>
              <a:t> in God.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 calcmode="lin" valueType="num">
                                      <p:cBhvr>
                                        <p:cTn id="7" dur="1000" fill="hold"/>
                                        <p:tgtEl>
                                          <p:spTgt spid="1638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638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638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386">
                                            <p:txEl>
                                              <p:pRg st="1" end="1"/>
                                            </p:txEl>
                                          </p:spTgt>
                                        </p:tgtEl>
                                        <p:attrNameLst>
                                          <p:attrName>style.visibility</p:attrName>
                                        </p:attrNameLst>
                                      </p:cBhvr>
                                      <p:to>
                                        <p:strVal val="visible"/>
                                      </p:to>
                                    </p:set>
                                    <p:anim calcmode="lin" valueType="num">
                                      <p:cBhvr>
                                        <p:cTn id="14" dur="1000" fill="hold"/>
                                        <p:tgtEl>
                                          <p:spTgt spid="16386">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6386">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638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6386">
                                            <p:txEl>
                                              <p:pRg st="2" end="2"/>
                                            </p:txEl>
                                          </p:spTgt>
                                        </p:tgtEl>
                                        <p:attrNameLst>
                                          <p:attrName>style.visibility</p:attrName>
                                        </p:attrNameLst>
                                      </p:cBhvr>
                                      <p:to>
                                        <p:strVal val="visible"/>
                                      </p:to>
                                    </p:set>
                                    <p:anim calcmode="lin" valueType="num">
                                      <p:cBhvr>
                                        <p:cTn id="21" dur="1000" fill="hold"/>
                                        <p:tgtEl>
                                          <p:spTgt spid="16386">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6386">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638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6386">
                                            <p:txEl>
                                              <p:pRg st="3" end="3"/>
                                            </p:txEl>
                                          </p:spTgt>
                                        </p:tgtEl>
                                        <p:attrNameLst>
                                          <p:attrName>style.visibility</p:attrName>
                                        </p:attrNameLst>
                                      </p:cBhvr>
                                      <p:to>
                                        <p:strVal val="visible"/>
                                      </p:to>
                                    </p:set>
                                    <p:anim calcmode="lin" valueType="num">
                                      <p:cBhvr>
                                        <p:cTn id="28" dur="1000" fill="hold"/>
                                        <p:tgtEl>
                                          <p:spTgt spid="16386">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16386">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638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idx="4294967295"/>
          </p:nvPr>
        </p:nvSpPr>
        <p:spPr>
          <a:xfrm>
            <a:off x="2693988" y="285750"/>
            <a:ext cx="7772400" cy="1143000"/>
          </a:xfrm>
        </p:spPr>
        <p:txBody>
          <a:bodyPr vert="horz" wrap="square" lIns="91440" tIns="45720" rIns="91440" bIns="45720" numCol="1" anchor="ctr" anchorCtr="0" compatLnSpc="1">
            <a:prstTxWarp prst="textNoShape">
              <a:avLst/>
            </a:prstTxWarp>
          </a:bodyPr>
          <a:lstStyle/>
          <a:p>
            <a:pPr algn="ctr" eaLnBrk="1" hangingPunct="1"/>
            <a:r>
              <a:rPr lang="en-US" i="1">
                <a:latin typeface="Comic Sans MS Bold" pitchFamily="1" charset="0"/>
              </a:rPr>
              <a:t>What Does It Mean</a:t>
            </a:r>
          </a:p>
        </p:txBody>
      </p:sp>
      <p:sp>
        <p:nvSpPr>
          <p:cNvPr id="3" name="Text Placeholder 2"/>
          <p:cNvSpPr>
            <a:spLocks noGrp="1"/>
          </p:cNvSpPr>
          <p:nvPr>
            <p:ph type="body" idx="4294967295"/>
          </p:nvPr>
        </p:nvSpPr>
        <p:spPr>
          <a:xfrm>
            <a:off x="2693988" y="1828801"/>
            <a:ext cx="7772400" cy="4232275"/>
          </a:xfrm>
        </p:spPr>
        <p:txBody>
          <a:bodyPr>
            <a:normAutofit fontScale="92500" lnSpcReduction="20000"/>
          </a:bodyPr>
          <a:lstStyle/>
          <a:p>
            <a:pPr eaLnBrk="1" hangingPunct="1">
              <a:lnSpc>
                <a:spcPct val="90000"/>
              </a:lnSpc>
            </a:pPr>
            <a:r>
              <a:rPr lang="en-US" sz="3000" dirty="0">
                <a:latin typeface="Comic Sans MS Bold" pitchFamily="1" charset="0"/>
              </a:rPr>
              <a:t>The Greek word for hope is </a:t>
            </a:r>
            <a:r>
              <a:rPr lang="en-US" sz="3000" i="1" dirty="0" err="1">
                <a:latin typeface="Comic Sans MS Bold" pitchFamily="1" charset="0"/>
              </a:rPr>
              <a:t>elpis</a:t>
            </a:r>
            <a:r>
              <a:rPr lang="en-US" sz="3000" i="1" dirty="0">
                <a:latin typeface="Comic Sans MS Bold" pitchFamily="1" charset="0"/>
              </a:rPr>
              <a:t> (Noun) or </a:t>
            </a:r>
            <a:r>
              <a:rPr lang="en-US" sz="3000" i="1" dirty="0" err="1">
                <a:latin typeface="Comic Sans MS Bold" pitchFamily="1" charset="0"/>
              </a:rPr>
              <a:t>elpezein</a:t>
            </a:r>
            <a:r>
              <a:rPr lang="en-US" sz="3000" i="1" dirty="0">
                <a:latin typeface="Comic Sans MS Bold" pitchFamily="1" charset="0"/>
              </a:rPr>
              <a:t> (Verb) It is translated hope. </a:t>
            </a:r>
            <a:r>
              <a:rPr lang="en-US" sz="3000" i="1" dirty="0">
                <a:solidFill>
                  <a:srgbClr val="FF66FF"/>
                </a:solidFill>
                <a:latin typeface="Comic Sans MS Bold" pitchFamily="1" charset="0"/>
              </a:rPr>
              <a:t>The expectation of a favorable future. </a:t>
            </a:r>
            <a:r>
              <a:rPr lang="en-US" sz="3000" i="1" dirty="0">
                <a:latin typeface="Comic Sans MS Bold" pitchFamily="1" charset="0"/>
              </a:rPr>
              <a:t>It was not used positively outside of the scriptures.</a:t>
            </a:r>
          </a:p>
          <a:p>
            <a:pPr eaLnBrk="1" hangingPunct="1">
              <a:lnSpc>
                <a:spcPct val="90000"/>
              </a:lnSpc>
            </a:pPr>
            <a:endParaRPr lang="en-US" sz="3000" i="1" dirty="0">
              <a:latin typeface="Comic Sans MS Bold" pitchFamily="1" charset="0"/>
            </a:endParaRPr>
          </a:p>
          <a:p>
            <a:pPr eaLnBrk="1" hangingPunct="1">
              <a:lnSpc>
                <a:spcPct val="90000"/>
              </a:lnSpc>
            </a:pPr>
            <a:r>
              <a:rPr lang="en-US" sz="3000" dirty="0">
                <a:latin typeface="Comic Sans MS Bold" pitchFamily="1" charset="0"/>
              </a:rPr>
              <a:t>Hope was seen by secular writers in the ancient world not as a virtue but merely an temporary illusion. They did not see hope as a virtue but use epithets such as faint, trembling, feeble, desperate, or phantom as adjectives or descriptions of hope.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1981200" y="331788"/>
            <a:ext cx="8229600" cy="6392862"/>
          </a:xfrm>
        </p:spPr>
        <p:txBody>
          <a:bodyPr/>
          <a:lstStyle/>
          <a:p>
            <a:pPr eaLnBrk="1" hangingPunct="1"/>
            <a:r>
              <a:rPr lang="en-US" sz="2800" u="sng">
                <a:solidFill>
                  <a:srgbClr val="F0DBBA"/>
                </a:solidFill>
                <a:latin typeface="Comic Sans MS Bold" pitchFamily="1" charset="0"/>
              </a:rPr>
              <a:t>1Peter 3:15</a:t>
            </a:r>
            <a:r>
              <a:rPr lang="en-US" sz="2800">
                <a:solidFill>
                  <a:srgbClr val="F0DBBA"/>
                </a:solidFill>
                <a:latin typeface="Comic Sans MS Bold" pitchFamily="1" charset="0"/>
              </a:rPr>
              <a:t> but sanctify the Lord God in your hearts, and </a:t>
            </a:r>
            <a:r>
              <a:rPr lang="en-US" sz="2800" i="1">
                <a:solidFill>
                  <a:srgbClr val="F0DBBA"/>
                </a:solidFill>
                <a:latin typeface="Comic Sans MS Bold" pitchFamily="1" charset="0"/>
              </a:rPr>
              <a:t>be</a:t>
            </a:r>
            <a:r>
              <a:rPr lang="en-US" sz="2800">
                <a:solidFill>
                  <a:srgbClr val="F0DBBA"/>
                </a:solidFill>
                <a:latin typeface="Comic Sans MS Bold" pitchFamily="1" charset="0"/>
              </a:rPr>
              <a:t> ready always to </a:t>
            </a:r>
            <a:r>
              <a:rPr lang="en-US" sz="2800" i="1">
                <a:solidFill>
                  <a:srgbClr val="F0DBBA"/>
                </a:solidFill>
                <a:latin typeface="Comic Sans MS Bold" pitchFamily="1" charset="0"/>
              </a:rPr>
              <a:t>give</a:t>
            </a:r>
            <a:r>
              <a:rPr lang="en-US" sz="2800">
                <a:solidFill>
                  <a:srgbClr val="F0DBBA"/>
                </a:solidFill>
                <a:latin typeface="Comic Sans MS Bold" pitchFamily="1" charset="0"/>
              </a:rPr>
              <a:t> an answer to everyone who asks you a reason of the </a:t>
            </a:r>
            <a:r>
              <a:rPr lang="en-US" sz="2800">
                <a:solidFill>
                  <a:schemeClr val="accent1"/>
                </a:solidFill>
                <a:latin typeface="Comic Sans MS Bold" pitchFamily="1" charset="0"/>
              </a:rPr>
              <a:t>hope</a:t>
            </a:r>
            <a:r>
              <a:rPr lang="en-US" sz="2800">
                <a:solidFill>
                  <a:srgbClr val="F0DBBA"/>
                </a:solidFill>
                <a:latin typeface="Comic Sans MS Bold" pitchFamily="1" charset="0"/>
              </a:rPr>
              <a:t> in you, with meekness and fear;</a:t>
            </a:r>
          </a:p>
          <a:p>
            <a:pPr eaLnBrk="1" hangingPunct="1"/>
            <a:r>
              <a:rPr lang="en-US" sz="2800" u="sng">
                <a:solidFill>
                  <a:srgbClr val="F0DBBA"/>
                </a:solidFill>
                <a:latin typeface="Comic Sans MS Bold" pitchFamily="1" charset="0"/>
              </a:rPr>
              <a:t>Titus 1:2</a:t>
            </a:r>
            <a:r>
              <a:rPr lang="en-US" sz="2800">
                <a:solidFill>
                  <a:srgbClr val="F0DBBA"/>
                </a:solidFill>
                <a:latin typeface="Comic Sans MS Bold" pitchFamily="1" charset="0"/>
              </a:rPr>
              <a:t> on </a:t>
            </a:r>
            <a:r>
              <a:rPr lang="en-US" sz="2800">
                <a:solidFill>
                  <a:schemeClr val="accent1"/>
                </a:solidFill>
                <a:latin typeface="Comic Sans MS Bold" pitchFamily="1" charset="0"/>
              </a:rPr>
              <a:t>hope</a:t>
            </a:r>
            <a:r>
              <a:rPr lang="en-US" sz="2800">
                <a:solidFill>
                  <a:srgbClr val="F0DBBA"/>
                </a:solidFill>
                <a:latin typeface="Comic Sans MS Bold" pitchFamily="1" charset="0"/>
              </a:rPr>
              <a:t> of eternal life, which God, who cannot lie, promised before </a:t>
            </a:r>
            <a:r>
              <a:rPr lang="en-US" sz="2800" i="1">
                <a:solidFill>
                  <a:srgbClr val="F0DBBA"/>
                </a:solidFill>
                <a:latin typeface="Comic Sans MS Bold" pitchFamily="1" charset="0"/>
              </a:rPr>
              <a:t>the</a:t>
            </a:r>
            <a:r>
              <a:rPr lang="en-US" sz="2800">
                <a:solidFill>
                  <a:srgbClr val="F0DBBA"/>
                </a:solidFill>
                <a:latin typeface="Comic Sans MS Bold" pitchFamily="1" charset="0"/>
              </a:rPr>
              <a:t> eternal times,</a:t>
            </a:r>
          </a:p>
          <a:p>
            <a:pPr eaLnBrk="1" hangingPunct="1"/>
            <a:r>
              <a:rPr lang="en-US" sz="2800" u="sng">
                <a:solidFill>
                  <a:srgbClr val="F0DBBA"/>
                </a:solidFill>
                <a:latin typeface="Comic Sans MS Bold" pitchFamily="1" charset="0"/>
              </a:rPr>
              <a:t>Titus 2:13</a:t>
            </a:r>
            <a:r>
              <a:rPr lang="en-US" sz="2800">
                <a:solidFill>
                  <a:srgbClr val="F0DBBA"/>
                </a:solidFill>
                <a:latin typeface="Comic Sans MS Bold" pitchFamily="1" charset="0"/>
              </a:rPr>
              <a:t> looking for the blessed </a:t>
            </a:r>
            <a:r>
              <a:rPr lang="en-US" sz="2800">
                <a:solidFill>
                  <a:schemeClr val="accent1"/>
                </a:solidFill>
                <a:latin typeface="Comic Sans MS Bold" pitchFamily="1" charset="0"/>
              </a:rPr>
              <a:t>hope</a:t>
            </a:r>
            <a:r>
              <a:rPr lang="en-US" sz="2800">
                <a:solidFill>
                  <a:srgbClr val="F0DBBA"/>
                </a:solidFill>
                <a:latin typeface="Comic Sans MS Bold" pitchFamily="1" charset="0"/>
              </a:rPr>
              <a:t>, and the glorious appearance of our great God and Savior Jesus Christ,</a:t>
            </a:r>
          </a:p>
          <a:p>
            <a:pPr eaLnBrk="1" hangingPunct="1"/>
            <a:r>
              <a:rPr lang="en-US" sz="2800" u="sng">
                <a:solidFill>
                  <a:srgbClr val="F0DBBA"/>
                </a:solidFill>
                <a:latin typeface="Comic Sans MS Bold" pitchFamily="1" charset="0"/>
              </a:rPr>
              <a:t>Titus 3:7</a:t>
            </a:r>
            <a:r>
              <a:rPr lang="en-US" sz="2800">
                <a:solidFill>
                  <a:srgbClr val="F0DBBA"/>
                </a:solidFill>
                <a:latin typeface="Comic Sans MS Bold" pitchFamily="1" charset="0"/>
              </a:rPr>
              <a:t> that being justified by His grace, we should become heirs according to the </a:t>
            </a:r>
            <a:r>
              <a:rPr lang="en-US" sz="2800">
                <a:solidFill>
                  <a:schemeClr val="accent1"/>
                </a:solidFill>
                <a:latin typeface="Comic Sans MS Bold" pitchFamily="1" charset="0"/>
              </a:rPr>
              <a:t>hope</a:t>
            </a:r>
            <a:r>
              <a:rPr lang="en-US" sz="2800">
                <a:solidFill>
                  <a:srgbClr val="F0DBBA"/>
                </a:solidFill>
                <a:latin typeface="Comic Sans MS Bold" pitchFamily="1" charset="0"/>
              </a:rPr>
              <a:t> of eternal life.</a:t>
            </a:r>
            <a:endParaRPr lang="en-US" sz="2400">
              <a:solidFill>
                <a:srgbClr val="F0DBBA"/>
              </a:solidFill>
              <a:latin typeface="Comic Sans MS Bold" pitchFamily="1"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7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37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37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7" name="Rectangle 3"/>
          <p:cNvSpPr>
            <a:spLocks noGrp="1" noChangeArrowheads="1"/>
          </p:cNvSpPr>
          <p:nvPr>
            <p:ph type="body" idx="1"/>
          </p:nvPr>
        </p:nvSpPr>
        <p:spPr>
          <a:xfrm>
            <a:off x="1981200" y="187326"/>
            <a:ext cx="8229600" cy="6418263"/>
          </a:xfrm>
        </p:spPr>
        <p:txBody>
          <a:bodyPr/>
          <a:lstStyle/>
          <a:p>
            <a:pPr eaLnBrk="1" hangingPunct="1">
              <a:lnSpc>
                <a:spcPct val="90000"/>
              </a:lnSpc>
            </a:pPr>
            <a:r>
              <a:rPr lang="en-US" sz="2800" u="sng">
                <a:solidFill>
                  <a:srgbClr val="F0DBBA"/>
                </a:solidFill>
                <a:latin typeface="Comic Sans MS Bold" pitchFamily="1" charset="0"/>
              </a:rPr>
              <a:t>2 Thessalonians 2:16</a:t>
            </a:r>
            <a:r>
              <a:rPr lang="en-US" sz="2800">
                <a:solidFill>
                  <a:srgbClr val="F0DBBA"/>
                </a:solidFill>
                <a:latin typeface="Comic Sans MS Bold" pitchFamily="1" charset="0"/>
              </a:rPr>
              <a:t> Now may our Lord Jesus Christ Himself, and God, even our Father, who has loved us and has given </a:t>
            </a:r>
            <a:r>
              <a:rPr lang="en-US" sz="2800" i="1">
                <a:solidFill>
                  <a:srgbClr val="F0DBBA"/>
                </a:solidFill>
                <a:latin typeface="Comic Sans MS Bold" pitchFamily="1" charset="0"/>
              </a:rPr>
              <a:t>us</a:t>
            </a:r>
            <a:r>
              <a:rPr lang="en-US" sz="2800">
                <a:solidFill>
                  <a:srgbClr val="F0DBBA"/>
                </a:solidFill>
                <a:latin typeface="Comic Sans MS Bold" pitchFamily="1" charset="0"/>
              </a:rPr>
              <a:t> everlasting consolation and good </a:t>
            </a:r>
            <a:r>
              <a:rPr lang="en-US" sz="2800">
                <a:solidFill>
                  <a:schemeClr val="accent1"/>
                </a:solidFill>
                <a:latin typeface="Comic Sans MS Bold" pitchFamily="1" charset="0"/>
              </a:rPr>
              <a:t>hope</a:t>
            </a:r>
            <a:r>
              <a:rPr lang="en-US" sz="2800">
                <a:solidFill>
                  <a:srgbClr val="F0DBBA"/>
                </a:solidFill>
                <a:latin typeface="Comic Sans MS Bold" pitchFamily="1" charset="0"/>
              </a:rPr>
              <a:t> through grace,</a:t>
            </a:r>
          </a:p>
          <a:p>
            <a:pPr eaLnBrk="1" hangingPunct="1">
              <a:lnSpc>
                <a:spcPct val="90000"/>
              </a:lnSpc>
            </a:pPr>
            <a:r>
              <a:rPr lang="en-US" sz="2800" u="sng">
                <a:solidFill>
                  <a:srgbClr val="F0DBBA"/>
                </a:solidFill>
                <a:latin typeface="Comic Sans MS Bold" pitchFamily="1" charset="0"/>
              </a:rPr>
              <a:t>Hebrews 6:18</a:t>
            </a:r>
            <a:r>
              <a:rPr lang="en-US" sz="2800">
                <a:solidFill>
                  <a:srgbClr val="F0DBBA"/>
                </a:solidFill>
                <a:latin typeface="Comic Sans MS Bold" pitchFamily="1" charset="0"/>
              </a:rPr>
              <a:t> so that by two immutable things, in which </a:t>
            </a:r>
            <a:r>
              <a:rPr lang="en-US" sz="2800" i="1">
                <a:solidFill>
                  <a:srgbClr val="F0DBBA"/>
                </a:solidFill>
                <a:latin typeface="Comic Sans MS Bold" pitchFamily="1" charset="0"/>
              </a:rPr>
              <a:t>it was</a:t>
            </a:r>
            <a:r>
              <a:rPr lang="en-US" sz="2800">
                <a:solidFill>
                  <a:srgbClr val="F0DBBA"/>
                </a:solidFill>
                <a:latin typeface="Comic Sans MS Bold" pitchFamily="1" charset="0"/>
              </a:rPr>
              <a:t> impossible </a:t>
            </a:r>
            <a:r>
              <a:rPr lang="en-US" sz="2800" i="1">
                <a:solidFill>
                  <a:srgbClr val="F0DBBA"/>
                </a:solidFill>
                <a:latin typeface="Comic Sans MS Bold" pitchFamily="1" charset="0"/>
              </a:rPr>
              <a:t>for</a:t>
            </a:r>
            <a:r>
              <a:rPr lang="en-US" sz="2800">
                <a:solidFill>
                  <a:srgbClr val="F0DBBA"/>
                </a:solidFill>
                <a:latin typeface="Comic Sans MS Bold" pitchFamily="1" charset="0"/>
              </a:rPr>
              <a:t> God to lie, we might have a strong consolation, who have fled for refuge to lay hold upon the </a:t>
            </a:r>
            <a:r>
              <a:rPr lang="en-US" sz="2800">
                <a:solidFill>
                  <a:schemeClr val="accent1"/>
                </a:solidFill>
                <a:latin typeface="Comic Sans MS Bold" pitchFamily="1" charset="0"/>
              </a:rPr>
              <a:t>hope</a:t>
            </a:r>
            <a:r>
              <a:rPr lang="en-US" sz="2800">
                <a:solidFill>
                  <a:srgbClr val="F0DBBA"/>
                </a:solidFill>
                <a:latin typeface="Comic Sans MS Bold" pitchFamily="1" charset="0"/>
              </a:rPr>
              <a:t> set before </a:t>
            </a:r>
            <a:r>
              <a:rPr lang="en-US" sz="2800" i="1">
                <a:solidFill>
                  <a:srgbClr val="F0DBBA"/>
                </a:solidFill>
                <a:latin typeface="Comic Sans MS Bold" pitchFamily="1" charset="0"/>
              </a:rPr>
              <a:t>us</a:t>
            </a:r>
            <a:r>
              <a:rPr lang="en-US" sz="2800">
                <a:solidFill>
                  <a:srgbClr val="F0DBBA"/>
                </a:solidFill>
                <a:latin typeface="Comic Sans MS Bold" pitchFamily="1" charset="0"/>
              </a:rPr>
              <a:t>,</a:t>
            </a:r>
          </a:p>
          <a:p>
            <a:pPr eaLnBrk="1" hangingPunct="1">
              <a:lnSpc>
                <a:spcPct val="90000"/>
              </a:lnSpc>
            </a:pPr>
            <a:r>
              <a:rPr lang="en-US" sz="2800" u="sng">
                <a:solidFill>
                  <a:srgbClr val="F0DBBA"/>
                </a:solidFill>
                <a:latin typeface="Comic Sans MS Bold" pitchFamily="1" charset="0"/>
              </a:rPr>
              <a:t>1Peter 1:21</a:t>
            </a:r>
            <a:r>
              <a:rPr lang="en-US" sz="2800">
                <a:solidFill>
                  <a:srgbClr val="F0DBBA"/>
                </a:solidFill>
                <a:latin typeface="Comic Sans MS Bold" pitchFamily="1" charset="0"/>
              </a:rPr>
              <a:t> those believing in God through Him, He who raised Him up from </a:t>
            </a:r>
            <a:r>
              <a:rPr lang="en-US" sz="2800" i="1">
                <a:solidFill>
                  <a:srgbClr val="F0DBBA"/>
                </a:solidFill>
                <a:latin typeface="Comic Sans MS Bold" pitchFamily="1" charset="0"/>
              </a:rPr>
              <a:t>the</a:t>
            </a:r>
            <a:r>
              <a:rPr lang="en-US" sz="2800">
                <a:solidFill>
                  <a:srgbClr val="F0DBBA"/>
                </a:solidFill>
                <a:latin typeface="Comic Sans MS Bold" pitchFamily="1" charset="0"/>
              </a:rPr>
              <a:t> dead and gave Him glory, so that your faith and </a:t>
            </a:r>
            <a:r>
              <a:rPr lang="en-US" sz="2800">
                <a:solidFill>
                  <a:schemeClr val="accent1"/>
                </a:solidFill>
                <a:latin typeface="Comic Sans MS Bold" pitchFamily="1" charset="0"/>
              </a:rPr>
              <a:t>hope</a:t>
            </a:r>
            <a:r>
              <a:rPr lang="en-US" sz="2800">
                <a:solidFill>
                  <a:srgbClr val="F0DBBA"/>
                </a:solidFill>
                <a:latin typeface="Comic Sans MS Bold" pitchFamily="1" charset="0"/>
              </a:rPr>
              <a:t> might be in God.</a:t>
            </a:r>
            <a:endParaRPr lang="en-US" sz="2400">
              <a:solidFill>
                <a:srgbClr val="F0DBBA"/>
              </a:solidFill>
              <a:latin typeface="Comic Sans MS Bold" pitchFamily="1" charset="0"/>
            </a:endParaRPr>
          </a:p>
          <a:p>
            <a:pPr eaLnBrk="1" hangingPunct="1">
              <a:lnSpc>
                <a:spcPct val="90000"/>
              </a:lnSpc>
            </a:pPr>
            <a:endParaRPr lang="en-US" sz="1400">
              <a:solidFill>
                <a:srgbClr val="F0DBBA"/>
              </a:solidFill>
              <a:latin typeface="Comic Sans MS Bold" pitchFamily="1"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7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17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17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WordArt 3"/>
          <p:cNvSpPr>
            <a:spLocks noChangeArrowheads="1" noChangeShapeType="1" noTextEdit="1"/>
          </p:cNvSpPr>
          <p:nvPr/>
        </p:nvSpPr>
        <p:spPr bwMode="auto">
          <a:xfrm>
            <a:off x="5029200" y="304800"/>
            <a:ext cx="5257800" cy="3810000"/>
          </a:xfrm>
          <a:prstGeom prst="rect">
            <a:avLst/>
          </a:prstGeom>
        </p:spPr>
        <p:txBody>
          <a:bodyPr wrap="none" fromWordArt="1">
            <a:prstTxWarp prst="textSlantUp">
              <a:avLst>
                <a:gd name="adj" fmla="val 32056"/>
              </a:avLst>
            </a:prstTxWarp>
          </a:bodyPr>
          <a:lstStyle/>
          <a:p>
            <a:pPr algn="ctr" defTabSz="457200" fontAlgn="base">
              <a:spcBef>
                <a:spcPct val="0"/>
              </a:spcBef>
              <a:spcAft>
                <a:spcPct val="0"/>
              </a:spcAft>
            </a:pPr>
            <a:r>
              <a:rPr lang="en-US" sz="3600" kern="10" dirty="0">
                <a:ln w="9525">
                  <a:solidFill>
                    <a:srgbClr val="800080"/>
                  </a:solidFill>
                  <a:round/>
                  <a:headEnd/>
                  <a:tailEnd/>
                </a:ln>
                <a:solidFill>
                  <a:srgbClr val="FFFF99"/>
                </a:solidFill>
                <a:effectLst>
                  <a:outerShdw dist="53882" dir="2700000" algn="ctr" rotWithShape="0">
                    <a:srgbClr val="9999FF"/>
                  </a:outerShdw>
                </a:effectLst>
                <a:latin typeface="Impact"/>
                <a:ea typeface="ＭＳ Ｐゴシック"/>
              </a:rPr>
              <a:t>Hope has two beautiful daughters:</a:t>
            </a:r>
          </a:p>
          <a:p>
            <a:pPr algn="ctr" defTabSz="457200" fontAlgn="base">
              <a:spcBef>
                <a:spcPct val="0"/>
              </a:spcBef>
              <a:spcAft>
                <a:spcPct val="0"/>
              </a:spcAft>
            </a:pPr>
            <a:r>
              <a:rPr lang="en-US" sz="3600" kern="10" dirty="0">
                <a:ln w="9525">
                  <a:solidFill>
                    <a:srgbClr val="800080"/>
                  </a:solidFill>
                  <a:round/>
                  <a:headEnd/>
                  <a:tailEnd/>
                </a:ln>
                <a:solidFill>
                  <a:srgbClr val="FFFF99"/>
                </a:solidFill>
                <a:effectLst>
                  <a:outerShdw dist="53882" dir="2700000" algn="ctr" rotWithShape="0">
                    <a:srgbClr val="9999FF"/>
                  </a:outerShdw>
                </a:effectLst>
                <a:latin typeface="Impact"/>
                <a:ea typeface="ＭＳ Ｐゴシック"/>
              </a:rPr>
              <a:t>Their names are anger and courage.</a:t>
            </a:r>
          </a:p>
          <a:p>
            <a:pPr algn="ctr" defTabSz="457200" fontAlgn="base">
              <a:spcBef>
                <a:spcPct val="0"/>
              </a:spcBef>
              <a:spcAft>
                <a:spcPct val="0"/>
              </a:spcAft>
            </a:pPr>
            <a:r>
              <a:rPr lang="en-US" sz="3600" kern="10" dirty="0">
                <a:ln w="9525">
                  <a:solidFill>
                    <a:srgbClr val="800080"/>
                  </a:solidFill>
                  <a:round/>
                  <a:headEnd/>
                  <a:tailEnd/>
                </a:ln>
                <a:solidFill>
                  <a:srgbClr val="FFFF99"/>
                </a:solidFill>
                <a:effectLst>
                  <a:outerShdw dist="53882" dir="2700000" algn="ctr" rotWithShape="0">
                    <a:srgbClr val="9999FF"/>
                  </a:outerShdw>
                </a:effectLst>
                <a:latin typeface="Impact"/>
                <a:ea typeface="ＭＳ Ｐゴシック"/>
              </a:rPr>
              <a:t>Anger that things are the way they are.</a:t>
            </a:r>
          </a:p>
          <a:p>
            <a:pPr algn="ctr" defTabSz="457200" fontAlgn="base">
              <a:spcBef>
                <a:spcPct val="0"/>
              </a:spcBef>
              <a:spcAft>
                <a:spcPct val="0"/>
              </a:spcAft>
            </a:pPr>
            <a:r>
              <a:rPr lang="en-US" sz="3600" kern="10" dirty="0">
                <a:ln w="9525">
                  <a:solidFill>
                    <a:srgbClr val="800080"/>
                  </a:solidFill>
                  <a:round/>
                  <a:headEnd/>
                  <a:tailEnd/>
                </a:ln>
                <a:solidFill>
                  <a:srgbClr val="FFFF99"/>
                </a:solidFill>
                <a:effectLst>
                  <a:outerShdw dist="53882" dir="2700000" algn="ctr" rotWithShape="0">
                    <a:srgbClr val="9999FF"/>
                  </a:outerShdw>
                </a:effectLst>
                <a:latin typeface="Impact"/>
                <a:ea typeface="ＭＳ Ｐゴシック"/>
              </a:rPr>
              <a:t>Courage to make them the way they ought to be.</a:t>
            </a:r>
          </a:p>
          <a:p>
            <a:pPr algn="ctr" defTabSz="457200" fontAlgn="base">
              <a:spcBef>
                <a:spcPct val="0"/>
              </a:spcBef>
              <a:spcAft>
                <a:spcPct val="0"/>
              </a:spcAft>
            </a:pPr>
            <a:endParaRPr lang="en-US" sz="3600" kern="10" dirty="0">
              <a:ln w="9525">
                <a:solidFill>
                  <a:srgbClr val="800080"/>
                </a:solidFill>
                <a:round/>
                <a:headEnd/>
                <a:tailEnd/>
              </a:ln>
              <a:solidFill>
                <a:srgbClr val="FFFF99"/>
              </a:solidFill>
              <a:effectLst>
                <a:outerShdw dist="53882" dir="2700000" algn="ctr" rotWithShape="0">
                  <a:srgbClr val="9999FF"/>
                </a:outerShdw>
              </a:effectLst>
              <a:latin typeface="Impact"/>
              <a:ea typeface="ＭＳ Ｐゴシック"/>
            </a:endParaRPr>
          </a:p>
          <a:p>
            <a:pPr algn="ctr" defTabSz="457200" fontAlgn="base">
              <a:spcBef>
                <a:spcPct val="0"/>
              </a:spcBef>
              <a:spcAft>
                <a:spcPct val="0"/>
              </a:spcAft>
            </a:pPr>
            <a:r>
              <a:rPr lang="en-US" sz="3600" kern="10" dirty="0">
                <a:ln w="9525">
                  <a:solidFill>
                    <a:srgbClr val="800080"/>
                  </a:solidFill>
                  <a:round/>
                  <a:headEnd/>
                  <a:tailEnd/>
                </a:ln>
                <a:solidFill>
                  <a:srgbClr val="FFFF99"/>
                </a:solidFill>
                <a:effectLst>
                  <a:outerShdw dist="53882" dir="2700000" algn="ctr" rotWithShape="0">
                    <a:srgbClr val="9999FF"/>
                  </a:outerShdw>
                </a:effectLst>
                <a:latin typeface="Impact"/>
                <a:ea typeface="ＭＳ Ｐゴシック"/>
              </a:rPr>
              <a:t>* Augustine of Hippo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68609"/>
                                        </p:tgtEl>
                                        <p:attrNameLst>
                                          <p:attrName>style.visibility</p:attrName>
                                        </p:attrNameLst>
                                      </p:cBhvr>
                                      <p:to>
                                        <p:strVal val="visible"/>
                                      </p:to>
                                    </p:set>
                                    <p:animEffect transition="in" filter="fade">
                                      <p:cBhvr>
                                        <p:cTn id="7" dur="100"/>
                                        <p:tgtEl>
                                          <p:spTgt spid="68609"/>
                                        </p:tgtEl>
                                      </p:cBhvr>
                                    </p:animEffect>
                                    <p:anim calcmode="lin" valueType="num">
                                      <p:cBhvr>
                                        <p:cTn id="8" dur="400" fill="hold"/>
                                        <p:tgtEl>
                                          <p:spTgt spid="68609"/>
                                        </p:tgtEl>
                                        <p:attrNameLst>
                                          <p:attrName>ppt_x</p:attrName>
                                        </p:attrNameLst>
                                      </p:cBhvr>
                                      <p:tavLst>
                                        <p:tav tm="0">
                                          <p:val>
                                            <p:strVal val="#ppt_x"/>
                                          </p:val>
                                        </p:tav>
                                        <p:tav tm="100000">
                                          <p:val>
                                            <p:strVal val="#ppt_x"/>
                                          </p:val>
                                        </p:tav>
                                      </p:tavLst>
                                    </p:anim>
                                    <p:anim calcmode="lin" valueType="num">
                                      <p:cBhvr>
                                        <p:cTn id="9" dur="400" fill="hold"/>
                                        <p:tgtEl>
                                          <p:spTgt spid="6860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860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860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0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WordArt 3"/>
          <p:cNvSpPr>
            <a:spLocks noChangeArrowheads="1" noChangeShapeType="1" noTextEdit="1"/>
          </p:cNvSpPr>
          <p:nvPr/>
        </p:nvSpPr>
        <p:spPr bwMode="auto">
          <a:xfrm>
            <a:off x="5840413" y="766764"/>
            <a:ext cx="3636962" cy="2663825"/>
          </a:xfrm>
          <a:prstGeom prst="rect">
            <a:avLst/>
          </a:prstGeom>
        </p:spPr>
        <p:txBody>
          <a:bodyPr wrap="none" fromWordArt="1">
            <a:prstTxWarp prst="textSlantUp">
              <a:avLst>
                <a:gd name="adj" fmla="val 32056"/>
              </a:avLst>
            </a:prstTxWarp>
          </a:bodyPr>
          <a:lstStyle/>
          <a:p>
            <a:pPr algn="ctr" defTabSz="457200" fontAlgn="base">
              <a:spcBef>
                <a:spcPct val="0"/>
              </a:spcBef>
              <a:spcAft>
                <a:spcPct val="0"/>
              </a:spcAft>
            </a:pPr>
            <a:r>
              <a:rPr lang="en-US" sz="3600" kern="10" dirty="0">
                <a:ln w="9525">
                  <a:solidFill>
                    <a:srgbClr val="800080"/>
                  </a:solidFill>
                  <a:round/>
                  <a:headEnd/>
                  <a:tailEnd/>
                </a:ln>
                <a:solidFill>
                  <a:srgbClr val="FFFF99"/>
                </a:solidFill>
                <a:effectLst>
                  <a:outerShdw dist="53882" dir="2700000" algn="ctr" rotWithShape="0">
                    <a:srgbClr val="9999FF"/>
                  </a:outerShdw>
                </a:effectLst>
                <a:latin typeface="Impact"/>
                <a:ea typeface="ＭＳ Ｐゴシック"/>
              </a:rPr>
              <a:t>FAITH</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776C1"/>
        </a:solidFill>
        <a:effectLst/>
      </p:bgPr>
    </p:bg>
    <p:spTree>
      <p:nvGrpSpPr>
        <p:cNvPr id="1" name=""/>
        <p:cNvGrpSpPr/>
        <p:nvPr/>
      </p:nvGrpSpPr>
      <p:grpSpPr>
        <a:xfrm>
          <a:off x="0" y="0"/>
          <a:ext cx="0" cy="0"/>
          <a:chOff x="0" y="0"/>
          <a:chExt cx="0" cy="0"/>
        </a:xfrm>
      </p:grpSpPr>
      <p:grpSp>
        <p:nvGrpSpPr>
          <p:cNvPr id="2" name="Group 7"/>
          <p:cNvGrpSpPr>
            <a:grpSpLocks/>
          </p:cNvGrpSpPr>
          <p:nvPr/>
        </p:nvGrpSpPr>
        <p:grpSpPr bwMode="auto">
          <a:xfrm>
            <a:off x="3276600" y="2286000"/>
            <a:ext cx="5638800" cy="2590800"/>
            <a:chOff x="2310" y="1248"/>
            <a:chExt cx="1146" cy="570"/>
          </a:xfrm>
        </p:grpSpPr>
        <p:pic>
          <p:nvPicPr>
            <p:cNvPr id="2052" name="Picture 4" descr="image001"/>
            <p:cNvPicPr>
              <a:picLocks noChangeAspect="1" noChangeArrowheads="1" noCrop="1"/>
            </p:cNvPicPr>
            <p:nvPr/>
          </p:nvPicPr>
          <p:blipFill>
            <a:blip r:embed="rId5" cstate="print"/>
            <a:srcRect/>
            <a:stretch>
              <a:fillRect/>
            </a:stretch>
          </p:blipFill>
          <p:spPr bwMode="auto">
            <a:xfrm>
              <a:off x="2886" y="1248"/>
              <a:ext cx="570" cy="570"/>
            </a:xfrm>
            <a:prstGeom prst="rect">
              <a:avLst/>
            </a:prstGeom>
            <a:noFill/>
          </p:spPr>
        </p:pic>
        <p:pic>
          <p:nvPicPr>
            <p:cNvPr id="2053" name="Picture 5" descr="image001"/>
            <p:cNvPicPr>
              <a:picLocks noChangeAspect="1" noChangeArrowheads="1" noCrop="1"/>
            </p:cNvPicPr>
            <p:nvPr/>
          </p:nvPicPr>
          <p:blipFill>
            <a:blip r:embed="rId5" cstate="print"/>
            <a:srcRect/>
            <a:stretch>
              <a:fillRect/>
            </a:stretch>
          </p:blipFill>
          <p:spPr bwMode="auto">
            <a:xfrm>
              <a:off x="2310" y="1248"/>
              <a:ext cx="570" cy="570"/>
            </a:xfrm>
            <a:prstGeom prst="rect">
              <a:avLst/>
            </a:prstGeom>
            <a:noFill/>
          </p:spPr>
        </p:pic>
      </p:grpSp>
      <p:pic>
        <p:nvPicPr>
          <p:cNvPr id="10" name="Picture 9" descr="51eWC0OxwZL__SS500_.jpg"/>
          <p:cNvPicPr>
            <a:picLocks noChangeAspect="1"/>
          </p:cNvPicPr>
          <p:nvPr/>
        </p:nvPicPr>
        <p:blipFill>
          <a:blip r:embed="rId6" cstate="print"/>
          <a:stretch>
            <a:fillRect/>
          </a:stretch>
        </p:blipFill>
        <p:spPr>
          <a:xfrm>
            <a:off x="-343949" y="-1295400"/>
            <a:ext cx="12843545" cy="9601200"/>
          </a:xfrm>
          <a:prstGeom prst="rect">
            <a:avLst/>
          </a:prstGeom>
        </p:spPr>
      </p:pic>
      <p:pic>
        <p:nvPicPr>
          <p:cNvPr id="7" name="04 - Shape Of Things To Come.mp3">
            <a:hlinkClick r:id="" action="ppaction://media"/>
          </p:cNvPr>
          <p:cNvPicPr>
            <a:picLocks noRot="1" noChangeAspect="1"/>
          </p:cNvPicPr>
          <p:nvPr>
            <a:audioFile r:link="rId1"/>
          </p:nvPr>
        </p:nvPicPr>
        <p:blipFill>
          <a:blip r:embed="rId7" cstate="print"/>
          <a:stretch>
            <a:fillRect/>
          </a:stretch>
        </p:blipFill>
        <p:spPr>
          <a:xfrm>
            <a:off x="5466826" y="7122253"/>
            <a:ext cx="304800" cy="304800"/>
          </a:xfrm>
          <a:prstGeom prst="rect">
            <a:avLst/>
          </a:prstGeom>
        </p:spPr>
      </p:pic>
    </p:spTree>
  </p:cSld>
  <p:clrMapOvr>
    <a:masterClrMapping/>
  </p:clrMapOvr>
  <p:transition>
    <p:sndAc>
      <p:stSnd>
        <p:snd r:embed="rId4" name="TwilightZone (Short).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10"/>
                                        </p:tgtEl>
                                        <p:attrNameLst>
                                          <p:attrName>style.opacity</p:attrName>
                                        </p:attrNameLst>
                                      </p:cBhvr>
                                      <p:to>
                                        <p:strVal val="0.5"/>
                                      </p:to>
                                    </p:set>
                                    <p:animEffect filter="image" prLst="opacity: 0.5">
                                      <p:cBhvr rctx="IE">
                                        <p:cTn id="13" dur="indefinite"/>
                                        <p:tgtEl>
                                          <p:spTgt spid="10"/>
                                        </p:tgtEl>
                                      </p:cBhvr>
                                    </p:animEffect>
                                  </p:childTnLst>
                                </p:cTn>
                              </p:par>
                            </p:childTnLst>
                          </p:cTn>
                        </p:par>
                        <p:par>
                          <p:cTn id="14" fill="hold">
                            <p:stCondLst>
                              <p:cond delay="0"/>
                            </p:stCondLst>
                            <p:childTnLst>
                              <p:par>
                                <p:cTn id="15" presetID="1" presetClass="mediacall" presetSubtype="0" fill="hold" nodeType="afterEffect">
                                  <p:stCondLst>
                                    <p:cond delay="0"/>
                                  </p:stCondLst>
                                  <p:childTnLst>
                                    <p:cmd type="call" cmd="playFrom(0.0)">
                                      <p:cBhvr>
                                        <p:cTn id="16" dur="1683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2624138" y="173038"/>
            <a:ext cx="7935912" cy="773112"/>
          </a:xfrm>
        </p:spPr>
        <p:txBody>
          <a:bodyPr/>
          <a:lstStyle/>
          <a:p>
            <a:pPr eaLnBrk="1" hangingPunct="1"/>
            <a:r>
              <a:rPr lang="en-US" sz="3600">
                <a:latin typeface="Comic Sans MS Bold" pitchFamily="1" charset="0"/>
              </a:rPr>
              <a:t>Getting A Few Foundations Laid</a:t>
            </a:r>
            <a:endParaRPr lang="en-US">
              <a:latin typeface="Comic Sans MS Bold" pitchFamily="1" charset="0"/>
            </a:endParaRPr>
          </a:p>
        </p:txBody>
      </p:sp>
      <p:sp>
        <p:nvSpPr>
          <p:cNvPr id="29699" name="Rectangle 3"/>
          <p:cNvSpPr>
            <a:spLocks noGrp="1" noChangeArrowheads="1"/>
          </p:cNvSpPr>
          <p:nvPr>
            <p:ph type="body" idx="1"/>
          </p:nvPr>
        </p:nvSpPr>
        <p:spPr>
          <a:xfrm>
            <a:off x="2624138" y="1143001"/>
            <a:ext cx="7935912" cy="5103813"/>
          </a:xfrm>
        </p:spPr>
        <p:txBody>
          <a:bodyPr/>
          <a:lstStyle/>
          <a:p>
            <a:pPr eaLnBrk="1" hangingPunct="1">
              <a:lnSpc>
                <a:spcPct val="90000"/>
              </a:lnSpc>
            </a:pPr>
            <a:r>
              <a:rPr lang="en-US" sz="4000" dirty="0">
                <a:latin typeface="Comic Sans MS Bold" pitchFamily="1" charset="0"/>
              </a:rPr>
              <a:t>You can’t separate hope and faith. Faith produces hope and hope produces faith</a:t>
            </a:r>
          </a:p>
          <a:p>
            <a:pPr eaLnBrk="1" hangingPunct="1">
              <a:lnSpc>
                <a:spcPct val="90000"/>
              </a:lnSpc>
            </a:pPr>
            <a:r>
              <a:rPr lang="en-US" sz="4000" dirty="0">
                <a:latin typeface="Comic Sans MS Bold" pitchFamily="1" charset="0"/>
              </a:rPr>
              <a:t>We receive in life from God through our faith and hope “the best is yet to come”</a:t>
            </a:r>
          </a:p>
          <a:p>
            <a:pPr eaLnBrk="1" hangingPunct="1">
              <a:lnSpc>
                <a:spcPct val="90000"/>
              </a:lnSpc>
            </a:pPr>
            <a:r>
              <a:rPr lang="en-US" sz="4000" dirty="0">
                <a:latin typeface="Comic Sans MS Bold" pitchFamily="1" charset="0"/>
              </a:rPr>
              <a:t>We have a choice to make, fear/faith, hope or despair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p:cTn id="7" dur="1000" fill="hold"/>
                                        <p:tgtEl>
                                          <p:spTgt spid="2969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969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969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9699">
                                            <p:txEl>
                                              <p:pRg st="1" end="1"/>
                                            </p:txEl>
                                          </p:spTgt>
                                        </p:tgtEl>
                                        <p:attrNameLst>
                                          <p:attrName>style.visibility</p:attrName>
                                        </p:attrNameLst>
                                      </p:cBhvr>
                                      <p:to>
                                        <p:strVal val="visible"/>
                                      </p:to>
                                    </p:set>
                                    <p:anim calcmode="lin" valueType="num">
                                      <p:cBhvr>
                                        <p:cTn id="14" dur="1000" fill="hold"/>
                                        <p:tgtEl>
                                          <p:spTgt spid="29699">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9699">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969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9699">
                                            <p:txEl>
                                              <p:pRg st="2" end="2"/>
                                            </p:txEl>
                                          </p:spTgt>
                                        </p:tgtEl>
                                        <p:attrNameLst>
                                          <p:attrName>style.visibility</p:attrName>
                                        </p:attrNameLst>
                                      </p:cBhvr>
                                      <p:to>
                                        <p:strVal val="visible"/>
                                      </p:to>
                                    </p:set>
                                    <p:anim calcmode="lin" valueType="num">
                                      <p:cBhvr>
                                        <p:cTn id="21" dur="1000" fill="hold"/>
                                        <p:tgtEl>
                                          <p:spTgt spid="29699">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9699">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96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idx="4294967295"/>
          </p:nvPr>
        </p:nvSpPr>
        <p:spPr>
          <a:xfrm>
            <a:off x="2895600" y="38100"/>
            <a:ext cx="7772400" cy="1143000"/>
          </a:xfrm>
        </p:spPr>
        <p:txBody>
          <a:bodyPr vert="horz" wrap="square" lIns="91440" tIns="45720" rIns="91440" bIns="45720" numCol="1" anchor="ctr" anchorCtr="0" compatLnSpc="1">
            <a:prstTxWarp prst="textNoShape">
              <a:avLst/>
            </a:prstTxWarp>
          </a:bodyPr>
          <a:lstStyle/>
          <a:p>
            <a:pPr algn="ctr" eaLnBrk="1" hangingPunct="1"/>
            <a:r>
              <a:rPr lang="en-US">
                <a:latin typeface="Comic Sans MS Bold" pitchFamily="1" charset="0"/>
              </a:rPr>
              <a:t>New Testament Usage</a:t>
            </a:r>
          </a:p>
        </p:txBody>
      </p:sp>
      <p:sp>
        <p:nvSpPr>
          <p:cNvPr id="3" name="Text Placeholder 2"/>
          <p:cNvSpPr>
            <a:spLocks noGrp="1"/>
          </p:cNvSpPr>
          <p:nvPr>
            <p:ph type="body" idx="4294967295"/>
          </p:nvPr>
        </p:nvSpPr>
        <p:spPr>
          <a:xfrm>
            <a:off x="2895600" y="1946275"/>
            <a:ext cx="7467600" cy="4114800"/>
          </a:xfrm>
        </p:spPr>
        <p:txBody>
          <a:bodyPr>
            <a:normAutofit fontScale="92500" lnSpcReduction="10000"/>
          </a:bodyPr>
          <a:lstStyle/>
          <a:p>
            <a:pPr eaLnBrk="1" hangingPunct="1">
              <a:lnSpc>
                <a:spcPct val="90000"/>
              </a:lnSpc>
            </a:pPr>
            <a:r>
              <a:rPr lang="en-US" sz="3000" dirty="0">
                <a:solidFill>
                  <a:srgbClr val="F0DBBA"/>
                </a:solidFill>
                <a:effectLst>
                  <a:outerShdw blurRad="38100" dist="38100" dir="2700000" algn="tl">
                    <a:srgbClr val="FFFFFF"/>
                  </a:outerShdw>
                </a:effectLst>
                <a:latin typeface="Comic Sans MS Bold" pitchFamily="1" charset="0"/>
              </a:rPr>
              <a:t>Paul and other New Testament writers used this word differently. It means </a:t>
            </a:r>
            <a:r>
              <a:rPr lang="en-US" sz="3000" dirty="0">
                <a:solidFill>
                  <a:srgbClr val="FF00FF"/>
                </a:solidFill>
                <a:effectLst>
                  <a:outerShdw blurRad="38100" dist="38100" dir="2700000" algn="tl">
                    <a:srgbClr val="FFFFFF"/>
                  </a:outerShdw>
                </a:effectLst>
                <a:latin typeface="Comic Sans MS Bold" pitchFamily="1" charset="0"/>
              </a:rPr>
              <a:t>“The expectation of a favorable future under God’s direction.”</a:t>
            </a:r>
          </a:p>
          <a:p>
            <a:pPr eaLnBrk="1" hangingPunct="1">
              <a:lnSpc>
                <a:spcPct val="90000"/>
              </a:lnSpc>
            </a:pPr>
            <a:r>
              <a:rPr lang="en-US" sz="3000" dirty="0">
                <a:solidFill>
                  <a:srgbClr val="F0DBBA"/>
                </a:solidFill>
                <a:effectLst>
                  <a:outerShdw blurRad="38100" dist="38100" dir="2700000" algn="tl">
                    <a:srgbClr val="FFFFFF"/>
                  </a:outerShdw>
                </a:effectLst>
                <a:latin typeface="Comic Sans MS Bold" pitchFamily="1" charset="0"/>
              </a:rPr>
              <a:t>Hope is described as one of the three essential virtues that are foundational  in our Christian life. It is linked in scripture with love and faith. This threefold combination is found in 1</a:t>
            </a:r>
            <a:r>
              <a:rPr lang="en-US" sz="3000" baseline="30000" dirty="0">
                <a:solidFill>
                  <a:srgbClr val="F0DBBA"/>
                </a:solidFill>
                <a:effectLst>
                  <a:outerShdw blurRad="38100" dist="38100" dir="2700000" algn="tl">
                    <a:srgbClr val="FFFFFF"/>
                  </a:outerShdw>
                </a:effectLst>
                <a:latin typeface="Comic Sans MS Bold" pitchFamily="1" charset="0"/>
              </a:rPr>
              <a:t>st</a:t>
            </a:r>
            <a:r>
              <a:rPr lang="en-US" sz="3000" dirty="0">
                <a:solidFill>
                  <a:srgbClr val="F0DBBA"/>
                </a:solidFill>
                <a:effectLst>
                  <a:outerShdw blurRad="38100" dist="38100" dir="2700000" algn="tl">
                    <a:srgbClr val="FFFFFF"/>
                  </a:outerShdw>
                </a:effectLst>
                <a:latin typeface="Comic Sans MS Bold" pitchFamily="1" charset="0"/>
              </a:rPr>
              <a:t>  Thess.1:3, 5:8 Gal.5:5-6, 1</a:t>
            </a:r>
            <a:r>
              <a:rPr lang="en-US" sz="3000" baseline="30000" dirty="0">
                <a:solidFill>
                  <a:srgbClr val="F0DBBA"/>
                </a:solidFill>
                <a:effectLst>
                  <a:outerShdw blurRad="38100" dist="38100" dir="2700000" algn="tl">
                    <a:srgbClr val="FFFFFF"/>
                  </a:outerShdw>
                </a:effectLst>
                <a:latin typeface="Comic Sans MS Bold" pitchFamily="1" charset="0"/>
              </a:rPr>
              <a:t>st</a:t>
            </a:r>
            <a:r>
              <a:rPr lang="en-US" sz="3000" dirty="0">
                <a:solidFill>
                  <a:srgbClr val="F0DBBA"/>
                </a:solidFill>
                <a:effectLst>
                  <a:outerShdw blurRad="38100" dist="38100" dir="2700000" algn="tl">
                    <a:srgbClr val="FFFFFF"/>
                  </a:outerShdw>
                </a:effectLst>
                <a:latin typeface="Comic Sans MS Bold" pitchFamily="1" charset="0"/>
              </a:rPr>
              <a:t> Cor. 13:13, Hebrews 6:10-12.</a:t>
            </a:r>
            <a:endParaRPr lang="en-US" sz="3000" dirty="0">
              <a:latin typeface="Comic Sans MS Bold" pitchFamily="1"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idx="4294967295"/>
          </p:nvPr>
        </p:nvSpPr>
        <p:spPr>
          <a:xfrm>
            <a:off x="2693988" y="242888"/>
            <a:ext cx="7772400" cy="1143000"/>
          </a:xfrm>
        </p:spPr>
        <p:txBody>
          <a:bodyPr vert="horz" wrap="square" lIns="91440" tIns="45720" rIns="91440" bIns="45720" numCol="1" anchor="ctr" anchorCtr="0" compatLnSpc="1">
            <a:prstTxWarp prst="textNoShape">
              <a:avLst/>
            </a:prstTxWarp>
          </a:bodyPr>
          <a:lstStyle/>
          <a:p>
            <a:pPr algn="ctr" eaLnBrk="1" hangingPunct="1"/>
            <a:r>
              <a:rPr lang="en-US">
                <a:latin typeface="Comic Sans MS Bold" pitchFamily="1" charset="0"/>
              </a:rPr>
              <a:t>Hope’s Relationships</a:t>
            </a:r>
          </a:p>
        </p:txBody>
      </p:sp>
      <p:sp>
        <p:nvSpPr>
          <p:cNvPr id="3" name="Text Placeholder 2"/>
          <p:cNvSpPr>
            <a:spLocks noGrp="1"/>
          </p:cNvSpPr>
          <p:nvPr>
            <p:ph type="body" idx="4294967295"/>
          </p:nvPr>
        </p:nvSpPr>
        <p:spPr>
          <a:xfrm>
            <a:off x="2693988" y="1676401"/>
            <a:ext cx="7772400" cy="4384675"/>
          </a:xfrm>
        </p:spPr>
        <p:txBody>
          <a:bodyPr>
            <a:normAutofit fontScale="92500"/>
          </a:bodyPr>
          <a:lstStyle/>
          <a:p>
            <a:pPr eaLnBrk="1" hangingPunct="1"/>
            <a:r>
              <a:rPr lang="en-US" dirty="0">
                <a:solidFill>
                  <a:srgbClr val="FF00FF"/>
                </a:solidFill>
                <a:latin typeface="Comic Sans MS Bold" pitchFamily="1" charset="0"/>
              </a:rPr>
              <a:t>Hope cannot exist without faith in someone or something that gives hope the confidence it needs. </a:t>
            </a:r>
          </a:p>
          <a:p>
            <a:pPr eaLnBrk="1" hangingPunct="1"/>
            <a:r>
              <a:rPr lang="en-US" sz="3600" dirty="0">
                <a:solidFill>
                  <a:srgbClr val="FF00FF"/>
                </a:solidFill>
                <a:latin typeface="Comic Sans MS Bold" pitchFamily="1" charset="0"/>
              </a:rPr>
              <a:t>Therefore faith in God was always foundational to having a hope that does not disappoint. The word for faith in the Old Testament is also used to define hope.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idx="4294967295"/>
          </p:nvPr>
        </p:nvSpPr>
        <p:spPr>
          <a:xfrm>
            <a:off x="2667000" y="381000"/>
            <a:ext cx="7772400" cy="979488"/>
          </a:xfrm>
        </p:spPr>
        <p:txBody>
          <a:bodyPr vert="horz" wrap="square" lIns="91440" tIns="45720" rIns="91440" bIns="45720" numCol="1" anchor="ctr" anchorCtr="0" compatLnSpc="1">
            <a:prstTxWarp prst="textNoShape">
              <a:avLst/>
            </a:prstTxWarp>
          </a:bodyPr>
          <a:lstStyle/>
          <a:p>
            <a:pPr algn="ctr" eaLnBrk="1" hangingPunct="1"/>
            <a:r>
              <a:rPr lang="en-US" sz="3600" dirty="0">
                <a:latin typeface="Comic Sans MS Bold" pitchFamily="1" charset="0"/>
              </a:rPr>
              <a:t>What Does It Mean To Be Lost</a:t>
            </a:r>
            <a:endParaRPr lang="en-US" dirty="0">
              <a:latin typeface="Comic Sans MS Bold" pitchFamily="1" charset="0"/>
            </a:endParaRPr>
          </a:p>
        </p:txBody>
      </p:sp>
      <p:sp>
        <p:nvSpPr>
          <p:cNvPr id="21506" name="Text Placeholder 2"/>
          <p:cNvSpPr>
            <a:spLocks noGrp="1"/>
          </p:cNvSpPr>
          <p:nvPr>
            <p:ph type="body" idx="4294967295"/>
          </p:nvPr>
        </p:nvSpPr>
        <p:spPr>
          <a:xfrm>
            <a:off x="2693988" y="1981200"/>
            <a:ext cx="7772400" cy="4079875"/>
          </a:xfrm>
        </p:spPr>
        <p:txBody>
          <a:bodyPr/>
          <a:lstStyle/>
          <a:p>
            <a:pPr eaLnBrk="1" hangingPunct="1">
              <a:lnSpc>
                <a:spcPct val="90000"/>
              </a:lnSpc>
            </a:pPr>
            <a:r>
              <a:rPr lang="en-US" dirty="0">
                <a:latin typeface="Comic Sans MS Bold" pitchFamily="1" charset="0"/>
              </a:rPr>
              <a:t>Paul describes spiritual </a:t>
            </a:r>
            <a:r>
              <a:rPr lang="en-US" dirty="0" err="1">
                <a:latin typeface="Comic Sans MS Bold" pitchFamily="1" charset="0"/>
              </a:rPr>
              <a:t>lostness</a:t>
            </a:r>
            <a:r>
              <a:rPr lang="en-US" dirty="0">
                <a:latin typeface="Comic Sans MS Bold" pitchFamily="1" charset="0"/>
              </a:rPr>
              <a:t> as being “without hope”. If fact he states specifically to be without hope is to be without God in this World. Eph. 2:12, I Thess. 4:13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anim calcmode="lin" valueType="num">
                                      <p:cBhvr>
                                        <p:cTn id="7" dur="1000" fill="hold"/>
                                        <p:tgtEl>
                                          <p:spTgt spid="2150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150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15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p:cNvSpPr>
            <a:spLocks noGrp="1"/>
          </p:cNvSpPr>
          <p:nvPr>
            <p:ph type="title" idx="4294967295"/>
          </p:nvPr>
        </p:nvSpPr>
        <p:spPr>
          <a:xfrm>
            <a:off x="1752600" y="0"/>
            <a:ext cx="8610600" cy="1143000"/>
          </a:xfrm>
        </p:spPr>
        <p:txBody>
          <a:bodyPr/>
          <a:lstStyle/>
          <a:p>
            <a:pPr eaLnBrk="1" hangingPunct="1"/>
            <a:r>
              <a:rPr lang="en-US" sz="3600" dirty="0">
                <a:solidFill>
                  <a:srgbClr val="F0DBBA"/>
                </a:solidFill>
                <a:latin typeface="Comic Sans MS Bold" pitchFamily="1" charset="0"/>
              </a:rPr>
              <a:t>HOPE AND FAITH TOGETHER</a:t>
            </a:r>
            <a:br>
              <a:rPr lang="en-US" sz="3600" dirty="0">
                <a:solidFill>
                  <a:srgbClr val="F0DBBA"/>
                </a:solidFill>
                <a:latin typeface="Comic Sans MS Bold" pitchFamily="1" charset="0"/>
              </a:rPr>
            </a:br>
            <a:endParaRPr lang="en-US" sz="3600" dirty="0">
              <a:solidFill>
                <a:srgbClr val="F0DBBA"/>
              </a:solidFill>
              <a:latin typeface="Comic Sans MS Bold" pitchFamily="1" charset="0"/>
            </a:endParaRPr>
          </a:p>
        </p:txBody>
      </p:sp>
      <p:sp>
        <p:nvSpPr>
          <p:cNvPr id="3" name="Text Placeholder 2"/>
          <p:cNvSpPr>
            <a:spLocks noGrp="1"/>
          </p:cNvSpPr>
          <p:nvPr>
            <p:ph type="body" idx="4294967295"/>
          </p:nvPr>
        </p:nvSpPr>
        <p:spPr/>
        <p:txBody>
          <a:bodyPr/>
          <a:lstStyle/>
          <a:p>
            <a:pPr eaLnBrk="1" hangingPunct="1">
              <a:lnSpc>
                <a:spcPct val="80000"/>
              </a:lnSpc>
            </a:pPr>
            <a:r>
              <a:rPr lang="en-US" sz="3000" dirty="0">
                <a:solidFill>
                  <a:schemeClr val="bg1"/>
                </a:solidFill>
                <a:latin typeface="Comic Sans MS Bold" pitchFamily="1" charset="0"/>
              </a:rPr>
              <a:t>God’s plans for us is to give us not only direction but hope Jeremiah. 29:11</a:t>
            </a:r>
          </a:p>
          <a:p>
            <a:pPr eaLnBrk="1" hangingPunct="1">
              <a:lnSpc>
                <a:spcPct val="80000"/>
              </a:lnSpc>
            </a:pPr>
            <a:r>
              <a:rPr lang="en-US" sz="3000" dirty="0">
                <a:solidFill>
                  <a:schemeClr val="bg1"/>
                </a:solidFill>
                <a:latin typeface="Comic Sans MS Bold" pitchFamily="1" charset="0"/>
              </a:rPr>
              <a:t>Hope is an anchor for our soul Hebrews 6:19 </a:t>
            </a:r>
          </a:p>
          <a:p>
            <a:pPr algn="ctr" eaLnBrk="1" hangingPunct="1">
              <a:lnSpc>
                <a:spcPct val="80000"/>
              </a:lnSpc>
              <a:buFontTx/>
              <a:buNone/>
            </a:pPr>
            <a:endParaRPr lang="en-US" sz="3000" i="1" dirty="0">
              <a:solidFill>
                <a:srgbClr val="F0DBBA"/>
              </a:solidFill>
              <a:latin typeface="Comic Sans MS Bold" pitchFamily="1" charset="0"/>
            </a:endParaRPr>
          </a:p>
          <a:p>
            <a:pPr algn="ctr" eaLnBrk="1" hangingPunct="1">
              <a:lnSpc>
                <a:spcPct val="80000"/>
              </a:lnSpc>
              <a:buFontTx/>
              <a:buNone/>
            </a:pPr>
            <a:r>
              <a:rPr lang="en-US" sz="3000" i="1" dirty="0">
                <a:solidFill>
                  <a:srgbClr val="F0DBBA"/>
                </a:solidFill>
                <a:latin typeface="Comic Sans MS Bold" pitchFamily="1" charset="0"/>
              </a:rPr>
              <a:t>We have an anchor that keeps the soul, Steadfast and sure while the billows roll, Fastened to the Rock which cannot move ~ Grounded firm and deep in the Savior’s love.</a:t>
            </a:r>
            <a:endParaRPr lang="en-US" sz="3000" i="1" dirty="0">
              <a:solidFill>
                <a:schemeClr val="bg1"/>
              </a:solidFill>
              <a:latin typeface="Comic Sans MS Bold" pitchFamily="1" charset="0"/>
            </a:endParaRPr>
          </a:p>
          <a:p>
            <a:pPr eaLnBrk="1" hangingPunct="1">
              <a:lnSpc>
                <a:spcPct val="80000"/>
              </a:lnSpc>
              <a:buNone/>
            </a:pPr>
            <a:endParaRPr lang="en-US" sz="3000" dirty="0">
              <a:latin typeface="Comic Sans MS Bold" pitchFamily="1"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36482" name="Rectangle 1026"/>
          <p:cNvSpPr>
            <a:spLocks noGrp="1" noChangeArrowheads="1"/>
          </p:cNvSpPr>
          <p:nvPr>
            <p:ph type="body" idx="1"/>
          </p:nvPr>
        </p:nvSpPr>
        <p:spPr>
          <a:xfrm>
            <a:off x="1981200" y="152400"/>
            <a:ext cx="8458200" cy="6705600"/>
          </a:xfrm>
        </p:spPr>
        <p:txBody>
          <a:bodyPr/>
          <a:lstStyle/>
          <a:p>
            <a:pPr eaLnBrk="1" hangingPunct="1">
              <a:lnSpc>
                <a:spcPct val="90000"/>
              </a:lnSpc>
              <a:defRPr/>
            </a:pPr>
            <a:endParaRPr lang="en-US" sz="900" b="1">
              <a:effectLst>
                <a:outerShdw blurRad="38100" dist="38100" dir="2700000" algn="tl">
                  <a:srgbClr val="C0C0C0"/>
                </a:outerShdw>
              </a:effectLst>
              <a:latin typeface="Comic Sans MS" pitchFamily="66" charset="0"/>
              <a:ea typeface="+mn-ea"/>
            </a:endParaRPr>
          </a:p>
          <a:p>
            <a:pPr eaLnBrk="1" hangingPunct="1">
              <a:lnSpc>
                <a:spcPct val="90000"/>
              </a:lnSpc>
              <a:buFontTx/>
              <a:buNone/>
              <a:defRPr/>
            </a:pPr>
            <a:r>
              <a:rPr lang="en-US" sz="7200" b="1">
                <a:effectLst>
                  <a:outerShdw blurRad="38100" dist="38100" dir="2700000" algn="tl">
                    <a:srgbClr val="C0C0C0"/>
                  </a:outerShdw>
                </a:effectLst>
                <a:latin typeface="Comic Sans MS" pitchFamily="66" charset="0"/>
                <a:ea typeface="+mn-ea"/>
              </a:rPr>
              <a:t>“If they get you asking the wrong questions, they don’t have to worry about the answers.”</a:t>
            </a:r>
            <a:r>
              <a:rPr lang="en-US" b="1">
                <a:effectLst>
                  <a:outerShdw blurRad="38100" dist="38100" dir="2700000" algn="tl">
                    <a:srgbClr val="C0C0C0"/>
                  </a:outerShdw>
                </a:effectLst>
                <a:latin typeface="Comic Sans MS" pitchFamily="66" charset="0"/>
                <a:ea typeface="+mn-ea"/>
              </a:rPr>
              <a:t> Thomas Pynchon</a:t>
            </a:r>
            <a:endParaRPr lang="en-US" sz="4400" b="1">
              <a:effectLst>
                <a:outerShdw blurRad="38100" dist="38100" dir="2700000" algn="tl">
                  <a:srgbClr val="C0C0C0"/>
                </a:outerShdw>
              </a:effectLst>
              <a:latin typeface="Comic Sans MS" pitchFamily="66" charset="0"/>
              <a:ea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3648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482"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044802" name="Rectangle 2"/>
          <p:cNvSpPr>
            <a:spLocks noGrp="1" noChangeArrowheads="1"/>
          </p:cNvSpPr>
          <p:nvPr>
            <p:ph type="title"/>
          </p:nvPr>
        </p:nvSpPr>
        <p:spPr>
          <a:xfrm>
            <a:off x="2209800" y="0"/>
            <a:ext cx="7772400" cy="1143000"/>
          </a:xfrm>
        </p:spPr>
        <p:txBody>
          <a:bodyPr/>
          <a:lstStyle/>
          <a:p>
            <a:r>
              <a:rPr lang="en-US" sz="4800" b="1" dirty="0">
                <a:effectLst>
                  <a:outerShdw blurRad="38100" dist="38100" dir="2700000" algn="tl">
                    <a:srgbClr val="C0C0C0"/>
                  </a:outerShdw>
                </a:effectLst>
              </a:rPr>
              <a:t>The Butterfly Effect Of </a:t>
            </a:r>
            <a:br>
              <a:rPr lang="en-US" sz="4800" b="1" dirty="0">
                <a:effectLst>
                  <a:outerShdw blurRad="38100" dist="38100" dir="2700000" algn="tl">
                    <a:srgbClr val="C0C0C0"/>
                  </a:outerShdw>
                </a:effectLst>
              </a:rPr>
            </a:br>
            <a:r>
              <a:rPr lang="en-US" b="1" dirty="0">
                <a:effectLst>
                  <a:outerShdw blurRad="38100" dist="38100" dir="2700000" algn="tl">
                    <a:srgbClr val="C0C0C0"/>
                  </a:outerShdw>
                </a:effectLst>
              </a:rPr>
              <a:t>Christian &amp; Church History</a:t>
            </a:r>
          </a:p>
        </p:txBody>
      </p:sp>
      <p:sp>
        <p:nvSpPr>
          <p:cNvPr id="4044803" name="Rectangle 3"/>
          <p:cNvSpPr>
            <a:spLocks noGrp="1" noChangeArrowheads="1"/>
          </p:cNvSpPr>
          <p:nvPr>
            <p:ph type="body" idx="1"/>
          </p:nvPr>
        </p:nvSpPr>
        <p:spPr>
          <a:xfrm>
            <a:off x="2057400" y="1981200"/>
            <a:ext cx="8305800" cy="2438400"/>
          </a:xfrm>
        </p:spPr>
        <p:txBody>
          <a:bodyPr/>
          <a:lstStyle/>
          <a:p>
            <a:pPr>
              <a:buClr>
                <a:srgbClr val="993366"/>
              </a:buClr>
              <a:buFont typeface="Wingdings" pitchFamily="2" charset="2"/>
              <a:buChar char="q"/>
            </a:pPr>
            <a:r>
              <a:rPr lang="en-US" sz="2800" i="1">
                <a:solidFill>
                  <a:srgbClr val="FF66FF"/>
                </a:solidFill>
                <a:effectLst>
                  <a:outerShdw blurRad="38100" dist="38100" dir="2700000" algn="tl">
                    <a:srgbClr val="C0C0C0"/>
                  </a:outerShdw>
                </a:effectLst>
              </a:rPr>
              <a:t>  </a:t>
            </a:r>
            <a:r>
              <a:rPr lang="en-US" sz="2800" u="sng">
                <a:solidFill>
                  <a:srgbClr val="FF66FF"/>
                </a:solidFill>
                <a:effectLst>
                  <a:outerShdw blurRad="38100" dist="38100" dir="2700000" algn="tl">
                    <a:srgbClr val="C0C0C0"/>
                  </a:outerShdw>
                </a:effectLst>
              </a:rPr>
              <a:t>Sensitive Dependence On Initial Conditions</a:t>
            </a:r>
          </a:p>
          <a:p>
            <a:pPr>
              <a:buClr>
                <a:srgbClr val="993366"/>
              </a:buClr>
              <a:buFont typeface="Wingdings" pitchFamily="2" charset="2"/>
              <a:buNone/>
            </a:pPr>
            <a:r>
              <a:rPr lang="en-US" sz="2800">
                <a:solidFill>
                  <a:srgbClr val="FF66FF"/>
                </a:solidFill>
                <a:effectLst>
                  <a:outerShdw blurRad="38100" dist="38100" dir="2700000" algn="tl">
                    <a:srgbClr val="C0C0C0"/>
                  </a:outerShdw>
                </a:effectLst>
              </a:rPr>
              <a:t>    </a:t>
            </a:r>
            <a:r>
              <a:rPr lang="en-US" sz="2800" i="1">
                <a:solidFill>
                  <a:srgbClr val="FF66FF"/>
                </a:solidFill>
                <a:effectLst>
                  <a:outerShdw blurRad="38100" dist="38100" dir="2700000" algn="tl">
                    <a:srgbClr val="C0C0C0"/>
                  </a:outerShdw>
                </a:effectLst>
              </a:rPr>
              <a:t>Small variations in initial condition of a non-linear dynamical system may produce large variations in long term behavior of the system.</a:t>
            </a:r>
          </a:p>
          <a:p>
            <a:pPr>
              <a:buClr>
                <a:srgbClr val="993366"/>
              </a:buClr>
              <a:buFont typeface="Wingdings" pitchFamily="2" charset="2"/>
              <a:buChar char="q"/>
            </a:pPr>
            <a:r>
              <a:rPr lang="en-US" sz="2800" i="1">
                <a:solidFill>
                  <a:srgbClr val="FF66FF"/>
                </a:solidFill>
                <a:effectLst>
                  <a:outerShdw blurRad="38100" dist="38100" dir="2700000" algn="tl">
                    <a:srgbClr val="C0C0C0"/>
                  </a:outerShdw>
                </a:effectLst>
              </a:rPr>
              <a:t>  </a:t>
            </a:r>
            <a:r>
              <a:rPr lang="en-US" sz="2800" u="sng">
                <a:solidFill>
                  <a:srgbClr val="FF66FF"/>
                </a:solidFill>
                <a:effectLst>
                  <a:outerShdw blurRad="38100" dist="38100" dir="2700000" algn="tl">
                    <a:srgbClr val="C0C0C0"/>
                  </a:outerShdw>
                </a:effectLst>
              </a:rPr>
              <a:t>Each Iteration Amplifies The Initial Departure</a:t>
            </a:r>
          </a:p>
        </p:txBody>
      </p:sp>
      <p:pic>
        <p:nvPicPr>
          <p:cNvPr id="4" name="Picture 3" descr="waves-an2.gif"/>
          <p:cNvPicPr>
            <a:picLocks noChangeAspect="1"/>
          </p:cNvPicPr>
          <p:nvPr/>
        </p:nvPicPr>
        <p:blipFill>
          <a:blip r:embed="rId5" cstate="print"/>
          <a:stretch>
            <a:fillRect/>
          </a:stretch>
        </p:blipFill>
        <p:spPr>
          <a:xfrm>
            <a:off x="7848600" y="4495800"/>
            <a:ext cx="2819400" cy="236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044802">
                                            <p:txEl>
                                              <p:pRg st="0" end="0"/>
                                            </p:txEl>
                                          </p:spTgt>
                                        </p:tgtEl>
                                        <p:attrNameLst>
                                          <p:attrName>style.visibility</p:attrName>
                                        </p:attrNameLst>
                                      </p:cBhvr>
                                      <p:to>
                                        <p:strVal val="visible"/>
                                      </p:to>
                                    </p:set>
                                    <p:anim calcmode="lin" valueType="num">
                                      <p:cBhvr additive="base">
                                        <p:cTn id="7" dur="300" fill="hold"/>
                                        <p:tgtEl>
                                          <p:spTgt spid="404480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04480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4044803">
                                            <p:txEl>
                                              <p:pRg st="0" end="0"/>
                                            </p:txEl>
                                          </p:spTgt>
                                        </p:tgtEl>
                                        <p:attrNameLst>
                                          <p:attrName>style.visibility</p:attrName>
                                        </p:attrNameLst>
                                      </p:cBhvr>
                                      <p:to>
                                        <p:strVal val="visible"/>
                                      </p:to>
                                    </p:set>
                                    <p:animEffect transition="in" filter="wipe(up)">
                                      <p:cBhvr>
                                        <p:cTn id="13" dur="75"/>
                                        <p:tgtEl>
                                          <p:spTgt spid="4044803">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4044803">
                                            <p:txEl>
                                              <p:pRg st="1" end="1"/>
                                            </p:txEl>
                                          </p:spTgt>
                                        </p:tgtEl>
                                        <p:attrNameLst>
                                          <p:attrName>style.visibility</p:attrName>
                                        </p:attrNameLst>
                                      </p:cBhvr>
                                      <p:to>
                                        <p:strVal val="visible"/>
                                      </p:to>
                                    </p:set>
                                    <p:animEffect transition="in" filter="wipe(up)">
                                      <p:cBhvr>
                                        <p:cTn id="18" dur="75"/>
                                        <p:tgtEl>
                                          <p:spTgt spid="4044803">
                                            <p:txEl>
                                              <p:pRg st="1" end="1"/>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3" name="type.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iterate type="lt">
                                    <p:tmPct val="100000"/>
                                  </p:iterate>
                                  <p:childTnLst>
                                    <p:set>
                                      <p:cBhvr>
                                        <p:cTn id="22" dur="1" fill="hold">
                                          <p:stCondLst>
                                            <p:cond delay="0"/>
                                          </p:stCondLst>
                                        </p:cTn>
                                        <p:tgtEl>
                                          <p:spTgt spid="4044803">
                                            <p:txEl>
                                              <p:pRg st="2" end="2"/>
                                            </p:txEl>
                                          </p:spTgt>
                                        </p:tgtEl>
                                        <p:attrNameLst>
                                          <p:attrName>style.visibility</p:attrName>
                                        </p:attrNameLst>
                                      </p:cBhvr>
                                      <p:to>
                                        <p:strVal val="visible"/>
                                      </p:to>
                                    </p:set>
                                    <p:animEffect transition="in" filter="wipe(up)">
                                      <p:cBhvr>
                                        <p:cTn id="23" dur="75"/>
                                        <p:tgtEl>
                                          <p:spTgt spid="4044803">
                                            <p:txEl>
                                              <p:pRg st="2" end="2"/>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3" name="type.wav"/>
                                        </p:tgtEl>
                                      </p:cMediaNode>
                                    </p:audio>
                                  </p:subTnLst>
                                </p:cTn>
                              </p:par>
                            </p:childTnLst>
                          </p:cTn>
                        </p:par>
                      </p:childTnLst>
                    </p:cTn>
                  </p:par>
                  <p:par>
                    <p:cTn id="24" fill="hold">
                      <p:stCondLst>
                        <p:cond delay="indefinite"/>
                      </p:stCondLst>
                      <p:childTnLst>
                        <p:par>
                          <p:cTn id="25" fill="hold">
                            <p:stCondLst>
                              <p:cond delay="0"/>
                            </p:stCondLst>
                            <p:childTnLst>
                              <p:par>
                                <p:cTn id="26" presetID="51"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770" decel="100000"/>
                                        <p:tgtEl>
                                          <p:spTgt spid="4"/>
                                        </p:tgtEl>
                                      </p:cBhvr>
                                    </p:animEffect>
                                    <p:animScale>
                                      <p:cBhvr>
                                        <p:cTn id="29" dur="770" decel="100000"/>
                                        <p:tgtEl>
                                          <p:spTgt spid="4"/>
                                        </p:tgtEl>
                                      </p:cBhvr>
                                      <p:from x="10000" y="10000"/>
                                      <p:to x="200000" y="450000"/>
                                    </p:animScale>
                                    <p:animScale>
                                      <p:cBhvr>
                                        <p:cTn id="30" dur="1230" accel="100000" fill="hold">
                                          <p:stCondLst>
                                            <p:cond delay="770"/>
                                          </p:stCondLst>
                                        </p:cTn>
                                        <p:tgtEl>
                                          <p:spTgt spid="4"/>
                                        </p:tgtEl>
                                      </p:cBhvr>
                                      <p:from x="200000" y="450000"/>
                                      <p:to x="100000" y="100000"/>
                                    </p:animScale>
                                    <p:set>
                                      <p:cBhvr>
                                        <p:cTn id="31" dur="770" fill="hold"/>
                                        <p:tgtEl>
                                          <p:spTgt spid="4"/>
                                        </p:tgtEl>
                                        <p:attrNameLst>
                                          <p:attrName>ppt_x</p:attrName>
                                        </p:attrNameLst>
                                      </p:cBhvr>
                                      <p:to>
                                        <p:strVal val="(0.5)"/>
                                      </p:to>
                                    </p:set>
                                    <p:anim from="(0.5)" to="(#ppt_x)" calcmode="lin" valueType="num">
                                      <p:cBhvr>
                                        <p:cTn id="32" dur="1230" accel="100000" fill="hold">
                                          <p:stCondLst>
                                            <p:cond delay="770"/>
                                          </p:stCondLst>
                                        </p:cTn>
                                        <p:tgtEl>
                                          <p:spTgt spid="4"/>
                                        </p:tgtEl>
                                        <p:attrNameLst>
                                          <p:attrName>ppt_x</p:attrName>
                                        </p:attrNameLst>
                                      </p:cBhvr>
                                    </p:anim>
                                    <p:set>
                                      <p:cBhvr>
                                        <p:cTn id="33" dur="770" fill="hold"/>
                                        <p:tgtEl>
                                          <p:spTgt spid="4"/>
                                        </p:tgtEl>
                                        <p:attrNameLst>
                                          <p:attrName>ppt_y</p:attrName>
                                        </p:attrNameLst>
                                      </p:cBhvr>
                                      <p:to>
                                        <p:strVal val="(#ppt_y+0.4)"/>
                                      </p:to>
                                    </p:set>
                                    <p:anim from="(#ppt_y+0.4)" to="(#ppt_y)" calcmode="lin" valueType="num">
                                      <p:cBhvr>
                                        <p:cTn id="34" dur="1230" accel="100000" fill="hold">
                                          <p:stCondLst>
                                            <p:cond delay="770"/>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02" grpId="0" build="p" autoUpdateAnimBg="0"/>
      <p:bldP spid="4044803"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07" name="Rectangle 3"/>
          <p:cNvSpPr>
            <a:spLocks noGrp="1" noChangeArrowheads="1"/>
          </p:cNvSpPr>
          <p:nvPr>
            <p:ph type="body" idx="1"/>
          </p:nvPr>
        </p:nvSpPr>
        <p:spPr>
          <a:xfrm>
            <a:off x="1828800" y="228600"/>
            <a:ext cx="8839200" cy="6400800"/>
          </a:xfrm>
        </p:spPr>
        <p:txBody>
          <a:bodyPr/>
          <a:lstStyle/>
          <a:p>
            <a:pPr eaLnBrk="1" hangingPunct="1">
              <a:lnSpc>
                <a:spcPct val="90000"/>
              </a:lnSpc>
              <a:buFontTx/>
              <a:buNone/>
              <a:defRPr/>
            </a:pPr>
            <a:r>
              <a:rPr lang="en-US" sz="8800" b="1">
                <a:effectLst>
                  <a:outerShdw blurRad="38100" dist="38100" dir="2700000" algn="tl">
                    <a:srgbClr val="C0C0C0"/>
                  </a:outerShdw>
                </a:effectLst>
                <a:latin typeface="Comic Sans MS" pitchFamily="66" charset="0"/>
                <a:ea typeface="+mn-ea"/>
              </a:rPr>
              <a:t>“An error is the more dangerous the more truth it contains.”</a:t>
            </a:r>
            <a:r>
              <a:rPr lang="en-US" sz="2800" b="1">
                <a:effectLst>
                  <a:outerShdw blurRad="38100" dist="38100" dir="2700000" algn="tl">
                    <a:srgbClr val="C0C0C0"/>
                  </a:outerShdw>
                </a:effectLst>
                <a:latin typeface="Comic Sans MS" pitchFamily="66" charset="0"/>
                <a:ea typeface="+mn-ea"/>
              </a:rPr>
              <a:t> </a:t>
            </a:r>
            <a:r>
              <a:rPr lang="en-US" sz="3600" b="1">
                <a:effectLst>
                  <a:outerShdw blurRad="38100" dist="38100" dir="2700000" algn="tl">
                    <a:srgbClr val="C0C0C0"/>
                  </a:outerShdw>
                </a:effectLst>
                <a:latin typeface="Comic Sans MS" pitchFamily="66" charset="0"/>
                <a:ea typeface="+mn-ea"/>
              </a:rPr>
              <a:t>Henri Amiel</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63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253570" name="Rectangle 1026">
            <a:extLst>
              <a:ext uri="{FF2B5EF4-FFF2-40B4-BE49-F238E27FC236}">
                <a16:creationId xmlns:a16="http://schemas.microsoft.com/office/drawing/2014/main" id="{FBE1D704-E770-9502-FF63-D21B1260D144}"/>
              </a:ext>
            </a:extLst>
          </p:cNvPr>
          <p:cNvSpPr>
            <a:spLocks noGrp="1" noChangeArrowheads="1"/>
          </p:cNvSpPr>
          <p:nvPr>
            <p:ph type="title"/>
          </p:nvPr>
        </p:nvSpPr>
        <p:spPr/>
        <p:txBody>
          <a:bodyPr/>
          <a:lstStyle/>
          <a:p>
            <a:pPr eaLnBrk="1" hangingPunct="1"/>
            <a:endParaRPr lang="en-US" altLang="en-US"/>
          </a:p>
        </p:txBody>
      </p:sp>
      <p:sp>
        <p:nvSpPr>
          <p:cNvPr id="6253571" name="Rectangle 1027">
            <a:extLst>
              <a:ext uri="{FF2B5EF4-FFF2-40B4-BE49-F238E27FC236}">
                <a16:creationId xmlns:a16="http://schemas.microsoft.com/office/drawing/2014/main" id="{F9CE4317-FD3F-245C-FA5D-9F48DC544B53}"/>
              </a:ext>
            </a:extLst>
          </p:cNvPr>
          <p:cNvSpPr>
            <a:spLocks noGrp="1" noChangeArrowheads="1"/>
          </p:cNvSpPr>
          <p:nvPr>
            <p:ph type="body" idx="1"/>
          </p:nvPr>
        </p:nvSpPr>
        <p:spPr>
          <a:xfrm>
            <a:off x="1524000" y="2133600"/>
            <a:ext cx="9144000" cy="4724400"/>
          </a:xfrm>
        </p:spPr>
        <p:txBody>
          <a:bodyPr/>
          <a:lstStyle/>
          <a:p>
            <a:pPr eaLnBrk="1" hangingPunct="1">
              <a:lnSpc>
                <a:spcPct val="90000"/>
              </a:lnSpc>
              <a:buClr>
                <a:srgbClr val="FF0066"/>
              </a:buClr>
              <a:buFont typeface="Wingdings" pitchFamily="2" charset="2"/>
              <a:buChar char="v"/>
              <a:defRPr/>
            </a:pPr>
            <a:r>
              <a:rPr lang="en-US" sz="4400">
                <a:solidFill>
                  <a:srgbClr val="FFFF00"/>
                </a:solidFill>
                <a:effectLst>
                  <a:outerShdw blurRad="38100" dist="38100" dir="2700000" algn="tl">
                    <a:srgbClr val="000000"/>
                  </a:outerShdw>
                </a:effectLst>
                <a:ea typeface="+mn-ea"/>
              </a:rPr>
              <a:t> </a:t>
            </a:r>
            <a:r>
              <a:rPr lang="en-US" sz="4800" u="sng">
                <a:solidFill>
                  <a:srgbClr val="FFFF00"/>
                </a:solidFill>
                <a:effectLst>
                  <a:outerShdw blurRad="38100" dist="38100" dir="2700000" algn="tl">
                    <a:srgbClr val="000000"/>
                  </a:outerShdw>
                </a:effectLst>
                <a:ea typeface="+mn-ea"/>
              </a:rPr>
              <a:t>Information &amp; Knowledge</a:t>
            </a:r>
          </a:p>
          <a:p>
            <a:pPr eaLnBrk="1" hangingPunct="1">
              <a:lnSpc>
                <a:spcPct val="90000"/>
              </a:lnSpc>
              <a:buClr>
                <a:srgbClr val="FF0066"/>
              </a:buClr>
              <a:buFont typeface="Wingdings" pitchFamily="2" charset="2"/>
              <a:buChar char="v"/>
              <a:defRPr/>
            </a:pPr>
            <a:endParaRPr lang="en-US" sz="1400" u="sng">
              <a:solidFill>
                <a:srgbClr val="FFFF00"/>
              </a:solidFill>
              <a:effectLst>
                <a:outerShdw blurRad="38100" dist="38100" dir="2700000" algn="tl">
                  <a:srgbClr val="000000"/>
                </a:outerShdw>
              </a:effectLst>
              <a:ea typeface="+mn-ea"/>
            </a:endParaRPr>
          </a:p>
          <a:p>
            <a:pPr eaLnBrk="1" hangingPunct="1">
              <a:lnSpc>
                <a:spcPct val="90000"/>
              </a:lnSpc>
              <a:buClr>
                <a:srgbClr val="FF0066"/>
              </a:buClr>
              <a:buFont typeface="Wingdings" pitchFamily="2" charset="2"/>
              <a:buChar char="v"/>
              <a:defRPr/>
            </a:pPr>
            <a:r>
              <a:rPr lang="en-US" sz="4800">
                <a:solidFill>
                  <a:srgbClr val="FFFF00"/>
                </a:solidFill>
                <a:effectLst>
                  <a:outerShdw blurRad="38100" dist="38100" dir="2700000" algn="tl">
                    <a:srgbClr val="000000"/>
                  </a:outerShdw>
                </a:effectLst>
                <a:ea typeface="+mn-ea"/>
              </a:rPr>
              <a:t> </a:t>
            </a:r>
            <a:r>
              <a:rPr lang="en-US" sz="4800" u="sng">
                <a:solidFill>
                  <a:srgbClr val="FFFF00"/>
                </a:solidFill>
                <a:effectLst>
                  <a:outerShdw blurRad="38100" dist="38100" dir="2700000" algn="tl">
                    <a:srgbClr val="000000"/>
                  </a:outerShdw>
                </a:effectLst>
                <a:ea typeface="+mn-ea"/>
              </a:rPr>
              <a:t>Explanation &amp; Understanding</a:t>
            </a:r>
          </a:p>
          <a:p>
            <a:pPr eaLnBrk="1" hangingPunct="1">
              <a:lnSpc>
                <a:spcPct val="90000"/>
              </a:lnSpc>
              <a:defRPr/>
            </a:pPr>
            <a:endParaRPr lang="en-US" sz="1400" u="sng">
              <a:solidFill>
                <a:srgbClr val="FFFF00"/>
              </a:solidFill>
              <a:effectLst>
                <a:outerShdw blurRad="38100" dist="38100" dir="2700000" algn="tl">
                  <a:srgbClr val="000000"/>
                </a:outerShdw>
              </a:effectLst>
              <a:ea typeface="+mn-ea"/>
            </a:endParaRPr>
          </a:p>
          <a:p>
            <a:pPr eaLnBrk="1" hangingPunct="1">
              <a:lnSpc>
                <a:spcPct val="90000"/>
              </a:lnSpc>
              <a:buClr>
                <a:srgbClr val="FF0066"/>
              </a:buClr>
              <a:buFont typeface="Wingdings" pitchFamily="2" charset="2"/>
              <a:buChar char="v"/>
              <a:defRPr/>
            </a:pPr>
            <a:r>
              <a:rPr lang="en-US" sz="4800" b="1">
                <a:solidFill>
                  <a:srgbClr val="FFFF00"/>
                </a:solidFill>
                <a:effectLst>
                  <a:outerShdw blurRad="38100" dist="38100" dir="2700000" algn="tl">
                    <a:srgbClr val="000000"/>
                  </a:outerShdw>
                </a:effectLst>
                <a:ea typeface="+mn-ea"/>
              </a:rPr>
              <a:t> </a:t>
            </a:r>
            <a:r>
              <a:rPr lang="en-US" sz="4800" b="1" u="sng">
                <a:solidFill>
                  <a:srgbClr val="FFFF00"/>
                </a:solidFill>
                <a:effectLst>
                  <a:outerShdw blurRad="38100" dist="38100" dir="2700000" algn="tl">
                    <a:srgbClr val="000000"/>
                  </a:outerShdw>
                </a:effectLst>
                <a:ea typeface="+mn-ea"/>
              </a:rPr>
              <a:t>Experience &amp; Belief System</a:t>
            </a:r>
          </a:p>
          <a:p>
            <a:pPr eaLnBrk="1" hangingPunct="1">
              <a:lnSpc>
                <a:spcPct val="90000"/>
              </a:lnSpc>
              <a:defRPr/>
            </a:pPr>
            <a:endParaRPr lang="en-US" sz="1400" b="1">
              <a:solidFill>
                <a:srgbClr val="FFFF00"/>
              </a:solidFill>
              <a:effectLst>
                <a:outerShdw blurRad="38100" dist="38100" dir="2700000" algn="tl">
                  <a:srgbClr val="000000"/>
                </a:outerShdw>
              </a:effectLst>
              <a:ea typeface="+mn-ea"/>
            </a:endParaRPr>
          </a:p>
          <a:p>
            <a:pPr eaLnBrk="1" hangingPunct="1">
              <a:lnSpc>
                <a:spcPct val="90000"/>
              </a:lnSpc>
              <a:buClr>
                <a:srgbClr val="FF0066"/>
              </a:buClr>
              <a:buFont typeface="Wingdings" pitchFamily="2" charset="2"/>
              <a:buChar char="v"/>
              <a:defRPr/>
            </a:pPr>
            <a:r>
              <a:rPr lang="en-US" sz="4800" b="1">
                <a:solidFill>
                  <a:srgbClr val="FFFF00"/>
                </a:solidFill>
                <a:effectLst>
                  <a:outerShdw blurRad="38100" dist="38100" dir="2700000" algn="tl">
                    <a:srgbClr val="000000"/>
                  </a:outerShdw>
                </a:effectLst>
                <a:ea typeface="+mn-ea"/>
              </a:rPr>
              <a:t> </a:t>
            </a:r>
            <a:r>
              <a:rPr lang="en-US" sz="8000" b="1" u="sng">
                <a:solidFill>
                  <a:srgbClr val="FFFF00"/>
                </a:solidFill>
                <a:effectLst>
                  <a:outerShdw blurRad="38100" dist="38100" dir="2700000" algn="tl">
                    <a:srgbClr val="000000"/>
                  </a:outerShdw>
                </a:effectLst>
                <a:ea typeface="+mn-ea"/>
              </a:rPr>
              <a:t>Wisdom &amp; Truth!</a:t>
            </a:r>
          </a:p>
          <a:p>
            <a:pPr eaLnBrk="1" hangingPunct="1">
              <a:lnSpc>
                <a:spcPct val="90000"/>
              </a:lnSpc>
              <a:defRPr/>
            </a:pPr>
            <a:endParaRPr lang="en-US" sz="8000" b="1">
              <a:effectLst>
                <a:outerShdw blurRad="38100" dist="38100" dir="2700000" algn="tl">
                  <a:srgbClr val="FFFFFF"/>
                </a:outerShdw>
              </a:effectLst>
              <a:ea typeface="+mn-ea"/>
            </a:endParaRPr>
          </a:p>
        </p:txBody>
      </p:sp>
      <p:sp>
        <p:nvSpPr>
          <p:cNvPr id="904196" name="WordArt 1028">
            <a:extLst>
              <a:ext uri="{FF2B5EF4-FFF2-40B4-BE49-F238E27FC236}">
                <a16:creationId xmlns:a16="http://schemas.microsoft.com/office/drawing/2014/main" id="{A82E7839-7DE0-276B-F27B-17C0EF052BCB}"/>
              </a:ext>
            </a:extLst>
          </p:cNvPr>
          <p:cNvSpPr>
            <a:spLocks noChangeArrowheads="1" noChangeShapeType="1" noTextEdit="1"/>
          </p:cNvSpPr>
          <p:nvPr/>
        </p:nvSpPr>
        <p:spPr bwMode="auto">
          <a:xfrm>
            <a:off x="2133600" y="533400"/>
            <a:ext cx="7924800" cy="1143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Enlightenment  Couplets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6253570"/>
                                        </p:tgtEl>
                                        <p:attrNameLst>
                                          <p:attrName>style.visibility</p:attrName>
                                        </p:attrNameLst>
                                      </p:cBhvr>
                                      <p:to>
                                        <p:strVal val="visible"/>
                                      </p:to>
                                    </p:set>
                                    <p:anim calcmode="lin" valueType="num">
                                      <p:cBhvr>
                                        <p:cTn id="7" dur="500" fill="hold"/>
                                        <p:tgtEl>
                                          <p:spTgt spid="6253570"/>
                                        </p:tgtEl>
                                        <p:attrNameLst>
                                          <p:attrName>ppt_w</p:attrName>
                                        </p:attrNameLst>
                                      </p:cBhvr>
                                      <p:tavLst>
                                        <p:tav tm="0">
                                          <p:val>
                                            <p:fltVal val="0"/>
                                          </p:val>
                                        </p:tav>
                                        <p:tav tm="100000">
                                          <p:val>
                                            <p:strVal val="#ppt_w"/>
                                          </p:val>
                                        </p:tav>
                                      </p:tavLst>
                                    </p:anim>
                                    <p:anim calcmode="lin" valueType="num">
                                      <p:cBhvr>
                                        <p:cTn id="8" dur="500" fill="hold"/>
                                        <p:tgtEl>
                                          <p:spTgt spid="625357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6253571">
                                            <p:txEl>
                                              <p:pRg st="0" end="0"/>
                                            </p:txEl>
                                          </p:spTgt>
                                        </p:tgtEl>
                                        <p:attrNameLst>
                                          <p:attrName>style.visibility</p:attrName>
                                        </p:attrNameLst>
                                      </p:cBhvr>
                                      <p:to>
                                        <p:strVal val="visible"/>
                                      </p:to>
                                    </p:set>
                                    <p:anim calcmode="lin" valueType="num">
                                      <p:cBhvr>
                                        <p:cTn id="13" dur="500" fill="hold"/>
                                        <p:tgtEl>
                                          <p:spTgt spid="6253571">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62535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6253571">
                                            <p:txEl>
                                              <p:pRg st="2" end="2"/>
                                            </p:txEl>
                                          </p:spTgt>
                                        </p:tgtEl>
                                        <p:attrNameLst>
                                          <p:attrName>style.visibility</p:attrName>
                                        </p:attrNameLst>
                                      </p:cBhvr>
                                      <p:to>
                                        <p:strVal val="visible"/>
                                      </p:to>
                                    </p:set>
                                    <p:anim calcmode="lin" valueType="num">
                                      <p:cBhvr>
                                        <p:cTn id="19" dur="500" fill="hold"/>
                                        <p:tgtEl>
                                          <p:spTgt spid="625357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25357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6253571">
                                            <p:txEl>
                                              <p:pRg st="4" end="4"/>
                                            </p:txEl>
                                          </p:spTgt>
                                        </p:tgtEl>
                                        <p:attrNameLst>
                                          <p:attrName>style.visibility</p:attrName>
                                        </p:attrNameLst>
                                      </p:cBhvr>
                                      <p:to>
                                        <p:strVal val="visible"/>
                                      </p:to>
                                    </p:set>
                                    <p:anim calcmode="lin" valueType="num">
                                      <p:cBhvr>
                                        <p:cTn id="25" dur="500" fill="hold"/>
                                        <p:tgtEl>
                                          <p:spTgt spid="6253571">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6253571">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6253571">
                                            <p:txEl>
                                              <p:pRg st="6" end="6"/>
                                            </p:txEl>
                                          </p:spTgt>
                                        </p:tgtEl>
                                        <p:attrNameLst>
                                          <p:attrName>style.visibility</p:attrName>
                                        </p:attrNameLst>
                                      </p:cBhvr>
                                      <p:to>
                                        <p:strVal val="visible"/>
                                      </p:to>
                                    </p:set>
                                    <p:anim calcmode="lin" valueType="num">
                                      <p:cBhvr>
                                        <p:cTn id="31" dur="500" fill="hold"/>
                                        <p:tgtEl>
                                          <p:spTgt spid="6253571">
                                            <p:txEl>
                                              <p:pRg st="6" end="6"/>
                                            </p:txEl>
                                          </p:spTgt>
                                        </p:tgtEl>
                                        <p:attrNameLst>
                                          <p:attrName>ppt_w</p:attrName>
                                        </p:attrNameLst>
                                      </p:cBhvr>
                                      <p:tavLst>
                                        <p:tav tm="0">
                                          <p:val>
                                            <p:fltVal val="0"/>
                                          </p:val>
                                        </p:tav>
                                        <p:tav tm="100000">
                                          <p:val>
                                            <p:strVal val="#ppt_w"/>
                                          </p:val>
                                        </p:tav>
                                      </p:tavLst>
                                    </p:anim>
                                    <p:anim calcmode="lin" valueType="num">
                                      <p:cBhvr>
                                        <p:cTn id="32" dur="500" fill="hold"/>
                                        <p:tgtEl>
                                          <p:spTgt spid="6253571">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3570" grpId="0" autoUpdateAnimBg="0"/>
      <p:bldP spid="6253571"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25794" name="Rectangle 2">
            <a:extLst>
              <a:ext uri="{FF2B5EF4-FFF2-40B4-BE49-F238E27FC236}">
                <a16:creationId xmlns:a16="http://schemas.microsoft.com/office/drawing/2014/main" id="{17D258D9-F3F1-511A-8F71-B06F85C89CCA}"/>
              </a:ext>
            </a:extLst>
          </p:cNvPr>
          <p:cNvSpPr>
            <a:spLocks noGrp="1" noChangeArrowheads="1"/>
          </p:cNvSpPr>
          <p:nvPr>
            <p:ph type="title"/>
          </p:nvPr>
        </p:nvSpPr>
        <p:spPr>
          <a:xfrm>
            <a:off x="2209800" y="152400"/>
            <a:ext cx="8229600" cy="1447800"/>
          </a:xfrm>
          <a:solidFill>
            <a:srgbClr val="FF0000"/>
          </a:solidFill>
        </p:spPr>
        <p:txBody>
          <a:bodyPr/>
          <a:lstStyle/>
          <a:p>
            <a:pPr eaLnBrk="1" hangingPunct="1">
              <a:defRPr/>
            </a:pPr>
            <a:r>
              <a:rPr lang="en-US" sz="4800" b="1" dirty="0">
                <a:effectLst>
                  <a:outerShdw blurRad="38100" dist="38100" dir="2700000" algn="tl">
                    <a:srgbClr val="FFFFFF"/>
                  </a:outerShdw>
                </a:effectLst>
                <a:latin typeface="Matisse ITC" pitchFamily="82" charset="0"/>
                <a:ea typeface="+mj-ea"/>
              </a:rPr>
              <a:t>Excerpts:  “A History Of Truth”</a:t>
            </a:r>
            <a:br>
              <a:rPr lang="en-US" sz="5400" b="1" dirty="0">
                <a:effectLst>
                  <a:outerShdw blurRad="38100" dist="38100" dir="2700000" algn="tl">
                    <a:srgbClr val="FFFFFF"/>
                  </a:outerShdw>
                </a:effectLst>
                <a:latin typeface="Matisse ITC" pitchFamily="82" charset="0"/>
                <a:ea typeface="+mj-ea"/>
              </a:rPr>
            </a:br>
            <a:r>
              <a:rPr lang="en-US" sz="4800" b="1" dirty="0">
                <a:solidFill>
                  <a:schemeClr val="bg1"/>
                </a:solidFill>
                <a:effectLst>
                  <a:outerShdw blurRad="38100" dist="38100" dir="2700000" algn="tl">
                    <a:srgbClr val="000000"/>
                  </a:outerShdw>
                </a:effectLst>
                <a:latin typeface="Matisse ITC" pitchFamily="82" charset="0"/>
                <a:ea typeface="+mj-ea"/>
              </a:rPr>
              <a:t>by Felipe Fernandez-</a:t>
            </a:r>
            <a:r>
              <a:rPr lang="en-US" sz="4800" b="1" dirty="0" err="1">
                <a:solidFill>
                  <a:schemeClr val="bg1"/>
                </a:solidFill>
                <a:effectLst>
                  <a:outerShdw blurRad="38100" dist="38100" dir="2700000" algn="tl">
                    <a:srgbClr val="000000"/>
                  </a:outerShdw>
                </a:effectLst>
                <a:latin typeface="Matisse ITC" pitchFamily="82" charset="0"/>
                <a:ea typeface="+mj-ea"/>
              </a:rPr>
              <a:t>Armesto</a:t>
            </a:r>
            <a:r>
              <a:rPr lang="en-US" dirty="0">
                <a:ea typeface="+mj-ea"/>
              </a:rPr>
              <a:t> </a:t>
            </a:r>
          </a:p>
        </p:txBody>
      </p:sp>
      <p:sp>
        <p:nvSpPr>
          <p:cNvPr id="1825795" name="Rectangle 3">
            <a:extLst>
              <a:ext uri="{FF2B5EF4-FFF2-40B4-BE49-F238E27FC236}">
                <a16:creationId xmlns:a16="http://schemas.microsoft.com/office/drawing/2014/main" id="{A8887005-DB6F-1CF8-2103-B279A856A71A}"/>
              </a:ext>
            </a:extLst>
          </p:cNvPr>
          <p:cNvSpPr>
            <a:spLocks noGrp="1" noChangeArrowheads="1"/>
          </p:cNvSpPr>
          <p:nvPr>
            <p:ph type="body" idx="1"/>
          </p:nvPr>
        </p:nvSpPr>
        <p:spPr>
          <a:xfrm>
            <a:off x="2362200" y="1828800"/>
            <a:ext cx="8077200" cy="4724400"/>
          </a:xfrm>
          <a:ln>
            <a:solidFill>
              <a:schemeClr val="bg1"/>
            </a:solidFill>
          </a:ln>
        </p:spPr>
        <p:txBody>
          <a:bodyPr/>
          <a:lstStyle/>
          <a:p>
            <a:pPr eaLnBrk="1" hangingPunct="1">
              <a:lnSpc>
                <a:spcPct val="90000"/>
              </a:lnSpc>
              <a:defRPr/>
            </a:pPr>
            <a:endParaRPr lang="en-US" sz="700" b="1" dirty="0">
              <a:solidFill>
                <a:srgbClr val="FFFF00"/>
              </a:solidFill>
              <a:effectLst>
                <a:outerShdw blurRad="38100" dist="38100" dir="2700000" algn="tl">
                  <a:srgbClr val="C0C0C0"/>
                </a:outerShdw>
              </a:effectLst>
              <a:ea typeface="+mn-ea"/>
            </a:endParaRPr>
          </a:p>
          <a:p>
            <a:pPr eaLnBrk="1" hangingPunct="1">
              <a:lnSpc>
                <a:spcPct val="90000"/>
              </a:lnSpc>
              <a:buFontTx/>
              <a:buNone/>
              <a:defRPr/>
            </a:pPr>
            <a:r>
              <a:rPr lang="en-US" sz="2400" b="1" dirty="0">
                <a:solidFill>
                  <a:srgbClr val="FFFF00"/>
                </a:solidFill>
                <a:effectLst>
                  <a:outerShdw blurRad="38100" dist="38100" dir="2700000" algn="tl">
                    <a:srgbClr val="C0C0C0"/>
                  </a:outerShdw>
                </a:effectLst>
                <a:ea typeface="+mn-ea"/>
              </a:rPr>
              <a:t>    </a:t>
            </a:r>
            <a:r>
              <a:rPr lang="en-US" sz="2400" b="1" u="sng" dirty="0">
                <a:solidFill>
                  <a:srgbClr val="FF9900"/>
                </a:solidFill>
                <a:effectLst>
                  <a:outerShdw blurRad="38100" dist="38100" dir="2700000" algn="tl">
                    <a:srgbClr val="C0C0C0"/>
                  </a:outerShdw>
                </a:effectLst>
                <a:ea typeface="+mn-ea"/>
              </a:rPr>
              <a:t>From Rock To Rubble:   The Philosopher’s Stones</a:t>
            </a:r>
            <a:r>
              <a:rPr lang="en-US" sz="2400" b="1" dirty="0">
                <a:solidFill>
                  <a:srgbClr val="FFFF00"/>
                </a:solidFill>
                <a:effectLst>
                  <a:outerShdw blurRad="38100" dist="38100" dir="2700000" algn="tl">
                    <a:srgbClr val="C0C0C0"/>
                  </a:outerShdw>
                </a:effectLst>
                <a:ea typeface="+mn-ea"/>
              </a:rPr>
              <a:t> </a:t>
            </a:r>
          </a:p>
          <a:p>
            <a:pPr eaLnBrk="1" hangingPunct="1">
              <a:lnSpc>
                <a:spcPct val="90000"/>
              </a:lnSpc>
              <a:buFontTx/>
              <a:buNone/>
              <a:defRPr/>
            </a:pPr>
            <a:r>
              <a:rPr lang="en-US" sz="1800" b="1" dirty="0">
                <a:solidFill>
                  <a:srgbClr val="FFFF00"/>
                </a:solidFill>
                <a:effectLst>
                  <a:outerShdw blurRad="38100" dist="38100" dir="2700000" algn="tl">
                    <a:srgbClr val="C0C0C0"/>
                  </a:outerShdw>
                </a:effectLst>
                <a:ea typeface="+mn-ea"/>
              </a:rPr>
              <a:t>      </a:t>
            </a:r>
            <a:r>
              <a:rPr lang="en-US" sz="2000" b="1" i="1" dirty="0">
                <a:solidFill>
                  <a:srgbClr val="FFFF00"/>
                </a:solidFill>
                <a:effectLst>
                  <a:outerShdw blurRad="38100" dist="38100" dir="2700000" algn="tl">
                    <a:srgbClr val="C0C0C0"/>
                  </a:outerShdw>
                </a:effectLst>
                <a:ea typeface="+mn-ea"/>
              </a:rPr>
              <a:t>Three Ways Proposed For Rescuing Truth From Relativism </a:t>
            </a:r>
          </a:p>
          <a:p>
            <a:pPr eaLnBrk="1" hangingPunct="1">
              <a:lnSpc>
                <a:spcPct val="90000"/>
              </a:lnSpc>
              <a:buFontTx/>
              <a:buNone/>
              <a:defRPr/>
            </a:pPr>
            <a:r>
              <a:rPr lang="en-US" sz="2000" b="1" i="1" dirty="0">
                <a:solidFill>
                  <a:srgbClr val="FFFF00"/>
                </a:solidFill>
                <a:effectLst>
                  <a:outerShdw blurRad="38100" dist="38100" dir="2700000" algn="tl">
                    <a:srgbClr val="C0C0C0"/>
                  </a:outerShdw>
                </a:effectLst>
                <a:ea typeface="+mn-ea"/>
              </a:rPr>
              <a:t>     Without Necessarily Committing To Belief In A Truth-World:</a:t>
            </a:r>
          </a:p>
          <a:p>
            <a:pPr eaLnBrk="1" hangingPunct="1">
              <a:lnSpc>
                <a:spcPct val="90000"/>
              </a:lnSpc>
              <a:buFontTx/>
              <a:buNone/>
              <a:defRPr/>
            </a:pPr>
            <a:endParaRPr lang="en-US" sz="1800" b="1" i="1" dirty="0">
              <a:solidFill>
                <a:srgbClr val="FFFF00"/>
              </a:solidFill>
              <a:effectLst>
                <a:outerShdw blurRad="38100" dist="38100" dir="2700000" algn="tl">
                  <a:srgbClr val="C0C0C0"/>
                </a:outerShdw>
              </a:effectLst>
              <a:ea typeface="+mn-ea"/>
            </a:endParaRPr>
          </a:p>
          <a:p>
            <a:pPr eaLnBrk="1" hangingPunct="1">
              <a:lnSpc>
                <a:spcPct val="90000"/>
              </a:lnSpc>
              <a:buFont typeface="Wingdings" pitchFamily="2" charset="2"/>
              <a:buChar char="Ø"/>
              <a:defRPr/>
            </a:pPr>
            <a:r>
              <a:rPr lang="en-US" sz="2400" b="1" i="1" u="sng" dirty="0">
                <a:solidFill>
                  <a:srgbClr val="FFFF00"/>
                </a:solidFill>
                <a:effectLst>
                  <a:outerShdw blurRad="38100" dist="38100" dir="2700000" algn="tl">
                    <a:srgbClr val="C0C0C0"/>
                  </a:outerShdw>
                </a:effectLst>
                <a:ea typeface="+mn-ea"/>
              </a:rPr>
              <a:t>Correspondence Theory</a:t>
            </a:r>
            <a:r>
              <a:rPr lang="en-US" sz="2400" b="1" i="1" dirty="0">
                <a:solidFill>
                  <a:srgbClr val="FFFF00"/>
                </a:solidFill>
                <a:effectLst>
                  <a:outerShdw blurRad="38100" dist="38100" dir="2700000" algn="tl">
                    <a:srgbClr val="C0C0C0"/>
                  </a:outerShdw>
                </a:effectLst>
                <a:ea typeface="+mn-ea"/>
              </a:rPr>
              <a:t>  -  Or Treating Truth As A Common Sense &amp; Reliable Description Of Reality.</a:t>
            </a:r>
          </a:p>
          <a:p>
            <a:pPr eaLnBrk="1" hangingPunct="1">
              <a:lnSpc>
                <a:spcPct val="90000"/>
              </a:lnSpc>
              <a:buFont typeface="Wingdings" pitchFamily="2" charset="2"/>
              <a:buChar char="Ø"/>
              <a:defRPr/>
            </a:pPr>
            <a:endParaRPr lang="en-US" sz="1800" b="1" i="1" dirty="0">
              <a:solidFill>
                <a:srgbClr val="FFFF00"/>
              </a:solidFill>
              <a:effectLst>
                <a:outerShdw blurRad="38100" dist="38100" dir="2700000" algn="tl">
                  <a:srgbClr val="C0C0C0"/>
                </a:outerShdw>
              </a:effectLst>
              <a:ea typeface="+mn-ea"/>
            </a:endParaRPr>
          </a:p>
          <a:p>
            <a:pPr eaLnBrk="1" hangingPunct="1">
              <a:lnSpc>
                <a:spcPct val="90000"/>
              </a:lnSpc>
              <a:buFont typeface="Wingdings" pitchFamily="2" charset="2"/>
              <a:buChar char="Ø"/>
              <a:defRPr/>
            </a:pPr>
            <a:r>
              <a:rPr lang="en-US" sz="2400" b="1" i="1" u="sng" dirty="0">
                <a:solidFill>
                  <a:srgbClr val="FFFF00"/>
                </a:solidFill>
                <a:effectLst>
                  <a:outerShdw blurRad="38100" dist="38100" dir="2700000" algn="tl">
                    <a:srgbClr val="C0C0C0"/>
                  </a:outerShdw>
                </a:effectLst>
                <a:ea typeface="+mn-ea"/>
              </a:rPr>
              <a:t>Coherence Theory</a:t>
            </a:r>
            <a:r>
              <a:rPr lang="en-US" sz="2400" b="1" i="1" dirty="0">
                <a:solidFill>
                  <a:srgbClr val="FFFF00"/>
                </a:solidFill>
                <a:effectLst>
                  <a:outerShdw blurRad="38100" dist="38100" dir="2700000" algn="tl">
                    <a:srgbClr val="C0C0C0"/>
                  </a:outerShdw>
                </a:effectLst>
                <a:ea typeface="+mn-ea"/>
              </a:rPr>
              <a:t> -  Or Axiomatic Construction Of Truth Propositions &amp; Their Demonstrated Proof.</a:t>
            </a:r>
          </a:p>
          <a:p>
            <a:pPr eaLnBrk="1" hangingPunct="1">
              <a:lnSpc>
                <a:spcPct val="90000"/>
              </a:lnSpc>
              <a:buFont typeface="Wingdings" pitchFamily="2" charset="2"/>
              <a:buChar char="Ø"/>
              <a:defRPr/>
            </a:pPr>
            <a:endParaRPr lang="en-US" sz="1800" b="1" i="1" dirty="0">
              <a:solidFill>
                <a:srgbClr val="FFFF00"/>
              </a:solidFill>
              <a:effectLst>
                <a:outerShdw blurRad="38100" dist="38100" dir="2700000" algn="tl">
                  <a:srgbClr val="C0C0C0"/>
                </a:outerShdw>
              </a:effectLst>
              <a:ea typeface="+mn-ea"/>
            </a:endParaRPr>
          </a:p>
          <a:p>
            <a:pPr eaLnBrk="1" hangingPunct="1">
              <a:lnSpc>
                <a:spcPct val="90000"/>
              </a:lnSpc>
              <a:buFont typeface="Wingdings" pitchFamily="2" charset="2"/>
              <a:buChar char="Ø"/>
              <a:defRPr/>
            </a:pPr>
            <a:r>
              <a:rPr lang="en-US" sz="2400" b="1" i="1" u="sng" dirty="0">
                <a:solidFill>
                  <a:srgbClr val="FFFF00"/>
                </a:solidFill>
                <a:effectLst>
                  <a:outerShdw blurRad="38100" dist="38100" dir="2700000" algn="tl">
                    <a:srgbClr val="C0C0C0"/>
                  </a:outerShdw>
                </a:effectLst>
                <a:ea typeface="+mn-ea"/>
              </a:rPr>
              <a:t>Consensus Theory</a:t>
            </a:r>
            <a:r>
              <a:rPr lang="en-US" sz="2400" b="1" i="1" dirty="0">
                <a:solidFill>
                  <a:srgbClr val="FFFF00"/>
                </a:solidFill>
                <a:effectLst>
                  <a:outerShdw blurRad="38100" dist="38100" dir="2700000" algn="tl">
                    <a:srgbClr val="C0C0C0"/>
                  </a:outerShdw>
                </a:effectLst>
                <a:ea typeface="+mn-ea"/>
              </a:rPr>
              <a:t> -  Or Pragmatic Utilitarianism Of Received Knowledge &amp; Traditional Interpretation.</a:t>
            </a:r>
          </a:p>
          <a:p>
            <a:pPr eaLnBrk="1" hangingPunct="1">
              <a:lnSpc>
                <a:spcPct val="90000"/>
              </a:lnSpc>
              <a:buFontTx/>
              <a:buNone/>
              <a:defRPr/>
            </a:pPr>
            <a:endParaRPr lang="en-US" sz="2400" b="1" i="1" dirty="0">
              <a:solidFill>
                <a:srgbClr val="FFFF00"/>
              </a:solidFill>
              <a:effectLst>
                <a:outerShdw blurRad="38100" dist="38100" dir="2700000" algn="tl">
                  <a:srgbClr val="C0C0C0"/>
                </a:outerShdw>
              </a:effectLst>
              <a:ea typeface="+mn-ea"/>
            </a:endParaRPr>
          </a:p>
          <a:p>
            <a:pPr eaLnBrk="1" hangingPunct="1">
              <a:lnSpc>
                <a:spcPct val="90000"/>
              </a:lnSpc>
              <a:buFontTx/>
              <a:buNone/>
              <a:defRPr/>
            </a:pPr>
            <a:r>
              <a:rPr lang="en-US" sz="2000" b="1" dirty="0">
                <a:solidFill>
                  <a:srgbClr val="FFFF00"/>
                </a:solidFill>
                <a:effectLst>
                  <a:outerShdw blurRad="38100" dist="38100" dir="2700000" algn="tl">
                    <a:srgbClr val="C0C0C0"/>
                  </a:outerShdw>
                </a:effectLst>
                <a:ea typeface="+mn-ea"/>
              </a:rPr>
              <a:t> </a:t>
            </a:r>
          </a:p>
          <a:p>
            <a:pPr eaLnBrk="1" hangingPunct="1">
              <a:lnSpc>
                <a:spcPct val="90000"/>
              </a:lnSpc>
              <a:buFontTx/>
              <a:buNone/>
              <a:defRPr/>
            </a:pPr>
            <a:endParaRPr lang="en-US" sz="2000" b="1" dirty="0">
              <a:solidFill>
                <a:srgbClr val="FFFF00"/>
              </a:solidFill>
              <a:effectLst>
                <a:outerShdw blurRad="38100" dist="38100" dir="2700000" algn="tl">
                  <a:srgbClr val="C0C0C0"/>
                </a:outerShdw>
              </a:effectLst>
              <a:ea typeface="+mn-ea"/>
            </a:endParaRPr>
          </a:p>
          <a:p>
            <a:pPr eaLnBrk="1" hangingPunct="1">
              <a:lnSpc>
                <a:spcPct val="90000"/>
              </a:lnSpc>
              <a:defRPr/>
            </a:pPr>
            <a:endParaRPr lang="en-US" sz="2000" b="1" dirty="0">
              <a:solidFill>
                <a:srgbClr val="FFFF00"/>
              </a:solidFill>
              <a:effectLst>
                <a:outerShdw blurRad="38100" dist="38100" dir="2700000" algn="tl">
                  <a:srgbClr val="C0C0C0"/>
                </a:outerShdw>
              </a:effectLst>
              <a:ea typeface="+mn-ea"/>
            </a:endParaRPr>
          </a:p>
          <a:p>
            <a:pPr eaLnBrk="1" hangingPunct="1">
              <a:lnSpc>
                <a:spcPct val="90000"/>
              </a:lnSpc>
              <a:defRPr/>
            </a:pPr>
            <a:endParaRPr lang="en-US" sz="1800" b="1" dirty="0">
              <a:solidFill>
                <a:srgbClr val="FFFF00"/>
              </a:solidFill>
              <a:effectLst>
                <a:outerShdw blurRad="38100" dist="38100" dir="2700000" algn="tl">
                  <a:srgbClr val="C0C0C0"/>
                </a:outerShdw>
              </a:effectLst>
              <a:ea typeface="+mn-ea"/>
            </a:endParaRPr>
          </a:p>
          <a:p>
            <a:pPr eaLnBrk="1" hangingPunct="1">
              <a:lnSpc>
                <a:spcPct val="90000"/>
              </a:lnSpc>
              <a:defRPr/>
            </a:pPr>
            <a:endParaRPr lang="en-US" sz="2000" b="1" dirty="0">
              <a:solidFill>
                <a:srgbClr val="FFFF00"/>
              </a:solidFill>
              <a:effectLst>
                <a:outerShdw blurRad="38100" dist="38100" dir="2700000" algn="tl">
                  <a:srgbClr val="C0C0C0"/>
                </a:outerShdw>
              </a:effectLst>
              <a:ea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1825795">
                                            <p:txEl>
                                              <p:pRg st="1" end="1"/>
                                            </p:txEl>
                                          </p:spTgt>
                                        </p:tgtEl>
                                        <p:attrNameLst>
                                          <p:attrName>style.visibility</p:attrName>
                                        </p:attrNameLst>
                                      </p:cBhvr>
                                      <p:to>
                                        <p:strVal val="visible"/>
                                      </p:to>
                                    </p:set>
                                    <p:anim calcmode="lin" valueType="num">
                                      <p:cBhvr>
                                        <p:cTn id="7" dur="500" fill="hold"/>
                                        <p:tgtEl>
                                          <p:spTgt spid="182579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82579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nodeType="clickEffect">
                                  <p:stCondLst>
                                    <p:cond delay="0"/>
                                  </p:stCondLst>
                                  <p:childTnLst>
                                    <p:set>
                                      <p:cBhvr>
                                        <p:cTn id="12" dur="1" fill="hold">
                                          <p:stCondLst>
                                            <p:cond delay="0"/>
                                          </p:stCondLst>
                                        </p:cTn>
                                        <p:tgtEl>
                                          <p:spTgt spid="1825795">
                                            <p:txEl>
                                              <p:pRg st="2" end="2"/>
                                            </p:txEl>
                                          </p:spTgt>
                                        </p:tgtEl>
                                        <p:attrNameLst>
                                          <p:attrName>style.visibility</p:attrName>
                                        </p:attrNameLst>
                                      </p:cBhvr>
                                      <p:to>
                                        <p:strVal val="visible"/>
                                      </p:to>
                                    </p:set>
                                    <p:anim calcmode="lin" valueType="num">
                                      <p:cBhvr>
                                        <p:cTn id="13" dur="500" fill="hold"/>
                                        <p:tgtEl>
                                          <p:spTgt spid="1825795">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82579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nodeType="clickEffect">
                                  <p:stCondLst>
                                    <p:cond delay="0"/>
                                  </p:stCondLst>
                                  <p:childTnLst>
                                    <p:set>
                                      <p:cBhvr>
                                        <p:cTn id="18" dur="1" fill="hold">
                                          <p:stCondLst>
                                            <p:cond delay="0"/>
                                          </p:stCondLst>
                                        </p:cTn>
                                        <p:tgtEl>
                                          <p:spTgt spid="1825795">
                                            <p:txEl>
                                              <p:pRg st="3" end="3"/>
                                            </p:txEl>
                                          </p:spTgt>
                                        </p:tgtEl>
                                        <p:attrNameLst>
                                          <p:attrName>style.visibility</p:attrName>
                                        </p:attrNameLst>
                                      </p:cBhvr>
                                      <p:to>
                                        <p:strVal val="visible"/>
                                      </p:to>
                                    </p:set>
                                    <p:anim calcmode="lin" valueType="num">
                                      <p:cBhvr>
                                        <p:cTn id="19" dur="500" fill="hold"/>
                                        <p:tgtEl>
                                          <p:spTgt spid="1825795">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182579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nodeType="clickEffect">
                                  <p:stCondLst>
                                    <p:cond delay="0"/>
                                  </p:stCondLst>
                                  <p:childTnLst>
                                    <p:set>
                                      <p:cBhvr>
                                        <p:cTn id="24" dur="1" fill="hold">
                                          <p:stCondLst>
                                            <p:cond delay="0"/>
                                          </p:stCondLst>
                                        </p:cTn>
                                        <p:tgtEl>
                                          <p:spTgt spid="1825795">
                                            <p:txEl>
                                              <p:pRg st="5" end="5"/>
                                            </p:txEl>
                                          </p:spTgt>
                                        </p:tgtEl>
                                        <p:attrNameLst>
                                          <p:attrName>style.visibility</p:attrName>
                                        </p:attrNameLst>
                                      </p:cBhvr>
                                      <p:to>
                                        <p:strVal val="visible"/>
                                      </p:to>
                                    </p:set>
                                    <p:anim calcmode="lin" valueType="num">
                                      <p:cBhvr>
                                        <p:cTn id="25" dur="500" fill="hold"/>
                                        <p:tgtEl>
                                          <p:spTgt spid="1825795">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182579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nodeType="clickEffect">
                                  <p:stCondLst>
                                    <p:cond delay="0"/>
                                  </p:stCondLst>
                                  <p:childTnLst>
                                    <p:set>
                                      <p:cBhvr>
                                        <p:cTn id="30" dur="1" fill="hold">
                                          <p:stCondLst>
                                            <p:cond delay="0"/>
                                          </p:stCondLst>
                                        </p:cTn>
                                        <p:tgtEl>
                                          <p:spTgt spid="1825795">
                                            <p:txEl>
                                              <p:pRg st="7" end="7"/>
                                            </p:txEl>
                                          </p:spTgt>
                                        </p:tgtEl>
                                        <p:attrNameLst>
                                          <p:attrName>style.visibility</p:attrName>
                                        </p:attrNameLst>
                                      </p:cBhvr>
                                      <p:to>
                                        <p:strVal val="visible"/>
                                      </p:to>
                                    </p:set>
                                    <p:anim calcmode="lin" valueType="num">
                                      <p:cBhvr>
                                        <p:cTn id="31" dur="500" fill="hold"/>
                                        <p:tgtEl>
                                          <p:spTgt spid="1825795">
                                            <p:txEl>
                                              <p:pRg st="7" end="7"/>
                                            </p:txEl>
                                          </p:spTgt>
                                        </p:tgtEl>
                                        <p:attrNameLst>
                                          <p:attrName>ppt_w</p:attrName>
                                        </p:attrNameLst>
                                      </p:cBhvr>
                                      <p:tavLst>
                                        <p:tav tm="0">
                                          <p:val>
                                            <p:fltVal val="0"/>
                                          </p:val>
                                        </p:tav>
                                        <p:tav tm="100000">
                                          <p:val>
                                            <p:strVal val="#ppt_w"/>
                                          </p:val>
                                        </p:tav>
                                      </p:tavLst>
                                    </p:anim>
                                    <p:anim calcmode="lin" valueType="num">
                                      <p:cBhvr>
                                        <p:cTn id="32" dur="500" fill="hold"/>
                                        <p:tgtEl>
                                          <p:spTgt spid="182579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nodeType="clickEffect">
                                  <p:stCondLst>
                                    <p:cond delay="0"/>
                                  </p:stCondLst>
                                  <p:childTnLst>
                                    <p:set>
                                      <p:cBhvr>
                                        <p:cTn id="36" dur="1" fill="hold">
                                          <p:stCondLst>
                                            <p:cond delay="0"/>
                                          </p:stCondLst>
                                        </p:cTn>
                                        <p:tgtEl>
                                          <p:spTgt spid="1825795">
                                            <p:txEl>
                                              <p:pRg st="9" end="9"/>
                                            </p:txEl>
                                          </p:spTgt>
                                        </p:tgtEl>
                                        <p:attrNameLst>
                                          <p:attrName>style.visibility</p:attrName>
                                        </p:attrNameLst>
                                      </p:cBhvr>
                                      <p:to>
                                        <p:strVal val="visible"/>
                                      </p:to>
                                    </p:set>
                                    <p:anim calcmode="lin" valueType="num">
                                      <p:cBhvr>
                                        <p:cTn id="37" dur="500" fill="hold"/>
                                        <p:tgtEl>
                                          <p:spTgt spid="1825795">
                                            <p:txEl>
                                              <p:pRg st="9" end="9"/>
                                            </p:txEl>
                                          </p:spTgt>
                                        </p:tgtEl>
                                        <p:attrNameLst>
                                          <p:attrName>ppt_w</p:attrName>
                                        </p:attrNameLst>
                                      </p:cBhvr>
                                      <p:tavLst>
                                        <p:tav tm="0">
                                          <p:val>
                                            <p:fltVal val="0"/>
                                          </p:val>
                                        </p:tav>
                                        <p:tav tm="100000">
                                          <p:val>
                                            <p:strVal val="#ppt_w"/>
                                          </p:val>
                                        </p:tav>
                                      </p:tavLst>
                                    </p:anim>
                                    <p:anim calcmode="lin" valueType="num">
                                      <p:cBhvr>
                                        <p:cTn id="38" dur="500" fill="hold"/>
                                        <p:tgtEl>
                                          <p:spTgt spid="1825795">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nodeType="clickEffect">
                                  <p:stCondLst>
                                    <p:cond delay="0"/>
                                  </p:stCondLst>
                                  <p:childTnLst>
                                    <p:set>
                                      <p:cBhvr>
                                        <p:cTn id="42" dur="1" fill="hold">
                                          <p:stCondLst>
                                            <p:cond delay="0"/>
                                          </p:stCondLst>
                                        </p:cTn>
                                        <p:tgtEl>
                                          <p:spTgt spid="1825795">
                                            <p:txEl>
                                              <p:pRg st="11" end="11"/>
                                            </p:txEl>
                                          </p:spTgt>
                                        </p:tgtEl>
                                        <p:attrNameLst>
                                          <p:attrName>style.visibility</p:attrName>
                                        </p:attrNameLst>
                                      </p:cBhvr>
                                      <p:to>
                                        <p:strVal val="visible"/>
                                      </p:to>
                                    </p:set>
                                    <p:anim calcmode="lin" valueType="num">
                                      <p:cBhvr>
                                        <p:cTn id="43" dur="500" fill="hold"/>
                                        <p:tgtEl>
                                          <p:spTgt spid="1825795">
                                            <p:txEl>
                                              <p:pRg st="11" end="11"/>
                                            </p:txEl>
                                          </p:spTgt>
                                        </p:tgtEl>
                                        <p:attrNameLst>
                                          <p:attrName>ppt_w</p:attrName>
                                        </p:attrNameLst>
                                      </p:cBhvr>
                                      <p:tavLst>
                                        <p:tav tm="0">
                                          <p:val>
                                            <p:fltVal val="0"/>
                                          </p:val>
                                        </p:tav>
                                        <p:tav tm="100000">
                                          <p:val>
                                            <p:strVal val="#ppt_w"/>
                                          </p:val>
                                        </p:tav>
                                      </p:tavLst>
                                    </p:anim>
                                    <p:anim calcmode="lin" valueType="num">
                                      <p:cBhvr>
                                        <p:cTn id="44" dur="500" fill="hold"/>
                                        <p:tgtEl>
                                          <p:spTgt spid="1825795">
                                            <p:txEl>
                                              <p:pRg st="11" end="1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5795"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5358.jpg"/>
          <p:cNvPicPr>
            <a:picLocks noChangeAspect="1"/>
          </p:cNvPicPr>
          <p:nvPr/>
        </p:nvPicPr>
        <p:blipFill>
          <a:blip r:embed="rId2" cstate="print"/>
          <a:stretch>
            <a:fillRect/>
          </a:stretch>
        </p:blipFill>
        <p:spPr>
          <a:xfrm>
            <a:off x="0" y="0"/>
            <a:ext cx="12192000" cy="6858000"/>
          </a:xfrm>
          <a:prstGeom prst="rect">
            <a:avLst/>
          </a:prstGeom>
        </p:spPr>
      </p:pic>
      <p:sp>
        <p:nvSpPr>
          <p:cNvPr id="4" name="Rectangle 3"/>
          <p:cNvSpPr/>
          <p:nvPr/>
        </p:nvSpPr>
        <p:spPr>
          <a:xfrm>
            <a:off x="4048217" y="435006"/>
            <a:ext cx="6152227" cy="6001643"/>
          </a:xfrm>
          <a:prstGeom prst="rect">
            <a:avLst/>
          </a:prstGeom>
        </p:spPr>
        <p:txBody>
          <a:bodyPr wrap="square">
            <a:spAutoFit/>
          </a:bodyPr>
          <a:lstStyle/>
          <a:p>
            <a:pPr algn="ctr" fontAlgn="t">
              <a:spcBef>
                <a:spcPct val="0"/>
              </a:spcBef>
              <a:spcAft>
                <a:spcPct val="0"/>
              </a:spcAft>
            </a:pPr>
            <a:r>
              <a:rPr lang="en-US" sz="2400" b="1" dirty="0" err="1">
                <a:solidFill>
                  <a:srgbClr val="92D050"/>
                </a:solidFill>
                <a:effectLst>
                  <a:outerShdw blurRad="38100" dist="38100" dir="2700000" algn="tl">
                    <a:srgbClr val="000000">
                      <a:alpha val="43137"/>
                    </a:srgbClr>
                  </a:outerShdw>
                </a:effectLst>
                <a:latin typeface="Calligrapher" pitchFamily="2" charset="0"/>
              </a:rPr>
              <a:t>Tali</a:t>
            </a:r>
            <a:r>
              <a:rPr lang="en-US" sz="2400" b="1" dirty="0">
                <a:solidFill>
                  <a:srgbClr val="92D050"/>
                </a:solidFill>
                <a:effectLst>
                  <a:outerShdw blurRad="38100" dist="38100" dir="2700000" algn="tl">
                    <a:srgbClr val="000000">
                      <a:alpha val="43137"/>
                    </a:srgbClr>
                  </a:outerShdw>
                </a:effectLst>
                <a:latin typeface="Calligrapher" pitchFamily="2" charset="0"/>
              </a:rPr>
              <a:t> </a:t>
            </a:r>
            <a:r>
              <a:rPr lang="en-US" sz="2400" b="1" dirty="0" err="1">
                <a:solidFill>
                  <a:srgbClr val="92D050"/>
                </a:solidFill>
                <a:effectLst>
                  <a:outerShdw blurRad="38100" dist="38100" dir="2700000" algn="tl">
                    <a:srgbClr val="000000">
                      <a:alpha val="43137"/>
                    </a:srgbClr>
                  </a:outerShdw>
                </a:effectLst>
                <a:latin typeface="Calligrapher" pitchFamily="2" charset="0"/>
              </a:rPr>
              <a:t>Sharot's</a:t>
            </a:r>
            <a:r>
              <a:rPr lang="en-US" sz="2400" b="1" dirty="0">
                <a:solidFill>
                  <a:srgbClr val="92D050"/>
                </a:solidFill>
                <a:effectLst>
                  <a:outerShdw blurRad="38100" dist="38100" dir="2700000" algn="tl">
                    <a:srgbClr val="000000">
                      <a:alpha val="43137"/>
                    </a:srgbClr>
                  </a:outerShdw>
                </a:effectLst>
                <a:latin typeface="Calligrapher" pitchFamily="2" charset="0"/>
              </a:rPr>
              <a:t> new book, </a:t>
            </a:r>
            <a:r>
              <a:rPr lang="en-US" sz="2400" b="1" i="1" dirty="0">
                <a:solidFill>
                  <a:srgbClr val="92D050"/>
                </a:solidFill>
                <a:effectLst>
                  <a:outerShdw blurRad="38100" dist="38100" dir="2700000" algn="tl">
                    <a:srgbClr val="000000">
                      <a:alpha val="43137"/>
                    </a:srgbClr>
                  </a:outerShdw>
                </a:effectLst>
                <a:latin typeface="Calligrapher" pitchFamily="2" charset="0"/>
              </a:rPr>
              <a:t>The Optimism Bias</a:t>
            </a:r>
            <a:r>
              <a:rPr lang="en-US" sz="2400" b="1" dirty="0">
                <a:solidFill>
                  <a:srgbClr val="92D050"/>
                </a:solidFill>
                <a:effectLst>
                  <a:outerShdw blurRad="38100" dist="38100" dir="2700000" algn="tl">
                    <a:srgbClr val="000000">
                      <a:alpha val="43137"/>
                    </a:srgbClr>
                  </a:outerShdw>
                </a:effectLst>
                <a:latin typeface="Calligrapher" pitchFamily="2" charset="0"/>
              </a:rPr>
              <a:t>, argues that the human brain has an in-built tendency to discount negative information about the future. This is probably a survival adaptation: Optimists live longer, are healthier, and have more drive to reach their goals.</a:t>
            </a:r>
          </a:p>
          <a:p>
            <a:pPr algn="ctr" fontAlgn="t">
              <a:spcBef>
                <a:spcPct val="0"/>
              </a:spcBef>
              <a:spcAft>
                <a:spcPct val="0"/>
              </a:spcAft>
            </a:pPr>
            <a:r>
              <a:rPr lang="en-US" sz="2400" b="1" dirty="0">
                <a:solidFill>
                  <a:srgbClr val="FFFF00"/>
                </a:solidFill>
                <a:effectLst>
                  <a:outerShdw blurRad="38100" dist="38100" dir="2700000" algn="tl">
                    <a:srgbClr val="000000">
                      <a:alpha val="43137"/>
                    </a:srgbClr>
                  </a:outerShdw>
                </a:effectLst>
                <a:latin typeface="Calligrapher" pitchFamily="2" charset="0"/>
              </a:rPr>
              <a:t>"It's something you see again and again," says </a:t>
            </a:r>
            <a:r>
              <a:rPr lang="en-US" sz="2400" b="1" dirty="0" err="1">
                <a:solidFill>
                  <a:srgbClr val="FFFF00"/>
                </a:solidFill>
                <a:effectLst>
                  <a:outerShdw blurRad="38100" dist="38100" dir="2700000" algn="tl">
                    <a:srgbClr val="000000">
                      <a:alpha val="43137"/>
                    </a:srgbClr>
                  </a:outerShdw>
                </a:effectLst>
                <a:latin typeface="Calligrapher" pitchFamily="2" charset="0"/>
              </a:rPr>
              <a:t>Sharot</a:t>
            </a:r>
            <a:r>
              <a:rPr lang="en-US" sz="2400" b="1" dirty="0">
                <a:solidFill>
                  <a:srgbClr val="FFFF00"/>
                </a:solidFill>
                <a:effectLst>
                  <a:outerShdw blurRad="38100" dist="38100" dir="2700000" algn="tl">
                    <a:srgbClr val="000000">
                      <a:alpha val="43137"/>
                    </a:srgbClr>
                  </a:outerShdw>
                </a:effectLst>
                <a:latin typeface="Calligrapher" pitchFamily="2" charset="0"/>
              </a:rPr>
              <a:t>, "When you give people negative information about the future, they don't really use that information to change their beliefs. But when you give them unexpectedly positive information about the future, they can immediately uptake that information and change their beliefs."</a:t>
            </a:r>
          </a:p>
          <a:p>
            <a:pPr algn="ctr" fontAlgn="t">
              <a:spcBef>
                <a:spcPct val="0"/>
              </a:spcBef>
              <a:spcAft>
                <a:spcPct val="0"/>
              </a:spcAft>
            </a:pPr>
            <a:r>
              <a:rPr lang="en-US" sz="2400" b="1" u="sng" dirty="0">
                <a:solidFill>
                  <a:srgbClr val="FF0000"/>
                </a:solidFill>
                <a:effectLst>
                  <a:outerShdw blurRad="38100" dist="38100" dir="2700000" algn="tl">
                    <a:srgbClr val="000000">
                      <a:alpha val="43137"/>
                    </a:srgbClr>
                  </a:outerShdw>
                </a:effectLst>
                <a:latin typeface="Calligrapher" pitchFamily="2" charset="0"/>
              </a:rPr>
              <a:t>The only danger with </a:t>
            </a:r>
            <a:r>
              <a:rPr lang="en-US" sz="2400" b="1" i="1" u="sng" dirty="0">
                <a:solidFill>
                  <a:srgbClr val="FF0000"/>
                </a:solidFill>
                <a:effectLst>
                  <a:outerShdw blurRad="38100" dist="38100" dir="2700000" algn="tl">
                    <a:srgbClr val="000000">
                      <a:alpha val="43137"/>
                    </a:srgbClr>
                  </a:outerShdw>
                </a:effectLst>
                <a:latin typeface="Calligrapher" pitchFamily="2" charset="0"/>
              </a:rPr>
              <a:t>irrational optimism </a:t>
            </a:r>
            <a:r>
              <a:rPr lang="en-US" sz="2400" b="1" u="sng" dirty="0">
                <a:solidFill>
                  <a:srgbClr val="FF0000"/>
                </a:solidFill>
                <a:effectLst>
                  <a:outerShdw blurRad="38100" dist="38100" dir="2700000" algn="tl">
                    <a:srgbClr val="000000">
                      <a:alpha val="43137"/>
                    </a:srgbClr>
                  </a:outerShdw>
                </a:effectLst>
                <a:latin typeface="Calligrapher" pitchFamily="2" charset="0"/>
              </a:rPr>
              <a:t>is that people won't take proper precautions.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17478658" name="Rectangle 2050"/>
          <p:cNvSpPr>
            <a:spLocks noGrp="1" noChangeArrowheads="1"/>
          </p:cNvSpPr>
          <p:nvPr>
            <p:ph type="ctrTitle"/>
          </p:nvPr>
        </p:nvSpPr>
        <p:spPr>
          <a:xfrm>
            <a:off x="1905000" y="152400"/>
            <a:ext cx="6096000" cy="990600"/>
          </a:xfrm>
        </p:spPr>
        <p:txBody>
          <a:bodyPr/>
          <a:lstStyle/>
          <a:p>
            <a:pPr eaLnBrk="1" hangingPunct="1">
              <a:defRPr/>
            </a:pPr>
            <a:r>
              <a:rPr lang="en-US" sz="6000" b="1">
                <a:solidFill>
                  <a:schemeClr val="tx1"/>
                </a:solidFill>
                <a:effectLst>
                  <a:outerShdw blurRad="38100" dist="38100" dir="2700000" algn="tl">
                    <a:srgbClr val="C0C0C0"/>
                  </a:outerShdw>
                </a:effectLst>
                <a:latin typeface="Comic Sans MS" pitchFamily="66" charset="0"/>
              </a:rPr>
              <a:t>Pontius Pilate</a:t>
            </a:r>
          </a:p>
        </p:txBody>
      </p:sp>
      <p:sp>
        <p:nvSpPr>
          <p:cNvPr id="17478659" name="Rectangle 2051"/>
          <p:cNvSpPr>
            <a:spLocks noGrp="1" noChangeArrowheads="1"/>
          </p:cNvSpPr>
          <p:nvPr>
            <p:ph type="subTitle" idx="1"/>
          </p:nvPr>
        </p:nvSpPr>
        <p:spPr>
          <a:xfrm>
            <a:off x="1905000" y="1447800"/>
            <a:ext cx="5943600" cy="4572000"/>
          </a:xfrm>
        </p:spPr>
        <p:txBody>
          <a:bodyPr/>
          <a:lstStyle/>
          <a:p>
            <a:pPr eaLnBrk="1" hangingPunct="1">
              <a:defRPr/>
            </a:pPr>
            <a:r>
              <a:rPr lang="en-US" sz="9600" b="1">
                <a:solidFill>
                  <a:srgbClr val="FF6600"/>
                </a:solidFill>
                <a:effectLst>
                  <a:outerShdw blurRad="38100" dist="38100" dir="2700000" algn="tl">
                    <a:srgbClr val="C0C0C0"/>
                  </a:outerShdw>
                </a:effectLst>
                <a:latin typeface="Comic Sans MS" pitchFamily="66" charset="0"/>
              </a:rPr>
              <a:t>“What     Is  Truth?” </a:t>
            </a:r>
          </a:p>
          <a:p>
            <a:pPr eaLnBrk="1" hangingPunct="1">
              <a:defRPr/>
            </a:pPr>
            <a:endParaRPr lang="en-US" sz="9600" b="1">
              <a:solidFill>
                <a:srgbClr val="FF6600"/>
              </a:solidFill>
              <a:effectLst>
                <a:outerShdw blurRad="38100" dist="38100" dir="2700000" algn="tl">
                  <a:srgbClr val="C0C0C0"/>
                </a:outerShdw>
              </a:effectLst>
              <a:latin typeface="Comic Sans MS" pitchFamily="66" charset="0"/>
            </a:endParaRPr>
          </a:p>
        </p:txBody>
      </p:sp>
      <p:pic>
        <p:nvPicPr>
          <p:cNvPr id="17478660" name="Picture 2052">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5943600" y="7162800"/>
            <a:ext cx="304800" cy="304800"/>
          </a:xfrm>
          <a:prstGeom prst="rect">
            <a:avLst/>
          </a:prstGeom>
          <a:noFill/>
          <a:ln w="9525">
            <a:noFill/>
            <a:miter lim="800000"/>
            <a:headEnd/>
            <a:tailEnd/>
          </a:ln>
        </p:spPr>
      </p:pic>
      <p:sp>
        <p:nvSpPr>
          <p:cNvPr id="17478661" name="Comment 2053"/>
          <p:cNvSpPr>
            <a:spLocks noChangeArrowheads="1"/>
          </p:cNvSpPr>
          <p:nvPr/>
        </p:nvSpPr>
        <p:spPr bwMode="auto">
          <a:xfrm>
            <a:off x="1539876" y="-762000"/>
            <a:ext cx="81375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Notice  -  Jewish Leaders Are To Pilate Being Both Obsequious &amp; Appealing Pandectic</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7478659">
                                            <p:txEl>
                                              <p:pRg st="0" end="0"/>
                                            </p:txEl>
                                          </p:spTgt>
                                        </p:tgtEl>
                                        <p:attrNameLst>
                                          <p:attrName>style.visibility</p:attrName>
                                        </p:attrNameLst>
                                      </p:cBhvr>
                                      <p:to>
                                        <p:strVal val="visible"/>
                                      </p:to>
                                    </p:set>
                                    <p:anim calcmode="lin" valueType="num">
                                      <p:cBhvr>
                                        <p:cTn id="7" dur="5000" fill="hold"/>
                                        <p:tgtEl>
                                          <p:spTgt spid="17478659">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17478659">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0"/>
                            </p:stCondLst>
                            <p:childTnLst>
                              <p:par>
                                <p:cTn id="10" presetID="1" presetClass="mediacall" presetSubtype="0" fill="hold" nodeType="afterEffect">
                                  <p:stCondLst>
                                    <p:cond delay="0"/>
                                  </p:stCondLst>
                                  <p:childTnLst>
                                    <p:cmd type="call" cmd="playFrom(0.0)">
                                      <p:cBhvr>
                                        <p:cTn id="11" dur="10026" fill="hold"/>
                                        <p:tgtEl>
                                          <p:spTgt spid="1747866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7478660"/>
                </p:tgtEl>
              </p:cMediaNode>
            </p:audio>
          </p:childTnLst>
        </p:cTn>
      </p:par>
    </p:tnLst>
    <p:bldLst>
      <p:bldP spid="17478659" grpId="0" build="p" bldLvl="3"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97218" name="Rectangle 2"/>
          <p:cNvSpPr>
            <a:spLocks noGrp="1" noChangeArrowheads="1"/>
          </p:cNvSpPr>
          <p:nvPr>
            <p:ph type="body" idx="1"/>
          </p:nvPr>
        </p:nvSpPr>
        <p:spPr>
          <a:xfrm>
            <a:off x="1905000" y="381000"/>
            <a:ext cx="8534400" cy="6172200"/>
          </a:xfrm>
        </p:spPr>
        <p:txBody>
          <a:bodyPr/>
          <a:lstStyle/>
          <a:p>
            <a:pPr eaLnBrk="1" hangingPunct="1">
              <a:defRPr/>
            </a:pPr>
            <a:r>
              <a:rPr lang="en-US" sz="4800" b="1">
                <a:effectLst>
                  <a:outerShdw blurRad="38100" dist="38100" dir="2700000" algn="tl">
                    <a:srgbClr val="C0C0C0"/>
                  </a:outerShdw>
                </a:effectLst>
                <a:latin typeface="Comic Sans MS" pitchFamily="66" charset="0"/>
                <a:ea typeface="+mn-ea"/>
              </a:rPr>
              <a:t>“Facts are stubborn things, and whatever   may be our wishes,      our inclinations, or the dictates of our passions,  they cannot alter the state of facts and evidence.”</a:t>
            </a:r>
            <a:r>
              <a:rPr lang="en-US" b="1">
                <a:effectLst>
                  <a:outerShdw blurRad="38100" dist="38100" dir="2700000" algn="tl">
                    <a:srgbClr val="C0C0C0"/>
                  </a:outerShdw>
                </a:effectLst>
                <a:latin typeface="Comic Sans MS" pitchFamily="66" charset="0"/>
                <a:ea typeface="+mn-ea"/>
              </a:rPr>
              <a:t>          John Adams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972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7218"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286000" y="457200"/>
            <a:ext cx="7620000" cy="533400"/>
          </a:xfrm>
          <a:solidFill>
            <a:srgbClr val="FFFF00"/>
          </a:solidFill>
        </p:spPr>
        <p:txBody>
          <a:bodyPr/>
          <a:lstStyle/>
          <a:p>
            <a:r>
              <a:rPr lang="en-US" sz="3200" u="sng" dirty="0">
                <a:solidFill>
                  <a:srgbClr val="FF0000"/>
                </a:solidFill>
                <a:effectLst>
                  <a:outerShdw blurRad="38100" dist="38100" dir="2700000" algn="tl">
                    <a:srgbClr val="000000">
                      <a:alpha val="43137"/>
                    </a:srgbClr>
                  </a:outerShdw>
                </a:effectLst>
              </a:rPr>
              <a:t>INSPIRATION, REASON, &amp; CONSENSUS</a:t>
            </a:r>
          </a:p>
        </p:txBody>
      </p:sp>
      <p:sp>
        <p:nvSpPr>
          <p:cNvPr id="9131009" name="Rectangle 1"/>
          <p:cNvSpPr>
            <a:spLocks noGrp="1" noChangeArrowheads="1"/>
          </p:cNvSpPr>
          <p:nvPr>
            <p:ph idx="1"/>
          </p:nvPr>
        </p:nvSpPr>
        <p:spPr bwMode="auto">
          <a:xfrm>
            <a:off x="2209800" y="1297926"/>
            <a:ext cx="7848600" cy="5078313"/>
          </a:xfrm>
          <a:prstGeom prst="rect">
            <a:avLst/>
          </a:prstGeom>
          <a:solidFill>
            <a:srgbClr val="CC00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indent="0">
              <a:spcBef>
                <a:spcPct val="0"/>
              </a:spcBef>
              <a:buNone/>
            </a:pPr>
            <a:r>
              <a:rPr lang="en-US" sz="1600" b="1" dirty="0">
                <a:solidFill>
                  <a:srgbClr val="FFFF00"/>
                </a:solidFill>
                <a:latin typeface="Georgia" pitchFamily="18" charset="0"/>
                <a:ea typeface="Times New Roman" pitchFamily="18" charset="0"/>
                <a:cs typeface="Times New Roman" pitchFamily="18" charset="0"/>
              </a:rPr>
              <a:t>Christopher Burns in </a:t>
            </a:r>
            <a:r>
              <a:rPr lang="en-US" sz="1600" b="1" u="sng" dirty="0">
                <a:solidFill>
                  <a:srgbClr val="FFFF00"/>
                </a:solidFill>
                <a:latin typeface="Georgia" pitchFamily="18" charset="0"/>
                <a:ea typeface="Times New Roman" pitchFamily="18" charset="0"/>
                <a:cs typeface="Times New Roman" pitchFamily="18" charset="0"/>
              </a:rPr>
              <a:t>Deadly Decisions </a:t>
            </a:r>
            <a:r>
              <a:rPr lang="en-US" sz="1600" b="1" dirty="0">
                <a:solidFill>
                  <a:srgbClr val="FFFF00"/>
                </a:solidFill>
                <a:latin typeface="Georgia" pitchFamily="18" charset="0"/>
                <a:ea typeface="Times New Roman" pitchFamily="18" charset="0"/>
                <a:cs typeface="Times New Roman" pitchFamily="18" charset="0"/>
              </a:rPr>
              <a:t>on </a:t>
            </a:r>
            <a:r>
              <a:rPr lang="en-US" sz="1600" b="1" i="1" dirty="0">
                <a:solidFill>
                  <a:srgbClr val="FFFF00"/>
                </a:solidFill>
                <a:latin typeface="Georgia" pitchFamily="18" charset="0"/>
                <a:ea typeface="Times New Roman" pitchFamily="18" charset="0"/>
                <a:cs typeface="Times New Roman" pitchFamily="18" charset="0"/>
              </a:rPr>
              <a:t>How We Decide What is True:</a:t>
            </a:r>
          </a:p>
          <a:p>
            <a:pPr marL="0" indent="0">
              <a:spcBef>
                <a:spcPct val="0"/>
              </a:spcBef>
              <a:buNone/>
            </a:pPr>
            <a:endParaRPr lang="en-US" sz="1400" b="1" dirty="0">
              <a:solidFill>
                <a:srgbClr val="FFFF00"/>
              </a:solidFill>
              <a:latin typeface="Georgia" pitchFamily="18" charset="0"/>
              <a:ea typeface="Times New Roman" pitchFamily="18" charset="0"/>
              <a:cs typeface="Times New Roman" pitchFamily="18" charset="0"/>
            </a:endParaRPr>
          </a:p>
          <a:p>
            <a:pPr marL="0" indent="0">
              <a:spcBef>
                <a:spcPct val="0"/>
              </a:spcBef>
              <a:buNone/>
            </a:pPr>
            <a:r>
              <a:rPr lang="en-US" sz="1400" b="1" dirty="0">
                <a:solidFill>
                  <a:schemeClr val="accent3"/>
                </a:solidFill>
                <a:latin typeface="Georgia" pitchFamily="18" charset="0"/>
                <a:ea typeface="Times New Roman" pitchFamily="18" charset="0"/>
                <a:cs typeface="Times New Roman" pitchFamily="18" charset="0"/>
              </a:rPr>
              <a:t>“Thousands of years ago,   whenever information or ideas grew so complex and ambiguous that their truth could not be determined, villages relied on inspiration.  As long as the source remained unimpeachable, the charismatic pronouncements were accepted as true, whether or not they were particularly consistent or in accord with the evidence.  Priests and prelates, oracles and emperors multiplied, rising in a splendid hierarchy of increasing infallibility that reached all the way to God.</a:t>
            </a:r>
          </a:p>
          <a:p>
            <a:pPr marL="0" indent="0">
              <a:spcBef>
                <a:spcPct val="0"/>
              </a:spcBef>
              <a:buNone/>
            </a:pPr>
            <a:r>
              <a:rPr lang="en-US" sz="1400" b="1" dirty="0">
                <a:solidFill>
                  <a:schemeClr val="accent3"/>
                </a:solidFill>
                <a:latin typeface="Georgia" pitchFamily="18" charset="0"/>
                <a:ea typeface="Times New Roman" pitchFamily="18" charset="0"/>
                <a:cs typeface="Times New Roman" pitchFamily="18" charset="0"/>
              </a:rPr>
              <a:t> But as people began to write down these revelations,  inconsistencies became apparent and reason suggested a better set of rules.  The truth of any ambiguous or new statement could be tested by comparing it logically to other statements that were known to be accurate.  Finally, after several centuries of torture &amp; deception, those whose office it was to interpret the new rules mounted to power,  wielding reason like a sword.</a:t>
            </a:r>
          </a:p>
          <a:p>
            <a:pPr marL="0" indent="0">
              <a:spcBef>
                <a:spcPct val="0"/>
              </a:spcBef>
              <a:buNone/>
            </a:pPr>
            <a:r>
              <a:rPr lang="en-US" sz="1400" b="1" dirty="0">
                <a:solidFill>
                  <a:schemeClr val="accent3"/>
                </a:solidFill>
                <a:latin typeface="Georgia" pitchFamily="18" charset="0"/>
                <a:ea typeface="Times New Roman" pitchFamily="18" charset="0"/>
                <a:cs typeface="Times New Roman" pitchFamily="18" charset="0"/>
              </a:rPr>
              <a:t>The age of science has offered a third test of truth:  </a:t>
            </a:r>
            <a:r>
              <a:rPr lang="en-US" sz="1400" b="1" i="1" dirty="0">
                <a:solidFill>
                  <a:schemeClr val="accent3"/>
                </a:solidFill>
                <a:latin typeface="Georgia" pitchFamily="18" charset="0"/>
                <a:ea typeface="Times New Roman" pitchFamily="18" charset="0"/>
                <a:cs typeface="Times New Roman" pitchFamily="18" charset="0"/>
              </a:rPr>
              <a:t>consensus</a:t>
            </a:r>
            <a:r>
              <a:rPr lang="en-US" sz="1400" b="1" dirty="0">
                <a:solidFill>
                  <a:schemeClr val="accent3"/>
                </a:solidFill>
                <a:latin typeface="Georgia" pitchFamily="18" charset="0"/>
                <a:ea typeface="Times New Roman" pitchFamily="18" charset="0"/>
                <a:cs typeface="Times New Roman" pitchFamily="18" charset="0"/>
              </a:rPr>
              <a:t>.  A statement is true  if it explains most(but not necessarily all) of the evidence.  A theory is true within the context of a current paradigm, although it may not be true tomorrow when the paradigm shifts.  An idea is true,  according to William James,  if it provides a successful basis for action.  This is not just a triumph of complexity over common sense;   consensus is a genuinely new standard for truth. </a:t>
            </a:r>
          </a:p>
          <a:p>
            <a:pPr marL="0" indent="0">
              <a:spcBef>
                <a:spcPct val="0"/>
              </a:spcBef>
              <a:buNone/>
            </a:pPr>
            <a:r>
              <a:rPr lang="en-US" sz="1400" b="1" dirty="0">
                <a:solidFill>
                  <a:schemeClr val="accent3"/>
                </a:solidFill>
                <a:latin typeface="Georgia" pitchFamily="18" charset="0"/>
                <a:ea typeface="Times New Roman" pitchFamily="18" charset="0"/>
                <a:cs typeface="Times New Roman" pitchFamily="18" charset="0"/>
              </a:rPr>
              <a:t>In each truth regime,  authority took charge and the priests,  the professors,  and the politicians stabilized the system and ran the process in a manner that allowed the group to act successfully in the real world.”  </a:t>
            </a:r>
            <a:endParaRPr lang="en-US" sz="1400"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131009">
                                            <p:txEl>
                                              <p:pRg st="0" end="0"/>
                                            </p:txEl>
                                          </p:spTgt>
                                        </p:tgtEl>
                                        <p:attrNameLst>
                                          <p:attrName>style.visibility</p:attrName>
                                        </p:attrNameLst>
                                      </p:cBhvr>
                                      <p:to>
                                        <p:strVal val="visible"/>
                                      </p:to>
                                    </p:set>
                                    <p:anim to="" calcmode="lin" valueType="num">
                                      <p:cBhvr>
                                        <p:cTn id="7" dur="1" fill="hold"/>
                                        <p:tgtEl>
                                          <p:spTgt spid="913100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131009">
                                            <p:txEl>
                                              <p:pRg st="2" end="2"/>
                                            </p:txEl>
                                          </p:spTgt>
                                        </p:tgtEl>
                                        <p:attrNameLst>
                                          <p:attrName>style.visibility</p:attrName>
                                        </p:attrNameLst>
                                      </p:cBhvr>
                                      <p:to>
                                        <p:strVal val="visible"/>
                                      </p:to>
                                    </p:set>
                                    <p:anim to="" calcmode="lin" valueType="num">
                                      <p:cBhvr>
                                        <p:cTn id="12" dur="1" fill="hold"/>
                                        <p:tgtEl>
                                          <p:spTgt spid="9131009">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9131009">
                                            <p:txEl>
                                              <p:pRg st="3" end="3"/>
                                            </p:txEl>
                                          </p:spTgt>
                                        </p:tgtEl>
                                        <p:attrNameLst>
                                          <p:attrName>style.visibility</p:attrName>
                                        </p:attrNameLst>
                                      </p:cBhvr>
                                      <p:to>
                                        <p:strVal val="visible"/>
                                      </p:to>
                                    </p:set>
                                    <p:anim to="" calcmode="lin" valueType="num">
                                      <p:cBhvr>
                                        <p:cTn id="17" dur="1" fill="hold"/>
                                        <p:tgtEl>
                                          <p:spTgt spid="9131009">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9131009">
                                            <p:txEl>
                                              <p:pRg st="4" end="4"/>
                                            </p:txEl>
                                          </p:spTgt>
                                        </p:tgtEl>
                                        <p:attrNameLst>
                                          <p:attrName>style.visibility</p:attrName>
                                        </p:attrNameLst>
                                      </p:cBhvr>
                                      <p:to>
                                        <p:strVal val="visible"/>
                                      </p:to>
                                    </p:set>
                                    <p:anim to="" calcmode="lin" valueType="num">
                                      <p:cBhvr>
                                        <p:cTn id="22" dur="1" fill="hold"/>
                                        <p:tgtEl>
                                          <p:spTgt spid="9131009">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9131009">
                                            <p:txEl>
                                              <p:pRg st="5" end="5"/>
                                            </p:txEl>
                                          </p:spTgt>
                                        </p:tgtEl>
                                        <p:attrNameLst>
                                          <p:attrName>style.visibility</p:attrName>
                                        </p:attrNameLst>
                                      </p:cBhvr>
                                      <p:to>
                                        <p:strVal val="visible"/>
                                      </p:to>
                                    </p:set>
                                    <p:anim to="" calcmode="lin" valueType="num">
                                      <p:cBhvr>
                                        <p:cTn id="27" dur="1" fill="hold"/>
                                        <p:tgtEl>
                                          <p:spTgt spid="9131009">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286000" y="457200"/>
            <a:ext cx="7620000" cy="533400"/>
          </a:xfrm>
          <a:solidFill>
            <a:srgbClr val="FFFF00"/>
          </a:solidFill>
        </p:spPr>
        <p:txBody>
          <a:bodyPr/>
          <a:lstStyle/>
          <a:p>
            <a:r>
              <a:rPr lang="en-US" sz="3200" u="sng" dirty="0">
                <a:solidFill>
                  <a:srgbClr val="FF0000"/>
                </a:solidFill>
                <a:effectLst>
                  <a:outerShdw blurRad="38100" dist="38100" dir="2700000" algn="tl">
                    <a:srgbClr val="000000">
                      <a:alpha val="43137"/>
                    </a:srgbClr>
                  </a:outerShdw>
                </a:effectLst>
              </a:rPr>
              <a:t>INSPIRATION, REASON, &amp; CONSENSUS</a:t>
            </a:r>
          </a:p>
        </p:txBody>
      </p:sp>
      <p:sp>
        <p:nvSpPr>
          <p:cNvPr id="9131009" name="Rectangle 1"/>
          <p:cNvSpPr>
            <a:spLocks noGrp="1" noChangeArrowheads="1"/>
          </p:cNvSpPr>
          <p:nvPr>
            <p:ph idx="1"/>
          </p:nvPr>
        </p:nvSpPr>
        <p:spPr bwMode="auto">
          <a:xfrm>
            <a:off x="2209800" y="1113262"/>
            <a:ext cx="7848600" cy="5447645"/>
          </a:xfrm>
          <a:prstGeom prst="rect">
            <a:avLst/>
          </a:prstGeom>
          <a:solidFill>
            <a:srgbClr val="CC00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indent="0">
              <a:spcBef>
                <a:spcPct val="0"/>
              </a:spcBef>
              <a:buNone/>
            </a:pPr>
            <a:r>
              <a:rPr lang="en-US" sz="1600" b="1" dirty="0">
                <a:solidFill>
                  <a:srgbClr val="FFFF00"/>
                </a:solidFill>
                <a:latin typeface="Georgia" pitchFamily="18" charset="0"/>
                <a:ea typeface="Times New Roman" pitchFamily="18" charset="0"/>
                <a:cs typeface="Times New Roman" pitchFamily="18" charset="0"/>
              </a:rPr>
              <a:t>Christopher Burns in </a:t>
            </a:r>
            <a:r>
              <a:rPr lang="en-US" sz="1600" b="1" u="sng" dirty="0">
                <a:solidFill>
                  <a:srgbClr val="FFFF00"/>
                </a:solidFill>
                <a:latin typeface="Georgia" pitchFamily="18" charset="0"/>
                <a:ea typeface="Times New Roman" pitchFamily="18" charset="0"/>
                <a:cs typeface="Times New Roman" pitchFamily="18" charset="0"/>
              </a:rPr>
              <a:t>Deadly Decisions </a:t>
            </a:r>
            <a:r>
              <a:rPr lang="en-US" sz="1600" b="1" dirty="0">
                <a:solidFill>
                  <a:srgbClr val="FFFF00"/>
                </a:solidFill>
                <a:latin typeface="Georgia" pitchFamily="18" charset="0"/>
                <a:ea typeface="Times New Roman" pitchFamily="18" charset="0"/>
                <a:cs typeface="Times New Roman" pitchFamily="18" charset="0"/>
              </a:rPr>
              <a:t>on </a:t>
            </a:r>
            <a:r>
              <a:rPr lang="en-US" sz="1600" b="1" i="1" dirty="0">
                <a:solidFill>
                  <a:srgbClr val="FFFF00"/>
                </a:solidFill>
                <a:latin typeface="Georgia" pitchFamily="18" charset="0"/>
                <a:ea typeface="Times New Roman" pitchFamily="18" charset="0"/>
                <a:cs typeface="Times New Roman" pitchFamily="18" charset="0"/>
              </a:rPr>
              <a:t>How We Decide What is True:</a:t>
            </a:r>
          </a:p>
          <a:p>
            <a:pPr marL="0" indent="0">
              <a:spcBef>
                <a:spcPct val="0"/>
              </a:spcBef>
              <a:buNone/>
            </a:pPr>
            <a:endParaRPr lang="en-US" sz="1400" b="1" dirty="0">
              <a:solidFill>
                <a:srgbClr val="FFFF00"/>
              </a:solidFill>
              <a:latin typeface="Georgia" pitchFamily="18" charset="0"/>
              <a:ea typeface="Times New Roman" pitchFamily="18" charset="0"/>
              <a:cs typeface="Times New Roman" pitchFamily="18" charset="0"/>
            </a:endParaRPr>
          </a:p>
          <a:p>
            <a:pPr marL="0" indent="0">
              <a:spcBef>
                <a:spcPct val="0"/>
              </a:spcBef>
              <a:buNone/>
            </a:pPr>
            <a:r>
              <a:rPr lang="en-US" sz="1400" b="1" dirty="0">
                <a:solidFill>
                  <a:schemeClr val="accent3"/>
                </a:solidFill>
                <a:latin typeface="Georgia" pitchFamily="18" charset="0"/>
                <a:ea typeface="Times New Roman" pitchFamily="18" charset="0"/>
                <a:cs typeface="Times New Roman" pitchFamily="18" charset="0"/>
              </a:rPr>
              <a:t>“The age of science has offered a third test of truth:  </a:t>
            </a:r>
            <a:r>
              <a:rPr lang="en-US" sz="1400" b="1" i="1" dirty="0">
                <a:solidFill>
                  <a:schemeClr val="accent3"/>
                </a:solidFill>
                <a:latin typeface="Georgia" pitchFamily="18" charset="0"/>
                <a:ea typeface="Times New Roman" pitchFamily="18" charset="0"/>
                <a:cs typeface="Times New Roman" pitchFamily="18" charset="0"/>
              </a:rPr>
              <a:t>consensus</a:t>
            </a:r>
            <a:r>
              <a:rPr lang="en-US" sz="1400" b="1" dirty="0">
                <a:solidFill>
                  <a:schemeClr val="accent3"/>
                </a:solidFill>
                <a:latin typeface="Georgia" pitchFamily="18" charset="0"/>
                <a:ea typeface="Times New Roman" pitchFamily="18" charset="0"/>
                <a:cs typeface="Times New Roman" pitchFamily="18" charset="0"/>
              </a:rPr>
              <a:t>.  A statement is true  if it explains most(but not necessarily all) of the evidence.  A theory is true within the context of a current paradigm, although it may not be true tomorrow when the paradigm shifts.  An idea is true,  according to William James,  if it provides a successful basis for action.  This is not just a triumph of complexity over common sense;   consensus is a genuinely new standard for truth. </a:t>
            </a:r>
          </a:p>
          <a:p>
            <a:pPr marL="0" indent="0">
              <a:spcBef>
                <a:spcPct val="0"/>
              </a:spcBef>
              <a:buNone/>
            </a:pPr>
            <a:r>
              <a:rPr lang="en-US" sz="1400" b="1" dirty="0">
                <a:solidFill>
                  <a:schemeClr val="accent3"/>
                </a:solidFill>
                <a:latin typeface="Georgia" pitchFamily="18" charset="0"/>
                <a:ea typeface="Times New Roman" pitchFamily="18" charset="0"/>
                <a:cs typeface="Times New Roman" pitchFamily="18" charset="0"/>
              </a:rPr>
              <a:t>In each truth regime,  authority took charge and the priests,  the professors,  and the politicians stabilized the system and ran the process in a manner that allowed the group to act successfully in the real world…</a:t>
            </a:r>
          </a:p>
          <a:p>
            <a:pPr marL="0" indent="0">
              <a:spcBef>
                <a:spcPct val="0"/>
              </a:spcBef>
              <a:buNone/>
            </a:pPr>
            <a:r>
              <a:rPr lang="en-US" sz="1600" b="1" dirty="0">
                <a:solidFill>
                  <a:schemeClr val="accent3"/>
                </a:solidFill>
                <a:latin typeface="Georgia" pitchFamily="18" charset="0"/>
                <a:ea typeface="Times New Roman" pitchFamily="18" charset="0"/>
                <a:cs typeface="Times New Roman" pitchFamily="18" charset="0"/>
              </a:rPr>
              <a:t>In addition to size and structure,  there is a third element affecting the success of a group’s decision,  the organization’s truth system.  Most  groups function primarily as information-processing societies.  They have standards  for determining what is true (inspiration, reason, and consensus).  They have a specialized language including acronyms, buzzwords,  and unique phrases that make some things easier to say  than others.  They have a process for sharing information:  sometimes    it is very hierarchical;  sometimes it is collegial.  </a:t>
            </a:r>
            <a:r>
              <a:rPr lang="en-US" sz="1600" b="1" u="sng" dirty="0">
                <a:solidFill>
                  <a:schemeClr val="accent3"/>
                </a:solidFill>
                <a:latin typeface="Georgia" pitchFamily="18" charset="0"/>
                <a:ea typeface="Times New Roman" pitchFamily="18" charset="0"/>
                <a:cs typeface="Times New Roman" pitchFamily="18" charset="0"/>
              </a:rPr>
              <a:t>Groups have concepts – existing descriptions of reality on which all the members agree but which may or may not be true.  And they have values – goals, biases, and shared visions of the future.  Finally, there is usually a commitment to speak truthfully to each other in the name of some greater objective.</a:t>
            </a:r>
            <a:endParaRPr lang="en-US" sz="1600" u="sng"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131009">
                                            <p:txEl>
                                              <p:pRg st="0" end="0"/>
                                            </p:txEl>
                                          </p:spTgt>
                                        </p:tgtEl>
                                        <p:attrNameLst>
                                          <p:attrName>style.visibility</p:attrName>
                                        </p:attrNameLst>
                                      </p:cBhvr>
                                      <p:to>
                                        <p:strVal val="visible"/>
                                      </p:to>
                                    </p:set>
                                    <p:anim to="" calcmode="lin" valueType="num">
                                      <p:cBhvr>
                                        <p:cTn id="7" dur="1" fill="hold"/>
                                        <p:tgtEl>
                                          <p:spTgt spid="913100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131009">
                                            <p:txEl>
                                              <p:pRg st="2" end="2"/>
                                            </p:txEl>
                                          </p:spTgt>
                                        </p:tgtEl>
                                        <p:attrNameLst>
                                          <p:attrName>style.visibility</p:attrName>
                                        </p:attrNameLst>
                                      </p:cBhvr>
                                      <p:to>
                                        <p:strVal val="visible"/>
                                      </p:to>
                                    </p:set>
                                    <p:anim to="" calcmode="lin" valueType="num">
                                      <p:cBhvr>
                                        <p:cTn id="12" dur="1" fill="hold"/>
                                        <p:tgtEl>
                                          <p:spTgt spid="9131009">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9131009">
                                            <p:txEl>
                                              <p:pRg st="3" end="3"/>
                                            </p:txEl>
                                          </p:spTgt>
                                        </p:tgtEl>
                                        <p:attrNameLst>
                                          <p:attrName>style.visibility</p:attrName>
                                        </p:attrNameLst>
                                      </p:cBhvr>
                                      <p:to>
                                        <p:strVal val="visible"/>
                                      </p:to>
                                    </p:set>
                                    <p:anim to="" calcmode="lin" valueType="num">
                                      <p:cBhvr>
                                        <p:cTn id="17" dur="1" fill="hold"/>
                                        <p:tgtEl>
                                          <p:spTgt spid="9131009">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9131009">
                                            <p:txEl>
                                              <p:pRg st="4" end="4"/>
                                            </p:txEl>
                                          </p:spTgt>
                                        </p:tgtEl>
                                        <p:attrNameLst>
                                          <p:attrName>style.visibility</p:attrName>
                                        </p:attrNameLst>
                                      </p:cBhvr>
                                      <p:to>
                                        <p:strVal val="visible"/>
                                      </p:to>
                                    </p:set>
                                    <p:anim to="" calcmode="lin" valueType="num">
                                      <p:cBhvr>
                                        <p:cTn id="22" dur="1" fill="hold"/>
                                        <p:tgtEl>
                                          <p:spTgt spid="9131009">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0883" name="Rectangle 3"/>
          <p:cNvSpPr>
            <a:spLocks noGrp="1" noChangeArrowheads="1"/>
          </p:cNvSpPr>
          <p:nvPr>
            <p:ph type="body" idx="1"/>
          </p:nvPr>
        </p:nvSpPr>
        <p:spPr>
          <a:xfrm>
            <a:off x="2133600" y="0"/>
            <a:ext cx="8305800" cy="6858000"/>
          </a:xfrm>
        </p:spPr>
        <p:txBody>
          <a:bodyPr/>
          <a:lstStyle/>
          <a:p>
            <a:pPr eaLnBrk="1" hangingPunct="1">
              <a:lnSpc>
                <a:spcPct val="90000"/>
              </a:lnSpc>
              <a:defRPr/>
            </a:pPr>
            <a:r>
              <a:rPr lang="en-US" sz="8800" b="1">
                <a:effectLst>
                  <a:outerShdw blurRad="38100" dist="38100" dir="2700000" algn="tl">
                    <a:srgbClr val="C0C0C0"/>
                  </a:outerShdw>
                </a:effectLst>
                <a:latin typeface="Comic Sans MS" pitchFamily="66" charset="0"/>
                <a:ea typeface="+mn-ea"/>
              </a:rPr>
              <a:t>“Doctrine is nothing but the skin of truth set up  &amp; stuffed.”</a:t>
            </a:r>
            <a:endParaRPr lang="en-US" sz="800" b="1">
              <a:effectLst>
                <a:outerShdw blurRad="38100" dist="38100" dir="2700000" algn="tl">
                  <a:srgbClr val="C0C0C0"/>
                </a:outerShdw>
              </a:effectLst>
              <a:latin typeface="Comic Sans MS" pitchFamily="66" charset="0"/>
              <a:ea typeface="+mn-ea"/>
            </a:endParaRPr>
          </a:p>
          <a:p>
            <a:pPr eaLnBrk="1" hangingPunct="1">
              <a:lnSpc>
                <a:spcPct val="90000"/>
              </a:lnSpc>
              <a:buFontTx/>
              <a:buNone/>
              <a:defRPr/>
            </a:pPr>
            <a:r>
              <a:rPr lang="en-US" sz="2800" b="1">
                <a:effectLst>
                  <a:outerShdw blurRad="38100" dist="38100" dir="2700000" algn="tl">
                    <a:srgbClr val="C0C0C0"/>
                  </a:outerShdw>
                </a:effectLst>
                <a:latin typeface="Comic Sans MS" pitchFamily="66" charset="0"/>
                <a:ea typeface="+mn-ea"/>
              </a:rPr>
              <a:t>             </a:t>
            </a:r>
            <a:r>
              <a:rPr lang="en-US" sz="4000" b="1">
                <a:effectLst>
                  <a:outerShdw blurRad="38100" dist="38100" dir="2700000" algn="tl">
                    <a:srgbClr val="C0C0C0"/>
                  </a:outerShdw>
                </a:effectLst>
                <a:latin typeface="Comic Sans MS" pitchFamily="66" charset="0"/>
                <a:ea typeface="+mn-ea"/>
              </a:rPr>
              <a:t>Henry Ward Beecher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08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088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3"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8530" name="Rectangle 2">
            <a:extLst>
              <a:ext uri="{FF2B5EF4-FFF2-40B4-BE49-F238E27FC236}">
                <a16:creationId xmlns:a16="http://schemas.microsoft.com/office/drawing/2014/main" id="{AA0DE415-C27E-72B9-4AFC-1FAA19AEF1B3}"/>
              </a:ext>
            </a:extLst>
          </p:cNvPr>
          <p:cNvSpPr>
            <a:spLocks noGrp="1" noChangeArrowheads="1"/>
          </p:cNvSpPr>
          <p:nvPr>
            <p:ph type="title"/>
          </p:nvPr>
        </p:nvSpPr>
        <p:spPr>
          <a:xfrm>
            <a:off x="2895600" y="762000"/>
            <a:ext cx="7543800" cy="838200"/>
          </a:xfrm>
        </p:spPr>
        <p:txBody>
          <a:bodyPr/>
          <a:lstStyle/>
          <a:p>
            <a:pPr eaLnBrk="1" hangingPunct="1"/>
            <a:r>
              <a:rPr lang="en-US" altLang="en-US" b="1">
                <a:solidFill>
                  <a:schemeClr val="hlink"/>
                </a:solidFill>
                <a:latin typeface="Comic Sans MS" panose="030F0702030302020204" pitchFamily="66" charset="0"/>
              </a:rPr>
              <a:t>Ephesians 5: 9</a:t>
            </a:r>
          </a:p>
        </p:txBody>
      </p:sp>
      <p:sp>
        <p:nvSpPr>
          <p:cNvPr id="375811" name="Rectangle 3">
            <a:extLst>
              <a:ext uri="{FF2B5EF4-FFF2-40B4-BE49-F238E27FC236}">
                <a16:creationId xmlns:a16="http://schemas.microsoft.com/office/drawing/2014/main" id="{5F63DE42-994E-F16F-4F94-640D4A4C4204}"/>
              </a:ext>
            </a:extLst>
          </p:cNvPr>
          <p:cNvSpPr>
            <a:spLocks noGrp="1" noChangeArrowheads="1"/>
          </p:cNvSpPr>
          <p:nvPr>
            <p:ph type="body" idx="1"/>
          </p:nvPr>
        </p:nvSpPr>
        <p:spPr>
          <a:xfrm>
            <a:off x="3048000" y="1676400"/>
            <a:ext cx="7239000" cy="4876800"/>
          </a:xfrm>
          <a:solidFill>
            <a:schemeClr val="accent1"/>
          </a:solidFill>
        </p:spPr>
        <p:txBody>
          <a:bodyPr/>
          <a:lstStyle/>
          <a:p>
            <a:pPr eaLnBrk="1" hangingPunct="1">
              <a:lnSpc>
                <a:spcPct val="90000"/>
              </a:lnSpc>
              <a:defRPr/>
            </a:pPr>
            <a:r>
              <a:rPr lang="en-US" sz="6600" b="1">
                <a:solidFill>
                  <a:schemeClr val="bg1"/>
                </a:solidFill>
                <a:effectLst>
                  <a:outerShdw blurRad="38100" dist="38100" dir="2700000" algn="tl">
                    <a:srgbClr val="000000"/>
                  </a:outerShdw>
                </a:effectLst>
                <a:latin typeface="Comic Sans MS" pitchFamily="66" charset="0"/>
                <a:ea typeface="+mn-ea"/>
              </a:rPr>
              <a:t>“for the fruit of the Spirit is in all goodness, righteousness,   &amp; truth.” </a:t>
            </a:r>
            <a:r>
              <a:rPr lang="en-US" sz="4800" b="1">
                <a:solidFill>
                  <a:schemeClr val="bg1"/>
                </a:solidFill>
                <a:effectLst>
                  <a:outerShdw blurRad="38100" dist="38100" dir="2700000" algn="tl">
                    <a:srgbClr val="000000"/>
                  </a:outerShdw>
                </a:effectLst>
                <a:latin typeface="Comic Sans MS" pitchFamily="66" charset="0"/>
                <a:ea typeface="+mn-ea"/>
              </a:rPr>
              <a:t>(NKJ)</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375811">
                                            <p:txEl>
                                              <p:pRg st="0" end="0"/>
                                            </p:txEl>
                                          </p:spTgt>
                                        </p:tgtEl>
                                        <p:attrNameLst>
                                          <p:attrName>style.visibility</p:attrName>
                                        </p:attrNameLst>
                                      </p:cBhvr>
                                      <p:to>
                                        <p:strVal val="visible"/>
                                      </p:to>
                                    </p:set>
                                    <p:anim calcmode="lin" valueType="num">
                                      <p:cBhvr>
                                        <p:cTn id="7" dur="1000" fill="hold"/>
                                        <p:tgtEl>
                                          <p:spTgt spid="37581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7581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7581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7581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1"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0578" name="Rectangle 2">
            <a:extLst>
              <a:ext uri="{FF2B5EF4-FFF2-40B4-BE49-F238E27FC236}">
                <a16:creationId xmlns:a16="http://schemas.microsoft.com/office/drawing/2014/main" id="{457C5DB8-7B16-0D7F-FAF5-7AE5DCE63617}"/>
              </a:ext>
            </a:extLst>
          </p:cNvPr>
          <p:cNvSpPr>
            <a:spLocks noGrp="1" noChangeArrowheads="1"/>
          </p:cNvSpPr>
          <p:nvPr>
            <p:ph type="title"/>
          </p:nvPr>
        </p:nvSpPr>
        <p:spPr>
          <a:xfrm>
            <a:off x="2895600" y="838200"/>
            <a:ext cx="7543800" cy="762000"/>
          </a:xfrm>
        </p:spPr>
        <p:txBody>
          <a:bodyPr/>
          <a:lstStyle/>
          <a:p>
            <a:pPr eaLnBrk="1" hangingPunct="1"/>
            <a:r>
              <a:rPr lang="en-US" altLang="en-US" b="1">
                <a:solidFill>
                  <a:schemeClr val="hlink"/>
                </a:solidFill>
                <a:latin typeface="Comic Sans MS" panose="030F0702030302020204" pitchFamily="66" charset="0"/>
              </a:rPr>
              <a:t>Ephesians 6: 14</a:t>
            </a:r>
          </a:p>
        </p:txBody>
      </p:sp>
      <p:sp>
        <p:nvSpPr>
          <p:cNvPr id="367619" name="Rectangle 3">
            <a:extLst>
              <a:ext uri="{FF2B5EF4-FFF2-40B4-BE49-F238E27FC236}">
                <a16:creationId xmlns:a16="http://schemas.microsoft.com/office/drawing/2014/main" id="{C569E45C-60D4-90D2-7133-CDB2E978BB57}"/>
              </a:ext>
            </a:extLst>
          </p:cNvPr>
          <p:cNvSpPr>
            <a:spLocks noGrp="1" noChangeArrowheads="1"/>
          </p:cNvSpPr>
          <p:nvPr>
            <p:ph type="body" idx="1"/>
          </p:nvPr>
        </p:nvSpPr>
        <p:spPr>
          <a:xfrm>
            <a:off x="3124200" y="1828800"/>
            <a:ext cx="7086600" cy="4648200"/>
          </a:xfrm>
          <a:solidFill>
            <a:schemeClr val="accent1"/>
          </a:solidFill>
        </p:spPr>
        <p:txBody>
          <a:bodyPr/>
          <a:lstStyle/>
          <a:p>
            <a:pPr eaLnBrk="1" hangingPunct="1">
              <a:lnSpc>
                <a:spcPct val="90000"/>
              </a:lnSpc>
              <a:defRPr/>
            </a:pPr>
            <a:r>
              <a:rPr lang="en-US" sz="5400" b="1">
                <a:solidFill>
                  <a:schemeClr val="bg1"/>
                </a:solidFill>
                <a:effectLst>
                  <a:outerShdw blurRad="38100" dist="38100" dir="2700000" algn="tl">
                    <a:srgbClr val="000000"/>
                  </a:outerShdw>
                </a:effectLst>
                <a:latin typeface="Comic Sans MS" pitchFamily="66" charset="0"/>
                <a:ea typeface="+mn-ea"/>
              </a:rPr>
              <a:t>“Stand therefore, having girded your waist with truth, having put on the breastplate of righteousness.”</a:t>
            </a:r>
            <a:r>
              <a:rPr lang="en-US" sz="3600" b="1">
                <a:solidFill>
                  <a:schemeClr val="bg1"/>
                </a:solidFill>
                <a:effectLst>
                  <a:outerShdw blurRad="38100" dist="38100" dir="2700000" algn="tl">
                    <a:srgbClr val="000000"/>
                  </a:outerShdw>
                </a:effectLst>
                <a:latin typeface="Comic Sans MS" pitchFamily="66" charset="0"/>
                <a:ea typeface="+mn-ea"/>
              </a:rPr>
              <a:t>(NKJ)</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anim calcmode="lin" valueType="num">
                                      <p:cBhvr>
                                        <p:cTn id="7" dur="1000" fill="hold"/>
                                        <p:tgtEl>
                                          <p:spTgt spid="36761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6761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6761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6761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19"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626" name="Rectangle 2">
            <a:extLst>
              <a:ext uri="{FF2B5EF4-FFF2-40B4-BE49-F238E27FC236}">
                <a16:creationId xmlns:a16="http://schemas.microsoft.com/office/drawing/2014/main" id="{796859CF-2A1F-34D4-7F7F-15D551A2B1C3}"/>
              </a:ext>
            </a:extLst>
          </p:cNvPr>
          <p:cNvSpPr>
            <a:spLocks noGrp="1" noChangeArrowheads="1"/>
          </p:cNvSpPr>
          <p:nvPr>
            <p:ph type="title"/>
          </p:nvPr>
        </p:nvSpPr>
        <p:spPr>
          <a:xfrm>
            <a:off x="2895600" y="762000"/>
            <a:ext cx="7543800" cy="838200"/>
          </a:xfrm>
        </p:spPr>
        <p:txBody>
          <a:bodyPr/>
          <a:lstStyle/>
          <a:p>
            <a:pPr eaLnBrk="1" hangingPunct="1"/>
            <a:r>
              <a:rPr lang="en-US" altLang="en-US" b="1">
                <a:solidFill>
                  <a:schemeClr val="hlink"/>
                </a:solidFill>
                <a:latin typeface="Comic Sans MS" panose="030F0702030302020204" pitchFamily="66" charset="0"/>
              </a:rPr>
              <a:t>John 8: 32</a:t>
            </a:r>
          </a:p>
        </p:txBody>
      </p:sp>
      <p:sp>
        <p:nvSpPr>
          <p:cNvPr id="363523" name="Rectangle 3">
            <a:extLst>
              <a:ext uri="{FF2B5EF4-FFF2-40B4-BE49-F238E27FC236}">
                <a16:creationId xmlns:a16="http://schemas.microsoft.com/office/drawing/2014/main" id="{3904FD6D-3A3D-AB63-A90D-F6F66648045E}"/>
              </a:ext>
            </a:extLst>
          </p:cNvPr>
          <p:cNvSpPr>
            <a:spLocks noGrp="1" noChangeArrowheads="1"/>
          </p:cNvSpPr>
          <p:nvPr>
            <p:ph type="body" idx="1"/>
          </p:nvPr>
        </p:nvSpPr>
        <p:spPr>
          <a:xfrm>
            <a:off x="3276600" y="1828800"/>
            <a:ext cx="6705600" cy="4648200"/>
          </a:xfrm>
          <a:solidFill>
            <a:schemeClr val="accent1"/>
          </a:solidFill>
        </p:spPr>
        <p:txBody>
          <a:bodyPr/>
          <a:lstStyle/>
          <a:p>
            <a:pPr eaLnBrk="1" hangingPunct="1">
              <a:lnSpc>
                <a:spcPct val="90000"/>
              </a:lnSpc>
              <a:defRPr/>
            </a:pPr>
            <a:r>
              <a:rPr lang="en-US" sz="6000" b="1">
                <a:solidFill>
                  <a:schemeClr val="bg1"/>
                </a:solidFill>
                <a:effectLst>
                  <a:outerShdw blurRad="38100" dist="38100" dir="2700000" algn="tl">
                    <a:srgbClr val="000000"/>
                  </a:outerShdw>
                </a:effectLst>
                <a:latin typeface="Comic Sans MS" pitchFamily="66" charset="0"/>
                <a:ea typeface="+mn-ea"/>
              </a:rPr>
              <a:t>“And you shall know the truth, and the truth shall make you free.”  (NKJ)</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363523">
                                            <p:txEl>
                                              <p:pRg st="0" end="0"/>
                                            </p:txEl>
                                          </p:spTgt>
                                        </p:tgtEl>
                                        <p:attrNameLst>
                                          <p:attrName>style.visibility</p:attrName>
                                        </p:attrNameLst>
                                      </p:cBhvr>
                                      <p:to>
                                        <p:strVal val="visible"/>
                                      </p:to>
                                    </p:set>
                                    <p:anim calcmode="lin" valueType="num">
                                      <p:cBhvr>
                                        <p:cTn id="7" dur="1000" fill="hold"/>
                                        <p:tgtEl>
                                          <p:spTgt spid="36352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6352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6352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6352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3"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4674" name="Rectangle 2">
            <a:extLst>
              <a:ext uri="{FF2B5EF4-FFF2-40B4-BE49-F238E27FC236}">
                <a16:creationId xmlns:a16="http://schemas.microsoft.com/office/drawing/2014/main" id="{B8A641CF-D4AF-8407-A6D7-4DC027643FFD}"/>
              </a:ext>
            </a:extLst>
          </p:cNvPr>
          <p:cNvSpPr>
            <a:spLocks noGrp="1" noChangeArrowheads="1"/>
          </p:cNvSpPr>
          <p:nvPr>
            <p:ph type="title"/>
          </p:nvPr>
        </p:nvSpPr>
        <p:spPr>
          <a:xfrm>
            <a:off x="2895600" y="762000"/>
            <a:ext cx="7543800" cy="838200"/>
          </a:xfrm>
        </p:spPr>
        <p:txBody>
          <a:bodyPr/>
          <a:lstStyle/>
          <a:p>
            <a:pPr eaLnBrk="1" hangingPunct="1"/>
            <a:r>
              <a:rPr lang="en-US" altLang="en-US" b="1">
                <a:solidFill>
                  <a:schemeClr val="hlink"/>
                </a:solidFill>
                <a:latin typeface="Comic Sans MS" panose="030F0702030302020204" pitchFamily="66" charset="0"/>
              </a:rPr>
              <a:t>John 14: 6</a:t>
            </a:r>
          </a:p>
        </p:txBody>
      </p:sp>
      <p:sp>
        <p:nvSpPr>
          <p:cNvPr id="373763" name="Rectangle 3">
            <a:extLst>
              <a:ext uri="{FF2B5EF4-FFF2-40B4-BE49-F238E27FC236}">
                <a16:creationId xmlns:a16="http://schemas.microsoft.com/office/drawing/2014/main" id="{BC5085FC-1692-87FE-1126-01F2FC8A4062}"/>
              </a:ext>
            </a:extLst>
          </p:cNvPr>
          <p:cNvSpPr>
            <a:spLocks noGrp="1" noChangeArrowheads="1"/>
          </p:cNvSpPr>
          <p:nvPr>
            <p:ph type="body" idx="1"/>
          </p:nvPr>
        </p:nvSpPr>
        <p:spPr>
          <a:xfrm>
            <a:off x="2971800" y="1828800"/>
            <a:ext cx="7315200" cy="4648200"/>
          </a:xfrm>
          <a:solidFill>
            <a:schemeClr val="accent1"/>
          </a:solidFill>
        </p:spPr>
        <p:txBody>
          <a:bodyPr/>
          <a:lstStyle/>
          <a:p>
            <a:pPr eaLnBrk="1" hangingPunct="1">
              <a:lnSpc>
                <a:spcPct val="90000"/>
              </a:lnSpc>
              <a:defRPr/>
            </a:pPr>
            <a:r>
              <a:rPr lang="en-US" sz="5400">
                <a:solidFill>
                  <a:schemeClr val="bg1"/>
                </a:solidFill>
                <a:effectLst>
                  <a:outerShdw blurRad="38100" dist="38100" dir="2700000" algn="tl">
                    <a:srgbClr val="000000"/>
                  </a:outerShdw>
                </a:effectLst>
                <a:latin typeface="Comic Sans MS" pitchFamily="66" charset="0"/>
                <a:ea typeface="+mn-ea"/>
              </a:rPr>
              <a:t>Jesus said to him,</a:t>
            </a:r>
            <a:r>
              <a:rPr lang="en-US" sz="5400" b="1">
                <a:solidFill>
                  <a:schemeClr val="bg1"/>
                </a:solidFill>
                <a:effectLst>
                  <a:outerShdw blurRad="38100" dist="38100" dir="2700000" algn="tl">
                    <a:srgbClr val="000000"/>
                  </a:outerShdw>
                </a:effectLst>
                <a:latin typeface="Comic Sans MS" pitchFamily="66" charset="0"/>
                <a:ea typeface="+mn-ea"/>
              </a:rPr>
              <a:t>  </a:t>
            </a:r>
            <a:r>
              <a:rPr lang="en-US" sz="5400">
                <a:solidFill>
                  <a:srgbClr val="CC3300"/>
                </a:solidFill>
                <a:effectLst>
                  <a:outerShdw blurRad="38100" dist="38100" dir="2700000" algn="tl">
                    <a:srgbClr val="000000"/>
                  </a:outerShdw>
                </a:effectLst>
                <a:latin typeface="Comic Sans MS" pitchFamily="66" charset="0"/>
                <a:ea typeface="+mn-ea"/>
              </a:rPr>
              <a:t>‘I am the way, the </a:t>
            </a:r>
            <a:r>
              <a:rPr lang="en-US" sz="5400" b="1">
                <a:solidFill>
                  <a:srgbClr val="CC3300"/>
                </a:solidFill>
                <a:effectLst>
                  <a:outerShdw blurRad="38100" dist="38100" dir="2700000" algn="tl">
                    <a:srgbClr val="000000"/>
                  </a:outerShdw>
                </a:effectLst>
                <a:latin typeface="Comic Sans MS" pitchFamily="66" charset="0"/>
                <a:ea typeface="+mn-ea"/>
              </a:rPr>
              <a:t>truth</a:t>
            </a:r>
            <a:r>
              <a:rPr lang="en-US" sz="5400">
                <a:solidFill>
                  <a:srgbClr val="CC3300"/>
                </a:solidFill>
                <a:effectLst>
                  <a:outerShdw blurRad="38100" dist="38100" dir="2700000" algn="tl">
                    <a:srgbClr val="000000"/>
                  </a:outerShdw>
                </a:effectLst>
                <a:latin typeface="Comic Sans MS" pitchFamily="66" charset="0"/>
                <a:ea typeface="+mn-ea"/>
              </a:rPr>
              <a:t>, and the life.</a:t>
            </a:r>
            <a:r>
              <a:rPr lang="en-US" sz="5400" b="1">
                <a:solidFill>
                  <a:srgbClr val="CC3300"/>
                </a:solidFill>
                <a:effectLst>
                  <a:outerShdw blurRad="38100" dist="38100" dir="2700000" algn="tl">
                    <a:srgbClr val="000000"/>
                  </a:outerShdw>
                </a:effectLst>
                <a:latin typeface="Comic Sans MS" pitchFamily="66" charset="0"/>
                <a:ea typeface="+mn-ea"/>
              </a:rPr>
              <a:t>  </a:t>
            </a:r>
            <a:r>
              <a:rPr lang="en-US" sz="5400" b="1">
                <a:solidFill>
                  <a:schemeClr val="bg1"/>
                </a:solidFill>
                <a:effectLst>
                  <a:outerShdw blurRad="38100" dist="38100" dir="2700000" algn="tl">
                    <a:srgbClr val="000000"/>
                  </a:outerShdw>
                </a:effectLst>
                <a:latin typeface="Comic Sans MS" pitchFamily="66" charset="0"/>
                <a:ea typeface="+mn-ea"/>
              </a:rPr>
              <a:t>No one comes to the Father except through Me.’ </a:t>
            </a:r>
            <a:r>
              <a:rPr lang="en-US" sz="4800" b="1">
                <a:solidFill>
                  <a:schemeClr val="bg1"/>
                </a:solidFill>
                <a:effectLst>
                  <a:outerShdw blurRad="38100" dist="38100" dir="2700000" algn="tl">
                    <a:srgbClr val="000000"/>
                  </a:outerShdw>
                </a:effectLst>
                <a:latin typeface="Comic Sans MS" pitchFamily="66" charset="0"/>
                <a:ea typeface="+mn-ea"/>
              </a:rPr>
              <a:t>(NKJ)</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373763">
                                            <p:txEl>
                                              <p:pRg st="0" end="0"/>
                                            </p:txEl>
                                          </p:spTgt>
                                        </p:tgtEl>
                                        <p:attrNameLst>
                                          <p:attrName>style.visibility</p:attrName>
                                        </p:attrNameLst>
                                      </p:cBhvr>
                                      <p:to>
                                        <p:strVal val="visible"/>
                                      </p:to>
                                    </p:set>
                                    <p:anim calcmode="lin" valueType="num">
                                      <p:cBhvr>
                                        <p:cTn id="7" dur="1000" fill="hold"/>
                                        <p:tgtEl>
                                          <p:spTgt spid="37376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7376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7376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7376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763"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6722" name="Rectangle 2">
            <a:extLst>
              <a:ext uri="{FF2B5EF4-FFF2-40B4-BE49-F238E27FC236}">
                <a16:creationId xmlns:a16="http://schemas.microsoft.com/office/drawing/2014/main" id="{871EF2B2-5AE7-BCD7-26CB-8EAABE8C20A2}"/>
              </a:ext>
            </a:extLst>
          </p:cNvPr>
          <p:cNvSpPr>
            <a:spLocks noGrp="1" noChangeArrowheads="1"/>
          </p:cNvSpPr>
          <p:nvPr>
            <p:ph type="title"/>
          </p:nvPr>
        </p:nvSpPr>
        <p:spPr>
          <a:xfrm>
            <a:off x="2895600" y="685800"/>
            <a:ext cx="7543800" cy="914400"/>
          </a:xfrm>
        </p:spPr>
        <p:txBody>
          <a:bodyPr/>
          <a:lstStyle/>
          <a:p>
            <a:pPr eaLnBrk="1" hangingPunct="1"/>
            <a:r>
              <a:rPr lang="en-US" altLang="en-US" b="1">
                <a:solidFill>
                  <a:schemeClr val="hlink"/>
                </a:solidFill>
                <a:latin typeface="Comic Sans MS" panose="030F0702030302020204" pitchFamily="66" charset="0"/>
              </a:rPr>
              <a:t>Psalms 108: 4</a:t>
            </a:r>
          </a:p>
        </p:txBody>
      </p:sp>
      <p:sp>
        <p:nvSpPr>
          <p:cNvPr id="379907" name="Rectangle 3">
            <a:extLst>
              <a:ext uri="{FF2B5EF4-FFF2-40B4-BE49-F238E27FC236}">
                <a16:creationId xmlns:a16="http://schemas.microsoft.com/office/drawing/2014/main" id="{DD07FA33-1510-4048-F56B-B014EE88E729}"/>
              </a:ext>
            </a:extLst>
          </p:cNvPr>
          <p:cNvSpPr>
            <a:spLocks noGrp="1" noChangeArrowheads="1"/>
          </p:cNvSpPr>
          <p:nvPr>
            <p:ph type="body" idx="1"/>
          </p:nvPr>
        </p:nvSpPr>
        <p:spPr>
          <a:xfrm>
            <a:off x="3048000" y="1600200"/>
            <a:ext cx="7162800" cy="4953000"/>
          </a:xfrm>
          <a:solidFill>
            <a:schemeClr val="accent1"/>
          </a:solidFill>
        </p:spPr>
        <p:txBody>
          <a:bodyPr/>
          <a:lstStyle/>
          <a:p>
            <a:pPr eaLnBrk="1" hangingPunct="1">
              <a:lnSpc>
                <a:spcPct val="90000"/>
              </a:lnSpc>
              <a:buFontTx/>
              <a:buNone/>
              <a:defRPr/>
            </a:pPr>
            <a:r>
              <a:rPr lang="en-US" sz="4400" b="1">
                <a:solidFill>
                  <a:srgbClr val="CC3300"/>
                </a:solidFill>
                <a:latin typeface="Comic Sans MS" pitchFamily="66" charset="0"/>
                <a:ea typeface="+mn-ea"/>
              </a:rPr>
              <a:t>“For Your mercy is great</a:t>
            </a:r>
          </a:p>
          <a:p>
            <a:pPr eaLnBrk="1" hangingPunct="1">
              <a:lnSpc>
                <a:spcPct val="90000"/>
              </a:lnSpc>
              <a:buFontTx/>
              <a:buNone/>
              <a:defRPr/>
            </a:pPr>
            <a:r>
              <a:rPr lang="en-US" sz="4000" b="1">
                <a:solidFill>
                  <a:schemeClr val="bg2"/>
                </a:solidFill>
                <a:latin typeface="Comic Sans MS" pitchFamily="66" charset="0"/>
                <a:ea typeface="+mn-ea"/>
              </a:rPr>
              <a:t> </a:t>
            </a:r>
            <a:r>
              <a:rPr lang="en-US" sz="5400" b="1">
                <a:solidFill>
                  <a:srgbClr val="FF9900"/>
                </a:solidFill>
                <a:latin typeface="Comic Sans MS" pitchFamily="66" charset="0"/>
                <a:ea typeface="+mn-ea"/>
              </a:rPr>
              <a:t>above the heavens,</a:t>
            </a:r>
          </a:p>
          <a:p>
            <a:pPr eaLnBrk="1" hangingPunct="1">
              <a:lnSpc>
                <a:spcPct val="90000"/>
              </a:lnSpc>
              <a:buFontTx/>
              <a:buNone/>
              <a:defRPr/>
            </a:pPr>
            <a:r>
              <a:rPr lang="en-US" sz="4800" b="1">
                <a:solidFill>
                  <a:schemeClr val="bg1"/>
                </a:solidFill>
                <a:effectLst>
                  <a:outerShdw blurRad="38100" dist="38100" dir="2700000" algn="tl">
                    <a:srgbClr val="000000"/>
                  </a:outerShdw>
                </a:effectLst>
                <a:latin typeface="Comic Sans MS" pitchFamily="66" charset="0"/>
                <a:ea typeface="+mn-ea"/>
              </a:rPr>
              <a:t> </a:t>
            </a:r>
            <a:r>
              <a:rPr lang="en-US" sz="6600" b="1">
                <a:solidFill>
                  <a:srgbClr val="969696"/>
                </a:solidFill>
                <a:effectLst>
                  <a:outerShdw blurRad="38100" dist="38100" dir="2700000" algn="tl">
                    <a:srgbClr val="000000"/>
                  </a:outerShdw>
                </a:effectLst>
                <a:latin typeface="Comic Sans MS" pitchFamily="66" charset="0"/>
                <a:ea typeface="+mn-ea"/>
              </a:rPr>
              <a:t>And Your truth</a:t>
            </a:r>
          </a:p>
          <a:p>
            <a:pPr eaLnBrk="1" hangingPunct="1">
              <a:lnSpc>
                <a:spcPct val="90000"/>
              </a:lnSpc>
              <a:buFontTx/>
              <a:buNone/>
              <a:defRPr/>
            </a:pPr>
            <a:r>
              <a:rPr lang="en-US" sz="6600" b="1">
                <a:solidFill>
                  <a:schemeClr val="bg1"/>
                </a:solidFill>
                <a:effectLst>
                  <a:outerShdw blurRad="38100" dist="38100" dir="2700000" algn="tl">
                    <a:srgbClr val="000000"/>
                  </a:outerShdw>
                </a:effectLst>
                <a:latin typeface="Comic Sans MS" pitchFamily="66" charset="0"/>
                <a:ea typeface="+mn-ea"/>
              </a:rPr>
              <a:t> </a:t>
            </a:r>
            <a:r>
              <a:rPr lang="en-US" sz="6600" b="1">
                <a:solidFill>
                  <a:srgbClr val="B2B2B2"/>
                </a:solidFill>
                <a:effectLst>
                  <a:outerShdw blurRad="38100" dist="38100" dir="2700000" algn="tl">
                    <a:srgbClr val="000000"/>
                  </a:outerShdw>
                </a:effectLst>
                <a:latin typeface="Comic Sans MS" pitchFamily="66" charset="0"/>
                <a:ea typeface="+mn-ea"/>
              </a:rPr>
              <a:t>reaches to the</a:t>
            </a:r>
          </a:p>
          <a:p>
            <a:pPr eaLnBrk="1" hangingPunct="1">
              <a:lnSpc>
                <a:spcPct val="90000"/>
              </a:lnSpc>
              <a:buFontTx/>
              <a:buNone/>
              <a:defRPr/>
            </a:pPr>
            <a:r>
              <a:rPr lang="en-US" sz="6600" b="1">
                <a:solidFill>
                  <a:schemeClr val="bg1"/>
                </a:solidFill>
                <a:effectLst>
                  <a:outerShdw blurRad="38100" dist="38100" dir="2700000" algn="tl">
                    <a:srgbClr val="000000"/>
                  </a:outerShdw>
                </a:effectLst>
                <a:latin typeface="Comic Sans MS" pitchFamily="66" charset="0"/>
                <a:ea typeface="+mn-ea"/>
              </a:rPr>
              <a:t> </a:t>
            </a:r>
            <a:r>
              <a:rPr lang="en-US" sz="6600" b="1">
                <a:solidFill>
                  <a:srgbClr val="DDDDDD"/>
                </a:solidFill>
                <a:effectLst>
                  <a:outerShdw blurRad="38100" dist="38100" dir="2700000" algn="tl">
                    <a:srgbClr val="000000"/>
                  </a:outerShdw>
                </a:effectLst>
                <a:latin typeface="Comic Sans MS" pitchFamily="66" charset="0"/>
                <a:ea typeface="+mn-ea"/>
              </a:rPr>
              <a:t>clouds.”</a:t>
            </a:r>
            <a:r>
              <a:rPr lang="en-US" sz="6600" b="1">
                <a:solidFill>
                  <a:schemeClr val="bg1"/>
                </a:solidFill>
                <a:effectLst>
                  <a:outerShdw blurRad="38100" dist="38100" dir="2700000" algn="tl">
                    <a:srgbClr val="000000"/>
                  </a:outerShdw>
                </a:effectLst>
                <a:latin typeface="Comic Sans MS" pitchFamily="66" charset="0"/>
                <a:ea typeface="+mn-ea"/>
              </a:rPr>
              <a:t>  </a:t>
            </a:r>
            <a:r>
              <a:rPr lang="en-US" sz="6000" b="1">
                <a:solidFill>
                  <a:schemeClr val="bg1"/>
                </a:solidFill>
                <a:effectLst>
                  <a:outerShdw blurRad="38100" dist="38100" dir="2700000" algn="tl">
                    <a:srgbClr val="000000"/>
                  </a:outerShdw>
                </a:effectLst>
                <a:latin typeface="Comic Sans MS" pitchFamily="66" charset="0"/>
                <a:ea typeface="+mn-ea"/>
              </a:rPr>
              <a:t>(NKJ)</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379907">
                                            <p:txEl>
                                              <p:pRg st="0" end="0"/>
                                            </p:txEl>
                                          </p:spTgt>
                                        </p:tgtEl>
                                        <p:attrNameLst>
                                          <p:attrName>style.visibility</p:attrName>
                                        </p:attrNameLst>
                                      </p:cBhvr>
                                      <p:to>
                                        <p:strVal val="visible"/>
                                      </p:to>
                                    </p:set>
                                    <p:anim calcmode="lin" valueType="num">
                                      <p:cBhvr>
                                        <p:cTn id="7" dur="1000" fill="hold"/>
                                        <p:tgtEl>
                                          <p:spTgt spid="37990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7990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7990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7990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379907">
                                            <p:txEl>
                                              <p:pRg st="1" end="1"/>
                                            </p:txEl>
                                          </p:spTgt>
                                        </p:tgtEl>
                                        <p:attrNameLst>
                                          <p:attrName>style.visibility</p:attrName>
                                        </p:attrNameLst>
                                      </p:cBhvr>
                                      <p:to>
                                        <p:strVal val="visible"/>
                                      </p:to>
                                    </p:set>
                                    <p:anim calcmode="lin" valueType="num">
                                      <p:cBhvr>
                                        <p:cTn id="15" dur="1000" fill="hold"/>
                                        <p:tgtEl>
                                          <p:spTgt spid="37990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7990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7990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7990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379907">
                                            <p:txEl>
                                              <p:pRg st="2" end="2"/>
                                            </p:txEl>
                                          </p:spTgt>
                                        </p:tgtEl>
                                        <p:attrNameLst>
                                          <p:attrName>style.visibility</p:attrName>
                                        </p:attrNameLst>
                                      </p:cBhvr>
                                      <p:to>
                                        <p:strVal val="visible"/>
                                      </p:to>
                                    </p:set>
                                    <p:anim calcmode="lin" valueType="num">
                                      <p:cBhvr>
                                        <p:cTn id="23" dur="1000" fill="hold"/>
                                        <p:tgtEl>
                                          <p:spTgt spid="37990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7990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7990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7990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379907">
                                            <p:txEl>
                                              <p:pRg st="3" end="3"/>
                                            </p:txEl>
                                          </p:spTgt>
                                        </p:tgtEl>
                                        <p:attrNameLst>
                                          <p:attrName>style.visibility</p:attrName>
                                        </p:attrNameLst>
                                      </p:cBhvr>
                                      <p:to>
                                        <p:strVal val="visible"/>
                                      </p:to>
                                    </p:set>
                                    <p:anim calcmode="lin" valueType="num">
                                      <p:cBhvr>
                                        <p:cTn id="31" dur="1000" fill="hold"/>
                                        <p:tgtEl>
                                          <p:spTgt spid="379907">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79907">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7990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7990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379907">
                                            <p:txEl>
                                              <p:pRg st="4" end="4"/>
                                            </p:txEl>
                                          </p:spTgt>
                                        </p:tgtEl>
                                        <p:attrNameLst>
                                          <p:attrName>style.visibility</p:attrName>
                                        </p:attrNameLst>
                                      </p:cBhvr>
                                      <p:to>
                                        <p:strVal val="visible"/>
                                      </p:to>
                                    </p:set>
                                    <p:anim calcmode="lin" valueType="num">
                                      <p:cBhvr>
                                        <p:cTn id="39" dur="1000" fill="hold"/>
                                        <p:tgtEl>
                                          <p:spTgt spid="379907">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79907">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7990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7990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7"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0035" name="Rectangle 1027"/>
          <p:cNvSpPr>
            <a:spLocks noGrp="1" noChangeArrowheads="1"/>
          </p:cNvSpPr>
          <p:nvPr>
            <p:ph type="body" idx="1"/>
          </p:nvPr>
        </p:nvSpPr>
        <p:spPr>
          <a:xfrm>
            <a:off x="1752600" y="381000"/>
            <a:ext cx="8686800" cy="6172200"/>
          </a:xfrm>
        </p:spPr>
        <p:txBody>
          <a:bodyPr/>
          <a:lstStyle/>
          <a:p>
            <a:pPr eaLnBrk="1" hangingPunct="1">
              <a:defRPr/>
            </a:pPr>
            <a:r>
              <a:rPr lang="en-US" sz="5400" b="1">
                <a:effectLst>
                  <a:outerShdw blurRad="38100" dist="38100" dir="2700000" algn="tl">
                    <a:srgbClr val="C0C0C0"/>
                  </a:outerShdw>
                </a:effectLst>
                <a:latin typeface="Comic Sans MS" pitchFamily="66" charset="0"/>
                <a:ea typeface="+mn-ea"/>
              </a:rPr>
              <a:t>“The great enemy of the truth is very often not the lie – deliberate,  contrived,  &amp; dishonest </a:t>
            </a:r>
            <a:r>
              <a:rPr lang="en-US" sz="7200" b="1">
                <a:effectLst>
                  <a:outerShdw blurRad="38100" dist="38100" dir="2700000" algn="tl">
                    <a:srgbClr val="C0C0C0"/>
                  </a:outerShdw>
                </a:effectLst>
                <a:latin typeface="Comic Sans MS" pitchFamily="66" charset="0"/>
                <a:ea typeface="+mn-ea"/>
              </a:rPr>
              <a:t>– but the myth –</a:t>
            </a:r>
            <a:r>
              <a:rPr lang="en-US" sz="5400" b="1">
                <a:effectLst>
                  <a:outerShdw blurRad="38100" dist="38100" dir="2700000" algn="tl">
                    <a:srgbClr val="C0C0C0"/>
                  </a:outerShdw>
                </a:effectLst>
                <a:latin typeface="Comic Sans MS" pitchFamily="66" charset="0"/>
                <a:ea typeface="+mn-ea"/>
              </a:rPr>
              <a:t> persistent,  persuasive,  &amp; unrealistic.”</a:t>
            </a:r>
            <a:r>
              <a:rPr lang="en-US" sz="2800" b="1">
                <a:effectLst>
                  <a:outerShdw blurRad="38100" dist="38100" dir="2700000" algn="tl">
                    <a:srgbClr val="C0C0C0"/>
                  </a:outerShdw>
                </a:effectLst>
                <a:latin typeface="Comic Sans MS" pitchFamily="66" charset="0"/>
                <a:ea typeface="+mn-ea"/>
              </a:rPr>
              <a:t>          - </a:t>
            </a:r>
            <a:r>
              <a:rPr lang="en-US" sz="3600" b="1">
                <a:effectLst>
                  <a:outerShdw blurRad="38100" dist="38100" dir="2700000" algn="tl">
                    <a:srgbClr val="C0C0C0"/>
                  </a:outerShdw>
                </a:effectLst>
                <a:latin typeface="Comic Sans MS" pitchFamily="66" charset="0"/>
                <a:ea typeface="+mn-ea"/>
              </a:rPr>
              <a:t>JFK</a:t>
            </a:r>
            <a:r>
              <a:rPr lang="en-US" sz="3600" b="1">
                <a:latin typeface="Comic Sans MS" pitchFamily="66" charset="0"/>
                <a:ea typeface="+mn-ea"/>
              </a:rPr>
              <a:t>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00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5"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85858" name="Rectangle 71682">
            <a:extLst>
              <a:ext uri="{FF2B5EF4-FFF2-40B4-BE49-F238E27FC236}">
                <a16:creationId xmlns:a16="http://schemas.microsoft.com/office/drawing/2014/main" id="{6B5E566F-9B92-5F79-3B81-10626D46D80E}"/>
              </a:ext>
            </a:extLst>
          </p:cNvPr>
          <p:cNvSpPr>
            <a:spLocks noGrp="1" noChangeArrowheads="1"/>
          </p:cNvSpPr>
          <p:nvPr>
            <p:ph type="title"/>
          </p:nvPr>
        </p:nvSpPr>
        <p:spPr>
          <a:xfrm>
            <a:off x="2209800" y="152400"/>
            <a:ext cx="8153400" cy="1447800"/>
          </a:xfrm>
          <a:solidFill>
            <a:srgbClr val="FF0000"/>
          </a:solidFill>
        </p:spPr>
        <p:txBody>
          <a:bodyPr/>
          <a:lstStyle/>
          <a:p>
            <a:pPr eaLnBrk="1" hangingPunct="1">
              <a:defRPr/>
            </a:pPr>
            <a:r>
              <a:rPr lang="en-US" sz="4800" b="1" dirty="0">
                <a:effectLst>
                  <a:outerShdw blurRad="38100" dist="38100" dir="2700000" algn="tl">
                    <a:srgbClr val="FFFFFF"/>
                  </a:outerShdw>
                </a:effectLst>
                <a:latin typeface="Matisse ITC" pitchFamily="82" charset="0"/>
                <a:ea typeface="+mj-ea"/>
              </a:rPr>
              <a:t>Excerpts:  “A History Of Truth”</a:t>
            </a:r>
            <a:br>
              <a:rPr lang="en-US" sz="5400" b="1" dirty="0">
                <a:effectLst>
                  <a:outerShdw blurRad="38100" dist="38100" dir="2700000" algn="tl">
                    <a:srgbClr val="FFFFFF"/>
                  </a:outerShdw>
                </a:effectLst>
                <a:latin typeface="Matisse ITC" pitchFamily="82" charset="0"/>
                <a:ea typeface="+mj-ea"/>
              </a:rPr>
            </a:br>
            <a:r>
              <a:rPr lang="en-US" sz="4800" b="1" dirty="0">
                <a:solidFill>
                  <a:schemeClr val="bg1"/>
                </a:solidFill>
                <a:effectLst>
                  <a:outerShdw blurRad="38100" dist="38100" dir="2700000" algn="tl">
                    <a:srgbClr val="000000"/>
                  </a:outerShdw>
                </a:effectLst>
                <a:latin typeface="Matisse ITC" pitchFamily="82" charset="0"/>
                <a:ea typeface="+mj-ea"/>
              </a:rPr>
              <a:t>by Felipe Fernandez-</a:t>
            </a:r>
            <a:r>
              <a:rPr lang="en-US" sz="4800" b="1" dirty="0" err="1">
                <a:solidFill>
                  <a:schemeClr val="bg1"/>
                </a:solidFill>
                <a:effectLst>
                  <a:outerShdw blurRad="38100" dist="38100" dir="2700000" algn="tl">
                    <a:srgbClr val="000000"/>
                  </a:outerShdw>
                </a:effectLst>
                <a:latin typeface="Matisse ITC" pitchFamily="82" charset="0"/>
                <a:ea typeface="+mj-ea"/>
              </a:rPr>
              <a:t>Armesto</a:t>
            </a:r>
            <a:r>
              <a:rPr lang="en-US" dirty="0">
                <a:ea typeface="+mj-ea"/>
              </a:rPr>
              <a:t> </a:t>
            </a:r>
          </a:p>
        </p:txBody>
      </p:sp>
      <p:sp>
        <p:nvSpPr>
          <p:cNvPr id="1785859" name="Rectangle 71683">
            <a:extLst>
              <a:ext uri="{FF2B5EF4-FFF2-40B4-BE49-F238E27FC236}">
                <a16:creationId xmlns:a16="http://schemas.microsoft.com/office/drawing/2014/main" id="{E857169C-B8FB-6D60-43BF-411C7B8F6D12}"/>
              </a:ext>
            </a:extLst>
          </p:cNvPr>
          <p:cNvSpPr>
            <a:spLocks noGrp="1" noChangeArrowheads="1"/>
          </p:cNvSpPr>
          <p:nvPr>
            <p:ph type="body" idx="1"/>
          </p:nvPr>
        </p:nvSpPr>
        <p:spPr>
          <a:xfrm>
            <a:off x="2514600" y="1828800"/>
            <a:ext cx="7848600" cy="4724400"/>
          </a:xfrm>
          <a:ln>
            <a:solidFill>
              <a:schemeClr val="bg1"/>
            </a:solidFill>
          </a:ln>
        </p:spPr>
        <p:txBody>
          <a:bodyPr/>
          <a:lstStyle/>
          <a:p>
            <a:pPr eaLnBrk="1" hangingPunct="1">
              <a:lnSpc>
                <a:spcPct val="90000"/>
              </a:lnSpc>
              <a:defRPr/>
            </a:pPr>
            <a:endParaRPr lang="en-US" sz="800" b="1">
              <a:solidFill>
                <a:srgbClr val="FFFF00"/>
              </a:solidFill>
              <a:effectLst>
                <a:outerShdw blurRad="38100" dist="38100" dir="2700000" algn="tl">
                  <a:srgbClr val="C0C0C0"/>
                </a:outerShdw>
              </a:effectLst>
              <a:ea typeface="+mn-ea"/>
            </a:endParaRPr>
          </a:p>
          <a:p>
            <a:pPr eaLnBrk="1" hangingPunct="1">
              <a:lnSpc>
                <a:spcPct val="90000"/>
              </a:lnSpc>
              <a:defRPr/>
            </a:pPr>
            <a:r>
              <a:rPr lang="en-US" sz="2000" b="1">
                <a:solidFill>
                  <a:srgbClr val="FFFF00"/>
                </a:solidFill>
                <a:effectLst>
                  <a:outerShdw blurRad="38100" dist="38100" dir="2700000" algn="tl">
                    <a:srgbClr val="C0C0C0"/>
                  </a:outerShdw>
                </a:effectLst>
                <a:ea typeface="+mn-ea"/>
              </a:rPr>
              <a:t>Today,  equivocation has disappeared from the witness-stand.   Equivocation was a necessary resource against interrogation in a world of strong conviction,  when deponents were not in any serious doubt about the truth or falsehood of what they said. Today instead of equivocating,  you can dodge the interrogator’s  probes by the relativist’s evasion:   ‘what is true for you is not true for me’.   Or you can give him an answer true, you think, in a different sense from that of the truth he wants to hear; or you can offer him truth of a different type,  which you can choose to call a higher type;   or you can console yourself that you are not lying to the judge – merely using a different language from him,  or interpreting differently the words you have in common,  or  ‘deferring’  or denying their meaning;  or you can reject the distinction he assumes between truth and falsehood as invalid,  or tendentious,  or oppressive.</a:t>
            </a:r>
            <a:r>
              <a:rPr lang="en-US" sz="1800" b="1">
                <a:solidFill>
                  <a:srgbClr val="FFFF00"/>
                </a:solidFill>
                <a:effectLst>
                  <a:outerShdw blurRad="38100" dist="38100" dir="2700000" algn="tl">
                    <a:srgbClr val="C0C0C0"/>
                  </a:outerShdw>
                </a:effectLst>
                <a:ea typeface="+mn-ea"/>
              </a:rPr>
              <a:t>  </a:t>
            </a:r>
            <a:r>
              <a:rPr lang="en-US" sz="2000" b="1">
                <a:solidFill>
                  <a:srgbClr val="FFFF00"/>
                </a:solidFill>
                <a:effectLst>
                  <a:outerShdw blurRad="38100" dist="38100" dir="2700000" algn="tl">
                    <a:srgbClr val="C0C0C0"/>
                  </a:outerShdw>
                </a:effectLst>
                <a:ea typeface="+mn-ea"/>
              </a:rPr>
              <a:t>(164)</a:t>
            </a:r>
            <a:r>
              <a:rPr lang="en-US" sz="1800" b="1">
                <a:solidFill>
                  <a:srgbClr val="FFFF00"/>
                </a:solidFill>
                <a:effectLst>
                  <a:outerShdw blurRad="38100" dist="38100" dir="2700000" algn="tl">
                    <a:srgbClr val="C0C0C0"/>
                  </a:outerShdw>
                </a:effectLst>
                <a:ea typeface="+mn-ea"/>
              </a:rPr>
              <a:t>     </a:t>
            </a:r>
          </a:p>
          <a:p>
            <a:pPr eaLnBrk="1" hangingPunct="1">
              <a:lnSpc>
                <a:spcPct val="90000"/>
              </a:lnSpc>
              <a:defRPr/>
            </a:pPr>
            <a:endParaRPr lang="en-US" sz="2000" b="1">
              <a:solidFill>
                <a:srgbClr val="FFFF00"/>
              </a:solidFill>
              <a:effectLst>
                <a:outerShdw blurRad="38100" dist="38100" dir="2700000" algn="tl">
                  <a:srgbClr val="C0C0C0"/>
                </a:outerShdw>
              </a:effectLst>
              <a:ea typeface="+mn-ea"/>
            </a:endParaRPr>
          </a:p>
        </p:txBody>
      </p:sp>
    </p:spTree>
  </p:cSld>
  <p:clrMapOvr>
    <a:masterClrMapping/>
  </p:clrMapOvr>
  <p:transition>
    <p:random/>
  </p:transition>
</p:sld>
</file>

<file path=ppt/slides/slide8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17478658" name="Rectangle 2050"/>
          <p:cNvSpPr>
            <a:spLocks noGrp="1" noChangeArrowheads="1"/>
          </p:cNvSpPr>
          <p:nvPr>
            <p:ph type="ctrTitle"/>
          </p:nvPr>
        </p:nvSpPr>
        <p:spPr>
          <a:xfrm>
            <a:off x="1905000" y="152400"/>
            <a:ext cx="6096000" cy="990600"/>
          </a:xfrm>
        </p:spPr>
        <p:txBody>
          <a:bodyPr/>
          <a:lstStyle/>
          <a:p>
            <a:pPr eaLnBrk="1" hangingPunct="1">
              <a:defRPr/>
            </a:pPr>
            <a:r>
              <a:rPr lang="en-US" sz="6000" b="1">
                <a:solidFill>
                  <a:schemeClr val="tx1"/>
                </a:solidFill>
                <a:effectLst>
                  <a:outerShdw blurRad="38100" dist="38100" dir="2700000" algn="tl">
                    <a:srgbClr val="C0C0C0"/>
                  </a:outerShdw>
                </a:effectLst>
                <a:latin typeface="Comic Sans MS" pitchFamily="66" charset="0"/>
              </a:rPr>
              <a:t>Pontius Pilate</a:t>
            </a:r>
          </a:p>
        </p:txBody>
      </p:sp>
      <p:sp>
        <p:nvSpPr>
          <p:cNvPr id="17478659" name="Rectangle 2051"/>
          <p:cNvSpPr>
            <a:spLocks noGrp="1" noChangeArrowheads="1"/>
          </p:cNvSpPr>
          <p:nvPr>
            <p:ph type="subTitle" idx="1"/>
          </p:nvPr>
        </p:nvSpPr>
        <p:spPr>
          <a:xfrm>
            <a:off x="1905000" y="1447800"/>
            <a:ext cx="5943600" cy="4572000"/>
          </a:xfrm>
        </p:spPr>
        <p:txBody>
          <a:bodyPr/>
          <a:lstStyle/>
          <a:p>
            <a:pPr eaLnBrk="1" hangingPunct="1">
              <a:defRPr/>
            </a:pPr>
            <a:r>
              <a:rPr lang="en-US" sz="9600" b="1">
                <a:solidFill>
                  <a:srgbClr val="FF6600"/>
                </a:solidFill>
                <a:effectLst>
                  <a:outerShdw blurRad="38100" dist="38100" dir="2700000" algn="tl">
                    <a:srgbClr val="C0C0C0"/>
                  </a:outerShdw>
                </a:effectLst>
                <a:latin typeface="Comic Sans MS" pitchFamily="66" charset="0"/>
              </a:rPr>
              <a:t>“What     Is  Truth?” </a:t>
            </a:r>
          </a:p>
          <a:p>
            <a:pPr eaLnBrk="1" hangingPunct="1">
              <a:defRPr/>
            </a:pPr>
            <a:endParaRPr lang="en-US" sz="9600" b="1">
              <a:solidFill>
                <a:srgbClr val="FF6600"/>
              </a:solidFill>
              <a:effectLst>
                <a:outerShdw blurRad="38100" dist="38100" dir="2700000" algn="tl">
                  <a:srgbClr val="C0C0C0"/>
                </a:outerShdw>
              </a:effectLst>
              <a:latin typeface="Comic Sans MS" pitchFamily="66" charset="0"/>
            </a:endParaRPr>
          </a:p>
        </p:txBody>
      </p:sp>
      <p:pic>
        <p:nvPicPr>
          <p:cNvPr id="17478660" name="Picture 2052">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5943600" y="7162800"/>
            <a:ext cx="304800" cy="304800"/>
          </a:xfrm>
          <a:prstGeom prst="rect">
            <a:avLst/>
          </a:prstGeom>
          <a:noFill/>
          <a:ln w="9525">
            <a:noFill/>
            <a:miter lim="800000"/>
            <a:headEnd/>
            <a:tailEnd/>
          </a:ln>
        </p:spPr>
      </p:pic>
      <p:sp>
        <p:nvSpPr>
          <p:cNvPr id="17478661" name="Comment 2053"/>
          <p:cNvSpPr>
            <a:spLocks noChangeArrowheads="1"/>
          </p:cNvSpPr>
          <p:nvPr/>
        </p:nvSpPr>
        <p:spPr bwMode="auto">
          <a:xfrm>
            <a:off x="1539876" y="-762000"/>
            <a:ext cx="81375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Notice  -  Jewish Leaders Are To Pilate Being Both Obsequious &amp; Appealing Pandectic</a:t>
            </a:r>
          </a:p>
        </p:txBody>
      </p:sp>
    </p:spTree>
    <p:extLst>
      <p:ext uri="{BB962C8B-B14F-4D97-AF65-F5344CB8AC3E}">
        <p14:creationId xmlns:p14="http://schemas.microsoft.com/office/powerpoint/2010/main" val="11440492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7478659">
                                            <p:txEl>
                                              <p:pRg st="0" end="0"/>
                                            </p:txEl>
                                          </p:spTgt>
                                        </p:tgtEl>
                                        <p:attrNameLst>
                                          <p:attrName>style.visibility</p:attrName>
                                        </p:attrNameLst>
                                      </p:cBhvr>
                                      <p:to>
                                        <p:strVal val="visible"/>
                                      </p:to>
                                    </p:set>
                                    <p:anim calcmode="lin" valueType="num">
                                      <p:cBhvr>
                                        <p:cTn id="7" dur="5000" fill="hold"/>
                                        <p:tgtEl>
                                          <p:spTgt spid="17478659">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17478659">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0"/>
                            </p:stCondLst>
                            <p:childTnLst>
                              <p:par>
                                <p:cTn id="10" presetID="1" presetClass="mediacall" presetSubtype="0" fill="hold" nodeType="afterEffect">
                                  <p:stCondLst>
                                    <p:cond delay="0"/>
                                  </p:stCondLst>
                                  <p:childTnLst>
                                    <p:cmd type="call" cmd="playFrom(0.0)">
                                      <p:cBhvr>
                                        <p:cTn id="11" dur="10026" fill="hold"/>
                                        <p:tgtEl>
                                          <p:spTgt spid="1747866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7478660"/>
                </p:tgtEl>
              </p:cMediaNode>
            </p:audio>
          </p:childTnLst>
        </p:cTn>
      </p:par>
    </p:tnLst>
    <p:bldLst>
      <p:bldP spid="17478659" grpId="0" build="p" bldLvl="3"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08930" name="Rectangle 2">
            <a:extLst>
              <a:ext uri="{FF2B5EF4-FFF2-40B4-BE49-F238E27FC236}">
                <a16:creationId xmlns:a16="http://schemas.microsoft.com/office/drawing/2014/main" id="{708C208B-FC88-04B5-E53D-B3C511969393}"/>
              </a:ext>
            </a:extLst>
          </p:cNvPr>
          <p:cNvSpPr>
            <a:spLocks noGrp="1" noChangeArrowheads="1"/>
          </p:cNvSpPr>
          <p:nvPr>
            <p:ph type="title"/>
          </p:nvPr>
        </p:nvSpPr>
        <p:spPr>
          <a:xfrm>
            <a:off x="1524000" y="152400"/>
            <a:ext cx="6248400" cy="685800"/>
          </a:xfrm>
        </p:spPr>
        <p:txBody>
          <a:bodyPr/>
          <a:lstStyle/>
          <a:p>
            <a:pPr eaLnBrk="1" hangingPunct="1">
              <a:defRPr/>
            </a:pPr>
            <a:r>
              <a:rPr lang="en-US" sz="5400" b="1">
                <a:solidFill>
                  <a:srgbClr val="FF9966"/>
                </a:solidFill>
                <a:effectLst>
                  <a:outerShdw blurRad="38100" dist="38100" dir="2700000" algn="tl">
                    <a:srgbClr val="C0C0C0"/>
                  </a:outerShdw>
                </a:effectLst>
                <a:latin typeface="Comic Sans MS" pitchFamily="66" charset="0"/>
              </a:rPr>
              <a:t>Jesus Christ</a:t>
            </a:r>
          </a:p>
        </p:txBody>
      </p:sp>
      <p:sp>
        <p:nvSpPr>
          <p:cNvPr id="508931" name="Rectangle 3">
            <a:extLst>
              <a:ext uri="{FF2B5EF4-FFF2-40B4-BE49-F238E27FC236}">
                <a16:creationId xmlns:a16="http://schemas.microsoft.com/office/drawing/2014/main" id="{86219D62-5243-2E84-2811-B6CDD5C79DB8}"/>
              </a:ext>
            </a:extLst>
          </p:cNvPr>
          <p:cNvSpPr>
            <a:spLocks noGrp="1" noChangeArrowheads="1"/>
          </p:cNvSpPr>
          <p:nvPr>
            <p:ph type="body" idx="1"/>
          </p:nvPr>
        </p:nvSpPr>
        <p:spPr>
          <a:xfrm>
            <a:off x="2057400" y="1143000"/>
            <a:ext cx="6019800" cy="5410200"/>
          </a:xfrm>
        </p:spPr>
        <p:txBody>
          <a:bodyPr/>
          <a:lstStyle/>
          <a:p>
            <a:pPr eaLnBrk="1" hangingPunct="1">
              <a:defRPr/>
            </a:pPr>
            <a:r>
              <a:rPr lang="en-US" sz="3600" b="1">
                <a:effectLst>
                  <a:outerShdw blurRad="38100" dist="38100" dir="2700000" algn="tl">
                    <a:srgbClr val="C0C0C0"/>
                  </a:outerShdw>
                </a:effectLst>
                <a:latin typeface="Comic Sans MS" pitchFamily="66" charset="0"/>
              </a:rPr>
              <a:t>In John 4: 40, 41</a:t>
            </a:r>
            <a:r>
              <a:rPr lang="en-US" sz="3600" b="1">
                <a:solidFill>
                  <a:srgbClr val="FF9966"/>
                </a:solidFill>
                <a:effectLst>
                  <a:outerShdw blurRad="38100" dist="38100" dir="2700000" algn="tl">
                    <a:srgbClr val="C0C0C0"/>
                  </a:outerShdw>
                </a:effectLst>
                <a:latin typeface="Comic Sans MS" pitchFamily="66" charset="0"/>
              </a:rPr>
              <a:t> </a:t>
            </a:r>
          </a:p>
          <a:p>
            <a:pPr eaLnBrk="1" hangingPunct="1">
              <a:defRPr/>
            </a:pPr>
            <a:r>
              <a:rPr lang="en-US" sz="3600" b="1">
                <a:effectLst>
                  <a:outerShdw blurRad="38100" dist="38100" dir="2700000" algn="tl">
                    <a:srgbClr val="C0C0C0"/>
                  </a:outerShdw>
                </a:effectLst>
                <a:latin typeface="Comic Sans MS" pitchFamily="66" charset="0"/>
              </a:rPr>
              <a:t>“But you are not willing to come to  Me that you might have life,</a:t>
            </a:r>
          </a:p>
          <a:p>
            <a:pPr eaLnBrk="1" hangingPunct="1">
              <a:defRPr/>
            </a:pPr>
            <a:r>
              <a:rPr lang="en-US" sz="5400" b="1">
                <a:solidFill>
                  <a:srgbClr val="FF0000"/>
                </a:solidFill>
                <a:effectLst>
                  <a:outerShdw blurRad="38100" dist="38100" dir="2700000" algn="tl">
                    <a:srgbClr val="C0C0C0"/>
                  </a:outerShdw>
                </a:effectLst>
                <a:latin typeface="Comic Sans MS" pitchFamily="66" charset="0"/>
              </a:rPr>
              <a:t>I do not receive honor from men.”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508931">
                                            <p:txEl>
                                              <p:pRg st="0" end="0"/>
                                            </p:txEl>
                                          </p:spTgt>
                                        </p:tgtEl>
                                        <p:attrNameLst>
                                          <p:attrName>style.visibility</p:attrName>
                                        </p:attrNameLst>
                                      </p:cBhvr>
                                      <p:to>
                                        <p:strVal val="visible"/>
                                      </p:to>
                                    </p:set>
                                    <p:anim calcmode="lin" valueType="num">
                                      <p:cBhvr additive="base">
                                        <p:cTn id="7" dur="5000" fill="hold"/>
                                        <p:tgtEl>
                                          <p:spTgt spid="508931">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5089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nodeType="clickEffect">
                                  <p:stCondLst>
                                    <p:cond delay="0"/>
                                  </p:stCondLst>
                                  <p:childTnLst>
                                    <p:set>
                                      <p:cBhvr>
                                        <p:cTn id="12" dur="1" fill="hold">
                                          <p:stCondLst>
                                            <p:cond delay="0"/>
                                          </p:stCondLst>
                                        </p:cTn>
                                        <p:tgtEl>
                                          <p:spTgt spid="508931">
                                            <p:txEl>
                                              <p:pRg st="1" end="1"/>
                                            </p:txEl>
                                          </p:spTgt>
                                        </p:tgtEl>
                                        <p:attrNameLst>
                                          <p:attrName>style.visibility</p:attrName>
                                        </p:attrNameLst>
                                      </p:cBhvr>
                                      <p:to>
                                        <p:strVal val="visible"/>
                                      </p:to>
                                    </p:set>
                                    <p:anim calcmode="lin" valueType="num">
                                      <p:cBhvr additive="base">
                                        <p:cTn id="13" dur="5000" fill="hold"/>
                                        <p:tgtEl>
                                          <p:spTgt spid="508931">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5089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nodeType="clickEffect">
                                  <p:stCondLst>
                                    <p:cond delay="0"/>
                                  </p:stCondLst>
                                  <p:childTnLst>
                                    <p:set>
                                      <p:cBhvr>
                                        <p:cTn id="18" dur="1" fill="hold">
                                          <p:stCondLst>
                                            <p:cond delay="0"/>
                                          </p:stCondLst>
                                        </p:cTn>
                                        <p:tgtEl>
                                          <p:spTgt spid="508931">
                                            <p:txEl>
                                              <p:pRg st="2" end="2"/>
                                            </p:txEl>
                                          </p:spTgt>
                                        </p:tgtEl>
                                        <p:attrNameLst>
                                          <p:attrName>style.visibility</p:attrName>
                                        </p:attrNameLst>
                                      </p:cBhvr>
                                      <p:to>
                                        <p:strVal val="visible"/>
                                      </p:to>
                                    </p:set>
                                    <p:anim calcmode="lin" valueType="num">
                                      <p:cBhvr additive="base">
                                        <p:cTn id="19" dur="5000" fill="hold"/>
                                        <p:tgtEl>
                                          <p:spTgt spid="508931">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5089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31" grpId="0" build="p" bldLvl="3"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34434" name="Rectangle 2">
            <a:extLst>
              <a:ext uri="{FF2B5EF4-FFF2-40B4-BE49-F238E27FC236}">
                <a16:creationId xmlns:a16="http://schemas.microsoft.com/office/drawing/2014/main" id="{BDCF0518-6B23-800D-1279-7382D3B42D59}"/>
              </a:ext>
            </a:extLst>
          </p:cNvPr>
          <p:cNvSpPr>
            <a:spLocks noGrp="1" noChangeArrowheads="1"/>
          </p:cNvSpPr>
          <p:nvPr>
            <p:ph type="title"/>
          </p:nvPr>
        </p:nvSpPr>
        <p:spPr>
          <a:xfrm>
            <a:off x="1676400" y="152400"/>
            <a:ext cx="6324600" cy="685800"/>
          </a:xfrm>
        </p:spPr>
        <p:txBody>
          <a:bodyPr/>
          <a:lstStyle/>
          <a:p>
            <a:pPr eaLnBrk="1" hangingPunct="1">
              <a:defRPr/>
            </a:pPr>
            <a:r>
              <a:rPr lang="en-US" sz="5400" b="1">
                <a:solidFill>
                  <a:srgbClr val="FF9966"/>
                </a:solidFill>
                <a:effectLst>
                  <a:outerShdw blurRad="38100" dist="38100" dir="2700000" algn="tl">
                    <a:srgbClr val="C0C0C0"/>
                  </a:outerShdw>
                </a:effectLst>
                <a:latin typeface="Comic Sans MS" pitchFamily="66" charset="0"/>
              </a:rPr>
              <a:t>Savior’s Rejection</a:t>
            </a:r>
          </a:p>
        </p:txBody>
      </p:sp>
      <p:sp>
        <p:nvSpPr>
          <p:cNvPr id="2834435" name="Rectangle 3">
            <a:extLst>
              <a:ext uri="{FF2B5EF4-FFF2-40B4-BE49-F238E27FC236}">
                <a16:creationId xmlns:a16="http://schemas.microsoft.com/office/drawing/2014/main" id="{FA8381F8-1392-0B84-EA3D-451F72581E8A}"/>
              </a:ext>
            </a:extLst>
          </p:cNvPr>
          <p:cNvSpPr>
            <a:spLocks noGrp="1" noChangeArrowheads="1"/>
          </p:cNvSpPr>
          <p:nvPr>
            <p:ph type="body" idx="1"/>
          </p:nvPr>
        </p:nvSpPr>
        <p:spPr>
          <a:xfrm>
            <a:off x="1524000" y="1295400"/>
            <a:ext cx="6781800" cy="5257800"/>
          </a:xfrm>
        </p:spPr>
        <p:txBody>
          <a:bodyPr/>
          <a:lstStyle/>
          <a:p>
            <a:pPr eaLnBrk="1" hangingPunct="1">
              <a:defRPr/>
            </a:pPr>
            <a:r>
              <a:rPr lang="en-US" sz="3600" b="1">
                <a:effectLst>
                  <a:outerShdw blurRad="38100" dist="38100" dir="2700000" algn="tl">
                    <a:srgbClr val="C0C0C0"/>
                  </a:outerShdw>
                </a:effectLst>
                <a:latin typeface="Comic Sans MS" pitchFamily="66" charset="0"/>
              </a:rPr>
              <a:t>Explained In John 12: 43</a:t>
            </a:r>
          </a:p>
          <a:p>
            <a:pPr eaLnBrk="1" hangingPunct="1">
              <a:defRPr/>
            </a:pPr>
            <a:r>
              <a:rPr lang="en-US" sz="4800" b="1">
                <a:solidFill>
                  <a:srgbClr val="CC3300"/>
                </a:solidFill>
                <a:effectLst>
                  <a:outerShdw blurRad="38100" dist="38100" dir="2700000" algn="tl">
                    <a:srgbClr val="C0C0C0"/>
                  </a:outerShdw>
                </a:effectLst>
                <a:latin typeface="Comic Sans MS" pitchFamily="66" charset="0"/>
              </a:rPr>
              <a:t>“For they loved the</a:t>
            </a:r>
          </a:p>
          <a:p>
            <a:pPr eaLnBrk="1" hangingPunct="1">
              <a:buFontTx/>
              <a:buNone/>
              <a:defRPr/>
            </a:pPr>
            <a:r>
              <a:rPr lang="en-US" sz="6600" b="1">
                <a:solidFill>
                  <a:srgbClr val="FF0000"/>
                </a:solidFill>
                <a:effectLst>
                  <a:outerShdw blurRad="38100" dist="38100" dir="2700000" algn="tl">
                    <a:srgbClr val="C0C0C0"/>
                  </a:outerShdw>
                </a:effectLst>
                <a:latin typeface="Comic Sans MS" pitchFamily="66" charset="0"/>
              </a:rPr>
              <a:t> praise of men more than the praise of God.”</a:t>
            </a:r>
          </a:p>
          <a:p>
            <a:pPr eaLnBrk="1" hangingPunct="1">
              <a:defRPr/>
            </a:pPr>
            <a:endParaRPr lang="en-US" sz="4400">
              <a:solidFill>
                <a:srgbClr val="FF0000"/>
              </a:solidFill>
              <a:effectLst>
                <a:outerShdw blurRad="38100" dist="38100" dir="2700000" algn="tl">
                  <a:srgbClr val="C0C0C0"/>
                </a:outerShdw>
              </a:effectLst>
              <a:latin typeface="Comic Sans MS" pitchFamily="66"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2834435">
                                            <p:txEl>
                                              <p:pRg st="0" end="0"/>
                                            </p:txEl>
                                          </p:spTgt>
                                        </p:tgtEl>
                                        <p:attrNameLst>
                                          <p:attrName>style.visibility</p:attrName>
                                        </p:attrNameLst>
                                      </p:cBhvr>
                                      <p:to>
                                        <p:strVal val="visible"/>
                                      </p:to>
                                    </p:set>
                                    <p:anim calcmode="lin" valueType="num">
                                      <p:cBhvr additive="base">
                                        <p:cTn id="7" dur="5000" fill="hold"/>
                                        <p:tgtEl>
                                          <p:spTgt spid="2834435">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834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nodeType="clickEffect">
                                  <p:stCondLst>
                                    <p:cond delay="0"/>
                                  </p:stCondLst>
                                  <p:childTnLst>
                                    <p:set>
                                      <p:cBhvr>
                                        <p:cTn id="12" dur="1" fill="hold">
                                          <p:stCondLst>
                                            <p:cond delay="0"/>
                                          </p:stCondLst>
                                        </p:cTn>
                                        <p:tgtEl>
                                          <p:spTgt spid="2834435">
                                            <p:txEl>
                                              <p:pRg st="1" end="1"/>
                                            </p:txEl>
                                          </p:spTgt>
                                        </p:tgtEl>
                                        <p:attrNameLst>
                                          <p:attrName>style.visibility</p:attrName>
                                        </p:attrNameLst>
                                      </p:cBhvr>
                                      <p:to>
                                        <p:strVal val="visible"/>
                                      </p:to>
                                    </p:set>
                                    <p:anim calcmode="lin" valueType="num">
                                      <p:cBhvr additive="base">
                                        <p:cTn id="13" dur="5000" fill="hold"/>
                                        <p:tgtEl>
                                          <p:spTgt spid="2834435">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2834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nodeType="clickEffect">
                                  <p:stCondLst>
                                    <p:cond delay="0"/>
                                  </p:stCondLst>
                                  <p:childTnLst>
                                    <p:set>
                                      <p:cBhvr>
                                        <p:cTn id="18" dur="1" fill="hold">
                                          <p:stCondLst>
                                            <p:cond delay="0"/>
                                          </p:stCondLst>
                                        </p:cTn>
                                        <p:tgtEl>
                                          <p:spTgt spid="2834435">
                                            <p:txEl>
                                              <p:pRg st="2" end="2"/>
                                            </p:txEl>
                                          </p:spTgt>
                                        </p:tgtEl>
                                        <p:attrNameLst>
                                          <p:attrName>style.visibility</p:attrName>
                                        </p:attrNameLst>
                                      </p:cBhvr>
                                      <p:to>
                                        <p:strVal val="visible"/>
                                      </p:to>
                                    </p:set>
                                    <p:anim calcmode="lin" valueType="num">
                                      <p:cBhvr additive="base">
                                        <p:cTn id="19" dur="5000" fill="hold"/>
                                        <p:tgtEl>
                                          <p:spTgt spid="2834435">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28344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4435" grpId="0" build="p" bldLvl="3"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45506" name="Rectangle 2">
            <a:extLst>
              <a:ext uri="{FF2B5EF4-FFF2-40B4-BE49-F238E27FC236}">
                <a16:creationId xmlns:a16="http://schemas.microsoft.com/office/drawing/2014/main" id="{8893B11B-C8CA-40AF-D150-876EEEF1E75A}"/>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8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28322" name="Rectangle 2">
            <a:extLst>
              <a:ext uri="{FF2B5EF4-FFF2-40B4-BE49-F238E27FC236}">
                <a16:creationId xmlns:a16="http://schemas.microsoft.com/office/drawing/2014/main" id="{303BD6D3-6757-014D-F940-DC8B0AD1644C}"/>
              </a:ext>
            </a:extLst>
          </p:cNvPr>
          <p:cNvSpPr>
            <a:spLocks noGrp="1" noChangeArrowheads="1"/>
          </p:cNvSpPr>
          <p:nvPr>
            <p:ph type="ctrTitle"/>
          </p:nvPr>
        </p:nvSpPr>
        <p:spPr>
          <a:xfrm>
            <a:off x="1524000" y="0"/>
            <a:ext cx="9144000" cy="762000"/>
          </a:xfrm>
          <a:solidFill>
            <a:srgbClr val="FFCC99"/>
          </a:solidFill>
        </p:spPr>
        <p:txBody>
          <a:bodyPr/>
          <a:lstStyle/>
          <a:p>
            <a:pPr eaLnBrk="1" hangingPunct="1">
              <a:defRPr/>
            </a:pPr>
            <a:r>
              <a:rPr lang="en-US" sz="4800" b="1">
                <a:effectLst>
                  <a:outerShdw blurRad="38100" dist="38100" dir="2700000" algn="tl">
                    <a:srgbClr val="FFFFFF"/>
                  </a:outerShdw>
                </a:effectLst>
                <a:latin typeface="Flat Brush" pitchFamily="2" charset="0"/>
              </a:rPr>
              <a:t>Piercing Through To The Truth!</a:t>
            </a:r>
          </a:p>
        </p:txBody>
      </p:sp>
      <p:sp>
        <p:nvSpPr>
          <p:cNvPr id="1121283" name="Rectangle 3">
            <a:extLst>
              <a:ext uri="{FF2B5EF4-FFF2-40B4-BE49-F238E27FC236}">
                <a16:creationId xmlns:a16="http://schemas.microsoft.com/office/drawing/2014/main" id="{F46B46D4-440B-EB5D-63B0-BC52E7F246F7}"/>
              </a:ext>
            </a:extLst>
          </p:cNvPr>
          <p:cNvSpPr>
            <a:spLocks noGrp="1" noChangeArrowheads="1"/>
          </p:cNvSpPr>
          <p:nvPr>
            <p:ph type="subTitle" idx="1"/>
          </p:nvPr>
        </p:nvSpPr>
        <p:spPr/>
        <p:txBody>
          <a:bodyPr/>
          <a:lstStyle/>
          <a:p>
            <a:pPr eaLnBrk="1" hangingPunct="1"/>
            <a:endParaRPr lang="en-US" alt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3128322"/>
                                        </p:tgtEl>
                                        <p:attrNameLst>
                                          <p:attrName>style.visibility</p:attrName>
                                        </p:attrNameLst>
                                      </p:cBhvr>
                                      <p:to>
                                        <p:strVal val="visible"/>
                                      </p:to>
                                    </p:set>
                                    <p:anim calcmode="lin" valueType="num">
                                      <p:cBhvr>
                                        <p:cTn id="7" dur="500" fill="hold"/>
                                        <p:tgtEl>
                                          <p:spTgt spid="3128322"/>
                                        </p:tgtEl>
                                        <p:attrNameLst>
                                          <p:attrName>ppt_w</p:attrName>
                                        </p:attrNameLst>
                                      </p:cBhvr>
                                      <p:tavLst>
                                        <p:tav tm="0">
                                          <p:val>
                                            <p:strVal val="(6*min(max(#ppt_w*#ppt_h,.3),1)-7.4)/-.7*#ppt_w"/>
                                          </p:val>
                                        </p:tav>
                                        <p:tav tm="100000">
                                          <p:val>
                                            <p:strVal val="#ppt_w"/>
                                          </p:val>
                                        </p:tav>
                                      </p:tavLst>
                                    </p:anim>
                                    <p:anim calcmode="lin" valueType="num">
                                      <p:cBhvr>
                                        <p:cTn id="8" dur="500" fill="hold"/>
                                        <p:tgtEl>
                                          <p:spTgt spid="3128322"/>
                                        </p:tgtEl>
                                        <p:attrNameLst>
                                          <p:attrName>ppt_h</p:attrName>
                                        </p:attrNameLst>
                                      </p:cBhvr>
                                      <p:tavLst>
                                        <p:tav tm="0">
                                          <p:val>
                                            <p:strVal val="(6*min(max(#ppt_w*#ppt_h,.3),1)-7.4)/-.7*#ppt_h"/>
                                          </p:val>
                                        </p:tav>
                                        <p:tav tm="100000">
                                          <p:val>
                                            <p:strVal val="#ppt_h"/>
                                          </p:val>
                                        </p:tav>
                                      </p:tavLst>
                                    </p:anim>
                                    <p:anim calcmode="lin" valueType="num">
                                      <p:cBhvr>
                                        <p:cTn id="9" dur="500" fill="hold"/>
                                        <p:tgtEl>
                                          <p:spTgt spid="3128322"/>
                                        </p:tgtEl>
                                        <p:attrNameLst>
                                          <p:attrName>ppt_x</p:attrName>
                                        </p:attrNameLst>
                                      </p:cBhvr>
                                      <p:tavLst>
                                        <p:tav tm="0">
                                          <p:val>
                                            <p:fltVal val="0.5"/>
                                          </p:val>
                                        </p:tav>
                                        <p:tav tm="100000">
                                          <p:val>
                                            <p:strVal val="#ppt_x"/>
                                          </p:val>
                                        </p:tav>
                                      </p:tavLst>
                                    </p:anim>
                                    <p:anim calcmode="lin" valueType="num">
                                      <p:cBhvr>
                                        <p:cTn id="10" dur="500" fill="hold"/>
                                        <p:tgtEl>
                                          <p:spTgt spid="312832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8322"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88162" name="Rectangle 2">
            <a:extLst>
              <a:ext uri="{FF2B5EF4-FFF2-40B4-BE49-F238E27FC236}">
                <a16:creationId xmlns:a16="http://schemas.microsoft.com/office/drawing/2014/main" id="{5BD30DC8-5CFF-D0D1-8AC7-EA21BCBF5CCB}"/>
              </a:ext>
            </a:extLst>
          </p:cNvPr>
          <p:cNvSpPr>
            <a:spLocks noGrp="1" noChangeArrowheads="1"/>
          </p:cNvSpPr>
          <p:nvPr>
            <p:ph type="ctrTitle"/>
          </p:nvPr>
        </p:nvSpPr>
        <p:spPr>
          <a:xfrm>
            <a:off x="2209800" y="2286000"/>
            <a:ext cx="7772400" cy="1143000"/>
          </a:xfrm>
        </p:spPr>
        <p:txBody>
          <a:bodyPr/>
          <a:lstStyle/>
          <a:p>
            <a:pPr eaLnBrk="1" hangingPunct="1"/>
            <a:endParaRPr lang="en-US" altLang="en-US"/>
          </a:p>
        </p:txBody>
      </p:sp>
      <p:sp>
        <p:nvSpPr>
          <p:cNvPr id="988163" name="Rectangle 3">
            <a:extLst>
              <a:ext uri="{FF2B5EF4-FFF2-40B4-BE49-F238E27FC236}">
                <a16:creationId xmlns:a16="http://schemas.microsoft.com/office/drawing/2014/main" id="{B51C72A2-D215-E0A5-09DC-7AD856803BE1}"/>
              </a:ext>
            </a:extLst>
          </p:cNvPr>
          <p:cNvSpPr>
            <a:spLocks noGrp="1" noChangeArrowheads="1"/>
          </p:cNvSpPr>
          <p:nvPr>
            <p:ph type="subTitle" idx="1"/>
          </p:nvPr>
        </p:nvSpPr>
        <p:spPr/>
        <p:txBody>
          <a:bodyPr/>
          <a:lstStyle/>
          <a:p>
            <a:pPr eaLnBrk="1" hangingPunct="1"/>
            <a:endParaRPr lang="en-US" altLang="en-US"/>
          </a:p>
        </p:txBody>
      </p:sp>
      <p:pic>
        <p:nvPicPr>
          <p:cNvPr id="755716" name="Picture 4" descr="C:\Documents and Settings\Owner\My Documents\Educational Illustrations\cross neat.bmp">
            <a:extLst>
              <a:ext uri="{FF2B5EF4-FFF2-40B4-BE49-F238E27FC236}">
                <a16:creationId xmlns:a16="http://schemas.microsoft.com/office/drawing/2014/main" id="{849BC7CD-B711-FCF9-3B78-DF9400E48D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8987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755716"/>
                                        </p:tgtEl>
                                        <p:attrNameLst>
                                          <p:attrName>style.visibility</p:attrName>
                                        </p:attrNameLst>
                                      </p:cBhvr>
                                      <p:to>
                                        <p:strVal val="visible"/>
                                      </p:to>
                                    </p:set>
                                    <p:anim calcmode="lin" valueType="num">
                                      <p:cBhvr>
                                        <p:cTn id="7" dur="5000" fill="hold"/>
                                        <p:tgtEl>
                                          <p:spTgt spid="755716"/>
                                        </p:tgtEl>
                                        <p:attrNameLst>
                                          <p:attrName>ppt_w</p:attrName>
                                        </p:attrNameLst>
                                      </p:cBhvr>
                                      <p:tavLst>
                                        <p:tav tm="0" fmla="#ppt_w*sin(2.5*pi*$)">
                                          <p:val>
                                            <p:fltVal val="0"/>
                                          </p:val>
                                        </p:tav>
                                        <p:tav tm="100000">
                                          <p:val>
                                            <p:fltVal val="1"/>
                                          </p:val>
                                        </p:tav>
                                      </p:tavLst>
                                    </p:anim>
                                    <p:anim calcmode="lin" valueType="num">
                                      <p:cBhvr>
                                        <p:cTn id="8" dur="5000" fill="hold"/>
                                        <p:tgtEl>
                                          <p:spTgt spid="7557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6114" name="Rectangle 2">
            <a:extLst>
              <a:ext uri="{FF2B5EF4-FFF2-40B4-BE49-F238E27FC236}">
                <a16:creationId xmlns:a16="http://schemas.microsoft.com/office/drawing/2014/main" id="{99665B98-C27B-0EF2-FCBE-E9E7E09D3328}"/>
              </a:ext>
            </a:extLst>
          </p:cNvPr>
          <p:cNvSpPr>
            <a:spLocks noGrp="1" noChangeArrowheads="1"/>
          </p:cNvSpPr>
          <p:nvPr>
            <p:ph type="title"/>
          </p:nvPr>
        </p:nvSpPr>
        <p:spPr>
          <a:xfrm>
            <a:off x="1676400" y="304800"/>
            <a:ext cx="6248400" cy="838200"/>
          </a:xfrm>
        </p:spPr>
        <p:txBody>
          <a:bodyPr/>
          <a:lstStyle/>
          <a:p>
            <a:pPr eaLnBrk="1" hangingPunct="1"/>
            <a:r>
              <a:rPr lang="en-US" altLang="en-US" b="1">
                <a:solidFill>
                  <a:srgbClr val="942A1E"/>
                </a:solidFill>
                <a:latin typeface="Comic Sans MS" panose="030F0702030302020204" pitchFamily="66" charset="0"/>
              </a:rPr>
              <a:t>Thomas Sowell</a:t>
            </a:r>
          </a:p>
        </p:txBody>
      </p:sp>
      <p:sp>
        <p:nvSpPr>
          <p:cNvPr id="334851" name="Rectangle 3">
            <a:extLst>
              <a:ext uri="{FF2B5EF4-FFF2-40B4-BE49-F238E27FC236}">
                <a16:creationId xmlns:a16="http://schemas.microsoft.com/office/drawing/2014/main" id="{FDEE1737-092F-F622-8072-9284EEC9933E}"/>
              </a:ext>
            </a:extLst>
          </p:cNvPr>
          <p:cNvSpPr>
            <a:spLocks noGrp="1" noChangeArrowheads="1"/>
          </p:cNvSpPr>
          <p:nvPr>
            <p:ph type="body" idx="1"/>
          </p:nvPr>
        </p:nvSpPr>
        <p:spPr>
          <a:xfrm>
            <a:off x="1828800" y="1371600"/>
            <a:ext cx="6096000" cy="5181600"/>
          </a:xfrm>
        </p:spPr>
        <p:txBody>
          <a:bodyPr/>
          <a:lstStyle/>
          <a:p>
            <a:pPr eaLnBrk="1" hangingPunct="1">
              <a:buFontTx/>
              <a:buNone/>
            </a:pPr>
            <a:r>
              <a:rPr lang="en-US" altLang="en-US" sz="5400" b="1">
                <a:solidFill>
                  <a:schemeClr val="bg1"/>
                </a:solidFill>
                <a:latin typeface="Comic Sans MS" panose="030F0702030302020204" pitchFamily="66" charset="0"/>
              </a:rPr>
              <a:t>“</a:t>
            </a:r>
            <a:r>
              <a:rPr lang="en-US" altLang="en-US" sz="5400" b="1">
                <a:solidFill>
                  <a:srgbClr val="FFFF00"/>
                </a:solidFill>
                <a:latin typeface="Comic Sans MS" panose="030F0702030302020204" pitchFamily="66" charset="0"/>
              </a:rPr>
              <a:t>There are only two ways of telling the complete truth – anonymously &amp; posthumously.”</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348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1" grpId="0" build="p" bldLvl="3"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484994" name="Rectangle 2" descr="Recycled paper">
            <a:extLst>
              <a:ext uri="{FF2B5EF4-FFF2-40B4-BE49-F238E27FC236}">
                <a16:creationId xmlns:a16="http://schemas.microsoft.com/office/drawing/2014/main" id="{1F6347FE-C04D-0094-C503-F01B543FA2F4}"/>
              </a:ext>
            </a:extLst>
          </p:cNvPr>
          <p:cNvSpPr>
            <a:spLocks noGrp="1" noChangeArrowheads="1"/>
          </p:cNvSpPr>
          <p:nvPr>
            <p:ph type="ctrTitle"/>
          </p:nvPr>
        </p:nvSpPr>
        <p:spPr>
          <a:xfrm>
            <a:off x="1524000" y="0"/>
            <a:ext cx="9144000" cy="1447800"/>
          </a:xfrm>
          <a:blipFill dpi="0" rotWithShape="0">
            <a:blip r:embed="rId4" cstate="print"/>
            <a:srcRect/>
            <a:tile tx="0" ty="0" sx="100000" sy="100000" flip="none" algn="tl"/>
          </a:blipFill>
        </p:spPr>
        <p:txBody>
          <a:bodyPr/>
          <a:lstStyle/>
          <a:p>
            <a:pPr eaLnBrk="1" hangingPunct="1">
              <a:defRPr/>
            </a:pPr>
            <a:r>
              <a:rPr lang="en-US" sz="4800" b="1" u="sng">
                <a:effectLst>
                  <a:outerShdw blurRad="38100" dist="38100" dir="2700000" algn="tl">
                    <a:srgbClr val="C0C0C0"/>
                  </a:outerShdw>
                </a:effectLst>
              </a:rPr>
              <a:t>Truth Does Not Count Legally.</a:t>
            </a:r>
            <a:br>
              <a:rPr lang="en-US" sz="4800" b="1" u="sng">
                <a:effectLst>
                  <a:outerShdw blurRad="38100" dist="38100" dir="2700000" algn="tl">
                    <a:srgbClr val="C0C0C0"/>
                  </a:outerShdw>
                </a:effectLst>
              </a:rPr>
            </a:br>
            <a:r>
              <a:rPr lang="en-US" sz="4800" b="1" u="sng">
                <a:effectLst>
                  <a:outerShdw blurRad="38100" dist="38100" dir="2700000" algn="tl">
                    <a:srgbClr val="C0C0C0"/>
                  </a:outerShdw>
                </a:effectLst>
              </a:rPr>
              <a:t>The Concern Of Law Is Proof.</a:t>
            </a:r>
          </a:p>
        </p:txBody>
      </p:sp>
      <p:sp>
        <p:nvSpPr>
          <p:cNvPr id="6484995" name="Rectangle 3" descr="Recycled paper">
            <a:extLst>
              <a:ext uri="{FF2B5EF4-FFF2-40B4-BE49-F238E27FC236}">
                <a16:creationId xmlns:a16="http://schemas.microsoft.com/office/drawing/2014/main" id="{579ACE47-A8B4-2EFB-ED1C-113E9F0BB7A9}"/>
              </a:ext>
            </a:extLst>
          </p:cNvPr>
          <p:cNvSpPr>
            <a:spLocks noGrp="1" noChangeArrowheads="1"/>
          </p:cNvSpPr>
          <p:nvPr>
            <p:ph type="subTitle" idx="1"/>
          </p:nvPr>
        </p:nvSpPr>
        <p:spPr>
          <a:xfrm>
            <a:off x="1524000" y="5334000"/>
            <a:ext cx="8991600" cy="1524000"/>
          </a:xfrm>
          <a:blipFill dpi="0" rotWithShape="0">
            <a:blip r:embed="rId4" cstate="print"/>
            <a:srcRect/>
            <a:tile tx="0" ty="0" sx="100000" sy="100000" flip="none" algn="tl"/>
          </a:blipFill>
        </p:spPr>
        <p:txBody>
          <a:bodyPr/>
          <a:lstStyle/>
          <a:p>
            <a:pPr eaLnBrk="1" hangingPunct="1">
              <a:defRPr/>
            </a:pPr>
            <a:r>
              <a:rPr lang="en-US" sz="4400" b="1" u="sng">
                <a:solidFill>
                  <a:srgbClr val="990033"/>
                </a:solidFill>
                <a:effectLst>
                  <a:outerShdw blurRad="38100" dist="38100" dir="2700000" algn="tl">
                    <a:srgbClr val="C0C0C0"/>
                  </a:outerShdw>
                </a:effectLst>
              </a:rPr>
              <a:t>Christ’s Death On Calvary’s Tree</a:t>
            </a:r>
          </a:p>
          <a:p>
            <a:pPr eaLnBrk="1" hangingPunct="1">
              <a:defRPr/>
            </a:pPr>
            <a:r>
              <a:rPr lang="en-US" sz="4400" b="1" u="sng">
                <a:solidFill>
                  <a:srgbClr val="990033"/>
                </a:solidFill>
                <a:effectLst>
                  <a:outerShdw blurRad="38100" dist="38100" dir="2700000" algn="tl">
                    <a:srgbClr val="C0C0C0"/>
                  </a:outerShdw>
                </a:effectLst>
              </a:rPr>
              <a:t>Is Proof Of Gods Love For Man</a:t>
            </a:r>
            <a:r>
              <a:rPr lang="en-US"/>
              <a:t> </a:t>
            </a:r>
          </a:p>
        </p:txBody>
      </p:sp>
      <p:sp>
        <p:nvSpPr>
          <p:cNvPr id="6485000" name="WordArt 8">
            <a:extLst>
              <a:ext uri="{FF2B5EF4-FFF2-40B4-BE49-F238E27FC236}">
                <a16:creationId xmlns:a16="http://schemas.microsoft.com/office/drawing/2014/main" id="{71A751B4-C408-4195-2614-8B7F410299C1}"/>
              </a:ext>
            </a:extLst>
          </p:cNvPr>
          <p:cNvSpPr>
            <a:spLocks noChangeArrowheads="1" noChangeShapeType="1" noTextEdit="1"/>
          </p:cNvSpPr>
          <p:nvPr/>
        </p:nvSpPr>
        <p:spPr bwMode="auto">
          <a:xfrm rot="5400000">
            <a:off x="4305300" y="2990850"/>
            <a:ext cx="3581400" cy="647700"/>
          </a:xfrm>
          <a:prstGeom prst="rect">
            <a:avLst/>
          </a:prstGeom>
        </p:spPr>
        <p:txBody>
          <a:bodyPr vert="wordArtVert" wrap="none" fromWordArt="1">
            <a:prstTxWarp prst="textPlain">
              <a:avLst>
                <a:gd name="adj" fmla="val 50000"/>
              </a:avLst>
            </a:prstTxWarp>
            <a:scene3d>
              <a:camera prst="legacyPerspectiveFront">
                <a:rot lat="20639990" lon="20699957" rev="0"/>
              </a:camera>
              <a:lightRig rig="legacyNormal3" dir="l"/>
            </a:scene3d>
            <a:sp3d extrusionH="201600" prstMaterial="legacyPlastic">
              <a:extrusionClr>
                <a:srgbClr val="FF9966"/>
              </a:extrusionClr>
              <a:contourClr>
                <a:srgbClr val="CC0000"/>
              </a:contourClr>
            </a:sp3d>
          </a:bodyPr>
          <a:lstStyle/>
          <a:p>
            <a:pPr algn="ctr" eaLnBrk="0" hangingPunct="0">
              <a:spcBef>
                <a:spcPct val="0"/>
              </a:spcBef>
              <a:spcAft>
                <a:spcPct val="0"/>
              </a:spcAft>
            </a:pPr>
            <a:r>
              <a:rPr lang="en-US" sz="3600" kern="10">
                <a:ln w="9525">
                  <a:round/>
                  <a:headEnd/>
                  <a:tailEnd/>
                </a:ln>
                <a:solidFill>
                  <a:srgbClr val="CC0000"/>
                </a:solidFill>
                <a:effectLst>
                  <a:outerShdw dist="38100" dir="2700000" algn="tl" rotWithShape="0">
                    <a:srgbClr val="000000">
                      <a:alpha val="43137"/>
                    </a:srgbClr>
                  </a:outerShdw>
                </a:effectLst>
                <a:latin typeface="Arial Black" panose="020B0A04020102020204" pitchFamily="34" charset="0"/>
                <a:ea typeface="MS PGothic" panose="020B0600070205080204" pitchFamily="34" charset="-128"/>
              </a:rPr>
              <a:t>THE  TREE</a:t>
            </a:r>
          </a:p>
        </p:txBody>
      </p:sp>
      <p:sp>
        <p:nvSpPr>
          <p:cNvPr id="6485001" name="WordArt 9">
            <a:extLst>
              <a:ext uri="{FF2B5EF4-FFF2-40B4-BE49-F238E27FC236}">
                <a16:creationId xmlns:a16="http://schemas.microsoft.com/office/drawing/2014/main" id="{B56B3BB9-8AC2-7C72-3AE0-CD4FCF6BF996}"/>
              </a:ext>
            </a:extLst>
          </p:cNvPr>
          <p:cNvSpPr>
            <a:spLocks noChangeArrowheads="1" noChangeShapeType="1" noTextEdit="1"/>
          </p:cNvSpPr>
          <p:nvPr/>
        </p:nvSpPr>
        <p:spPr bwMode="auto">
          <a:xfrm>
            <a:off x="4267200" y="2971800"/>
            <a:ext cx="3657600"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Of God's Love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6485000"/>
                                        </p:tgtEl>
                                        <p:attrNameLst>
                                          <p:attrName>style.visibility</p:attrName>
                                        </p:attrNameLst>
                                      </p:cBhvr>
                                      <p:to>
                                        <p:strVal val="visible"/>
                                      </p:to>
                                    </p:set>
                                    <p:anim calcmode="lin" valueType="num">
                                      <p:cBhvr>
                                        <p:cTn id="7" dur="5000" fill="hold"/>
                                        <p:tgtEl>
                                          <p:spTgt spid="6485000"/>
                                        </p:tgtEl>
                                        <p:attrNameLst>
                                          <p:attrName>ppt_w</p:attrName>
                                        </p:attrNameLst>
                                      </p:cBhvr>
                                      <p:tavLst>
                                        <p:tav tm="0" fmla="#ppt_w*sin(2.5*pi*$)">
                                          <p:val>
                                            <p:fltVal val="0"/>
                                          </p:val>
                                        </p:tav>
                                        <p:tav tm="100000">
                                          <p:val>
                                            <p:fltVal val="1"/>
                                          </p:val>
                                        </p:tav>
                                      </p:tavLst>
                                    </p:anim>
                                    <p:anim calcmode="lin" valueType="num">
                                      <p:cBhvr>
                                        <p:cTn id="8" dur="5000" fill="hold"/>
                                        <p:tgtEl>
                                          <p:spTgt spid="648500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nodeType="clickEffect">
                                  <p:stCondLst>
                                    <p:cond delay="0"/>
                                  </p:stCondLst>
                                  <p:childTnLst>
                                    <p:set>
                                      <p:cBhvr>
                                        <p:cTn id="12" dur="1" fill="hold">
                                          <p:stCondLst>
                                            <p:cond delay="0"/>
                                          </p:stCondLst>
                                        </p:cTn>
                                        <p:tgtEl>
                                          <p:spTgt spid="6485001"/>
                                        </p:tgtEl>
                                        <p:attrNameLst>
                                          <p:attrName>style.visibility</p:attrName>
                                        </p:attrNameLst>
                                      </p:cBhvr>
                                      <p:to>
                                        <p:strVal val="visible"/>
                                      </p:to>
                                    </p:set>
                                    <p:anim calcmode="lin" valueType="num">
                                      <p:cBhvr>
                                        <p:cTn id="13" dur="5000" fill="hold"/>
                                        <p:tgtEl>
                                          <p:spTgt spid="6485001"/>
                                        </p:tgtEl>
                                        <p:attrNameLst>
                                          <p:attrName>ppt_w</p:attrName>
                                        </p:attrNameLst>
                                      </p:cBhvr>
                                      <p:tavLst>
                                        <p:tav tm="0" fmla="#ppt_w*sin(2.5*pi*$)">
                                          <p:val>
                                            <p:fltVal val="0"/>
                                          </p:val>
                                        </p:tav>
                                        <p:tav tm="100000">
                                          <p:val>
                                            <p:fltVal val="1"/>
                                          </p:val>
                                        </p:tav>
                                      </p:tavLst>
                                    </p:anim>
                                    <p:anim calcmode="lin" valueType="num">
                                      <p:cBhvr>
                                        <p:cTn id="14" dur="5000" fill="hold"/>
                                        <p:tgtEl>
                                          <p:spTgt spid="648500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7478658" name="Rectangle 2050">
            <a:extLst>
              <a:ext uri="{FF2B5EF4-FFF2-40B4-BE49-F238E27FC236}">
                <a16:creationId xmlns:a16="http://schemas.microsoft.com/office/drawing/2014/main" id="{FE9F162E-3708-6B9A-D346-A71EC2BEDD4D}"/>
              </a:ext>
            </a:extLst>
          </p:cNvPr>
          <p:cNvSpPr>
            <a:spLocks noGrp="1" noChangeArrowheads="1"/>
          </p:cNvSpPr>
          <p:nvPr>
            <p:ph type="ctrTitle"/>
          </p:nvPr>
        </p:nvSpPr>
        <p:spPr>
          <a:xfrm>
            <a:off x="1905000" y="152400"/>
            <a:ext cx="6096000" cy="990600"/>
          </a:xfrm>
        </p:spPr>
        <p:txBody>
          <a:bodyPr/>
          <a:lstStyle/>
          <a:p>
            <a:pPr eaLnBrk="1" hangingPunct="1">
              <a:defRPr/>
            </a:pPr>
            <a:r>
              <a:rPr lang="en-US" sz="6000" b="1">
                <a:solidFill>
                  <a:schemeClr val="tx1"/>
                </a:solidFill>
                <a:effectLst>
                  <a:outerShdw blurRad="38100" dist="38100" dir="2700000" algn="tl">
                    <a:srgbClr val="C0C0C0"/>
                  </a:outerShdw>
                </a:effectLst>
                <a:latin typeface="Comic Sans MS" pitchFamily="66" charset="0"/>
              </a:rPr>
              <a:t>Pontius Pilate</a:t>
            </a:r>
          </a:p>
        </p:txBody>
      </p:sp>
      <p:sp>
        <p:nvSpPr>
          <p:cNvPr id="17478659" name="Rectangle 2051">
            <a:extLst>
              <a:ext uri="{FF2B5EF4-FFF2-40B4-BE49-F238E27FC236}">
                <a16:creationId xmlns:a16="http://schemas.microsoft.com/office/drawing/2014/main" id="{7E435FFC-FE77-CFA4-BF56-8EDF723171AD}"/>
              </a:ext>
            </a:extLst>
          </p:cNvPr>
          <p:cNvSpPr>
            <a:spLocks noGrp="1" noChangeArrowheads="1"/>
          </p:cNvSpPr>
          <p:nvPr>
            <p:ph type="subTitle" idx="1"/>
          </p:nvPr>
        </p:nvSpPr>
        <p:spPr>
          <a:xfrm>
            <a:off x="1905000" y="1447800"/>
            <a:ext cx="5943600" cy="4572000"/>
          </a:xfrm>
        </p:spPr>
        <p:txBody>
          <a:bodyPr/>
          <a:lstStyle/>
          <a:p>
            <a:pPr eaLnBrk="1" hangingPunct="1">
              <a:defRPr/>
            </a:pPr>
            <a:r>
              <a:rPr lang="en-US" sz="9600" b="1">
                <a:solidFill>
                  <a:srgbClr val="FF6600"/>
                </a:solidFill>
                <a:effectLst>
                  <a:outerShdw blurRad="38100" dist="38100" dir="2700000" algn="tl">
                    <a:srgbClr val="C0C0C0"/>
                  </a:outerShdw>
                </a:effectLst>
                <a:latin typeface="Comic Sans MS" pitchFamily="66" charset="0"/>
              </a:rPr>
              <a:t>“What     Is  Truth?” </a:t>
            </a:r>
          </a:p>
          <a:p>
            <a:pPr eaLnBrk="1" hangingPunct="1">
              <a:defRPr/>
            </a:pPr>
            <a:endParaRPr lang="en-US" sz="9600" b="1">
              <a:solidFill>
                <a:srgbClr val="FF6600"/>
              </a:solidFill>
              <a:effectLst>
                <a:outerShdw blurRad="38100" dist="38100" dir="2700000" algn="tl">
                  <a:srgbClr val="C0C0C0"/>
                </a:outerShdw>
              </a:effectLst>
              <a:latin typeface="Comic Sans MS" pitchFamily="66" charset="0"/>
            </a:endParaRPr>
          </a:p>
        </p:txBody>
      </p:sp>
      <p:pic>
        <p:nvPicPr>
          <p:cNvPr id="17478660" name="Picture 2052">
            <a:hlinkClick r:id="" action="ppaction://media"/>
            <a:extLst>
              <a:ext uri="{FF2B5EF4-FFF2-40B4-BE49-F238E27FC236}">
                <a16:creationId xmlns:a16="http://schemas.microsoft.com/office/drawing/2014/main" id="{F6768145-0405-9688-AB8C-7D6B8BC70F6F}"/>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943600" y="7162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78661" name="Comment 2053">
            <a:extLst>
              <a:ext uri="{FF2B5EF4-FFF2-40B4-BE49-F238E27FC236}">
                <a16:creationId xmlns:a16="http://schemas.microsoft.com/office/drawing/2014/main" id="{FB7A69C5-BCAC-04B9-B830-1D0D0821C4F7}"/>
              </a:ext>
            </a:extLst>
          </p:cNvPr>
          <p:cNvSpPr>
            <a:spLocks noChangeArrowheads="1"/>
          </p:cNvSpPr>
          <p:nvPr/>
        </p:nvSpPr>
        <p:spPr bwMode="auto">
          <a:xfrm>
            <a:off x="1539876" y="-762000"/>
            <a:ext cx="81375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Notice  -  Jewish Leaders Are To Pilate Being Both Obsequious &amp; Appealing Pandectic</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17478659">
                                            <p:txEl>
                                              <p:pRg st="0" end="0"/>
                                            </p:txEl>
                                          </p:spTgt>
                                        </p:tgtEl>
                                        <p:attrNameLst>
                                          <p:attrName>style.visibility</p:attrName>
                                        </p:attrNameLst>
                                      </p:cBhvr>
                                      <p:to>
                                        <p:strVal val="visible"/>
                                      </p:to>
                                    </p:set>
                                    <p:anim calcmode="lin" valueType="num">
                                      <p:cBhvr>
                                        <p:cTn id="7" dur="5000" fill="hold"/>
                                        <p:tgtEl>
                                          <p:spTgt spid="17478659">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17478659">
                                            <p:txEl>
                                              <p:pRg st="0" end="0"/>
                                            </p:txEl>
                                          </p:spTgt>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1" presetClass="mediacall" presetSubtype="0" fill="hold" nodeType="afterEffect">
                                  <p:stCondLst>
                                    <p:cond delay="0"/>
                                  </p:stCondLst>
                                  <p:childTnLst>
                                    <p:cmd type="call" cmd="playFrom(0.0)">
                                      <p:cBhvr>
                                        <p:cTn id="11" dur="10026" fill="hold"/>
                                        <p:tgtEl>
                                          <p:spTgt spid="1747866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7478660"/>
                </p:tgtEl>
              </p:cMediaNode>
            </p:audio>
          </p:childTnLst>
        </p:cTn>
      </p:par>
    </p:tnLst>
    <p:bldLst>
      <p:bldP spid="17478659" grpId="0" build="p" bldLvl="3"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76869" name="Rectangle 5"/>
          <p:cNvSpPr>
            <a:spLocks noGrp="1" noChangeArrowheads="1"/>
          </p:cNvSpPr>
          <p:nvPr>
            <p:ph type="title"/>
          </p:nvPr>
        </p:nvSpPr>
        <p:spPr>
          <a:xfrm>
            <a:off x="2590800" y="838200"/>
            <a:ext cx="7162800" cy="762000"/>
          </a:xfrm>
        </p:spPr>
        <p:txBody>
          <a:bodyPr/>
          <a:lstStyle/>
          <a:p>
            <a:r>
              <a:rPr lang="en-US" dirty="0"/>
              <a:t>The Angel of History</a:t>
            </a:r>
          </a:p>
        </p:txBody>
      </p:sp>
      <p:pic>
        <p:nvPicPr>
          <p:cNvPr id="4" name="Picture 3" descr="010111giroux.jpg"/>
          <p:cNvPicPr/>
          <p:nvPr/>
        </p:nvPicPr>
        <p:blipFill>
          <a:blip r:embed="rId4" cstate="print"/>
          <a:stretch>
            <a:fillRect/>
          </a:stretch>
        </p:blipFill>
        <p:spPr>
          <a:xfrm>
            <a:off x="2286000" y="1981200"/>
            <a:ext cx="7753350" cy="4267200"/>
          </a:xfrm>
          <a:prstGeom prst="rect">
            <a:avLst/>
          </a:prstGeom>
        </p:spPr>
      </p:pic>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4811779" name="WordArt 3"/>
          <p:cNvSpPr>
            <a:spLocks noChangeArrowheads="1" noChangeShapeType="1" noTextEdit="1"/>
          </p:cNvSpPr>
          <p:nvPr/>
        </p:nvSpPr>
        <p:spPr bwMode="auto">
          <a:xfrm>
            <a:off x="2819400" y="228600"/>
            <a:ext cx="6705600" cy="10668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THE HINGE OF HISTORY  </a:t>
            </a:r>
          </a:p>
        </p:txBody>
      </p:sp>
      <p:sp>
        <p:nvSpPr>
          <p:cNvPr id="4811780" name="WordArt 4" descr="Narrow vertical"/>
          <p:cNvSpPr>
            <a:spLocks noChangeArrowheads="1" noChangeShapeType="1" noTextEdit="1"/>
          </p:cNvSpPr>
          <p:nvPr/>
        </p:nvSpPr>
        <p:spPr bwMode="auto">
          <a:xfrm>
            <a:off x="1676400" y="5715000"/>
            <a:ext cx="8839200" cy="990600"/>
          </a:xfrm>
          <a:prstGeom prst="rect">
            <a:avLst/>
          </a:prstGeom>
        </p:spPr>
        <p:txBody>
          <a:bodyPr wrap="none"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uLnTx/>
                <a:uFillTx/>
                <a:latin typeface="Arial Black"/>
                <a:ea typeface="+mn-ea"/>
                <a:cs typeface="+mn-cs"/>
              </a:rPr>
              <a:t>The Incarnation of Jesus Christ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811779"/>
                                        </p:tgtEl>
                                        <p:attrNameLst>
                                          <p:attrName>style.visibility</p:attrName>
                                        </p:attrNameLst>
                                      </p:cBhvr>
                                      <p:to>
                                        <p:strVal val="visible"/>
                                      </p:to>
                                    </p:set>
                                    <p:anim calcmode="lin" valueType="num">
                                      <p:cBhvr additive="base">
                                        <p:cTn id="7" dur="5000" fill="hold"/>
                                        <p:tgtEl>
                                          <p:spTgt spid="4811779"/>
                                        </p:tgtEl>
                                        <p:attrNameLst>
                                          <p:attrName>ppt_x</p:attrName>
                                        </p:attrNameLst>
                                      </p:cBhvr>
                                      <p:tavLst>
                                        <p:tav tm="0">
                                          <p:val>
                                            <p:strVal val="#ppt_x"/>
                                          </p:val>
                                        </p:tav>
                                        <p:tav tm="100000">
                                          <p:val>
                                            <p:strVal val="#ppt_x"/>
                                          </p:val>
                                        </p:tav>
                                      </p:tavLst>
                                    </p:anim>
                                    <p:anim calcmode="lin" valueType="num">
                                      <p:cBhvr additive="base">
                                        <p:cTn id="8" dur="5000" fill="hold"/>
                                        <p:tgtEl>
                                          <p:spTgt spid="481177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par>
                    <p:cTn id="9" fill="hold">
                      <p:stCondLst>
                        <p:cond delay="indefinite"/>
                      </p:stCondLst>
                      <p:childTnLst>
                        <p:par>
                          <p:cTn id="10" fill="hold">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4811780"/>
                                        </p:tgtEl>
                                        <p:attrNameLst>
                                          <p:attrName>style.visibility</p:attrName>
                                        </p:attrNameLst>
                                      </p:cBhvr>
                                      <p:to>
                                        <p:strVal val="visible"/>
                                      </p:to>
                                    </p:set>
                                    <p:anim calcmode="lin" valueType="num">
                                      <p:cBhvr additive="base">
                                        <p:cTn id="13" dur="5000" fill="hold"/>
                                        <p:tgtEl>
                                          <p:spTgt spid="4811780"/>
                                        </p:tgtEl>
                                        <p:attrNameLst>
                                          <p:attrName>ppt_x</p:attrName>
                                        </p:attrNameLst>
                                      </p:cBhvr>
                                      <p:tavLst>
                                        <p:tav tm="0">
                                          <p:val>
                                            <p:strVal val="0-#ppt_w/2"/>
                                          </p:val>
                                        </p:tav>
                                        <p:tav tm="100000">
                                          <p:val>
                                            <p:strVal val="#ppt_x"/>
                                          </p:val>
                                        </p:tav>
                                      </p:tavLst>
                                    </p:anim>
                                    <p:anim calcmode="lin" valueType="num">
                                      <p:cBhvr additive="base">
                                        <p:cTn id="14" dur="5000" fill="hold"/>
                                        <p:tgtEl>
                                          <p:spTgt spid="481178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1779" grpId="0" animBg="1"/>
      <p:bldP spid="4811780"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1778" name="Rectangle 2">
            <a:extLst>
              <a:ext uri="{FF2B5EF4-FFF2-40B4-BE49-F238E27FC236}">
                <a16:creationId xmlns:a16="http://schemas.microsoft.com/office/drawing/2014/main" id="{8112CDBA-28F7-25BB-AFC9-22F29B70B193}"/>
              </a:ext>
            </a:extLst>
          </p:cNvPr>
          <p:cNvSpPr>
            <a:spLocks noGrp="1" noChangeArrowheads="1"/>
          </p:cNvSpPr>
          <p:nvPr>
            <p:ph type="title"/>
          </p:nvPr>
        </p:nvSpPr>
        <p:spPr>
          <a:xfrm>
            <a:off x="1676400" y="304800"/>
            <a:ext cx="6248400" cy="838200"/>
          </a:xfrm>
        </p:spPr>
        <p:txBody>
          <a:bodyPr/>
          <a:lstStyle/>
          <a:p>
            <a:pPr eaLnBrk="1" hangingPunct="1"/>
            <a:r>
              <a:rPr lang="en-US" altLang="en-US" b="1" dirty="0" err="1">
                <a:solidFill>
                  <a:srgbClr val="942A1E"/>
                </a:solidFill>
                <a:effectLst>
                  <a:outerShdw blurRad="38100" dist="38100" dir="2700000" algn="tl">
                    <a:srgbClr val="000000">
                      <a:alpha val="43137"/>
                    </a:srgbClr>
                  </a:outerShdw>
                </a:effectLst>
                <a:latin typeface="Comic Sans MS" panose="030F0702030302020204" pitchFamily="66" charset="0"/>
              </a:rPr>
              <a:t>Pythagorus</a:t>
            </a:r>
            <a:endParaRPr lang="en-US" altLang="en-US" b="1" dirty="0">
              <a:solidFill>
                <a:srgbClr val="942A1E"/>
              </a:solidFill>
              <a:effectLst>
                <a:outerShdw blurRad="38100" dist="38100" dir="2700000" algn="tl">
                  <a:srgbClr val="000000">
                    <a:alpha val="43137"/>
                  </a:srgbClr>
                </a:outerShdw>
              </a:effectLst>
              <a:latin typeface="Comic Sans MS" panose="030F0702030302020204" pitchFamily="66" charset="0"/>
            </a:endParaRPr>
          </a:p>
        </p:txBody>
      </p:sp>
      <p:sp>
        <p:nvSpPr>
          <p:cNvPr id="332803" name="Rectangle 3">
            <a:extLst>
              <a:ext uri="{FF2B5EF4-FFF2-40B4-BE49-F238E27FC236}">
                <a16:creationId xmlns:a16="http://schemas.microsoft.com/office/drawing/2014/main" id="{739AF759-2B99-B679-0E41-993274802483}"/>
              </a:ext>
            </a:extLst>
          </p:cNvPr>
          <p:cNvSpPr>
            <a:spLocks noGrp="1" noChangeArrowheads="1"/>
          </p:cNvSpPr>
          <p:nvPr>
            <p:ph type="body" idx="1"/>
          </p:nvPr>
        </p:nvSpPr>
        <p:spPr>
          <a:xfrm>
            <a:off x="2057400" y="1371600"/>
            <a:ext cx="6019800" cy="5181600"/>
          </a:xfrm>
        </p:spPr>
        <p:txBody>
          <a:bodyPr/>
          <a:lstStyle/>
          <a:p>
            <a:pPr eaLnBrk="1" hangingPunct="1"/>
            <a:r>
              <a:rPr lang="en-US" altLang="en-US" sz="2800" b="1" dirty="0">
                <a:solidFill>
                  <a:srgbClr val="CC3300"/>
                </a:solidFill>
                <a:effectLst>
                  <a:outerShdw blurRad="38100" dist="38100" dir="2700000" algn="tl">
                    <a:srgbClr val="000000">
                      <a:alpha val="43137"/>
                    </a:srgbClr>
                  </a:outerShdw>
                </a:effectLst>
                <a:latin typeface="Comic Sans MS" panose="030F0702030302020204" pitchFamily="66" charset="0"/>
              </a:rPr>
              <a:t>In Sixth Century B.C. Wrote:</a:t>
            </a:r>
          </a:p>
          <a:p>
            <a:pPr eaLnBrk="1" hangingPunct="1"/>
            <a:r>
              <a:rPr lang="en-US" altLang="en-US" sz="4000" b="1" dirty="0">
                <a:solidFill>
                  <a:schemeClr val="bg1"/>
                </a:solidFill>
                <a:effectLst>
                  <a:outerShdw blurRad="38100" dist="38100" dir="2700000" algn="tl">
                    <a:srgbClr val="000000">
                      <a:alpha val="43137"/>
                    </a:srgbClr>
                  </a:outerShdw>
                </a:effectLst>
                <a:latin typeface="Comic Sans MS" panose="030F0702030302020204" pitchFamily="66" charset="0"/>
              </a:rPr>
              <a:t>“Truth is so great a perfection,  that if God would render Himself visible to men, He would chose light for His body &amp; truth for His soul.”</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328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3280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build="p" bldLvl="3"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811780" name="WordArt 4" descr="Narrow vertical"/>
          <p:cNvSpPr>
            <a:spLocks noChangeArrowheads="1" noChangeShapeType="1" noTextEdit="1"/>
          </p:cNvSpPr>
          <p:nvPr/>
        </p:nvSpPr>
        <p:spPr bwMode="auto">
          <a:xfrm>
            <a:off x="1676400" y="5715000"/>
            <a:ext cx="8839200" cy="990600"/>
          </a:xfrm>
          <a:prstGeom prst="rect">
            <a:avLst/>
          </a:prstGeom>
        </p:spPr>
        <p:txBody>
          <a:bodyPr wrap="none"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uLnTx/>
                <a:uFillTx/>
                <a:latin typeface="Arial Black"/>
                <a:ea typeface="+mn-ea"/>
                <a:cs typeface="+mn-cs"/>
              </a:rPr>
              <a:t>The Incarnation of Jesus Christ</a:t>
            </a:r>
          </a:p>
        </p:txBody>
      </p:sp>
      <p:sp>
        <p:nvSpPr>
          <p:cNvPr id="6" name="Rectangle 5"/>
          <p:cNvSpPr/>
          <p:nvPr/>
        </p:nvSpPr>
        <p:spPr>
          <a:xfrm>
            <a:off x="813733" y="457201"/>
            <a:ext cx="10435904" cy="5170646"/>
          </a:xfrm>
          <a:prstGeom prst="rect">
            <a:avLst/>
          </a:prstGeom>
          <a:solidFill>
            <a:srgbClr val="FFFF00"/>
          </a:solid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sng"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The Word Became Flesh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6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6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6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6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endParaRPr>
          </a:p>
        </p:txBody>
      </p:sp>
      <p:sp>
        <p:nvSpPr>
          <p:cNvPr id="7" name="TextBox 6"/>
          <p:cNvSpPr txBox="1"/>
          <p:nvPr/>
        </p:nvSpPr>
        <p:spPr>
          <a:xfrm>
            <a:off x="1795244" y="1295402"/>
            <a:ext cx="8380602" cy="4031873"/>
          </a:xfrm>
          <a:prstGeom prst="rect">
            <a:avLst/>
          </a:prstGeom>
          <a:solidFill>
            <a:srgbClr val="CCFF33"/>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“Far and away the most startling affirmation of God’s pleasure in this physical world, however, is found in the event which biblical writers came to see as the hinge of history:  the incarnation of Jesus.  ‘In the beginning was the Word,’ writes John at the opening of his Gospel,  ‘and the Word was with God, and the Word was God’ (John 1:1).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4811780"/>
                                        </p:tgtEl>
                                        <p:attrNameLst>
                                          <p:attrName>style.visibility</p:attrName>
                                        </p:attrNameLst>
                                      </p:cBhvr>
                                      <p:to>
                                        <p:strVal val="visible"/>
                                      </p:to>
                                    </p:set>
                                    <p:anim calcmode="lin" valueType="num">
                                      <p:cBhvr additive="base">
                                        <p:cTn id="7" dur="5000" fill="hold"/>
                                        <p:tgtEl>
                                          <p:spTgt spid="4811780"/>
                                        </p:tgtEl>
                                        <p:attrNameLst>
                                          <p:attrName>ppt_x</p:attrName>
                                        </p:attrNameLst>
                                      </p:cBhvr>
                                      <p:tavLst>
                                        <p:tav tm="0">
                                          <p:val>
                                            <p:strVal val="0-#ppt_w/2"/>
                                          </p:val>
                                        </p:tav>
                                        <p:tav tm="100000">
                                          <p:val>
                                            <p:strVal val="#ppt_x"/>
                                          </p:val>
                                        </p:tav>
                                      </p:tavLst>
                                    </p:anim>
                                    <p:anim calcmode="lin" valueType="num">
                                      <p:cBhvr additive="base">
                                        <p:cTn id="8" dur="5000" fill="hold"/>
                                        <p:tgtEl>
                                          <p:spTgt spid="481178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9" presetClass="emph" presetSubtype="0" grpId="0" nodeType="clickEffect">
                                  <p:stCondLst>
                                    <p:cond delay="0"/>
                                  </p:stCondLst>
                                  <p:childTnLst>
                                    <p:set>
                                      <p:cBhvr rctx="PPT">
                                        <p:cTn id="12" dur="indefinite"/>
                                        <p:tgtEl>
                                          <p:spTgt spid="6"/>
                                        </p:tgtEl>
                                        <p:attrNameLst>
                                          <p:attrName>style.opacity</p:attrName>
                                        </p:attrNameLst>
                                      </p:cBhvr>
                                      <p:to>
                                        <p:strVal val="0.5"/>
                                      </p:to>
                                    </p:set>
                                    <p:animEffect filter="image" prLst="opacity: 0.5">
                                      <p:cBhvr rctx="IE">
                                        <p:cTn id="13" dur="indefinite"/>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path" presetSubtype="0" accel="50000" decel="50000" fill="hold" grpId="0" nodeType="clickEffect">
                                  <p:stCondLst>
                                    <p:cond delay="0"/>
                                  </p:stCondLst>
                                  <p:childTnLst>
                                    <p:animMotion origin="layout" path="M 0 0  C 0.001 0.04528  0.011 0.08657  0.028 0.1132  C 0.028 0.11453  0.055 0.15049  0.055 0.14916  C 0.07 0.16914  0.079 0.19711  0.079 0.2264  C 0.079 0.285  0.044 0.33162  0 0.33295  C -0.044 0.33162  -0.079 0.285  -0.079 0.2264  C -0.079 0.19711  -0.07 0.16914  -0.055 0.14916  C -0.055 0.15049  -0.028 0.11453  -0.028 0.1132  C -0.011 0.08657  -0.001 0.04528  0 0  Z" pathEditMode="relative" ptsTypes="">
                                      <p:cBhvr>
                                        <p:cTn id="17"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1780" grpId="0" animBg="1"/>
      <p:bldP spid="6" grpId="0" animBg="1"/>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811780" name="WordArt 4" descr="Narrow vertical"/>
          <p:cNvSpPr>
            <a:spLocks noChangeArrowheads="1" noChangeShapeType="1" noTextEdit="1"/>
          </p:cNvSpPr>
          <p:nvPr/>
        </p:nvSpPr>
        <p:spPr bwMode="auto">
          <a:xfrm>
            <a:off x="1676400" y="5715000"/>
            <a:ext cx="8839200" cy="990600"/>
          </a:xfrm>
          <a:prstGeom prst="rect">
            <a:avLst/>
          </a:prstGeom>
        </p:spPr>
        <p:txBody>
          <a:bodyPr wrap="none"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uLnTx/>
                <a:uFillTx/>
                <a:latin typeface="Arial Black"/>
                <a:ea typeface="+mn-ea"/>
                <a:cs typeface="+mn-cs"/>
              </a:rPr>
              <a:t>The Incarnation of Jesus Christ</a:t>
            </a:r>
          </a:p>
        </p:txBody>
      </p:sp>
      <p:sp>
        <p:nvSpPr>
          <p:cNvPr id="6" name="Rectangle 5"/>
          <p:cNvSpPr/>
          <p:nvPr/>
        </p:nvSpPr>
        <p:spPr>
          <a:xfrm>
            <a:off x="1216404" y="1048623"/>
            <a:ext cx="9680895" cy="4832092"/>
          </a:xfrm>
          <a:prstGeom prst="rect">
            <a:avLst/>
          </a:prstGeom>
          <a:solidFill>
            <a:srgbClr val="FFFF00"/>
          </a:solid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sng"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The Word Became Flesh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6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6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6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endParaRPr>
          </a:p>
        </p:txBody>
      </p:sp>
      <p:sp>
        <p:nvSpPr>
          <p:cNvPr id="7" name="TextBox 6"/>
          <p:cNvSpPr txBox="1"/>
          <p:nvPr/>
        </p:nvSpPr>
        <p:spPr>
          <a:xfrm>
            <a:off x="1535185" y="1971413"/>
            <a:ext cx="9051721" cy="3724096"/>
          </a:xfrm>
          <a:prstGeom prst="rect">
            <a:avLst/>
          </a:prstGeom>
          <a:solidFill>
            <a:srgbClr val="CCFF33"/>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 In the Greek culture which John addressed, this Word would immediately be understood as something fundamentally </a:t>
            </a:r>
            <a:r>
              <a:rPr kumimoji="0" lang="en-US" sz="2800" b="1" i="1"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intellectual</a:t>
            </a:r>
            <a:r>
              <a:rPr kumimoji="0" lang="en-US" sz="28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 and </a:t>
            </a:r>
            <a:r>
              <a:rPr kumimoji="0" lang="en-US" sz="2800" b="1" i="1"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spiritual</a:t>
            </a:r>
            <a:r>
              <a:rPr kumimoji="0" lang="en-US" sz="28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 dwelling far above the grimy realities of this earth.  Jewish readers, meanwhile would have heard allusions to the Wisdom of God.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But John proceeds to make a series of claims for this  ‘Word’  which would have shaken the minds of both Jew and Greek alike.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4811780"/>
                                        </p:tgtEl>
                                        <p:attrNameLst>
                                          <p:attrName>style.visibility</p:attrName>
                                        </p:attrNameLst>
                                      </p:cBhvr>
                                      <p:to>
                                        <p:strVal val="visible"/>
                                      </p:to>
                                    </p:set>
                                    <p:anim calcmode="lin" valueType="num">
                                      <p:cBhvr additive="base">
                                        <p:cTn id="7" dur="5000" fill="hold"/>
                                        <p:tgtEl>
                                          <p:spTgt spid="4811780"/>
                                        </p:tgtEl>
                                        <p:attrNameLst>
                                          <p:attrName>ppt_x</p:attrName>
                                        </p:attrNameLst>
                                      </p:cBhvr>
                                      <p:tavLst>
                                        <p:tav tm="0">
                                          <p:val>
                                            <p:strVal val="0-#ppt_w/2"/>
                                          </p:val>
                                        </p:tav>
                                        <p:tav tm="100000">
                                          <p:val>
                                            <p:strVal val="#ppt_x"/>
                                          </p:val>
                                        </p:tav>
                                      </p:tavLst>
                                    </p:anim>
                                    <p:anim calcmode="lin" valueType="num">
                                      <p:cBhvr additive="base">
                                        <p:cTn id="8" dur="5000" fill="hold"/>
                                        <p:tgtEl>
                                          <p:spTgt spid="481178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9" presetClass="emph" presetSubtype="0" grpId="0" nodeType="clickEffect">
                                  <p:stCondLst>
                                    <p:cond delay="0"/>
                                  </p:stCondLst>
                                  <p:childTnLst>
                                    <p:set>
                                      <p:cBhvr rctx="PPT">
                                        <p:cTn id="12" dur="indefinite"/>
                                        <p:tgtEl>
                                          <p:spTgt spid="6"/>
                                        </p:tgtEl>
                                        <p:attrNameLst>
                                          <p:attrName>style.opacity</p:attrName>
                                        </p:attrNameLst>
                                      </p:cBhvr>
                                      <p:to>
                                        <p:strVal val="0.5"/>
                                      </p:to>
                                    </p:set>
                                    <p:animEffect filter="image" prLst="opacity: 0.5">
                                      <p:cBhvr rctx="IE">
                                        <p:cTn id="13" dur="indefinite"/>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path" presetSubtype="0" accel="50000" decel="50000" fill="hold" grpId="0" nodeType="clickEffect">
                                  <p:stCondLst>
                                    <p:cond delay="0"/>
                                  </p:stCondLst>
                                  <p:childTnLst>
                                    <p:animMotion origin="layout" path="M 0 0  C 0.001 0.04528  0.011 0.08657  0.028 0.1132  C 0.028 0.11453  0.055 0.15049  0.055 0.14916  C 0.07 0.16914  0.079 0.19711  0.079 0.2264  C 0.079 0.285  0.044 0.33162  0 0.33295  C -0.044 0.33162  -0.079 0.285  -0.079 0.2264  C -0.079 0.19711  -0.07 0.16914  -0.055 0.14916  C -0.055 0.15049  -0.028 0.11453  -0.028 0.1132  C -0.011 0.08657  -0.001 0.04528  0 0  Z" pathEditMode="relative" ptsTypes="">
                                      <p:cBhvr>
                                        <p:cTn id="17"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1780" grpId="0" animBg="1"/>
      <p:bldP spid="6" grpId="0" animBg="1"/>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811780" name="WordArt 4" descr="Narrow vertical"/>
          <p:cNvSpPr>
            <a:spLocks noChangeArrowheads="1" noChangeShapeType="1" noTextEdit="1"/>
          </p:cNvSpPr>
          <p:nvPr/>
        </p:nvSpPr>
        <p:spPr bwMode="auto">
          <a:xfrm>
            <a:off x="1676400" y="5715000"/>
            <a:ext cx="8839200" cy="990600"/>
          </a:xfrm>
          <a:prstGeom prst="rect">
            <a:avLst/>
          </a:prstGeom>
        </p:spPr>
        <p:txBody>
          <a:bodyPr wrap="none"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uLnTx/>
                <a:uFillTx/>
                <a:latin typeface="Arial Black"/>
                <a:ea typeface="+mn-ea"/>
                <a:cs typeface="+mn-cs"/>
              </a:rPr>
              <a:t>The Incarnation of Jesus Christ</a:t>
            </a:r>
          </a:p>
        </p:txBody>
      </p:sp>
      <p:sp>
        <p:nvSpPr>
          <p:cNvPr id="6" name="Rectangle 5"/>
          <p:cNvSpPr/>
          <p:nvPr/>
        </p:nvSpPr>
        <p:spPr>
          <a:xfrm>
            <a:off x="1602297" y="457201"/>
            <a:ext cx="8913303" cy="5170646"/>
          </a:xfrm>
          <a:prstGeom prst="rect">
            <a:avLst/>
          </a:prstGeom>
          <a:solidFill>
            <a:srgbClr val="FFFF00"/>
          </a:solid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sng"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The Word Became Flesh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6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6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6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6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endParaRPr>
          </a:p>
        </p:txBody>
      </p:sp>
      <p:sp>
        <p:nvSpPr>
          <p:cNvPr id="7" name="TextBox 6"/>
          <p:cNvSpPr txBox="1"/>
          <p:nvPr/>
        </p:nvSpPr>
        <p:spPr>
          <a:xfrm>
            <a:off x="1879134" y="1518406"/>
            <a:ext cx="8363825" cy="3785652"/>
          </a:xfrm>
          <a:prstGeom prst="rect">
            <a:avLst/>
          </a:prstGeom>
          <a:solidFill>
            <a:srgbClr val="CCFF33"/>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First, says John, this ‘Word’ is intimately bound up in the material, physical world which surrounds us:  </a:t>
            </a:r>
            <a:r>
              <a:rPr kumimoji="0" lang="en-US" sz="24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‘All things come into being through him, and without him not one thing came into being.  What has come into being in him was life,  and the light of all people’ (John 1:3-4).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He writes about the </a:t>
            </a:r>
            <a:r>
              <a:rPr kumimoji="0" lang="en-US" sz="2800" b="1" i="1"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logos</a:t>
            </a:r>
            <a:r>
              <a:rPr kumimoji="0" lang="en-US" sz="28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 not as some mysterious, impersonal force which patterns creation,  but  rather as a person, one who lives and brings life, one with whom we might enter into relationship.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4811780"/>
                                        </p:tgtEl>
                                        <p:attrNameLst>
                                          <p:attrName>style.visibility</p:attrName>
                                        </p:attrNameLst>
                                      </p:cBhvr>
                                      <p:to>
                                        <p:strVal val="visible"/>
                                      </p:to>
                                    </p:set>
                                    <p:anim calcmode="lin" valueType="num">
                                      <p:cBhvr additive="base">
                                        <p:cTn id="7" dur="5000" fill="hold"/>
                                        <p:tgtEl>
                                          <p:spTgt spid="4811780"/>
                                        </p:tgtEl>
                                        <p:attrNameLst>
                                          <p:attrName>ppt_x</p:attrName>
                                        </p:attrNameLst>
                                      </p:cBhvr>
                                      <p:tavLst>
                                        <p:tav tm="0">
                                          <p:val>
                                            <p:strVal val="0-#ppt_w/2"/>
                                          </p:val>
                                        </p:tav>
                                        <p:tav tm="100000">
                                          <p:val>
                                            <p:strVal val="#ppt_x"/>
                                          </p:val>
                                        </p:tav>
                                      </p:tavLst>
                                    </p:anim>
                                    <p:anim calcmode="lin" valueType="num">
                                      <p:cBhvr additive="base">
                                        <p:cTn id="8" dur="5000" fill="hold"/>
                                        <p:tgtEl>
                                          <p:spTgt spid="481178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9" presetClass="emph" presetSubtype="0" grpId="0" nodeType="clickEffect">
                                  <p:stCondLst>
                                    <p:cond delay="0"/>
                                  </p:stCondLst>
                                  <p:childTnLst>
                                    <p:set>
                                      <p:cBhvr rctx="PPT">
                                        <p:cTn id="12" dur="indefinite"/>
                                        <p:tgtEl>
                                          <p:spTgt spid="6"/>
                                        </p:tgtEl>
                                        <p:attrNameLst>
                                          <p:attrName>style.opacity</p:attrName>
                                        </p:attrNameLst>
                                      </p:cBhvr>
                                      <p:to>
                                        <p:strVal val="0.5"/>
                                      </p:to>
                                    </p:set>
                                    <p:animEffect filter="image" prLst="opacity: 0.5">
                                      <p:cBhvr rctx="IE">
                                        <p:cTn id="13" dur="indefinite"/>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path" presetSubtype="0" accel="50000" decel="50000" fill="hold" grpId="0" nodeType="clickEffect">
                                  <p:stCondLst>
                                    <p:cond delay="0"/>
                                  </p:stCondLst>
                                  <p:childTnLst>
                                    <p:animMotion origin="layout" path="M 0 0  C 0.001 0.04528  0.011 0.08657  0.028 0.1132  C 0.028 0.11453  0.055 0.15049  0.055 0.14916  C 0.07 0.16914  0.079 0.19711  0.079 0.2264  C 0.079 0.285  0.044 0.33162  0 0.33295  C -0.044 0.33162  -0.079 0.285  -0.079 0.2264  C -0.079 0.19711  -0.07 0.16914  -0.055 0.14916  C -0.055 0.15049  -0.028 0.11453  -0.028 0.1132  C -0.011 0.08657  -0.001 0.04528  0 0  Z" pathEditMode="relative" ptsTypes="">
                                      <p:cBhvr>
                                        <p:cTn id="17"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1780" grpId="0" animBg="1"/>
      <p:bldP spid="6" grpId="0" animBg="1"/>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811780" name="WordArt 4" descr="Narrow vertical"/>
          <p:cNvSpPr>
            <a:spLocks noChangeArrowheads="1" noChangeShapeType="1" noTextEdit="1"/>
          </p:cNvSpPr>
          <p:nvPr/>
        </p:nvSpPr>
        <p:spPr bwMode="auto">
          <a:xfrm>
            <a:off x="1676400" y="5715000"/>
            <a:ext cx="8839200" cy="990600"/>
          </a:xfrm>
          <a:prstGeom prst="rect">
            <a:avLst/>
          </a:prstGeom>
        </p:spPr>
        <p:txBody>
          <a:bodyPr wrap="none"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uLnTx/>
                <a:uFillTx/>
                <a:latin typeface="Arial Black"/>
                <a:ea typeface="+mn-ea"/>
                <a:cs typeface="+mn-cs"/>
              </a:rPr>
              <a:t>The Incarnation of Jesus Christ</a:t>
            </a:r>
          </a:p>
        </p:txBody>
      </p:sp>
      <p:sp>
        <p:nvSpPr>
          <p:cNvPr id="6" name="Rectangle 5"/>
          <p:cNvSpPr/>
          <p:nvPr/>
        </p:nvSpPr>
        <p:spPr>
          <a:xfrm>
            <a:off x="1476461" y="457201"/>
            <a:ext cx="9185945" cy="5170646"/>
          </a:xfrm>
          <a:prstGeom prst="rect">
            <a:avLst/>
          </a:prstGeom>
          <a:solidFill>
            <a:srgbClr val="FFFF00"/>
          </a:solid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sng"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The Word Became Flesh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6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6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6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6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endParaRPr>
          </a:p>
        </p:txBody>
      </p:sp>
      <p:sp>
        <p:nvSpPr>
          <p:cNvPr id="7" name="TextBox 6"/>
          <p:cNvSpPr txBox="1"/>
          <p:nvPr/>
        </p:nvSpPr>
        <p:spPr>
          <a:xfrm>
            <a:off x="1803633" y="1484851"/>
            <a:ext cx="8498048" cy="4031873"/>
          </a:xfrm>
          <a:prstGeom prst="rect">
            <a:avLst/>
          </a:prstGeom>
          <a:solidFill>
            <a:srgbClr val="CCFF33"/>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While this would have made perfect sense to John’s Jewish readers, who would immediately have understood John as writing about the Creator,  philosophical Greek writers would have been rather startled.  The idea that one could enjoy a relationship with the </a:t>
            </a:r>
            <a:r>
              <a:rPr kumimoji="0" lang="en-US" sz="2000" b="1" i="1"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logos</a:t>
            </a:r>
            <a:r>
              <a:rPr kumimoji="0" lang="en-US" sz="20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 was entirely new to Greek thinking.  And then John pushes his readers further still.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CC99">
                    <a:lumMod val="60000"/>
                    <a:lumOff val="40000"/>
                  </a:srgbClr>
                </a:solidFill>
                <a:effectLst>
                  <a:outerShdw blurRad="38100" dist="38100" dir="2700000" algn="tl">
                    <a:srgbClr val="000000">
                      <a:alpha val="43137"/>
                    </a:srgbClr>
                  </a:outerShdw>
                </a:effectLst>
                <a:uLnTx/>
                <a:uFillTx/>
                <a:latin typeface="Calligrapher" pitchFamily="2" charset="0"/>
                <a:ea typeface="+mn-ea"/>
                <a:cs typeface="+mn-cs"/>
              </a:rPr>
              <a:t>‘The Word became flesh,’ he writes, ‘and dwelt among us, full of grace and truth;  we have beheld his glory,  glory as of the only Son from the Father’ (John 1:14)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outerShdw blurRad="38100" dist="38100" dir="2700000" algn="tl">
                    <a:srgbClr val="000000">
                      <a:alpha val="43137"/>
                    </a:srgbClr>
                  </a:outerShdw>
                </a:effectLst>
                <a:uLnTx/>
                <a:uFillTx/>
                <a:latin typeface="Calligrapher" pitchFamily="2" charset="0"/>
                <a:ea typeface="+mn-ea"/>
                <a:cs typeface="+mn-cs"/>
              </a:rPr>
              <a:t>At this point John’s Jewish readers would also have been shocked.    While they might have been comfortable with the idea of identifying the logos with the action of God in creation,  the idea that God might become flesh – that the ordering principle of the cosmos might not   only be a divine ‘person’ with whom we might be able to experience relationship but might choose to enter into his own created world in human flesh – was an astounding surprise.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4811780"/>
                                        </p:tgtEl>
                                        <p:attrNameLst>
                                          <p:attrName>style.visibility</p:attrName>
                                        </p:attrNameLst>
                                      </p:cBhvr>
                                      <p:to>
                                        <p:strVal val="visible"/>
                                      </p:to>
                                    </p:set>
                                    <p:anim calcmode="lin" valueType="num">
                                      <p:cBhvr additive="base">
                                        <p:cTn id="7" dur="5000" fill="hold"/>
                                        <p:tgtEl>
                                          <p:spTgt spid="4811780"/>
                                        </p:tgtEl>
                                        <p:attrNameLst>
                                          <p:attrName>ppt_x</p:attrName>
                                        </p:attrNameLst>
                                      </p:cBhvr>
                                      <p:tavLst>
                                        <p:tav tm="0">
                                          <p:val>
                                            <p:strVal val="0-#ppt_w/2"/>
                                          </p:val>
                                        </p:tav>
                                        <p:tav tm="100000">
                                          <p:val>
                                            <p:strVal val="#ppt_x"/>
                                          </p:val>
                                        </p:tav>
                                      </p:tavLst>
                                    </p:anim>
                                    <p:anim calcmode="lin" valueType="num">
                                      <p:cBhvr additive="base">
                                        <p:cTn id="8" dur="5000" fill="hold"/>
                                        <p:tgtEl>
                                          <p:spTgt spid="481178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9" presetClass="emph" presetSubtype="0" grpId="0" nodeType="clickEffect">
                                  <p:stCondLst>
                                    <p:cond delay="0"/>
                                  </p:stCondLst>
                                  <p:childTnLst>
                                    <p:set>
                                      <p:cBhvr rctx="PPT">
                                        <p:cTn id="12" dur="indefinite"/>
                                        <p:tgtEl>
                                          <p:spTgt spid="6"/>
                                        </p:tgtEl>
                                        <p:attrNameLst>
                                          <p:attrName>style.opacity</p:attrName>
                                        </p:attrNameLst>
                                      </p:cBhvr>
                                      <p:to>
                                        <p:strVal val="0.5"/>
                                      </p:to>
                                    </p:set>
                                    <p:animEffect filter="image" prLst="opacity: 0.5">
                                      <p:cBhvr rctx="IE">
                                        <p:cTn id="13" dur="indefinite"/>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path" presetSubtype="0" accel="50000" decel="50000" fill="hold" grpId="0" nodeType="clickEffect">
                                  <p:stCondLst>
                                    <p:cond delay="0"/>
                                  </p:stCondLst>
                                  <p:childTnLst>
                                    <p:animMotion origin="layout" path="M 0 0  C 0.001 0.04528  0.011 0.08657  0.028 0.1132  C 0.028 0.11453  0.055 0.15049  0.055 0.14916  C 0.07 0.16914  0.079 0.19711  0.079 0.2264  C 0.079 0.285  0.044 0.33162  0 0.33295  C -0.044 0.33162  -0.079 0.285  -0.079 0.2264  C -0.079 0.19711  -0.07 0.16914  -0.055 0.14916  C -0.055 0.15049  -0.028 0.11453  -0.028 0.1132  C -0.011 0.08657  -0.001 0.04528  0 0  Z" pathEditMode="relative" ptsTypes="">
                                      <p:cBhvr>
                                        <p:cTn id="17"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1780" grpId="0" animBg="1"/>
      <p:bldP spid="6" grpId="0" animBg="1"/>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811780" name="WordArt 4" descr="Narrow vertical"/>
          <p:cNvSpPr>
            <a:spLocks noChangeArrowheads="1" noChangeShapeType="1" noTextEdit="1"/>
          </p:cNvSpPr>
          <p:nvPr/>
        </p:nvSpPr>
        <p:spPr bwMode="auto">
          <a:xfrm>
            <a:off x="1676400" y="5715000"/>
            <a:ext cx="8839200" cy="990600"/>
          </a:xfrm>
          <a:prstGeom prst="rect">
            <a:avLst/>
          </a:prstGeom>
        </p:spPr>
        <p:txBody>
          <a:bodyPr wrap="none"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uLnTx/>
                <a:uFillTx/>
                <a:latin typeface="Arial Black"/>
                <a:ea typeface="+mn-ea"/>
                <a:cs typeface="+mn-cs"/>
              </a:rPr>
              <a:t>The Incarnation of Jesus Christ</a:t>
            </a:r>
          </a:p>
        </p:txBody>
      </p:sp>
      <p:sp>
        <p:nvSpPr>
          <p:cNvPr id="6" name="Rectangle 5"/>
          <p:cNvSpPr/>
          <p:nvPr/>
        </p:nvSpPr>
        <p:spPr>
          <a:xfrm>
            <a:off x="1676400" y="533401"/>
            <a:ext cx="8839200" cy="5170646"/>
          </a:xfrm>
          <a:prstGeom prst="rect">
            <a:avLst/>
          </a:prstGeom>
          <a:solidFill>
            <a:srgbClr val="FFFF00"/>
          </a:solid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sng"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The Word Became Flesh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6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6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6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6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endParaRPr>
          </a:p>
        </p:txBody>
      </p:sp>
      <p:sp>
        <p:nvSpPr>
          <p:cNvPr id="7" name="TextBox 6"/>
          <p:cNvSpPr txBox="1"/>
          <p:nvPr/>
        </p:nvSpPr>
        <p:spPr>
          <a:xfrm>
            <a:off x="1912690" y="1619075"/>
            <a:ext cx="8347046" cy="3908762"/>
          </a:xfrm>
          <a:prstGeom prst="rect">
            <a:avLst/>
          </a:prstGeom>
          <a:solidFill>
            <a:srgbClr val="CCFF33"/>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ligrapher" pitchFamily="2" charset="0"/>
                <a:ea typeface="+mn-ea"/>
                <a:cs typeface="+mn-cs"/>
              </a:rPr>
              <a:t>And Greek readers would have been somewhat disconcerted;  despite their long tradition of story myths in which the gods entered this world disguised as people or animals  (or even natural forces)  there was no precedent for the assertion  that a divine creator might voluntarily surrender his exalted place  in the heavens in order to live out a limited,  vulnerable human life here on earth.”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ligrapher" pitchFamily="2" charset="0"/>
                <a:ea typeface="+mn-ea"/>
                <a:cs typeface="+mn-cs"/>
              </a:rPr>
              <a:t>-  Christopher S. Webb,  </a:t>
            </a:r>
            <a:r>
              <a:rPr kumimoji="0" lang="en-US" sz="24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lligrapher" pitchFamily="2" charset="0"/>
                <a:ea typeface="+mn-ea"/>
                <a:cs typeface="+mn-cs"/>
              </a:rPr>
              <a:t>Renovare</a:t>
            </a:r>
            <a:r>
              <a:rPr kumimoji="0" 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ligrapher" pitchFamily="2" charset="0"/>
                <a:ea typeface="+mn-ea"/>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4811780"/>
                                        </p:tgtEl>
                                        <p:attrNameLst>
                                          <p:attrName>style.visibility</p:attrName>
                                        </p:attrNameLst>
                                      </p:cBhvr>
                                      <p:to>
                                        <p:strVal val="visible"/>
                                      </p:to>
                                    </p:set>
                                    <p:anim calcmode="lin" valueType="num">
                                      <p:cBhvr additive="base">
                                        <p:cTn id="7" dur="5000" fill="hold"/>
                                        <p:tgtEl>
                                          <p:spTgt spid="4811780"/>
                                        </p:tgtEl>
                                        <p:attrNameLst>
                                          <p:attrName>ppt_x</p:attrName>
                                        </p:attrNameLst>
                                      </p:cBhvr>
                                      <p:tavLst>
                                        <p:tav tm="0">
                                          <p:val>
                                            <p:strVal val="0-#ppt_w/2"/>
                                          </p:val>
                                        </p:tav>
                                        <p:tav tm="100000">
                                          <p:val>
                                            <p:strVal val="#ppt_x"/>
                                          </p:val>
                                        </p:tav>
                                      </p:tavLst>
                                    </p:anim>
                                    <p:anim calcmode="lin" valueType="num">
                                      <p:cBhvr additive="base">
                                        <p:cTn id="8" dur="5000" fill="hold"/>
                                        <p:tgtEl>
                                          <p:spTgt spid="481178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9" presetClass="emph" presetSubtype="0" grpId="0" nodeType="clickEffect">
                                  <p:stCondLst>
                                    <p:cond delay="0"/>
                                  </p:stCondLst>
                                  <p:childTnLst>
                                    <p:set>
                                      <p:cBhvr rctx="PPT">
                                        <p:cTn id="12" dur="indefinite"/>
                                        <p:tgtEl>
                                          <p:spTgt spid="6"/>
                                        </p:tgtEl>
                                        <p:attrNameLst>
                                          <p:attrName>style.opacity</p:attrName>
                                        </p:attrNameLst>
                                      </p:cBhvr>
                                      <p:to>
                                        <p:strVal val="0.5"/>
                                      </p:to>
                                    </p:set>
                                    <p:animEffect filter="image" prLst="opacity: 0.5">
                                      <p:cBhvr rctx="IE">
                                        <p:cTn id="13" dur="indefinite"/>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path" presetSubtype="0" accel="50000" decel="50000" fill="hold" grpId="0" nodeType="clickEffect">
                                  <p:stCondLst>
                                    <p:cond delay="0"/>
                                  </p:stCondLst>
                                  <p:childTnLst>
                                    <p:animMotion origin="layout" path="M 0 0  C 0.001 0.04528  0.011 0.08657  0.028 0.1132  C 0.028 0.11453  0.055 0.15049  0.055 0.14916  C 0.07 0.16914  0.079 0.19711  0.079 0.2264  C 0.079 0.285  0.044 0.33162  0 0.33295  C -0.044 0.33162  -0.079 0.285  -0.079 0.2264  C -0.079 0.19711  -0.07 0.16914  -0.055 0.14916  C -0.055 0.15049  -0.028 0.11453  -0.028 0.1132  C -0.011 0.08657  -0.001 0.04528  0 0  Z" pathEditMode="relative" ptsTypes="">
                                      <p:cBhvr>
                                        <p:cTn id="17"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1780" grpId="0" animBg="1"/>
      <p:bldP spid="6" grpId="0" animBg="1"/>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83810" name="Rectangle 2050">
            <a:extLst>
              <a:ext uri="{FF2B5EF4-FFF2-40B4-BE49-F238E27FC236}">
                <a16:creationId xmlns:a16="http://schemas.microsoft.com/office/drawing/2014/main" id="{F2CD22E9-D68E-6A11-77CB-D7E4B7E0E495}"/>
              </a:ext>
            </a:extLst>
          </p:cNvPr>
          <p:cNvSpPr>
            <a:spLocks noGrp="1" noChangeArrowheads="1"/>
          </p:cNvSpPr>
          <p:nvPr>
            <p:ph type="title"/>
          </p:nvPr>
        </p:nvSpPr>
        <p:spPr>
          <a:xfrm>
            <a:off x="2209800" y="152400"/>
            <a:ext cx="8153400" cy="1447800"/>
          </a:xfrm>
          <a:solidFill>
            <a:srgbClr val="FF0000"/>
          </a:solidFill>
        </p:spPr>
        <p:txBody>
          <a:bodyPr/>
          <a:lstStyle/>
          <a:p>
            <a:pPr eaLnBrk="1" hangingPunct="1">
              <a:defRPr/>
            </a:pPr>
            <a:r>
              <a:rPr lang="en-US" sz="4800" b="1" dirty="0">
                <a:effectLst>
                  <a:outerShdw blurRad="38100" dist="38100" dir="2700000" algn="tl">
                    <a:srgbClr val="FFFFFF"/>
                  </a:outerShdw>
                </a:effectLst>
                <a:latin typeface="Matisse ITC" pitchFamily="82" charset="0"/>
                <a:ea typeface="+mj-ea"/>
              </a:rPr>
              <a:t>Excerpts:  “A History Of Truth”</a:t>
            </a:r>
            <a:br>
              <a:rPr lang="en-US" sz="5400" b="1" dirty="0">
                <a:effectLst>
                  <a:outerShdw blurRad="38100" dist="38100" dir="2700000" algn="tl">
                    <a:srgbClr val="FFFFFF"/>
                  </a:outerShdw>
                </a:effectLst>
                <a:latin typeface="Matisse ITC" pitchFamily="82" charset="0"/>
                <a:ea typeface="+mj-ea"/>
              </a:rPr>
            </a:br>
            <a:r>
              <a:rPr lang="en-US" sz="4800" b="1" dirty="0">
                <a:solidFill>
                  <a:schemeClr val="bg1"/>
                </a:solidFill>
                <a:effectLst>
                  <a:outerShdw blurRad="38100" dist="38100" dir="2700000" algn="tl">
                    <a:srgbClr val="000000"/>
                  </a:outerShdw>
                </a:effectLst>
                <a:latin typeface="Matisse ITC" pitchFamily="82" charset="0"/>
                <a:ea typeface="+mj-ea"/>
              </a:rPr>
              <a:t>by Felipe Fernandez-</a:t>
            </a:r>
            <a:r>
              <a:rPr lang="en-US" sz="4800" b="1" dirty="0" err="1">
                <a:solidFill>
                  <a:schemeClr val="bg1"/>
                </a:solidFill>
                <a:effectLst>
                  <a:outerShdw blurRad="38100" dist="38100" dir="2700000" algn="tl">
                    <a:srgbClr val="000000"/>
                  </a:outerShdw>
                </a:effectLst>
                <a:latin typeface="Matisse ITC" pitchFamily="82" charset="0"/>
                <a:ea typeface="+mj-ea"/>
              </a:rPr>
              <a:t>Armesto</a:t>
            </a:r>
            <a:r>
              <a:rPr lang="en-US" dirty="0">
                <a:ea typeface="+mj-ea"/>
              </a:rPr>
              <a:t> </a:t>
            </a:r>
          </a:p>
        </p:txBody>
      </p:sp>
      <p:sp>
        <p:nvSpPr>
          <p:cNvPr id="1783811" name="Rectangle 2051">
            <a:extLst>
              <a:ext uri="{FF2B5EF4-FFF2-40B4-BE49-F238E27FC236}">
                <a16:creationId xmlns:a16="http://schemas.microsoft.com/office/drawing/2014/main" id="{79E89021-0A8E-F931-8B42-D75FAEA4BF2D}"/>
              </a:ext>
            </a:extLst>
          </p:cNvPr>
          <p:cNvSpPr>
            <a:spLocks noGrp="1" noChangeArrowheads="1"/>
          </p:cNvSpPr>
          <p:nvPr>
            <p:ph type="body" idx="1"/>
          </p:nvPr>
        </p:nvSpPr>
        <p:spPr>
          <a:xfrm>
            <a:off x="2514600" y="1828800"/>
            <a:ext cx="7848600" cy="4648200"/>
          </a:xfrm>
          <a:ln>
            <a:solidFill>
              <a:schemeClr val="bg1"/>
            </a:solidFill>
          </a:ln>
        </p:spPr>
        <p:txBody>
          <a:bodyPr/>
          <a:lstStyle/>
          <a:p>
            <a:pPr eaLnBrk="1" hangingPunct="1">
              <a:lnSpc>
                <a:spcPct val="90000"/>
              </a:lnSpc>
              <a:defRPr/>
            </a:pPr>
            <a:endParaRPr lang="en-US" sz="900" b="1">
              <a:solidFill>
                <a:srgbClr val="FFFF00"/>
              </a:solidFill>
              <a:effectLst>
                <a:outerShdw blurRad="38100" dist="38100" dir="2700000" algn="tl">
                  <a:srgbClr val="C0C0C0"/>
                </a:outerShdw>
              </a:effectLst>
              <a:ea typeface="+mn-ea"/>
            </a:endParaRPr>
          </a:p>
          <a:p>
            <a:pPr eaLnBrk="1" hangingPunct="1">
              <a:lnSpc>
                <a:spcPct val="90000"/>
              </a:lnSpc>
              <a:defRPr/>
            </a:pPr>
            <a:r>
              <a:rPr lang="en-US" sz="2800" b="1">
                <a:solidFill>
                  <a:srgbClr val="FFFF00"/>
                </a:solidFill>
                <a:effectLst>
                  <a:outerShdw blurRad="38100" dist="38100" dir="2700000" algn="tl">
                    <a:srgbClr val="C0C0C0"/>
                  </a:outerShdw>
                </a:effectLst>
                <a:ea typeface="+mn-ea"/>
              </a:rPr>
              <a:t>Until Lord Acton died in 1902,  historians claimed to detect a moral purpose or final end in history – some historians still talk as if history had a course,  which is close to saying that it behaves like a creature with a mind.   People still ask about the ‘purpose of life’.   This sort of language    is usually underpinned by notions of Providence:   God is the conscious agent assumed to be guiding history or investing life with purpose…        </a:t>
            </a:r>
            <a:r>
              <a:rPr lang="en-US" sz="1800" b="1">
                <a:solidFill>
                  <a:srgbClr val="FFFF00"/>
                </a:solidFill>
                <a:effectLst>
                  <a:outerShdw blurRad="38100" dist="38100" dir="2700000" algn="tl">
                    <a:srgbClr val="C0C0C0"/>
                  </a:outerShdw>
                </a:effectLst>
                <a:ea typeface="+mn-ea"/>
              </a:rPr>
              <a:t>(Page 144)</a:t>
            </a:r>
            <a:r>
              <a:rPr lang="en-US" sz="2400" b="1">
                <a:solidFill>
                  <a:srgbClr val="FFFF00"/>
                </a:solidFill>
                <a:effectLst>
                  <a:outerShdw blurRad="38100" dist="38100" dir="2700000" algn="tl">
                    <a:srgbClr val="C0C0C0"/>
                  </a:outerShdw>
                </a:effectLst>
                <a:ea typeface="+mn-ea"/>
              </a:rPr>
              <a:t> </a:t>
            </a:r>
          </a:p>
        </p:txBody>
      </p:sp>
    </p:spTree>
  </p:cSld>
  <p:clrMapOvr>
    <a:masterClrMapping/>
  </p:clrMapOvr>
  <p:transition>
    <p:random/>
  </p:transition>
</p:sld>
</file>

<file path=ppt/slides/slide9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7478658" name="Rectangle 2050">
            <a:extLst>
              <a:ext uri="{FF2B5EF4-FFF2-40B4-BE49-F238E27FC236}">
                <a16:creationId xmlns:a16="http://schemas.microsoft.com/office/drawing/2014/main" id="{FE9F162E-3708-6B9A-D346-A71EC2BEDD4D}"/>
              </a:ext>
            </a:extLst>
          </p:cNvPr>
          <p:cNvSpPr>
            <a:spLocks noGrp="1" noChangeArrowheads="1"/>
          </p:cNvSpPr>
          <p:nvPr>
            <p:ph type="ctrTitle"/>
          </p:nvPr>
        </p:nvSpPr>
        <p:spPr>
          <a:xfrm>
            <a:off x="1905000" y="152400"/>
            <a:ext cx="6096000" cy="990600"/>
          </a:xfrm>
        </p:spPr>
        <p:txBody>
          <a:bodyPr/>
          <a:lstStyle/>
          <a:p>
            <a:pPr eaLnBrk="1" hangingPunct="1">
              <a:defRPr/>
            </a:pPr>
            <a:r>
              <a:rPr lang="en-US" sz="6000" b="1">
                <a:solidFill>
                  <a:schemeClr val="tx1"/>
                </a:solidFill>
                <a:effectLst>
                  <a:outerShdw blurRad="38100" dist="38100" dir="2700000" algn="tl">
                    <a:srgbClr val="C0C0C0"/>
                  </a:outerShdw>
                </a:effectLst>
                <a:latin typeface="Comic Sans MS" pitchFamily="66" charset="0"/>
              </a:rPr>
              <a:t>Pontius Pilate</a:t>
            </a:r>
          </a:p>
        </p:txBody>
      </p:sp>
      <p:sp>
        <p:nvSpPr>
          <p:cNvPr id="17478659" name="Rectangle 2051">
            <a:extLst>
              <a:ext uri="{FF2B5EF4-FFF2-40B4-BE49-F238E27FC236}">
                <a16:creationId xmlns:a16="http://schemas.microsoft.com/office/drawing/2014/main" id="{7E435FFC-FE77-CFA4-BF56-8EDF723171AD}"/>
              </a:ext>
            </a:extLst>
          </p:cNvPr>
          <p:cNvSpPr>
            <a:spLocks noGrp="1" noChangeArrowheads="1"/>
          </p:cNvSpPr>
          <p:nvPr>
            <p:ph type="subTitle" idx="1"/>
          </p:nvPr>
        </p:nvSpPr>
        <p:spPr>
          <a:xfrm>
            <a:off x="1905000" y="1447800"/>
            <a:ext cx="5943600" cy="4572000"/>
          </a:xfrm>
        </p:spPr>
        <p:txBody>
          <a:bodyPr/>
          <a:lstStyle/>
          <a:p>
            <a:pPr eaLnBrk="1" hangingPunct="1">
              <a:defRPr/>
            </a:pPr>
            <a:r>
              <a:rPr lang="en-US" sz="9600" b="1">
                <a:solidFill>
                  <a:srgbClr val="FF6600"/>
                </a:solidFill>
                <a:effectLst>
                  <a:outerShdw blurRad="38100" dist="38100" dir="2700000" algn="tl">
                    <a:srgbClr val="C0C0C0"/>
                  </a:outerShdw>
                </a:effectLst>
                <a:latin typeface="Comic Sans MS" pitchFamily="66" charset="0"/>
              </a:rPr>
              <a:t>“What     Is  Truth?” </a:t>
            </a:r>
          </a:p>
          <a:p>
            <a:pPr eaLnBrk="1" hangingPunct="1">
              <a:defRPr/>
            </a:pPr>
            <a:endParaRPr lang="en-US" sz="9600" b="1">
              <a:solidFill>
                <a:srgbClr val="FF6600"/>
              </a:solidFill>
              <a:effectLst>
                <a:outerShdw blurRad="38100" dist="38100" dir="2700000" algn="tl">
                  <a:srgbClr val="C0C0C0"/>
                </a:outerShdw>
              </a:effectLst>
              <a:latin typeface="Comic Sans MS" pitchFamily="66" charset="0"/>
            </a:endParaRPr>
          </a:p>
        </p:txBody>
      </p:sp>
      <p:pic>
        <p:nvPicPr>
          <p:cNvPr id="17478660" name="Picture 2052">
            <a:hlinkClick r:id="" action="ppaction://media"/>
            <a:extLst>
              <a:ext uri="{FF2B5EF4-FFF2-40B4-BE49-F238E27FC236}">
                <a16:creationId xmlns:a16="http://schemas.microsoft.com/office/drawing/2014/main" id="{F6768145-0405-9688-AB8C-7D6B8BC70F6F}"/>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943600" y="7162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78661" name="Comment 2053">
            <a:extLst>
              <a:ext uri="{FF2B5EF4-FFF2-40B4-BE49-F238E27FC236}">
                <a16:creationId xmlns:a16="http://schemas.microsoft.com/office/drawing/2014/main" id="{FB7A69C5-BCAC-04B9-B830-1D0D0821C4F7}"/>
              </a:ext>
            </a:extLst>
          </p:cNvPr>
          <p:cNvSpPr>
            <a:spLocks noChangeArrowheads="1"/>
          </p:cNvSpPr>
          <p:nvPr/>
        </p:nvSpPr>
        <p:spPr bwMode="auto">
          <a:xfrm>
            <a:off x="1539876" y="-762000"/>
            <a:ext cx="81375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eaLnBrk="0" fontAlgn="base" hangingPunct="0">
              <a:spcBef>
                <a:spcPct val="50000"/>
              </a:spcBef>
              <a:spcAft>
                <a:spcPct val="0"/>
              </a:spcAft>
              <a:defRPr/>
            </a:pPr>
            <a:r>
              <a:rPr lang="en-US" sz="1600" b="1">
                <a:solidFill>
                  <a:srgbClr val="000000"/>
                </a:solidFill>
                <a:latin typeface="Arial" pitchFamily="34" charset="0"/>
                <a:ea typeface="ＭＳ Ｐゴシック" pitchFamily="34" charset="-128"/>
              </a:rPr>
              <a:t>David Lee Burris:</a:t>
            </a:r>
            <a:endParaRPr lang="en-US" sz="1600">
              <a:solidFill>
                <a:srgbClr val="000000"/>
              </a:solidFill>
              <a:effectLst>
                <a:outerShdw blurRad="38100" dist="38100" dir="2700000" algn="tl">
                  <a:srgbClr val="FFFFFF"/>
                </a:outerShdw>
              </a:effectLst>
              <a:latin typeface="Arial" pitchFamily="34" charset="0"/>
              <a:ea typeface="ＭＳ Ｐゴシック" pitchFamily="34" charset="-128"/>
            </a:endParaRPr>
          </a:p>
          <a:p>
            <a:pPr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pitchFamily="34" charset="0"/>
                <a:ea typeface="ＭＳ Ｐゴシック" pitchFamily="34" charset="-128"/>
              </a:rPr>
              <a:t>Notice  -  Jewish Leaders Are To Pilate Being Both Obsequious &amp; Appealing Pandectic</a:t>
            </a:r>
          </a:p>
        </p:txBody>
      </p:sp>
    </p:spTree>
    <p:extLst>
      <p:ext uri="{BB962C8B-B14F-4D97-AF65-F5344CB8AC3E}">
        <p14:creationId xmlns:p14="http://schemas.microsoft.com/office/powerpoint/2010/main" val="180991595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17478659">
                                            <p:txEl>
                                              <p:pRg st="0" end="0"/>
                                            </p:txEl>
                                          </p:spTgt>
                                        </p:tgtEl>
                                        <p:attrNameLst>
                                          <p:attrName>style.visibility</p:attrName>
                                        </p:attrNameLst>
                                      </p:cBhvr>
                                      <p:to>
                                        <p:strVal val="visible"/>
                                      </p:to>
                                    </p:set>
                                    <p:anim calcmode="lin" valueType="num">
                                      <p:cBhvr>
                                        <p:cTn id="7" dur="5000" fill="hold"/>
                                        <p:tgtEl>
                                          <p:spTgt spid="17478659">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17478659">
                                            <p:txEl>
                                              <p:pRg st="0" end="0"/>
                                            </p:txEl>
                                          </p:spTgt>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1" presetClass="mediacall" presetSubtype="0" fill="hold" nodeType="afterEffect">
                                  <p:stCondLst>
                                    <p:cond delay="0"/>
                                  </p:stCondLst>
                                  <p:childTnLst>
                                    <p:cmd type="call" cmd="playFrom(0.0)">
                                      <p:cBhvr>
                                        <p:cTn id="11" dur="10026" fill="hold"/>
                                        <p:tgtEl>
                                          <p:spTgt spid="1747866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7478660"/>
                </p:tgtEl>
              </p:cMediaNode>
            </p:audio>
          </p:childTnLst>
        </p:cTn>
      </p:par>
    </p:tnLst>
    <p:bldLst>
      <p:bldP spid="17478659" grpId="0" build="p" bldLvl="3"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78690" name="Rectangle 2">
            <a:extLst>
              <a:ext uri="{FF2B5EF4-FFF2-40B4-BE49-F238E27FC236}">
                <a16:creationId xmlns:a16="http://schemas.microsoft.com/office/drawing/2014/main" id="{17D65DF1-8B7F-9542-03FF-DB2240D9A8EE}"/>
              </a:ext>
            </a:extLst>
          </p:cNvPr>
          <p:cNvSpPr>
            <a:spLocks noGrp="1" noChangeArrowheads="1"/>
          </p:cNvSpPr>
          <p:nvPr>
            <p:ph type="title"/>
          </p:nvPr>
        </p:nvSpPr>
        <p:spPr>
          <a:xfrm>
            <a:off x="2209800" y="152400"/>
            <a:ext cx="8153400" cy="1447800"/>
          </a:xfrm>
          <a:solidFill>
            <a:srgbClr val="FF0000"/>
          </a:solidFill>
        </p:spPr>
        <p:txBody>
          <a:bodyPr/>
          <a:lstStyle/>
          <a:p>
            <a:pPr eaLnBrk="1" hangingPunct="1">
              <a:defRPr/>
            </a:pPr>
            <a:r>
              <a:rPr lang="en-US" sz="4800" b="1" dirty="0">
                <a:effectLst>
                  <a:outerShdw blurRad="38100" dist="38100" dir="2700000" algn="tl">
                    <a:srgbClr val="FFFFFF"/>
                  </a:outerShdw>
                </a:effectLst>
                <a:latin typeface="Matisse ITC" pitchFamily="82" charset="0"/>
                <a:ea typeface="+mj-ea"/>
              </a:rPr>
              <a:t>Excerpts:  “A History Of Truth”</a:t>
            </a:r>
            <a:br>
              <a:rPr lang="en-US" sz="5400" b="1" dirty="0">
                <a:effectLst>
                  <a:outerShdw blurRad="38100" dist="38100" dir="2700000" algn="tl">
                    <a:srgbClr val="FFFFFF"/>
                  </a:outerShdw>
                </a:effectLst>
                <a:latin typeface="Matisse ITC" pitchFamily="82" charset="0"/>
                <a:ea typeface="+mj-ea"/>
              </a:rPr>
            </a:br>
            <a:r>
              <a:rPr lang="en-US" sz="4800" b="1" dirty="0">
                <a:solidFill>
                  <a:schemeClr val="bg1"/>
                </a:solidFill>
                <a:effectLst>
                  <a:outerShdw blurRad="38100" dist="38100" dir="2700000" algn="tl">
                    <a:srgbClr val="000000"/>
                  </a:outerShdw>
                </a:effectLst>
                <a:latin typeface="Matisse ITC" pitchFamily="82" charset="0"/>
                <a:ea typeface="+mj-ea"/>
              </a:rPr>
              <a:t>by Felipe Fernandez-</a:t>
            </a:r>
            <a:r>
              <a:rPr lang="en-US" sz="4800" b="1" dirty="0" err="1">
                <a:solidFill>
                  <a:schemeClr val="bg1"/>
                </a:solidFill>
                <a:effectLst>
                  <a:outerShdw blurRad="38100" dist="38100" dir="2700000" algn="tl">
                    <a:srgbClr val="000000"/>
                  </a:outerShdw>
                </a:effectLst>
                <a:latin typeface="Matisse ITC" pitchFamily="82" charset="0"/>
                <a:ea typeface="+mj-ea"/>
              </a:rPr>
              <a:t>Armesto</a:t>
            </a:r>
            <a:r>
              <a:rPr lang="en-US" dirty="0">
                <a:ea typeface="+mj-ea"/>
              </a:rPr>
              <a:t> </a:t>
            </a:r>
          </a:p>
        </p:txBody>
      </p:sp>
      <p:sp>
        <p:nvSpPr>
          <p:cNvPr id="1778691" name="Rectangle 3">
            <a:extLst>
              <a:ext uri="{FF2B5EF4-FFF2-40B4-BE49-F238E27FC236}">
                <a16:creationId xmlns:a16="http://schemas.microsoft.com/office/drawing/2014/main" id="{A7AF3B16-3B02-D9FD-08D7-580DC3751A0B}"/>
              </a:ext>
            </a:extLst>
          </p:cNvPr>
          <p:cNvSpPr>
            <a:spLocks noGrp="1" noChangeArrowheads="1"/>
          </p:cNvSpPr>
          <p:nvPr>
            <p:ph type="body" idx="1"/>
          </p:nvPr>
        </p:nvSpPr>
        <p:spPr>
          <a:xfrm>
            <a:off x="2514600" y="1828800"/>
            <a:ext cx="7848600" cy="4648200"/>
          </a:xfrm>
          <a:ln>
            <a:solidFill>
              <a:schemeClr val="bg1"/>
            </a:solidFill>
          </a:ln>
        </p:spPr>
        <p:txBody>
          <a:bodyPr/>
          <a:lstStyle/>
          <a:p>
            <a:pPr eaLnBrk="1" hangingPunct="1">
              <a:lnSpc>
                <a:spcPct val="90000"/>
              </a:lnSpc>
              <a:defRPr/>
            </a:pPr>
            <a:endParaRPr lang="en-US" sz="1400" b="1">
              <a:solidFill>
                <a:srgbClr val="FFFF00"/>
              </a:solidFill>
              <a:effectLst>
                <a:outerShdw blurRad="38100" dist="38100" dir="2700000" algn="tl">
                  <a:srgbClr val="C0C0C0"/>
                </a:outerShdw>
              </a:effectLst>
              <a:ea typeface="+mn-ea"/>
            </a:endParaRPr>
          </a:p>
          <a:p>
            <a:pPr eaLnBrk="1" hangingPunct="1">
              <a:lnSpc>
                <a:spcPct val="90000"/>
              </a:lnSpc>
              <a:defRPr/>
            </a:pPr>
            <a:r>
              <a:rPr lang="en-US" b="1">
                <a:solidFill>
                  <a:srgbClr val="FFFF00"/>
                </a:solidFill>
                <a:effectLst>
                  <a:outerShdw blurRad="38100" dist="38100" dir="2700000" algn="tl">
                    <a:srgbClr val="C0C0C0"/>
                  </a:outerShdw>
                </a:effectLst>
                <a:ea typeface="+mn-ea"/>
              </a:rPr>
              <a:t>Truth,  said Democritus around the turn of the fifth and fourth centuries BC, ‘lies in the depths’.   It could not be consistent with the way things seen to our senses;   it is hidden by outward appearance.  When a Greek artist depicted its discovery,  he showed a disrobing.  We shall speak of truth as ‘naked’…   </a:t>
            </a:r>
            <a:r>
              <a:rPr lang="en-US" sz="1800" b="1">
                <a:solidFill>
                  <a:srgbClr val="FFFF00"/>
                </a:solidFill>
                <a:effectLst>
                  <a:outerShdw blurRad="38100" dist="38100" dir="2700000" algn="tl">
                    <a:srgbClr val="C0C0C0"/>
                  </a:outerShdw>
                </a:effectLst>
                <a:ea typeface="+mn-ea"/>
              </a:rPr>
              <a:t>(Page 120)</a:t>
            </a:r>
          </a:p>
          <a:p>
            <a:pPr eaLnBrk="1" hangingPunct="1">
              <a:lnSpc>
                <a:spcPct val="90000"/>
              </a:lnSpc>
              <a:buFontTx/>
              <a:buNone/>
              <a:defRPr/>
            </a:pPr>
            <a:r>
              <a:rPr lang="en-US" sz="2800">
                <a:ea typeface="+mn-ea"/>
              </a:rPr>
              <a:t>       </a:t>
            </a:r>
          </a:p>
        </p:txBody>
      </p:sp>
    </p:spTree>
  </p:cSld>
  <p:clrMapOvr>
    <a:masterClrMapping/>
  </p:clrMapOvr>
  <p:transition>
    <p:random/>
  </p:transition>
</p:sld>
</file>

<file path=ppt/theme/theme1.xml><?xml version="1.0" encoding="utf-8"?>
<a:theme xmlns:a="http://schemas.openxmlformats.org/drawingml/2006/main" name="1_Office Theme">
  <a:themeElements>
    <a:clrScheme name="Custom 13">
      <a:dk1>
        <a:srgbClr val="000000"/>
      </a:dk1>
      <a:lt1>
        <a:srgbClr val="FFFFFF"/>
      </a:lt1>
      <a:dk2>
        <a:srgbClr val="000073"/>
      </a:dk2>
      <a:lt2>
        <a:srgbClr val="FFE6E6"/>
      </a:lt2>
      <a:accent1>
        <a:srgbClr val="FF005C"/>
      </a:accent1>
      <a:accent2>
        <a:srgbClr val="FDDF03"/>
      </a:accent2>
      <a:accent3>
        <a:srgbClr val="00D39C"/>
      </a:accent3>
      <a:accent4>
        <a:srgbClr val="0185B6"/>
      </a:accent4>
      <a:accent5>
        <a:srgbClr val="00B2C0"/>
      </a:accent5>
      <a:accent6>
        <a:srgbClr val="83CF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358180_Animated title circles_RVA_v4.potx" id="{A745FAF4-C4B0-47EA-AE8B-9E1B01134F97}" vid="{BF881083-F708-4C9D-8B0B-1AA313BD1AD9}"/>
    </a:ext>
  </a:extLst>
</a:theme>
</file>

<file path=ppt/theme/theme10.xml><?xml version="1.0" encoding="utf-8"?>
<a:theme xmlns:a="http://schemas.openxmlformats.org/drawingml/2006/main" name="god's_pharmacy">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ngsana New"/>
      </a:majorFont>
      <a:minorFont>
        <a:latin typeface="Arial"/>
        <a:ea typeface=""/>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Impossiblepictures">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Whites">
  <a:themeElements>
    <a:clrScheme name="Whit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hite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Whit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Cross yellow">
  <a:themeElements>
    <a:clrScheme name="Cross yello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ross yellow">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Cross yello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ross yello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ross yello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ross yello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ross yello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ross yello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ross yellow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ross yello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ross yello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ross yello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ross yello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ross yello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M&amp;J3">
  <a:themeElements>
    <a:clrScheme name="M&amp;J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mp;J3">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amp;J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mp;J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mp;J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mp;J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mp;J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mp;J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mp;J3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mp;J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mp;J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mp;J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mp;J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mp;J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ible">
  <a:themeElements>
    <a:clrScheme name="Bib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ible">
      <a:majorFont>
        <a:latin typeface="Comic Sans MS"/>
        <a:ea typeface="ＭＳ Ｐゴシック"/>
        <a:cs typeface="ＭＳ Ｐゴシック"/>
      </a:majorFont>
      <a:minorFont>
        <a:latin typeface="Comic Sans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ib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ib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ib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ib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ib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ib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ibl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ib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ib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ib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ib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ib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allthings new simple">
  <a:themeElements>
    <a:clrScheme name="allthings new simp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lthings new simple">
      <a:majorFont>
        <a:latin typeface="Chalkboard Bold"/>
        <a:ea typeface="ＭＳ Ｐゴシック"/>
        <a:cs typeface="ＭＳ Ｐゴシック"/>
      </a:majorFont>
      <a:minorFont>
        <a:latin typeface="Chalkboard Bold"/>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allthings new simp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lthings new simp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lthings new simp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lthings new simp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lthings new simp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lthings new simp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lthings new simpl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lthings new simp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lthings new simp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lthings new simp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lthings new simp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lthings new simp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94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TZSLID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Whites">
  <a:themeElements>
    <a:clrScheme name="Whit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hite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Whit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Gem">
  <a:themeElements>
    <a:clrScheme name="Ge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e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Ge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e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e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e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e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e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em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e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e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e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e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e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Cross yellow">
  <a:themeElements>
    <a:clrScheme name="Cross yello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ross yellow">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Cross yello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ross yello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ross yello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ross yello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ross yello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ross yello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ross yellow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ross yello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ross yello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ross yello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ross yello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ross yello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0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Allthings new no rays">
  <a:themeElements>
    <a:clrScheme name="Allthings new no ray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lthings new no rays">
      <a:majorFont>
        <a:latin typeface="Chalkboard Bold"/>
        <a:ea typeface="ＭＳ Ｐゴシック"/>
        <a:cs typeface=""/>
      </a:majorFont>
      <a:minorFont>
        <a:latin typeface="Chalkboard Bol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lnDef>
  </a:objectDefaults>
  <a:extraClrSchemeLst>
    <a:extraClrScheme>
      <a:clrScheme name="Allthings new no ray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lthings new no ray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lthings new no ray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lthings new no ray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lthings new no ray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lthings new no ray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lthings new no ray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lthings new no ray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lthings new no ray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lthings new no ray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lthings new no ray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lthings new no ray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8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6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587</TotalTime>
  <Words>6991</Words>
  <Application>Microsoft Office PowerPoint</Application>
  <PresentationFormat>Widescreen</PresentationFormat>
  <Paragraphs>457</Paragraphs>
  <Slides>107</Slides>
  <Notes>89</Notes>
  <HiddenSlides>0</HiddenSlides>
  <MMClips>7</MMClips>
  <ScaleCrop>false</ScaleCrop>
  <HeadingPairs>
    <vt:vector size="6" baseType="variant">
      <vt:variant>
        <vt:lpstr>Fonts Used</vt:lpstr>
      </vt:variant>
      <vt:variant>
        <vt:i4>17</vt:i4>
      </vt:variant>
      <vt:variant>
        <vt:lpstr>Theme</vt:lpstr>
      </vt:variant>
      <vt:variant>
        <vt:i4>25</vt:i4>
      </vt:variant>
      <vt:variant>
        <vt:lpstr>Slide Titles</vt:lpstr>
      </vt:variant>
      <vt:variant>
        <vt:i4>107</vt:i4>
      </vt:variant>
    </vt:vector>
  </HeadingPairs>
  <TitlesOfParts>
    <vt:vector size="149" baseType="lpstr">
      <vt:lpstr>Arial</vt:lpstr>
      <vt:lpstr>Arial Black</vt:lpstr>
      <vt:lpstr>Calibri</vt:lpstr>
      <vt:lpstr>Calligrapher</vt:lpstr>
      <vt:lpstr>Chalkboard Bold</vt:lpstr>
      <vt:lpstr>Comic Sans MS</vt:lpstr>
      <vt:lpstr>Comic Sans MS Bold</vt:lpstr>
      <vt:lpstr>Flat Brush</vt:lpstr>
      <vt:lpstr>Georgia</vt:lpstr>
      <vt:lpstr>Impact</vt:lpstr>
      <vt:lpstr>Jokerman</vt:lpstr>
      <vt:lpstr>Lucida Handwriting</vt:lpstr>
      <vt:lpstr>Matisse ITC</vt:lpstr>
      <vt:lpstr>Storybook</vt:lpstr>
      <vt:lpstr>Times</vt:lpstr>
      <vt:lpstr>Times New Roman</vt:lpstr>
      <vt:lpstr>Wingdings</vt:lpstr>
      <vt:lpstr>1_Office Theme</vt:lpstr>
      <vt:lpstr>ppt43EE</vt:lpstr>
      <vt:lpstr>20_ppt43EE</vt:lpstr>
      <vt:lpstr>Allthings new no rays</vt:lpstr>
      <vt:lpstr>Powerpoint 1 - CLASSIC PHILOSOPHICAL, HUMAN RELIGIOUS, AND CHURCH</vt:lpstr>
      <vt:lpstr>1_Powerpoint 1 - CLASSIC PHILOSOPHICAL, HUMAN RELIGIOUS, AND CHURCH</vt:lpstr>
      <vt:lpstr>58_Powerpoint 1 - CLASSIC PHILOSOPHICAL, HUMAN RELIGIOUS, AND CHURCH</vt:lpstr>
      <vt:lpstr>Blank Presentation</vt:lpstr>
      <vt:lpstr>86_Powerpoint 1 - CLASSIC PHILOSOPHICAL, HUMAN RELIGIOUS, AND CHURCH</vt:lpstr>
      <vt:lpstr>god's_pharmacy</vt:lpstr>
      <vt:lpstr>2_Powerpoint 1 - CLASSIC PHILOSOPHICAL, HUMAN RELIGIOUS, AND CHURCH</vt:lpstr>
      <vt:lpstr>Impossiblepictures</vt:lpstr>
      <vt:lpstr>Whites</vt:lpstr>
      <vt:lpstr>2_Cross yellow</vt:lpstr>
      <vt:lpstr>M&amp;J3</vt:lpstr>
      <vt:lpstr>Azure</vt:lpstr>
      <vt:lpstr>Bible</vt:lpstr>
      <vt:lpstr>allthings new simple</vt:lpstr>
      <vt:lpstr>94_Powerpoint 1 - CLASSIC PHILOSOPHICAL, HUMAN RELIGIOUS, AND CHURCH</vt:lpstr>
      <vt:lpstr>TZSLIDE</vt:lpstr>
      <vt:lpstr>1_Default Design</vt:lpstr>
      <vt:lpstr>1_Whites</vt:lpstr>
      <vt:lpstr>Presentation12</vt:lpstr>
      <vt:lpstr>Gem</vt:lpstr>
      <vt:lpstr>Cross yellow</vt:lpstr>
      <vt:lpstr>SACRED HISTORIES         &amp; THE WORD</vt:lpstr>
      <vt:lpstr>PowerPoint Presentation</vt:lpstr>
      <vt:lpstr> Establishment Perspective</vt:lpstr>
      <vt:lpstr>PowerPoint Presentation</vt:lpstr>
      <vt:lpstr>PowerPoint Presentation</vt:lpstr>
      <vt:lpstr>PowerPoint Presentation</vt:lpstr>
      <vt:lpstr>PowerPoint Presentation</vt:lpstr>
      <vt:lpstr>PowerPoint Presentation</vt:lpstr>
      <vt:lpstr>The Angel of History</vt:lpstr>
      <vt:lpstr>PowerPoint Presentation</vt:lpstr>
      <vt:lpstr>PowerPoint Presentation</vt:lpstr>
      <vt:lpstr>Herodotus &amp; History’s Lamp: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200 Year Civilization Expectancy: </vt:lpstr>
      <vt:lpstr>Edward Hallett Carr On the Study of History How Vs. Why ~ Or ~ Function Versus Cause</vt:lpstr>
      <vt:lpstr>MENTAL CONTAMINATION</vt:lpstr>
      <vt:lpstr>DISTORTIONS OF ABSOLUTE RIGHT</vt:lpstr>
      <vt:lpstr>BIAS ASSIMILATION</vt:lpstr>
      <vt:lpstr>MOTIVATED REASONING</vt:lpstr>
      <vt:lpstr>Corrupted Procrustean Methodology</vt:lpstr>
      <vt:lpstr>HIGH LEVEL RESISTANCE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Hope</vt:lpstr>
      <vt:lpstr>Hope</vt:lpstr>
      <vt:lpstr>What Is Hope?</vt:lpstr>
      <vt:lpstr>What Does It Mean</vt:lpstr>
      <vt:lpstr>PowerPoint Presentation</vt:lpstr>
      <vt:lpstr>PowerPoint Presentation</vt:lpstr>
      <vt:lpstr>PowerPoint Presentation</vt:lpstr>
      <vt:lpstr>PowerPoint Presentation</vt:lpstr>
      <vt:lpstr>Getting A Few Foundations Laid</vt:lpstr>
      <vt:lpstr>New Testament Usage</vt:lpstr>
      <vt:lpstr>Hope’s Relationships</vt:lpstr>
      <vt:lpstr>What Does It Mean To Be Lost</vt:lpstr>
      <vt:lpstr>HOPE AND FAITH TOGETHER </vt:lpstr>
      <vt:lpstr>PowerPoint Presentation</vt:lpstr>
      <vt:lpstr>The Butterfly Effect Of  Christian &amp; Church History</vt:lpstr>
      <vt:lpstr>PowerPoint Presentation</vt:lpstr>
      <vt:lpstr>PowerPoint Presentation</vt:lpstr>
      <vt:lpstr>Excerpts:  “A History Of Truth” by Felipe Fernandez-Armesto </vt:lpstr>
      <vt:lpstr>Pontius Pilate</vt:lpstr>
      <vt:lpstr>PowerPoint Presentation</vt:lpstr>
      <vt:lpstr>INSPIRATION, REASON, &amp; CONSENSUS</vt:lpstr>
      <vt:lpstr>INSPIRATION, REASON, &amp; CONSENSUS</vt:lpstr>
      <vt:lpstr>PowerPoint Presentation</vt:lpstr>
      <vt:lpstr>Ephesians 5: 9</vt:lpstr>
      <vt:lpstr>Ephesians 6: 14</vt:lpstr>
      <vt:lpstr>John 8: 32</vt:lpstr>
      <vt:lpstr>John 14: 6</vt:lpstr>
      <vt:lpstr>Psalms 108: 4</vt:lpstr>
      <vt:lpstr>Excerpts:  “A History Of Truth” by Felipe Fernandez-Armesto </vt:lpstr>
      <vt:lpstr>Pontius Pilate</vt:lpstr>
      <vt:lpstr>Jesus Christ</vt:lpstr>
      <vt:lpstr>Savior’s Rejection</vt:lpstr>
      <vt:lpstr>PowerPoint Presentation</vt:lpstr>
      <vt:lpstr>Piercing Through To The Truth!</vt:lpstr>
      <vt:lpstr>PowerPoint Presentation</vt:lpstr>
      <vt:lpstr>Thomas Sowell</vt:lpstr>
      <vt:lpstr>Truth Does Not Count Legally. The Concern Of Law Is Proof.</vt:lpstr>
      <vt:lpstr>Pontius Pilate</vt:lpstr>
      <vt:lpstr>PowerPoint Presentation</vt:lpstr>
      <vt:lpstr>Pythagorus</vt:lpstr>
      <vt:lpstr>PowerPoint Presentation</vt:lpstr>
      <vt:lpstr>PowerPoint Presentation</vt:lpstr>
      <vt:lpstr>PowerPoint Presentation</vt:lpstr>
      <vt:lpstr>PowerPoint Presentation</vt:lpstr>
      <vt:lpstr>PowerPoint Presentation</vt:lpstr>
      <vt:lpstr>Excerpts:  “A History Of Truth” by Felipe Fernandez-Armesto </vt:lpstr>
      <vt:lpstr>Pontius Pilate</vt:lpstr>
      <vt:lpstr>Excerpts:  “A History Of Truth” by Felipe Fernandez-Armesto </vt:lpstr>
      <vt:lpstr>Pontius Pilate</vt:lpstr>
      <vt:lpstr>ANSWER TO PILATE:</vt:lpstr>
      <vt:lpstr>PowerPoint Presentation</vt:lpstr>
      <vt:lpstr>The Anvil? God’s Word.</vt:lpstr>
      <vt:lpstr>The Anvil? God’s Word.</vt:lpstr>
      <vt:lpstr>The Anvil? God’s Word.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SACRED HISTORIES         &amp; THE WORD</dc:title>
  <dc:creator>David Burris</dc:creator>
  <cp:lastModifiedBy>David Burris</cp:lastModifiedBy>
  <cp:revision>48</cp:revision>
  <dcterms:created xsi:type="dcterms:W3CDTF">2023-02-08T18:26:04Z</dcterms:created>
  <dcterms:modified xsi:type="dcterms:W3CDTF">2023-06-19T19:35:57Z</dcterms:modified>
</cp:coreProperties>
</file>