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9.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1.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2.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3.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media/media1.WAV" ContentType="audio/x-wav"/>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 id="2147483721" r:id="rId3"/>
    <p:sldMasterId id="2147483733" r:id="rId4"/>
    <p:sldMasterId id="2147483750" r:id="rId5"/>
    <p:sldMasterId id="2147483762" r:id="rId6"/>
    <p:sldMasterId id="2147483785" r:id="rId7"/>
    <p:sldMasterId id="2147483797" r:id="rId8"/>
    <p:sldMasterId id="2147483820" r:id="rId9"/>
    <p:sldMasterId id="2147483832" r:id="rId10"/>
    <p:sldMasterId id="2147483844" r:id="rId11"/>
    <p:sldMasterId id="2147483867" r:id="rId12"/>
    <p:sldMasterId id="2147483879" r:id="rId13"/>
    <p:sldMasterId id="2147483891" r:id="rId14"/>
  </p:sldMasterIdLst>
  <p:notesMasterIdLst>
    <p:notesMasterId r:id="rId229"/>
  </p:notesMasterIdLst>
  <p:sldIdLst>
    <p:sldId id="282" r:id="rId15"/>
    <p:sldId id="3986" r:id="rId16"/>
    <p:sldId id="1175" r:id="rId17"/>
    <p:sldId id="1176" r:id="rId18"/>
    <p:sldId id="1177" r:id="rId19"/>
    <p:sldId id="1178" r:id="rId20"/>
    <p:sldId id="1179" r:id="rId21"/>
    <p:sldId id="1141" r:id="rId22"/>
    <p:sldId id="2273" r:id="rId23"/>
    <p:sldId id="3701" r:id="rId24"/>
    <p:sldId id="3702" r:id="rId25"/>
    <p:sldId id="3704" r:id="rId26"/>
    <p:sldId id="3708" r:id="rId27"/>
    <p:sldId id="3710" r:id="rId28"/>
    <p:sldId id="3715" r:id="rId29"/>
    <p:sldId id="3717" r:id="rId30"/>
    <p:sldId id="3722" r:id="rId31"/>
    <p:sldId id="3720" r:id="rId32"/>
    <p:sldId id="3729" r:id="rId33"/>
    <p:sldId id="3731" r:id="rId34"/>
    <p:sldId id="3741" r:id="rId35"/>
    <p:sldId id="3744" r:id="rId36"/>
    <p:sldId id="3743" r:id="rId37"/>
    <p:sldId id="3145" r:id="rId38"/>
    <p:sldId id="3282" r:id="rId39"/>
    <p:sldId id="3788" r:id="rId40"/>
    <p:sldId id="3790" r:id="rId41"/>
    <p:sldId id="3807" r:id="rId42"/>
    <p:sldId id="3809" r:id="rId43"/>
    <p:sldId id="3825" r:id="rId44"/>
    <p:sldId id="3827" r:id="rId45"/>
    <p:sldId id="3849" r:id="rId46"/>
    <p:sldId id="3851" r:id="rId47"/>
    <p:sldId id="3855" r:id="rId48"/>
    <p:sldId id="3857" r:id="rId49"/>
    <p:sldId id="3861" r:id="rId50"/>
    <p:sldId id="3863" r:id="rId51"/>
    <p:sldId id="3878" r:id="rId52"/>
    <p:sldId id="3880" r:id="rId53"/>
    <p:sldId id="3884" r:id="rId54"/>
    <p:sldId id="3886" r:id="rId55"/>
    <p:sldId id="3890" r:id="rId56"/>
    <p:sldId id="3892" r:id="rId57"/>
    <p:sldId id="3988" r:id="rId58"/>
    <p:sldId id="3904" r:id="rId59"/>
    <p:sldId id="3905" r:id="rId60"/>
    <p:sldId id="3906" r:id="rId61"/>
    <p:sldId id="1310" r:id="rId62"/>
    <p:sldId id="1307" r:id="rId63"/>
    <p:sldId id="1309" r:id="rId64"/>
    <p:sldId id="1569" r:id="rId65"/>
    <p:sldId id="3910" r:id="rId66"/>
    <p:sldId id="3912" r:id="rId67"/>
    <p:sldId id="3913" r:id="rId68"/>
    <p:sldId id="1737" r:id="rId69"/>
    <p:sldId id="3927" r:id="rId70"/>
    <p:sldId id="3929" r:id="rId71"/>
    <p:sldId id="1044" r:id="rId72"/>
    <p:sldId id="3924" r:id="rId73"/>
    <p:sldId id="3923" r:id="rId74"/>
    <p:sldId id="3922" r:id="rId75"/>
    <p:sldId id="3918" r:id="rId76"/>
    <p:sldId id="3919" r:id="rId77"/>
    <p:sldId id="3920" r:id="rId78"/>
    <p:sldId id="3917" r:id="rId79"/>
    <p:sldId id="3928" r:id="rId80"/>
    <p:sldId id="547" r:id="rId81"/>
    <p:sldId id="3968" r:id="rId82"/>
    <p:sldId id="3969" r:id="rId83"/>
    <p:sldId id="3970" r:id="rId84"/>
    <p:sldId id="3971" r:id="rId85"/>
    <p:sldId id="3938" r:id="rId86"/>
    <p:sldId id="3991" r:id="rId87"/>
    <p:sldId id="3934" r:id="rId88"/>
    <p:sldId id="3990" r:id="rId89"/>
    <p:sldId id="2770" r:id="rId90"/>
    <p:sldId id="2132" r:id="rId91"/>
    <p:sldId id="2126" r:id="rId92"/>
    <p:sldId id="2127" r:id="rId93"/>
    <p:sldId id="2128" r:id="rId94"/>
    <p:sldId id="2129" r:id="rId95"/>
    <p:sldId id="2130" r:id="rId96"/>
    <p:sldId id="3937" r:id="rId97"/>
    <p:sldId id="2150" r:id="rId98"/>
    <p:sldId id="1762" r:id="rId99"/>
    <p:sldId id="2147" r:id="rId100"/>
    <p:sldId id="2153" r:id="rId101"/>
    <p:sldId id="2154" r:id="rId102"/>
    <p:sldId id="3936" r:id="rId103"/>
    <p:sldId id="3935" r:id="rId104"/>
    <p:sldId id="2151" r:id="rId105"/>
    <p:sldId id="2155" r:id="rId106"/>
    <p:sldId id="2156" r:id="rId107"/>
    <p:sldId id="2157" r:id="rId108"/>
    <p:sldId id="2158" r:id="rId109"/>
    <p:sldId id="2159" r:id="rId110"/>
    <p:sldId id="2160" r:id="rId111"/>
    <p:sldId id="3208" r:id="rId112"/>
    <p:sldId id="334" r:id="rId113"/>
    <p:sldId id="3916" r:id="rId114"/>
    <p:sldId id="3914" r:id="rId115"/>
    <p:sldId id="1222" r:id="rId116"/>
    <p:sldId id="2968" r:id="rId117"/>
    <p:sldId id="1320" r:id="rId118"/>
    <p:sldId id="1022" r:id="rId119"/>
    <p:sldId id="1321" r:id="rId120"/>
    <p:sldId id="1324" r:id="rId121"/>
    <p:sldId id="1583" r:id="rId122"/>
    <p:sldId id="1761" r:id="rId123"/>
    <p:sldId id="830" r:id="rId124"/>
    <p:sldId id="3930" r:id="rId125"/>
    <p:sldId id="829" r:id="rId126"/>
    <p:sldId id="3941" r:id="rId127"/>
    <p:sldId id="3697" r:id="rId128"/>
    <p:sldId id="3985" r:id="rId129"/>
    <p:sldId id="1585" r:id="rId130"/>
    <p:sldId id="827" r:id="rId131"/>
    <p:sldId id="1417" r:id="rId132"/>
    <p:sldId id="1418" r:id="rId133"/>
    <p:sldId id="3943" r:id="rId134"/>
    <p:sldId id="3946" r:id="rId135"/>
    <p:sldId id="285" r:id="rId136"/>
    <p:sldId id="3949" r:id="rId137"/>
    <p:sldId id="261" r:id="rId138"/>
    <p:sldId id="3952" r:id="rId139"/>
    <p:sldId id="287" r:id="rId140"/>
    <p:sldId id="1661" r:id="rId141"/>
    <p:sldId id="3954" r:id="rId142"/>
    <p:sldId id="1029" r:id="rId143"/>
    <p:sldId id="1030" r:id="rId144"/>
    <p:sldId id="1060" r:id="rId145"/>
    <p:sldId id="1031" r:id="rId146"/>
    <p:sldId id="270" r:id="rId147"/>
    <p:sldId id="258" r:id="rId148"/>
    <p:sldId id="1530" r:id="rId149"/>
    <p:sldId id="2066" r:id="rId150"/>
    <p:sldId id="1533" r:id="rId151"/>
    <p:sldId id="1538" r:id="rId152"/>
    <p:sldId id="1537" r:id="rId153"/>
    <p:sldId id="1536" r:id="rId154"/>
    <p:sldId id="293" r:id="rId155"/>
    <p:sldId id="2829" r:id="rId156"/>
    <p:sldId id="2830" r:id="rId157"/>
    <p:sldId id="1535" r:id="rId158"/>
    <p:sldId id="3974" r:id="rId159"/>
    <p:sldId id="3975" r:id="rId160"/>
    <p:sldId id="3976" r:id="rId161"/>
    <p:sldId id="3972" r:id="rId162"/>
    <p:sldId id="3973" r:id="rId163"/>
    <p:sldId id="3977" r:id="rId164"/>
    <p:sldId id="3978" r:id="rId165"/>
    <p:sldId id="3980" r:id="rId166"/>
    <p:sldId id="3981" r:id="rId167"/>
    <p:sldId id="3982" r:id="rId168"/>
    <p:sldId id="3979" r:id="rId169"/>
    <p:sldId id="834" r:id="rId170"/>
    <p:sldId id="3992" r:id="rId171"/>
    <p:sldId id="840" r:id="rId172"/>
    <p:sldId id="1303" r:id="rId173"/>
    <p:sldId id="3699" r:id="rId174"/>
    <p:sldId id="835" r:id="rId175"/>
    <p:sldId id="3995" r:id="rId176"/>
    <p:sldId id="1305" r:id="rId177"/>
    <p:sldId id="2666" r:id="rId178"/>
    <p:sldId id="1425" r:id="rId179"/>
    <p:sldId id="1251" r:id="rId180"/>
    <p:sldId id="2402" r:id="rId181"/>
    <p:sldId id="1498" r:id="rId182"/>
    <p:sldId id="597" r:id="rId183"/>
    <p:sldId id="264" r:id="rId184"/>
    <p:sldId id="265" r:id="rId185"/>
    <p:sldId id="259" r:id="rId186"/>
    <p:sldId id="263" r:id="rId187"/>
    <p:sldId id="3993" r:id="rId188"/>
    <p:sldId id="3994" r:id="rId189"/>
    <p:sldId id="262" r:id="rId190"/>
    <p:sldId id="3915" r:id="rId191"/>
    <p:sldId id="3430" r:id="rId192"/>
    <p:sldId id="3431" r:id="rId193"/>
    <p:sldId id="3432" r:id="rId194"/>
    <p:sldId id="3433" r:id="rId195"/>
    <p:sldId id="3434" r:id="rId196"/>
    <p:sldId id="3435" r:id="rId197"/>
    <p:sldId id="3436" r:id="rId198"/>
    <p:sldId id="3437" r:id="rId199"/>
    <p:sldId id="3438" r:id="rId200"/>
    <p:sldId id="3439" r:id="rId201"/>
    <p:sldId id="3440" r:id="rId202"/>
    <p:sldId id="3441" r:id="rId203"/>
    <p:sldId id="3442" r:id="rId204"/>
    <p:sldId id="3443" r:id="rId205"/>
    <p:sldId id="3444" r:id="rId206"/>
    <p:sldId id="3445" r:id="rId207"/>
    <p:sldId id="3446" r:id="rId208"/>
    <p:sldId id="3447" r:id="rId209"/>
    <p:sldId id="3448" r:id="rId210"/>
    <p:sldId id="3449" r:id="rId211"/>
    <p:sldId id="3450" r:id="rId212"/>
    <p:sldId id="3451" r:id="rId213"/>
    <p:sldId id="3452" r:id="rId214"/>
    <p:sldId id="3453" r:id="rId215"/>
    <p:sldId id="3454" r:id="rId216"/>
    <p:sldId id="3455" r:id="rId217"/>
    <p:sldId id="3456" r:id="rId218"/>
    <p:sldId id="3457" r:id="rId219"/>
    <p:sldId id="3458" r:id="rId220"/>
    <p:sldId id="3459" r:id="rId221"/>
    <p:sldId id="3460" r:id="rId222"/>
    <p:sldId id="3461" r:id="rId223"/>
    <p:sldId id="3462" r:id="rId224"/>
    <p:sldId id="3463" r:id="rId225"/>
    <p:sldId id="3464" r:id="rId226"/>
    <p:sldId id="3465" r:id="rId227"/>
    <p:sldId id="3468" r:id="rId2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3" autoAdjust="0"/>
    <p:restoredTop sz="86449" autoAdjust="0"/>
  </p:normalViewPr>
  <p:slideViewPr>
    <p:cSldViewPr snapToGrid="0">
      <p:cViewPr varScale="1">
        <p:scale>
          <a:sx n="80" d="100"/>
          <a:sy n="80" d="100"/>
        </p:scale>
        <p:origin x="114" y="510"/>
      </p:cViewPr>
      <p:guideLst/>
    </p:cSldViewPr>
  </p:slideViewPr>
  <p:outlineViewPr>
    <p:cViewPr>
      <p:scale>
        <a:sx n="33" d="100"/>
        <a:sy n="33" d="100"/>
      </p:scale>
      <p:origin x="0" y="-7356"/>
    </p:cViewPr>
  </p:outlineViewPr>
  <p:notesTextViewPr>
    <p:cViewPr>
      <p:scale>
        <a:sx n="1" d="1"/>
        <a:sy n="1" d="1"/>
      </p:scale>
      <p:origin x="0" y="0"/>
    </p:cViewPr>
  </p:notesTextViewPr>
  <p:sorterViewPr>
    <p:cViewPr varScale="1">
      <p:scale>
        <a:sx n="100" d="100"/>
        <a:sy n="100" d="100"/>
      </p:scale>
      <p:origin x="0" y="-1959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91" Type="http://schemas.openxmlformats.org/officeDocument/2006/relationships/slide" Target="slides/slide177.xml"/><Relationship Id="rId205" Type="http://schemas.openxmlformats.org/officeDocument/2006/relationships/slide" Target="slides/slide191.xml"/><Relationship Id="rId226" Type="http://schemas.openxmlformats.org/officeDocument/2006/relationships/slide" Target="slides/slide21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5.xml"/><Relationship Id="rId95" Type="http://schemas.openxmlformats.org/officeDocument/2006/relationships/slide" Target="slides/slide81.xml"/><Relationship Id="rId160" Type="http://schemas.openxmlformats.org/officeDocument/2006/relationships/slide" Target="slides/slide146.xml"/><Relationship Id="rId181" Type="http://schemas.openxmlformats.org/officeDocument/2006/relationships/slide" Target="slides/slide167.xml"/><Relationship Id="rId216" Type="http://schemas.openxmlformats.org/officeDocument/2006/relationships/slide" Target="slides/slide202.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slide" Target="slides/slide136.xml"/><Relationship Id="rId155" Type="http://schemas.openxmlformats.org/officeDocument/2006/relationships/slide" Target="slides/slide141.xml"/><Relationship Id="rId171" Type="http://schemas.openxmlformats.org/officeDocument/2006/relationships/slide" Target="slides/slide157.xml"/><Relationship Id="rId176" Type="http://schemas.openxmlformats.org/officeDocument/2006/relationships/slide" Target="slides/slide162.xml"/><Relationship Id="rId192" Type="http://schemas.openxmlformats.org/officeDocument/2006/relationships/slide" Target="slides/slide178.xml"/><Relationship Id="rId197" Type="http://schemas.openxmlformats.org/officeDocument/2006/relationships/slide" Target="slides/slide183.xml"/><Relationship Id="rId206" Type="http://schemas.openxmlformats.org/officeDocument/2006/relationships/slide" Target="slides/slide192.xml"/><Relationship Id="rId227" Type="http://schemas.openxmlformats.org/officeDocument/2006/relationships/slide" Target="slides/slide213.xml"/><Relationship Id="rId201" Type="http://schemas.openxmlformats.org/officeDocument/2006/relationships/slide" Target="slides/slide187.xml"/><Relationship Id="rId222" Type="http://schemas.openxmlformats.org/officeDocument/2006/relationships/slide" Target="slides/slide208.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slide" Target="slides/slide131.xml"/><Relationship Id="rId161" Type="http://schemas.openxmlformats.org/officeDocument/2006/relationships/slide" Target="slides/slide147.xml"/><Relationship Id="rId166" Type="http://schemas.openxmlformats.org/officeDocument/2006/relationships/slide" Target="slides/slide152.xml"/><Relationship Id="rId182" Type="http://schemas.openxmlformats.org/officeDocument/2006/relationships/slide" Target="slides/slide168.xml"/><Relationship Id="rId187" Type="http://schemas.openxmlformats.org/officeDocument/2006/relationships/slide" Target="slides/slide173.xml"/><Relationship Id="rId217" Type="http://schemas.openxmlformats.org/officeDocument/2006/relationships/slide" Target="slides/slide203.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98.xml"/><Relationship Id="rId233" Type="http://schemas.openxmlformats.org/officeDocument/2006/relationships/tableStyles" Target="tableStyles.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51" Type="http://schemas.openxmlformats.org/officeDocument/2006/relationships/slide" Target="slides/slide137.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172" Type="http://schemas.openxmlformats.org/officeDocument/2006/relationships/slide" Target="slides/slide158.xml"/><Relationship Id="rId193" Type="http://schemas.openxmlformats.org/officeDocument/2006/relationships/slide" Target="slides/slide179.xml"/><Relationship Id="rId202" Type="http://schemas.openxmlformats.org/officeDocument/2006/relationships/slide" Target="slides/slide188.xml"/><Relationship Id="rId207" Type="http://schemas.openxmlformats.org/officeDocument/2006/relationships/slide" Target="slides/slide193.xml"/><Relationship Id="rId223" Type="http://schemas.openxmlformats.org/officeDocument/2006/relationships/slide" Target="slides/slide209.xml"/><Relationship Id="rId228" Type="http://schemas.openxmlformats.org/officeDocument/2006/relationships/slide" Target="slides/slide214.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slide" Target="slides/slide148.xml"/><Relationship Id="rId183" Type="http://schemas.openxmlformats.org/officeDocument/2006/relationships/slide" Target="slides/slide169.xml"/><Relationship Id="rId213" Type="http://schemas.openxmlformats.org/officeDocument/2006/relationships/slide" Target="slides/slide199.xml"/><Relationship Id="rId218" Type="http://schemas.openxmlformats.org/officeDocument/2006/relationships/slide" Target="slides/slide204.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199" Type="http://schemas.openxmlformats.org/officeDocument/2006/relationships/slide" Target="slides/slide185.xml"/><Relationship Id="rId203" Type="http://schemas.openxmlformats.org/officeDocument/2006/relationships/slide" Target="slides/slide189.xml"/><Relationship Id="rId208" Type="http://schemas.openxmlformats.org/officeDocument/2006/relationships/slide" Target="slides/slide194.xml"/><Relationship Id="rId229" Type="http://schemas.openxmlformats.org/officeDocument/2006/relationships/notesMaster" Target="notesMasters/notesMaster1.xml"/><Relationship Id="rId19" Type="http://schemas.openxmlformats.org/officeDocument/2006/relationships/slide" Target="slides/slide5.xml"/><Relationship Id="rId224" Type="http://schemas.openxmlformats.org/officeDocument/2006/relationships/slide" Target="slides/slide210.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189" Type="http://schemas.openxmlformats.org/officeDocument/2006/relationships/slide" Target="slides/slide175.xml"/><Relationship Id="rId219" Type="http://schemas.openxmlformats.org/officeDocument/2006/relationships/slide" Target="slides/slide205.xml"/><Relationship Id="rId3" Type="http://schemas.openxmlformats.org/officeDocument/2006/relationships/slideMaster" Target="slideMasters/slideMaster3.xml"/><Relationship Id="rId214" Type="http://schemas.openxmlformats.org/officeDocument/2006/relationships/slide" Target="slides/slide200.xml"/><Relationship Id="rId230" Type="http://schemas.openxmlformats.org/officeDocument/2006/relationships/presProps" Target="presProps.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5" Type="http://schemas.openxmlformats.org/officeDocument/2006/relationships/slide" Target="slides/slide181.xml"/><Relationship Id="rId209" Type="http://schemas.openxmlformats.org/officeDocument/2006/relationships/slide" Target="slides/slide195.xml"/><Relationship Id="rId190" Type="http://schemas.openxmlformats.org/officeDocument/2006/relationships/slide" Target="slides/slide176.xml"/><Relationship Id="rId204" Type="http://schemas.openxmlformats.org/officeDocument/2006/relationships/slide" Target="slides/slide190.xml"/><Relationship Id="rId220" Type="http://schemas.openxmlformats.org/officeDocument/2006/relationships/slide" Target="slides/slide206.xml"/><Relationship Id="rId225" Type="http://schemas.openxmlformats.org/officeDocument/2006/relationships/slide" Target="slides/slide211.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slide" Target="slides/slide1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6.xml"/><Relationship Id="rId210" Type="http://schemas.openxmlformats.org/officeDocument/2006/relationships/slide" Target="slides/slide196.xml"/><Relationship Id="rId215" Type="http://schemas.openxmlformats.org/officeDocument/2006/relationships/slide" Target="slides/slide201.xml"/><Relationship Id="rId26" Type="http://schemas.openxmlformats.org/officeDocument/2006/relationships/slide" Target="slides/slide12.xml"/><Relationship Id="rId231" Type="http://schemas.openxmlformats.org/officeDocument/2006/relationships/viewProps" Target="viewProps.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221" Type="http://schemas.openxmlformats.org/officeDocument/2006/relationships/slide" Target="slides/slide207.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211" Type="http://schemas.openxmlformats.org/officeDocument/2006/relationships/slide" Target="slides/slide197.xml"/><Relationship Id="rId23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86AFA-56F5-4828-BD46-90CE969990BF}" type="datetimeFigureOut">
              <a:rPr lang="en-US" smtClean="0"/>
              <a:t>6/26/2023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EFBF71-3CC9-4B07-AC24-2A1366E22A12}" type="slidenum">
              <a:rPr lang="en-US" smtClean="0"/>
              <a:t>‹#›</a:t>
            </a:fld>
            <a:endParaRPr lang="en-US"/>
          </a:p>
        </p:txBody>
      </p:sp>
    </p:spTree>
    <p:extLst>
      <p:ext uri="{BB962C8B-B14F-4D97-AF65-F5344CB8AC3E}">
        <p14:creationId xmlns:p14="http://schemas.microsoft.com/office/powerpoint/2010/main" val="143095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B9D3F7-713A-494D-AD6D-2983E331138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937730" name="Rectangle 2"/>
          <p:cNvSpPr>
            <a:spLocks noGrp="1" noRot="1" noChangeAspect="1" noChangeArrowheads="1" noTextEdit="1"/>
          </p:cNvSpPr>
          <p:nvPr>
            <p:ph type="sldImg"/>
          </p:nvPr>
        </p:nvSpPr>
        <p:spPr>
          <a:xfrm>
            <a:off x="325438" y="698500"/>
            <a:ext cx="6208712" cy="3492500"/>
          </a:xfrm>
          <a:ln/>
        </p:spPr>
      </p:sp>
      <p:sp>
        <p:nvSpPr>
          <p:cNvPr id="4937731" name="Rectangle 3"/>
          <p:cNvSpPr>
            <a:spLocks noGrp="1" noChangeArrowheads="1"/>
          </p:cNvSpPr>
          <p:nvPr>
            <p:ph type="body" idx="1"/>
          </p:nvPr>
        </p:nvSpPr>
        <p:spPr>
          <a:xfrm>
            <a:off x="685800" y="4424363"/>
            <a:ext cx="5486400" cy="4191000"/>
          </a:xfrm>
        </p:spPr>
        <p:txBody>
          <a:bodyPr/>
          <a:lstStyle/>
          <a:p>
            <a:endParaRPr lang="en-US"/>
          </a:p>
        </p:txBody>
      </p:sp>
    </p:spTree>
    <p:extLst>
      <p:ext uri="{BB962C8B-B14F-4D97-AF65-F5344CB8AC3E}">
        <p14:creationId xmlns:p14="http://schemas.microsoft.com/office/powerpoint/2010/main" val="345070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684786-F911-4707-A8F7-B865C8EF647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11970"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211971"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0ECD0B-54BB-4C41-86A3-D530BA6AD27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988261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81C8E7-EB27-4F53-8FF0-9362535717C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92162" name="Rectangle 2"/>
          <p:cNvSpPr>
            <a:spLocks noGrp="1" noRot="1" noChangeAspect="1" noChangeArrowheads="1" noTextEdit="1"/>
          </p:cNvSpPr>
          <p:nvPr>
            <p:ph type="sldImg"/>
          </p:nvPr>
        </p:nvSpPr>
        <p:spPr>
          <a:ln/>
        </p:spPr>
      </p:sp>
      <p:sp>
        <p:nvSpPr>
          <p:cNvPr id="32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A71FB7-32DA-4533-B714-77565B53EA9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97410" name="Rectangle 2"/>
          <p:cNvSpPr>
            <a:spLocks noGrp="1" noRot="1" noChangeAspect="1" noChangeArrowheads="1" noTextEdit="1"/>
          </p:cNvSpPr>
          <p:nvPr>
            <p:ph type="sldImg"/>
          </p:nvPr>
        </p:nvSpPr>
        <p:spPr>
          <a:xfrm>
            <a:off x="325438" y="698500"/>
            <a:ext cx="6208712" cy="3492500"/>
          </a:xfrm>
          <a:ln/>
        </p:spPr>
      </p:sp>
      <p:sp>
        <p:nvSpPr>
          <p:cNvPr id="129741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F863B9-816B-4AF0-8A30-4ACF36EA4AC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90114" name="Rectangle 2"/>
          <p:cNvSpPr>
            <a:spLocks noGrp="1" noRot="1" noChangeAspect="1" noChangeArrowheads="1" noTextEdit="1"/>
          </p:cNvSpPr>
          <p:nvPr>
            <p:ph type="sldImg"/>
          </p:nvPr>
        </p:nvSpPr>
        <p:spPr>
          <a:ln/>
        </p:spPr>
      </p:sp>
      <p:sp>
        <p:nvSpPr>
          <p:cNvPr id="3290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31494B-33B5-4E6C-B70E-9E00F22E33B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95362" name="Rectangle 2"/>
          <p:cNvSpPr>
            <a:spLocks noGrp="1" noRot="1" noChangeAspect="1" noChangeArrowheads="1" noTextEdit="1"/>
          </p:cNvSpPr>
          <p:nvPr>
            <p:ph type="sldImg"/>
          </p:nvPr>
        </p:nvSpPr>
        <p:spPr>
          <a:xfrm>
            <a:off x="325438" y="698500"/>
            <a:ext cx="6208712" cy="3492500"/>
          </a:xfrm>
          <a:ln/>
        </p:spPr>
      </p:sp>
      <p:sp>
        <p:nvSpPr>
          <p:cNvPr id="129536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422033-297F-4AB0-9AC9-B066CDFA64F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78978" name="Rectangle 2"/>
          <p:cNvSpPr>
            <a:spLocks noGrp="1" noRot="1" noChangeAspect="1" noChangeArrowheads="1" noTextEdit="1"/>
          </p:cNvSpPr>
          <p:nvPr>
            <p:ph type="sldImg"/>
          </p:nvPr>
        </p:nvSpPr>
        <p:spPr>
          <a:xfrm>
            <a:off x="325438" y="698500"/>
            <a:ext cx="6208712" cy="3492500"/>
          </a:xfrm>
          <a:ln/>
        </p:spPr>
      </p:sp>
      <p:sp>
        <p:nvSpPr>
          <p:cNvPr id="127897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2BCDD5-7AEC-4E27-965C-B4619A257DD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15842" name="Rectangle 2"/>
          <p:cNvSpPr>
            <a:spLocks noGrp="1" noRot="1" noChangeAspect="1" noChangeArrowheads="1" noTextEdit="1"/>
          </p:cNvSpPr>
          <p:nvPr>
            <p:ph type="sldImg"/>
          </p:nvPr>
        </p:nvSpPr>
        <p:spPr>
          <a:xfrm>
            <a:off x="325438" y="698500"/>
            <a:ext cx="6208712" cy="3492500"/>
          </a:xfrm>
          <a:ln/>
        </p:spPr>
      </p:sp>
      <p:sp>
        <p:nvSpPr>
          <p:cNvPr id="131584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1AD3FD-A8D8-4014-B33C-823869C755C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63490" name="Rectangle 2"/>
          <p:cNvSpPr>
            <a:spLocks noGrp="1" noRot="1" noChangeAspect="1" noChangeArrowheads="1" noTextEdit="1"/>
          </p:cNvSpPr>
          <p:nvPr>
            <p:ph type="sldImg"/>
          </p:nvPr>
        </p:nvSpPr>
        <p:spPr>
          <a:ln/>
        </p:spPr>
      </p:sp>
      <p:sp>
        <p:nvSpPr>
          <p:cNvPr id="3263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227523-8538-42D4-9834-BF0C2C32650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91266" name="Rectangle 2"/>
          <p:cNvSpPr>
            <a:spLocks noGrp="1" noRot="1" noChangeAspect="1" noChangeArrowheads="1" noTextEdit="1"/>
          </p:cNvSpPr>
          <p:nvPr>
            <p:ph type="sldImg"/>
          </p:nvPr>
        </p:nvSpPr>
        <p:spPr>
          <a:xfrm>
            <a:off x="325438" y="698500"/>
            <a:ext cx="6208712" cy="3492500"/>
          </a:xfrm>
          <a:ln/>
        </p:spPr>
      </p:sp>
      <p:sp>
        <p:nvSpPr>
          <p:cNvPr id="129126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7C3967-E24D-47CF-B078-34128E86AFB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545666" name="Rectangle 2"/>
          <p:cNvSpPr>
            <a:spLocks noGrp="1" noRot="1" noChangeAspect="1" noChangeArrowheads="1" noTextEdit="1"/>
          </p:cNvSpPr>
          <p:nvPr>
            <p:ph type="sldImg"/>
          </p:nvPr>
        </p:nvSpPr>
        <p:spPr>
          <a:xfrm>
            <a:off x="325438" y="698500"/>
            <a:ext cx="6208712" cy="3492500"/>
          </a:xfrm>
          <a:ln/>
        </p:spPr>
      </p:sp>
      <p:sp>
        <p:nvSpPr>
          <p:cNvPr id="254566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E34D9B-74D6-4417-9CE9-3C0283292D8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E8EFE9-43BC-48CE-99BE-CC1F02611EE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547714" name="Rectangle 2"/>
          <p:cNvSpPr>
            <a:spLocks noGrp="1" noRot="1" noChangeAspect="1" noChangeArrowheads="1" noTextEdit="1"/>
          </p:cNvSpPr>
          <p:nvPr>
            <p:ph type="sldImg"/>
          </p:nvPr>
        </p:nvSpPr>
        <p:spPr>
          <a:xfrm>
            <a:off x="325438" y="698500"/>
            <a:ext cx="6208712" cy="3492500"/>
          </a:xfrm>
          <a:ln/>
        </p:spPr>
      </p:sp>
      <p:sp>
        <p:nvSpPr>
          <p:cNvPr id="254771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C0D9D4-9E0E-470E-83B8-53A137918DB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464322" name="Rectangle 2"/>
          <p:cNvSpPr>
            <a:spLocks noGrp="1" noRot="1" noChangeAspect="1" noChangeArrowheads="1" noTextEdit="1"/>
          </p:cNvSpPr>
          <p:nvPr>
            <p:ph type="sldImg"/>
          </p:nvPr>
        </p:nvSpPr>
        <p:spPr>
          <a:xfrm>
            <a:off x="325438" y="698500"/>
            <a:ext cx="6208712" cy="3492500"/>
          </a:xfrm>
          <a:ln/>
        </p:spPr>
      </p:sp>
      <p:sp>
        <p:nvSpPr>
          <p:cNvPr id="146432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8E79FF-B095-4024-8482-E0118C59654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99458" name="Rectangle 2"/>
          <p:cNvSpPr>
            <a:spLocks noGrp="1" noRot="1" noChangeAspect="1" noChangeArrowheads="1" noTextEdit="1"/>
          </p:cNvSpPr>
          <p:nvPr>
            <p:ph type="sldImg"/>
          </p:nvPr>
        </p:nvSpPr>
        <p:spPr>
          <a:xfrm>
            <a:off x="325438" y="698500"/>
            <a:ext cx="6208712" cy="3492500"/>
          </a:xfrm>
          <a:ln/>
        </p:spPr>
      </p:sp>
      <p:sp>
        <p:nvSpPr>
          <p:cNvPr id="129945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F0077C-329C-4702-85C2-AF669F2DA7A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4E47FA-59FC-49BD-BDCF-9C38FAA86FA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01506" name="Rectangle 2"/>
          <p:cNvSpPr>
            <a:spLocks noGrp="1" noRot="1" noChangeAspect="1" noChangeArrowheads="1" noTextEdit="1"/>
          </p:cNvSpPr>
          <p:nvPr>
            <p:ph type="sldImg"/>
          </p:nvPr>
        </p:nvSpPr>
        <p:spPr>
          <a:xfrm>
            <a:off x="325438" y="698500"/>
            <a:ext cx="6208712" cy="3492500"/>
          </a:xfrm>
          <a:ln/>
        </p:spPr>
      </p:sp>
      <p:sp>
        <p:nvSpPr>
          <p:cNvPr id="130150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598BCA-741C-4B49-BF85-3459058FDD9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34C897-894D-47E8-8BBB-26E6141EC5C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070978" name="Rectangle 2"/>
          <p:cNvSpPr>
            <a:spLocks noGrp="1" noRot="1" noChangeAspect="1" noChangeArrowheads="1" noTextEdit="1"/>
          </p:cNvSpPr>
          <p:nvPr>
            <p:ph type="sldImg"/>
          </p:nvPr>
        </p:nvSpPr>
        <p:spPr>
          <a:ln/>
        </p:spPr>
      </p:sp>
      <p:sp>
        <p:nvSpPr>
          <p:cNvPr id="3070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D3651-8BA1-4E93-A5AF-69955E88DBF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0530"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505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9758192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B3CF6-08D0-4E49-9FD4-9B9960DA939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2578"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525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402391455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D5CAD-9F39-4A2A-BEBC-3FCD6776905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6674"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566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383592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CF2E45-1AE7-4142-BEC9-382FDF3E3C7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35554"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535555"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8A006E-E5E2-4E62-B52E-3FCDF4FE76F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88482" name="Rectangle 2"/>
          <p:cNvSpPr>
            <a:spLocks noGrp="1" noRot="1" noChangeAspect="1" noChangeArrowheads="1" noTextEdit="1"/>
          </p:cNvSpPr>
          <p:nvPr>
            <p:ph type="sldImg"/>
          </p:nvPr>
        </p:nvSpPr>
        <p:spPr>
          <a:ln/>
        </p:spPr>
      </p:sp>
      <p:sp>
        <p:nvSpPr>
          <p:cNvPr id="39884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7564301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9EF149-7A20-44D8-9D13-84D22292C06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89506" name="Rectangle 2"/>
          <p:cNvSpPr>
            <a:spLocks noGrp="1" noRot="1" noChangeAspect="1" noChangeArrowheads="1" noTextEdit="1"/>
          </p:cNvSpPr>
          <p:nvPr>
            <p:ph type="sldImg"/>
          </p:nvPr>
        </p:nvSpPr>
        <p:spPr>
          <a:ln/>
        </p:spPr>
      </p:sp>
      <p:sp>
        <p:nvSpPr>
          <p:cNvPr id="3989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1257A7D-16B8-4775-9EC4-A0A0F79638B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73122" name="Rectangle 2"/>
          <p:cNvSpPr>
            <a:spLocks noGrp="1" noRot="1" noChangeAspect="1" noChangeArrowheads="1" noTextEdit="1"/>
          </p:cNvSpPr>
          <p:nvPr>
            <p:ph type="sldImg"/>
          </p:nvPr>
        </p:nvSpPr>
        <p:spPr>
          <a:ln/>
        </p:spPr>
      </p:sp>
      <p:sp>
        <p:nvSpPr>
          <p:cNvPr id="3973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6355648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302B3B-72B8-4F7E-ACFD-A10C7C6B6B7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59202" name="Rectangle 2"/>
          <p:cNvSpPr>
            <a:spLocks noGrp="1" noRot="1" noChangeAspect="1" noChangeArrowheads="1" noTextEdit="1"/>
          </p:cNvSpPr>
          <p:nvPr>
            <p:ph type="sldImg"/>
          </p:nvPr>
        </p:nvSpPr>
        <p:spPr>
          <a:ln/>
        </p:spPr>
      </p:sp>
      <p:sp>
        <p:nvSpPr>
          <p:cNvPr id="465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288774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57175-F473-42FD-96A2-7EDAA647B3A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79266" name="Rectangle 2"/>
          <p:cNvSpPr>
            <a:spLocks noGrp="1" noRot="1" noChangeAspect="1" noChangeArrowheads="1" noTextEdit="1"/>
          </p:cNvSpPr>
          <p:nvPr>
            <p:ph type="sldImg"/>
          </p:nvPr>
        </p:nvSpPr>
        <p:spPr>
          <a:ln/>
        </p:spPr>
      </p:sp>
      <p:sp>
        <p:nvSpPr>
          <p:cNvPr id="3979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6701745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A57D69-F040-4405-8DC1-8E90BEDE644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58178" name="Rectangle 2"/>
          <p:cNvSpPr>
            <a:spLocks noGrp="1" noRot="1" noChangeAspect="1" noChangeArrowheads="1" noTextEdit="1"/>
          </p:cNvSpPr>
          <p:nvPr>
            <p:ph type="sldImg"/>
          </p:nvPr>
        </p:nvSpPr>
        <p:spPr>
          <a:ln/>
        </p:spPr>
      </p:sp>
      <p:sp>
        <p:nvSpPr>
          <p:cNvPr id="4658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0544587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C2F186-4B5A-4DD8-AEE5-A2C67C14463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27874" name="Rectangle 2"/>
          <p:cNvSpPr>
            <a:spLocks noGrp="1" noRot="1" noChangeAspect="1" noChangeArrowheads="1" noTextEdit="1"/>
          </p:cNvSpPr>
          <p:nvPr>
            <p:ph type="sldImg"/>
          </p:nvPr>
        </p:nvSpPr>
        <p:spPr>
          <a:xfrm>
            <a:off x="382588" y="685800"/>
            <a:ext cx="6094412" cy="3429000"/>
          </a:xfrm>
          <a:ln/>
        </p:spPr>
      </p:sp>
      <p:sp>
        <p:nvSpPr>
          <p:cNvPr id="5327875" name="Rectangle 3"/>
          <p:cNvSpPr>
            <a:spLocks noGrp="1" noChangeArrowheads="1"/>
          </p:cNvSpPr>
          <p:nvPr>
            <p:ph type="body" idx="1"/>
          </p:nvPr>
        </p:nvSpPr>
        <p:spPr>
          <a:xfrm>
            <a:off x="914400" y="4343673"/>
            <a:ext cx="5029200" cy="4114566"/>
          </a:xfrm>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3C0D41-648F-454D-ACBC-A8050C9026AB}"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19682" name="Rectangle 2"/>
          <p:cNvSpPr>
            <a:spLocks noGrp="1" noRot="1" noChangeAspect="1" noChangeArrowheads="1" noTextEdit="1"/>
          </p:cNvSpPr>
          <p:nvPr>
            <p:ph type="sldImg"/>
          </p:nvPr>
        </p:nvSpPr>
        <p:spPr>
          <a:ln/>
        </p:spPr>
      </p:sp>
      <p:sp>
        <p:nvSpPr>
          <p:cNvPr id="531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3C0D41-648F-454D-ACBC-A8050C9026AB}"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19682" name="Rectangle 2"/>
          <p:cNvSpPr>
            <a:spLocks noGrp="1" noRot="1" noChangeAspect="1" noChangeArrowheads="1" noTextEdit="1"/>
          </p:cNvSpPr>
          <p:nvPr>
            <p:ph type="sldImg"/>
          </p:nvPr>
        </p:nvSpPr>
        <p:spPr>
          <a:ln/>
        </p:spPr>
      </p:sp>
      <p:sp>
        <p:nvSpPr>
          <p:cNvPr id="531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D7C825-FD70-4F6C-AB7C-4C272503421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77218" name="Rectangle 2"/>
          <p:cNvSpPr>
            <a:spLocks noGrp="1" noRot="1" noChangeAspect="1" noChangeArrowheads="1" noTextEdit="1"/>
          </p:cNvSpPr>
          <p:nvPr>
            <p:ph type="sldImg"/>
          </p:nvPr>
        </p:nvSpPr>
        <p:spPr>
          <a:ln/>
        </p:spPr>
      </p:sp>
      <p:sp>
        <p:nvSpPr>
          <p:cNvPr id="3977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69222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80D7D2-F043-47A4-B8A5-20D89D3BC66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869379" name="Rectangle 2"/>
          <p:cNvSpPr>
            <a:spLocks noGrp="1" noRot="1" noChangeAspect="1" noChangeArrowheads="1" noTextEdit="1"/>
          </p:cNvSpPr>
          <p:nvPr>
            <p:ph type="sldImg"/>
          </p:nvPr>
        </p:nvSpPr>
        <p:spPr>
          <a:ln/>
        </p:spPr>
      </p:sp>
      <p:sp>
        <p:nvSpPr>
          <p:cNvPr id="8693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B73987-E424-4D95-B8BB-689FC70877A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36962" name="Rectangle 2"/>
          <p:cNvSpPr>
            <a:spLocks noGrp="1" noRot="1" noChangeAspect="1" noChangeArrowheads="1" noTextEdit="1"/>
          </p:cNvSpPr>
          <p:nvPr>
            <p:ph type="sldImg"/>
          </p:nvPr>
        </p:nvSpPr>
        <p:spPr>
          <a:ln/>
        </p:spPr>
      </p:sp>
      <p:sp>
        <p:nvSpPr>
          <p:cNvPr id="4136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4468F0-D5CD-447C-B151-A2C1C20EEAB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39010" name="Rectangle 2"/>
          <p:cNvSpPr>
            <a:spLocks noGrp="1" noRot="1" noChangeAspect="1" noChangeArrowheads="1" noTextEdit="1"/>
          </p:cNvSpPr>
          <p:nvPr>
            <p:ph type="sldImg"/>
          </p:nvPr>
        </p:nvSpPr>
        <p:spPr>
          <a:ln/>
        </p:spPr>
      </p:sp>
      <p:sp>
        <p:nvSpPr>
          <p:cNvPr id="4139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0C6B96-1CFF-4D31-A0AC-B7A4AE00B01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41058" name="Rectangle 2"/>
          <p:cNvSpPr>
            <a:spLocks noGrp="1" noRot="1" noChangeAspect="1" noChangeArrowheads="1" noTextEdit="1"/>
          </p:cNvSpPr>
          <p:nvPr>
            <p:ph type="sldImg"/>
          </p:nvPr>
        </p:nvSpPr>
        <p:spPr>
          <a:ln/>
        </p:spPr>
      </p:sp>
      <p:sp>
        <p:nvSpPr>
          <p:cNvPr id="4141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545BC8-CA68-4E66-A94F-14427E4483B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34914" name="Rectangle 2"/>
          <p:cNvSpPr>
            <a:spLocks noGrp="1" noRot="1" noChangeAspect="1" noChangeArrowheads="1" noTextEdit="1"/>
          </p:cNvSpPr>
          <p:nvPr>
            <p:ph type="sldImg"/>
          </p:nvPr>
        </p:nvSpPr>
        <p:spPr>
          <a:ln/>
        </p:spPr>
      </p:sp>
      <p:sp>
        <p:nvSpPr>
          <p:cNvPr id="4134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E2002E-1825-4DE8-B546-65EF957C597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40386" name="Rectangle 2"/>
          <p:cNvSpPr>
            <a:spLocks noGrp="1" noRot="1" noChangeAspect="1" noChangeArrowheads="1" noTextEdit="1"/>
          </p:cNvSpPr>
          <p:nvPr>
            <p:ph type="sldImg"/>
          </p:nvPr>
        </p:nvSpPr>
        <p:spPr>
          <a:ln/>
        </p:spPr>
      </p:sp>
      <p:sp>
        <p:nvSpPr>
          <p:cNvPr id="4240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EE3882-E9A3-4F69-B542-C56D349ECD8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43106" name="Rectangle 2"/>
          <p:cNvSpPr>
            <a:spLocks noGrp="1" noRot="1" noChangeAspect="1" noChangeArrowheads="1" noTextEdit="1"/>
          </p:cNvSpPr>
          <p:nvPr>
            <p:ph type="sldImg"/>
          </p:nvPr>
        </p:nvSpPr>
        <p:spPr>
          <a:ln/>
        </p:spPr>
      </p:sp>
      <p:sp>
        <p:nvSpPr>
          <p:cNvPr id="4143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783356D-B18C-450E-98C2-1E587FD1CFA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47202" name="Rectangle 2"/>
          <p:cNvSpPr>
            <a:spLocks noGrp="1" noRot="1" noChangeAspect="1" noChangeArrowheads="1" noTextEdit="1"/>
          </p:cNvSpPr>
          <p:nvPr>
            <p:ph type="sldImg"/>
          </p:nvPr>
        </p:nvSpPr>
        <p:spPr>
          <a:ln/>
        </p:spPr>
      </p:sp>
      <p:sp>
        <p:nvSpPr>
          <p:cNvPr id="4147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FD01A3-B4A0-46CD-9561-2DD3237E077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51298" name="Rectangle 2"/>
          <p:cNvSpPr>
            <a:spLocks noGrp="1" noRot="1" noChangeAspect="1" noChangeArrowheads="1" noTextEdit="1"/>
          </p:cNvSpPr>
          <p:nvPr>
            <p:ph type="sldImg"/>
          </p:nvPr>
        </p:nvSpPr>
        <p:spPr>
          <a:ln/>
        </p:spPr>
      </p:sp>
      <p:sp>
        <p:nvSpPr>
          <p:cNvPr id="4151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2DC433-D8BB-4085-966C-7030C4631C5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06274" name="Rectangle 2"/>
          <p:cNvSpPr>
            <a:spLocks noGrp="1" noRot="1" noChangeAspect="1" noChangeArrowheads="1" noTextEdit="1"/>
          </p:cNvSpPr>
          <p:nvPr>
            <p:ph type="sldImg"/>
          </p:nvPr>
        </p:nvSpPr>
        <p:spPr>
          <a:ln/>
        </p:spPr>
      </p:sp>
      <p:sp>
        <p:nvSpPr>
          <p:cNvPr id="4406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94C3A9-3D6E-4C84-8067-94BD10FD740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45154" name="Rectangle 2"/>
          <p:cNvSpPr>
            <a:spLocks noGrp="1" noRot="1" noChangeAspect="1" noChangeArrowheads="1" noTextEdit="1"/>
          </p:cNvSpPr>
          <p:nvPr>
            <p:ph type="sldImg"/>
          </p:nvPr>
        </p:nvSpPr>
        <p:spPr>
          <a:ln/>
        </p:spPr>
      </p:sp>
      <p:sp>
        <p:nvSpPr>
          <p:cNvPr id="4145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D5548A-086F-4474-80A9-169D9A710D7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871427" name="Rectangle 2"/>
          <p:cNvSpPr>
            <a:spLocks noGrp="1" noRot="1" noChangeAspect="1" noChangeArrowheads="1" noTextEdit="1"/>
          </p:cNvSpPr>
          <p:nvPr>
            <p:ph type="sldImg"/>
          </p:nvPr>
        </p:nvSpPr>
        <p:spPr>
          <a:solidFill>
            <a:srgbClr val="FFFFFF"/>
          </a:solidFill>
          <a:ln/>
        </p:spPr>
      </p:sp>
      <p:sp>
        <p:nvSpPr>
          <p:cNvPr id="87142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475BB4-90DE-4024-84DC-3B1D26D16C1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05602" name="Rectangle 2"/>
          <p:cNvSpPr>
            <a:spLocks noGrp="1" noRot="1" noChangeAspect="1" noChangeArrowheads="1" noTextEdit="1"/>
          </p:cNvSpPr>
          <p:nvPr>
            <p:ph type="sldImg"/>
          </p:nvPr>
        </p:nvSpPr>
        <p:spPr>
          <a:xfrm>
            <a:off x="325438" y="698500"/>
            <a:ext cx="6208712" cy="3492500"/>
          </a:xfrm>
          <a:ln/>
        </p:spPr>
      </p:sp>
      <p:sp>
        <p:nvSpPr>
          <p:cNvPr id="13056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4C3FE2-20E7-4361-A29E-46064D46048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17890" name="Rectangle 2"/>
          <p:cNvSpPr>
            <a:spLocks noGrp="1" noRot="1" noChangeAspect="1" noChangeArrowheads="1" noTextEdit="1"/>
          </p:cNvSpPr>
          <p:nvPr>
            <p:ph type="sldImg"/>
          </p:nvPr>
        </p:nvSpPr>
        <p:spPr>
          <a:xfrm>
            <a:off x="325438" y="698500"/>
            <a:ext cx="6208712" cy="3492500"/>
          </a:xfrm>
          <a:ln/>
        </p:spPr>
      </p:sp>
      <p:sp>
        <p:nvSpPr>
          <p:cNvPr id="131789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002942-2744-4976-98B9-38C7ECCC671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24258"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224259"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22805435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B5B4B0-BD4F-4406-893D-13EAD1A47F5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19938" name="Rectangle 2"/>
          <p:cNvSpPr>
            <a:spLocks noGrp="1" noRot="1" noChangeAspect="1" noChangeArrowheads="1" noTextEdit="1"/>
          </p:cNvSpPr>
          <p:nvPr>
            <p:ph type="sldImg"/>
          </p:nvPr>
        </p:nvSpPr>
        <p:spPr>
          <a:xfrm>
            <a:off x="325438" y="698500"/>
            <a:ext cx="6208712" cy="3492500"/>
          </a:xfrm>
          <a:ln/>
        </p:spPr>
      </p:sp>
      <p:sp>
        <p:nvSpPr>
          <p:cNvPr id="131993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9D4E26-C157-4FA2-91AD-20876AA2FB2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07650" name="Rectangle 2"/>
          <p:cNvSpPr>
            <a:spLocks noGrp="1" noRot="1" noChangeAspect="1" noChangeArrowheads="1" noTextEdit="1"/>
          </p:cNvSpPr>
          <p:nvPr>
            <p:ph type="sldImg"/>
          </p:nvPr>
        </p:nvSpPr>
        <p:spPr>
          <a:xfrm>
            <a:off x="325438" y="698500"/>
            <a:ext cx="6208712" cy="3492500"/>
          </a:xfrm>
          <a:ln/>
        </p:spPr>
      </p:sp>
      <p:sp>
        <p:nvSpPr>
          <p:cNvPr id="130765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475BB4-90DE-4024-84DC-3B1D26D16C1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05602" name="Rectangle 2"/>
          <p:cNvSpPr>
            <a:spLocks noGrp="1" noRot="1" noChangeAspect="1" noChangeArrowheads="1" noTextEdit="1"/>
          </p:cNvSpPr>
          <p:nvPr>
            <p:ph type="sldImg"/>
          </p:nvPr>
        </p:nvSpPr>
        <p:spPr>
          <a:xfrm>
            <a:off x="325438" y="698500"/>
            <a:ext cx="6208712" cy="3492500"/>
          </a:xfrm>
          <a:ln/>
        </p:spPr>
      </p:sp>
      <p:sp>
        <p:nvSpPr>
          <p:cNvPr id="130560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74526076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974A7C-BF11-4532-9095-4DE6EB3040A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28354"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228355"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89914983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B14764-DE90-4EA3-9FE8-C57882D0C01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99202" name="Rectangle 2"/>
          <p:cNvSpPr>
            <a:spLocks noGrp="1" noRot="1" noChangeAspect="1" noChangeArrowheads="1" noTextEdit="1"/>
          </p:cNvSpPr>
          <p:nvPr>
            <p:ph type="sldImg"/>
          </p:nvPr>
        </p:nvSpPr>
        <p:spPr>
          <a:xfrm>
            <a:off x="325438" y="698500"/>
            <a:ext cx="6208712" cy="3492500"/>
          </a:xfrm>
          <a:ln/>
        </p:spPr>
      </p:sp>
      <p:sp>
        <p:nvSpPr>
          <p:cNvPr id="52992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E39992-3686-410B-B489-29F51C40B07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92034" name="Rectangle 2"/>
          <p:cNvSpPr>
            <a:spLocks noGrp="1" noRot="1" noChangeAspect="1" noChangeArrowheads="1" noTextEdit="1"/>
          </p:cNvSpPr>
          <p:nvPr>
            <p:ph type="sldImg"/>
          </p:nvPr>
        </p:nvSpPr>
        <p:spPr>
          <a:ln/>
        </p:spPr>
      </p:sp>
      <p:sp>
        <p:nvSpPr>
          <p:cNvPr id="52920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2694873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BACEB8-1CAB-4E3F-8870-FEFBA8CC977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91970" name="Rectangle 2"/>
          <p:cNvSpPr>
            <a:spLocks noGrp="1" noRot="1" noChangeAspect="1" noChangeArrowheads="1" noTextEdit="1"/>
          </p:cNvSpPr>
          <p:nvPr>
            <p:ph type="sldImg"/>
          </p:nvPr>
        </p:nvSpPr>
        <p:spPr>
          <a:ln/>
        </p:spPr>
      </p:sp>
      <p:sp>
        <p:nvSpPr>
          <p:cNvPr id="4691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6BAEE6-01B0-49BE-86D4-387876E275F3}"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75523" name="Rectangle 2"/>
          <p:cNvSpPr>
            <a:spLocks noGrp="1" noRot="1" noChangeAspect="1" noChangeArrowheads="1" noTextEdit="1"/>
          </p:cNvSpPr>
          <p:nvPr>
            <p:ph type="sldImg"/>
          </p:nvPr>
        </p:nvSpPr>
        <p:spPr>
          <a:ln/>
        </p:spPr>
      </p:sp>
      <p:sp>
        <p:nvSpPr>
          <p:cNvPr id="8755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9E9C0-8CBC-406C-85A1-08963BFBABD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21986" name="Rectangle 2"/>
          <p:cNvSpPr>
            <a:spLocks noGrp="1" noRot="1" noChangeAspect="1" noChangeArrowheads="1" noTextEdit="1"/>
          </p:cNvSpPr>
          <p:nvPr>
            <p:ph type="sldImg"/>
          </p:nvPr>
        </p:nvSpPr>
        <p:spPr>
          <a:xfrm>
            <a:off x="382588" y="685800"/>
            <a:ext cx="6094412" cy="3429000"/>
          </a:xfrm>
          <a:ln/>
        </p:spPr>
      </p:sp>
      <p:sp>
        <p:nvSpPr>
          <p:cNvPr id="132198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87912155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44C81-82C1-4727-B686-017D1901E8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0954021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5CF232-B347-4E6D-BA80-33F291588CB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75842" name="Rectangle 2"/>
          <p:cNvSpPr>
            <a:spLocks noGrp="1" noRot="1" noChangeAspect="1" noChangeArrowheads="1" noTextEdit="1"/>
          </p:cNvSpPr>
          <p:nvPr>
            <p:ph type="sldImg"/>
          </p:nvPr>
        </p:nvSpPr>
        <p:spPr>
          <a:ln/>
        </p:spPr>
      </p:sp>
      <p:sp>
        <p:nvSpPr>
          <p:cNvPr id="387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885E9E-BA67-4083-91F1-18A9F84721E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305E3D-662F-40CC-A833-677EC024448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51938"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551939"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D622BF-1E2D-455D-874E-3E737CD0EF5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1489AB-F057-4315-B8CA-FEA017FCE5A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52B9D4-5519-417F-9F49-3FA456DCA46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939778" name="Rectangle 2"/>
          <p:cNvSpPr>
            <a:spLocks noGrp="1" noRot="1" noChangeAspect="1" noChangeArrowheads="1" noTextEdit="1"/>
          </p:cNvSpPr>
          <p:nvPr>
            <p:ph type="sldImg"/>
          </p:nvPr>
        </p:nvSpPr>
        <p:spPr>
          <a:xfrm>
            <a:off x="325438" y="698500"/>
            <a:ext cx="6208712" cy="3492500"/>
          </a:xfrm>
          <a:ln/>
        </p:spPr>
      </p:sp>
      <p:sp>
        <p:nvSpPr>
          <p:cNvPr id="4939779" name="Rectangle 3"/>
          <p:cNvSpPr>
            <a:spLocks noGrp="1" noChangeArrowheads="1"/>
          </p:cNvSpPr>
          <p:nvPr>
            <p:ph type="body" idx="1"/>
          </p:nvPr>
        </p:nvSpPr>
        <p:spPr>
          <a:xfrm>
            <a:off x="685800" y="4424363"/>
            <a:ext cx="5486400" cy="4191000"/>
          </a:xfrm>
        </p:spPr>
        <p:txBody>
          <a:bodyPr/>
          <a:lstStyle/>
          <a:p>
            <a:endParaRPr lang="en-US"/>
          </a:p>
        </p:txBody>
      </p:sp>
    </p:spTree>
    <p:extLst>
      <p:ext uri="{BB962C8B-B14F-4D97-AF65-F5344CB8AC3E}">
        <p14:creationId xmlns:p14="http://schemas.microsoft.com/office/powerpoint/2010/main" val="1926014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956849-6B38-4A07-A74B-71D6A659481D}"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56034"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556035"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C7AF28-7D40-4251-AC60-6CE9499B28C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ADDACD-5B9B-4CD7-96F5-EA5A48E37493}"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64226"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564227"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B723C9-9FEC-4B97-95FF-28A79B21E56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112DC6-7221-4751-882A-194EBB1535D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80610"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580611"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724EFE-BB99-4B8B-AF0F-D4E44ADF994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ABEB26-398E-47DE-8307-0C3D4D07C00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86754"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586755"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623FC9-AFCC-43C9-9F3E-A28DA1569B23}"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4CD6DF-4703-4B87-93FB-3D8F8D6D9B0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92898"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592899"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151CDD-97E2-4510-877F-4F5C5BEDB11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3FFBC6-E270-4866-BEF4-0992093784C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941826" name="Rectangle 2"/>
          <p:cNvSpPr>
            <a:spLocks noGrp="1" noRot="1" noChangeAspect="1" noChangeArrowheads="1" noTextEdit="1"/>
          </p:cNvSpPr>
          <p:nvPr>
            <p:ph type="sldImg"/>
          </p:nvPr>
        </p:nvSpPr>
        <p:spPr>
          <a:xfrm>
            <a:off x="325438" y="698500"/>
            <a:ext cx="6208712" cy="3492500"/>
          </a:xfrm>
          <a:ln/>
        </p:spPr>
      </p:sp>
      <p:sp>
        <p:nvSpPr>
          <p:cNvPr id="4941827" name="Rectangle 3"/>
          <p:cNvSpPr>
            <a:spLocks noGrp="1" noChangeArrowheads="1"/>
          </p:cNvSpPr>
          <p:nvPr>
            <p:ph type="body" idx="1"/>
          </p:nvPr>
        </p:nvSpPr>
        <p:spPr>
          <a:xfrm>
            <a:off x="685800" y="4424363"/>
            <a:ext cx="5486400" cy="4191000"/>
          </a:xfrm>
        </p:spPr>
        <p:txBody>
          <a:bodyPr/>
          <a:lstStyle/>
          <a:p>
            <a:endParaRPr lang="en-US"/>
          </a:p>
        </p:txBody>
      </p:sp>
    </p:spTree>
    <p:extLst>
      <p:ext uri="{BB962C8B-B14F-4D97-AF65-F5344CB8AC3E}">
        <p14:creationId xmlns:p14="http://schemas.microsoft.com/office/powerpoint/2010/main" val="2519679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0A2DCC-8BC8-4E84-BE4B-5F062E3F054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05186"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605187"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084285-6BBB-477E-90F4-769646372C5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43F12F-438B-4952-B898-1955EB83DBB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07234"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607235"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41702F-1125-4676-8208-E54DCA1D051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5F0C42-675D-43B8-90C4-B382F64A4C8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09282"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609283"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3ECDF8-E85F-4EF4-A463-B75F4AE9962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0C092A-9D2F-4D69-A3CF-F20615759C1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19522"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619523"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71542A-5DC4-462E-97F7-07ADC4B9B79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6D05DD-B27A-4B42-A48B-BA5F6C761D0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23618"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623619"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603BEA-0EF0-42FB-A85C-6A99E2A9FD1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448EC1-9192-4A8B-A904-FF16338651B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943874" name="Rectangle 2"/>
          <p:cNvSpPr>
            <a:spLocks noGrp="1" noRot="1" noChangeAspect="1" noChangeArrowheads="1" noTextEdit="1"/>
          </p:cNvSpPr>
          <p:nvPr>
            <p:ph type="sldImg"/>
          </p:nvPr>
        </p:nvSpPr>
        <p:spPr>
          <a:xfrm>
            <a:off x="325438" y="698500"/>
            <a:ext cx="6208712" cy="3492500"/>
          </a:xfrm>
          <a:ln/>
        </p:spPr>
      </p:sp>
      <p:sp>
        <p:nvSpPr>
          <p:cNvPr id="4943875" name="Rectangle 3"/>
          <p:cNvSpPr>
            <a:spLocks noGrp="1" noChangeArrowheads="1"/>
          </p:cNvSpPr>
          <p:nvPr>
            <p:ph type="body" idx="1"/>
          </p:nvPr>
        </p:nvSpPr>
        <p:spPr>
          <a:xfrm>
            <a:off x="685800" y="4424363"/>
            <a:ext cx="5486400" cy="4191000"/>
          </a:xfrm>
        </p:spPr>
        <p:txBody>
          <a:bodyPr/>
          <a:lstStyle/>
          <a:p>
            <a:endParaRPr lang="en-US"/>
          </a:p>
        </p:txBody>
      </p:sp>
    </p:spTree>
    <p:extLst>
      <p:ext uri="{BB962C8B-B14F-4D97-AF65-F5344CB8AC3E}">
        <p14:creationId xmlns:p14="http://schemas.microsoft.com/office/powerpoint/2010/main" val="1406397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420BA-BF36-43FE-99D8-ADE51B8AA7A3}"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25666"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625667"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C7AF28-7D40-4251-AC60-6CE9499B28C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96037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3C6A49-42C7-4FC3-A622-F153E1EF045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824322" name="Rectangle 2"/>
          <p:cNvSpPr>
            <a:spLocks noGrp="1" noRot="1" noChangeAspect="1" noChangeArrowheads="1" noTextEdit="1"/>
          </p:cNvSpPr>
          <p:nvPr>
            <p:ph type="sldImg"/>
          </p:nvPr>
        </p:nvSpPr>
        <p:spPr>
          <a:ln/>
        </p:spPr>
      </p:sp>
      <p:sp>
        <p:nvSpPr>
          <p:cNvPr id="82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3C6A49-42C7-4FC3-A622-F153E1EF045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24322" name="Rectangle 2"/>
          <p:cNvSpPr>
            <a:spLocks noGrp="1" noRot="1" noChangeAspect="1" noChangeArrowheads="1" noTextEdit="1"/>
          </p:cNvSpPr>
          <p:nvPr>
            <p:ph type="sldImg"/>
          </p:nvPr>
        </p:nvSpPr>
        <p:spPr>
          <a:ln/>
        </p:spPr>
      </p:sp>
      <p:sp>
        <p:nvSpPr>
          <p:cNvPr id="82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3C6A49-42C7-4FC3-A622-F153E1EF045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24322" name="Rectangle 2"/>
          <p:cNvSpPr>
            <a:spLocks noGrp="1" noRot="1" noChangeAspect="1" noChangeArrowheads="1" noTextEdit="1"/>
          </p:cNvSpPr>
          <p:nvPr>
            <p:ph type="sldImg"/>
          </p:nvPr>
        </p:nvSpPr>
        <p:spPr>
          <a:ln/>
        </p:spPr>
      </p:sp>
      <p:sp>
        <p:nvSpPr>
          <p:cNvPr id="82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667180-700F-4841-8333-36B363FB79D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6946" name="Rectangle 2"/>
          <p:cNvSpPr>
            <a:spLocks noGrp="1" noRot="1" noChangeAspect="1" noChangeArrowheads="1" noTextEdit="1"/>
          </p:cNvSpPr>
          <p:nvPr>
            <p:ph type="sldImg"/>
          </p:nvPr>
        </p:nvSpPr>
        <p:spPr>
          <a:xfrm>
            <a:off x="382588" y="685800"/>
            <a:ext cx="6094412" cy="3429000"/>
          </a:xfrm>
          <a:ln/>
        </p:spPr>
      </p:sp>
      <p:sp>
        <p:nvSpPr>
          <p:cNvPr id="46694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3566707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7D58E5-67AF-477C-85BB-796F1EBAE4F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11746" name="Rectangle 2"/>
          <p:cNvSpPr>
            <a:spLocks noGrp="1" noRot="1" noChangeAspect="1" noChangeArrowheads="1" noTextEdit="1"/>
          </p:cNvSpPr>
          <p:nvPr>
            <p:ph type="sldImg"/>
          </p:nvPr>
        </p:nvSpPr>
        <p:spPr>
          <a:xfrm>
            <a:off x="382588" y="685800"/>
            <a:ext cx="6094412" cy="3429000"/>
          </a:xfrm>
          <a:ln/>
        </p:spPr>
      </p:sp>
      <p:sp>
        <p:nvSpPr>
          <p:cNvPr id="131174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1651295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7969B-BFC8-44DE-B98E-01B4223743F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58498" name="Rectangle 2"/>
          <p:cNvSpPr>
            <a:spLocks noGrp="1" noRot="1" noChangeAspect="1" noChangeArrowheads="1" noTextEdit="1"/>
          </p:cNvSpPr>
          <p:nvPr>
            <p:ph type="sldImg"/>
          </p:nvPr>
        </p:nvSpPr>
        <p:spPr>
          <a:xfrm>
            <a:off x="382588" y="685800"/>
            <a:ext cx="6094412" cy="3429000"/>
          </a:xfrm>
          <a:ln/>
        </p:spPr>
      </p:sp>
      <p:sp>
        <p:nvSpPr>
          <p:cNvPr id="1258499"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41822523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574A7B-1CE2-4413-9E9D-6A862DA4C44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003522" name="Rectangle 2"/>
          <p:cNvSpPr>
            <a:spLocks noGrp="1" noRot="1" noChangeAspect="1" noChangeArrowheads="1" noTextEdit="1"/>
          </p:cNvSpPr>
          <p:nvPr>
            <p:ph type="sldImg"/>
          </p:nvPr>
        </p:nvSpPr>
        <p:spPr>
          <a:ln/>
        </p:spPr>
      </p:sp>
      <p:sp>
        <p:nvSpPr>
          <p:cNvPr id="1003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574A7B-1CE2-4413-9E9D-6A862DA4C44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003522" name="Rectangle 2"/>
          <p:cNvSpPr>
            <a:spLocks noGrp="1" noRot="1" noChangeAspect="1" noChangeArrowheads="1" noTextEdit="1"/>
          </p:cNvSpPr>
          <p:nvPr>
            <p:ph type="sldImg"/>
          </p:nvPr>
        </p:nvSpPr>
        <p:spPr>
          <a:ln/>
        </p:spPr>
      </p:sp>
      <p:sp>
        <p:nvSpPr>
          <p:cNvPr id="1003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460B78-7445-4F8E-80AC-FE8753BBBD7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945922" name="Rectangle 2"/>
          <p:cNvSpPr>
            <a:spLocks noGrp="1" noRot="1" noChangeAspect="1" noChangeArrowheads="1" noTextEdit="1"/>
          </p:cNvSpPr>
          <p:nvPr>
            <p:ph type="sldImg"/>
          </p:nvPr>
        </p:nvSpPr>
        <p:spPr>
          <a:xfrm>
            <a:off x="325438" y="698500"/>
            <a:ext cx="6208712" cy="3492500"/>
          </a:xfrm>
          <a:ln/>
        </p:spPr>
      </p:sp>
      <p:sp>
        <p:nvSpPr>
          <p:cNvPr id="4945923" name="Rectangle 3"/>
          <p:cNvSpPr>
            <a:spLocks noGrp="1" noChangeArrowheads="1"/>
          </p:cNvSpPr>
          <p:nvPr>
            <p:ph type="body" idx="1"/>
          </p:nvPr>
        </p:nvSpPr>
        <p:spPr>
          <a:xfrm>
            <a:off x="685800" y="4424363"/>
            <a:ext cx="5486400" cy="4191000"/>
          </a:xfrm>
        </p:spPr>
        <p:txBody>
          <a:bodyPr/>
          <a:lstStyle/>
          <a:p>
            <a:endParaRPr lang="en-US"/>
          </a:p>
        </p:txBody>
      </p:sp>
    </p:spTree>
    <p:extLst>
      <p:ext uri="{BB962C8B-B14F-4D97-AF65-F5344CB8AC3E}">
        <p14:creationId xmlns:p14="http://schemas.microsoft.com/office/powerpoint/2010/main" val="13299404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16B174-4D03-4CE6-806F-0FF600CD167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46082" name="Rectangle 1026"/>
          <p:cNvSpPr>
            <a:spLocks noGrp="1" noRot="1" noChangeAspect="1" noChangeArrowheads="1" noTextEdit="1"/>
          </p:cNvSpPr>
          <p:nvPr>
            <p:ph type="sldImg"/>
          </p:nvPr>
        </p:nvSpPr>
        <p:spPr>
          <a:ln/>
        </p:spPr>
      </p:sp>
      <p:sp>
        <p:nvSpPr>
          <p:cNvPr id="324608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A3B75F-A169-4BFF-B82E-3F3F4044827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26690" name="Rectangle 2"/>
          <p:cNvSpPr>
            <a:spLocks noGrp="1" noRot="1" noChangeAspect="1" noChangeArrowheads="1" noTextEdit="1"/>
          </p:cNvSpPr>
          <p:nvPr>
            <p:ph type="sldImg"/>
          </p:nvPr>
        </p:nvSpPr>
        <p:spPr>
          <a:ln/>
        </p:spPr>
      </p:sp>
      <p:sp>
        <p:nvSpPr>
          <p:cNvPr id="3826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154D02-1C52-4615-8091-F0D99FECD07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93314" name="Rectangle 2"/>
          <p:cNvSpPr>
            <a:spLocks noGrp="1" noRot="1" noChangeAspect="1" noChangeArrowheads="1" noTextEdit="1"/>
          </p:cNvSpPr>
          <p:nvPr>
            <p:ph type="sldImg"/>
          </p:nvPr>
        </p:nvSpPr>
        <p:spPr>
          <a:xfrm>
            <a:off x="325438" y="698500"/>
            <a:ext cx="6208712" cy="3492500"/>
          </a:xfrm>
          <a:ln/>
        </p:spPr>
      </p:sp>
      <p:sp>
        <p:nvSpPr>
          <p:cNvPr id="129331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8350B9-BAAB-41E0-A085-FF6B82555F2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748994" name="Rectangle 2"/>
          <p:cNvSpPr>
            <a:spLocks noGrp="1" noRot="1" noChangeAspect="1" noChangeArrowheads="1" noTextEdit="1"/>
          </p:cNvSpPr>
          <p:nvPr>
            <p:ph type="sldImg"/>
          </p:nvPr>
        </p:nvSpPr>
        <p:spPr>
          <a:ln/>
        </p:spPr>
      </p:sp>
      <p:sp>
        <p:nvSpPr>
          <p:cNvPr id="1748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AE1E14-71F2-46DC-B945-0865B78F024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930242" name="Rectangle 2"/>
          <p:cNvSpPr>
            <a:spLocks noGrp="1" noRot="1" noChangeAspect="1" noChangeArrowheads="1" noTextEdit="1"/>
          </p:cNvSpPr>
          <p:nvPr>
            <p:ph type="sldImg"/>
          </p:nvPr>
        </p:nvSpPr>
        <p:spPr>
          <a:ln/>
        </p:spPr>
      </p:sp>
      <p:sp>
        <p:nvSpPr>
          <p:cNvPr id="1930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4A46F0-31A3-4DC5-AC77-521AA144BD2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385922" name="Rectangle 2"/>
          <p:cNvSpPr>
            <a:spLocks noGrp="1" noRot="1" noChangeAspect="1" noChangeArrowheads="1" noTextEdit="1"/>
          </p:cNvSpPr>
          <p:nvPr>
            <p:ph type="sldImg"/>
          </p:nvPr>
        </p:nvSpPr>
        <p:spPr>
          <a:ln/>
        </p:spPr>
      </p:sp>
      <p:sp>
        <p:nvSpPr>
          <p:cNvPr id="2385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1D58E2-E9E4-4D14-89E6-E60AEBEF9EF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878018" name="Rectangle 1026"/>
          <p:cNvSpPr>
            <a:spLocks noGrp="1" noRot="1" noChangeAspect="1" noChangeArrowheads="1" noTextEdit="1"/>
          </p:cNvSpPr>
          <p:nvPr>
            <p:ph type="sldImg"/>
          </p:nvPr>
        </p:nvSpPr>
        <p:spPr>
          <a:ln/>
        </p:spPr>
      </p:sp>
      <p:sp>
        <p:nvSpPr>
          <p:cNvPr id="187801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0C94D1-3D22-4E19-BDCD-B36047C9A2D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747970" name="Rectangle 2"/>
          <p:cNvSpPr>
            <a:spLocks noGrp="1" noRot="1" noChangeAspect="1" noChangeArrowheads="1" noTextEdit="1"/>
          </p:cNvSpPr>
          <p:nvPr>
            <p:ph type="sldImg"/>
          </p:nvPr>
        </p:nvSpPr>
        <p:spPr>
          <a:ln/>
        </p:spPr>
      </p:sp>
      <p:sp>
        <p:nvSpPr>
          <p:cNvPr id="1747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FD790B-2667-4D1F-B9E4-177E123FBE2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53186" name="Rectangle 2"/>
          <p:cNvSpPr>
            <a:spLocks noGrp="1" noRot="1" noChangeAspect="1" noChangeArrowheads="1" noTextEdit="1"/>
          </p:cNvSpPr>
          <p:nvPr>
            <p:ph type="sldImg"/>
          </p:nvPr>
        </p:nvSpPr>
        <p:spPr>
          <a:ln/>
        </p:spPr>
      </p:sp>
      <p:sp>
        <p:nvSpPr>
          <p:cNvPr id="265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A53224-E816-420C-A9B8-858C15342F3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223106" name="Rectangle 2"/>
          <p:cNvSpPr>
            <a:spLocks noGrp="1" noRot="1" noChangeAspect="1" noChangeArrowheads="1" noTextEdit="1"/>
          </p:cNvSpPr>
          <p:nvPr>
            <p:ph type="sldImg"/>
          </p:nvPr>
        </p:nvSpPr>
        <p:spPr>
          <a:ln/>
        </p:spPr>
      </p:sp>
      <p:sp>
        <p:nvSpPr>
          <p:cNvPr id="2223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009CBB-855C-4C19-BD2D-C95FF17DDEB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954818" name="Rectangle 2"/>
          <p:cNvSpPr>
            <a:spLocks noGrp="1" noRot="1" noChangeAspect="1" noChangeArrowheads="1" noTextEdit="1"/>
          </p:cNvSpPr>
          <p:nvPr>
            <p:ph type="sldImg"/>
          </p:nvPr>
        </p:nvSpPr>
        <p:spPr>
          <a:ln/>
        </p:spPr>
      </p:sp>
      <p:sp>
        <p:nvSpPr>
          <p:cNvPr id="1954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A0406C-1A17-43FD-AD2F-2FBD72B0246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742850" name="Rectangle 2"/>
          <p:cNvSpPr>
            <a:spLocks noGrp="1" noRot="1" noChangeAspect="1" noChangeArrowheads="1" noTextEdit="1"/>
          </p:cNvSpPr>
          <p:nvPr>
            <p:ph type="sldImg"/>
          </p:nvPr>
        </p:nvSpPr>
        <p:spPr>
          <a:xfrm>
            <a:off x="325438" y="698500"/>
            <a:ext cx="6208712" cy="3492500"/>
          </a:xfrm>
          <a:ln/>
        </p:spPr>
      </p:sp>
      <p:sp>
        <p:nvSpPr>
          <p:cNvPr id="174285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36B8D5-7B8F-41AD-AB4A-67D11A9986B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75586" name="Rectangle 2"/>
          <p:cNvSpPr>
            <a:spLocks noGrp="1" noRot="1" noChangeAspect="1" noChangeArrowheads="1" noTextEdit="1"/>
          </p:cNvSpPr>
          <p:nvPr>
            <p:ph type="sldImg"/>
          </p:nvPr>
        </p:nvSpPr>
        <p:spPr>
          <a:ln/>
        </p:spPr>
      </p:sp>
      <p:sp>
        <p:nvSpPr>
          <p:cNvPr id="4675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CFEDA4-9F16-45BA-A323-F7B9F53E3F3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73794" name="Rectangle 2"/>
          <p:cNvSpPr>
            <a:spLocks noGrp="1" noRot="1" noChangeAspect="1" noChangeArrowheads="1" noTextEdit="1"/>
          </p:cNvSpPr>
          <p:nvPr>
            <p:ph type="sldImg"/>
          </p:nvPr>
        </p:nvSpPr>
        <p:spPr>
          <a:xfrm>
            <a:off x="325438" y="698500"/>
            <a:ext cx="6208712" cy="3492500"/>
          </a:xfrm>
          <a:ln/>
        </p:spPr>
      </p:sp>
      <p:sp>
        <p:nvSpPr>
          <p:cNvPr id="67379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EE04AF-D806-4461-93F0-A16DE64E8CE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6802" name="Rectangle 2"/>
          <p:cNvSpPr>
            <a:spLocks noGrp="1" noRot="1" noChangeAspect="1" noChangeArrowheads="1"/>
          </p:cNvSpPr>
          <p:nvPr>
            <p:ph type="sldImg"/>
          </p:nvPr>
        </p:nvSpPr>
        <p:spPr bwMode="auto">
          <a:xfrm>
            <a:off x="1101725" y="698500"/>
            <a:ext cx="4654550" cy="3492500"/>
          </a:xfrm>
          <a:prstGeom prst="rect">
            <a:avLst/>
          </a:prstGeom>
          <a:solidFill>
            <a:srgbClr val="FFFFFF"/>
          </a:solidFill>
          <a:ln>
            <a:solidFill>
              <a:srgbClr val="000000"/>
            </a:solidFill>
            <a:miter lim="800000"/>
            <a:headEnd/>
            <a:tailEnd/>
          </a:ln>
        </p:spPr>
      </p:sp>
      <p:sp>
        <p:nvSpPr>
          <p:cNvPr id="76803"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C353FD-0982-4897-850B-9364FDB2C4D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8850" name="Rectangle 2"/>
          <p:cNvSpPr>
            <a:spLocks noGrp="1" noRot="1" noChangeAspect="1" noChangeArrowheads="1"/>
          </p:cNvSpPr>
          <p:nvPr>
            <p:ph type="sldImg"/>
          </p:nvPr>
        </p:nvSpPr>
        <p:spPr bwMode="auto">
          <a:xfrm>
            <a:off x="1101725" y="698500"/>
            <a:ext cx="4654550" cy="3492500"/>
          </a:xfrm>
          <a:prstGeom prst="rect">
            <a:avLst/>
          </a:prstGeom>
          <a:solidFill>
            <a:srgbClr val="FFFFFF"/>
          </a:solidFill>
          <a:ln>
            <a:solidFill>
              <a:srgbClr val="000000"/>
            </a:solidFill>
            <a:miter lim="800000"/>
            <a:headEnd/>
            <a:tailEnd/>
          </a:ln>
        </p:spPr>
      </p:sp>
      <p:sp>
        <p:nvSpPr>
          <p:cNvPr id="78851"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44005E-AF7F-4206-B7BF-F75328F754B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0898"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80899"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44005E-AF7F-4206-B7BF-F75328F754B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0898"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80899"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9E71F8-77DD-41BC-8DE6-3005447AEC0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81026" name="Rectangle 2"/>
          <p:cNvSpPr>
            <a:spLocks noGrp="1" noRot="1" noChangeAspect="1" noChangeArrowheads="1" noTextEdit="1"/>
          </p:cNvSpPr>
          <p:nvPr>
            <p:ph type="sldImg"/>
          </p:nvPr>
        </p:nvSpPr>
        <p:spPr>
          <a:xfrm>
            <a:off x="325438" y="698500"/>
            <a:ext cx="6208712" cy="3492500"/>
          </a:xfrm>
          <a:ln/>
        </p:spPr>
      </p:sp>
      <p:sp>
        <p:nvSpPr>
          <p:cNvPr id="128102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7FEC41-1654-4A41-81C0-EDEF3BFC4E8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2946" name="Rectangle 2"/>
          <p:cNvSpPr>
            <a:spLocks noGrp="1" noRot="1" noChangeAspect="1" noChangeArrowheads="1"/>
          </p:cNvSpPr>
          <p:nvPr>
            <p:ph type="sldImg"/>
          </p:nvPr>
        </p:nvSpPr>
        <p:spPr bwMode="auto">
          <a:xfrm>
            <a:off x="1101725" y="698500"/>
            <a:ext cx="4654550" cy="3492500"/>
          </a:xfrm>
          <a:prstGeom prst="rect">
            <a:avLst/>
          </a:prstGeom>
          <a:solidFill>
            <a:srgbClr val="FFFFFF"/>
          </a:solidFill>
          <a:ln>
            <a:solidFill>
              <a:srgbClr val="000000"/>
            </a:solidFill>
            <a:miter lim="800000"/>
            <a:headEnd/>
            <a:tailEnd/>
          </a:ln>
        </p:spPr>
      </p:sp>
      <p:sp>
        <p:nvSpPr>
          <p:cNvPr id="82947"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3E4227-BB66-4291-BDF2-FD2E7A19CD8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92994" name="Rectangle 2"/>
          <p:cNvSpPr>
            <a:spLocks noGrp="1" noRot="1" noChangeAspect="1" noChangeArrowheads="1" noTextEdit="1"/>
          </p:cNvSpPr>
          <p:nvPr>
            <p:ph type="sldImg"/>
          </p:nvPr>
        </p:nvSpPr>
        <p:spPr>
          <a:ln/>
        </p:spPr>
      </p:sp>
      <p:sp>
        <p:nvSpPr>
          <p:cNvPr id="469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0DF7F3-52EC-48A1-A96E-172E5EEE0BF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16514" name="Rectangle 2"/>
          <p:cNvSpPr>
            <a:spLocks noGrp="1" noRot="1" noChangeAspect="1" noChangeArrowheads="1" noTextEdit="1"/>
          </p:cNvSpPr>
          <p:nvPr>
            <p:ph type="sldImg"/>
          </p:nvPr>
        </p:nvSpPr>
        <p:spPr>
          <a:ln/>
        </p:spPr>
      </p:sp>
      <p:sp>
        <p:nvSpPr>
          <p:cNvPr id="4416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D91557-5452-4C03-901E-179C96C8510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33922" name="Rectangle 2"/>
          <p:cNvSpPr>
            <a:spLocks noGrp="1" noRot="1" noChangeAspect="1" noChangeArrowheads="1" noTextEdit="1"/>
          </p:cNvSpPr>
          <p:nvPr>
            <p:ph type="sldImg"/>
          </p:nvPr>
        </p:nvSpPr>
        <p:spPr>
          <a:xfrm>
            <a:off x="325438" y="698500"/>
            <a:ext cx="6208712" cy="3492500"/>
          </a:xfrm>
          <a:ln/>
        </p:spPr>
      </p:sp>
      <p:sp>
        <p:nvSpPr>
          <p:cNvPr id="123392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430EF1-22C8-4941-9CB3-64DAF242C11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22626" name="Rectangle 2"/>
          <p:cNvSpPr>
            <a:spLocks noGrp="1" noRot="1" noChangeAspect="1" noChangeArrowheads="1" noTextEdit="1"/>
          </p:cNvSpPr>
          <p:nvPr>
            <p:ph type="sldImg"/>
          </p:nvPr>
        </p:nvSpPr>
        <p:spPr>
          <a:ln/>
        </p:spPr>
      </p:sp>
      <p:sp>
        <p:nvSpPr>
          <p:cNvPr id="412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C044E3-0A95-4ACD-AFBF-BEEA28B6D64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06242" name="Rectangle 2"/>
          <p:cNvSpPr>
            <a:spLocks noGrp="1" noRot="1" noChangeAspect="1" noChangeArrowheads="1" noTextEdit="1"/>
          </p:cNvSpPr>
          <p:nvPr>
            <p:ph type="sldImg"/>
          </p:nvPr>
        </p:nvSpPr>
        <p:spPr>
          <a:ln/>
        </p:spPr>
      </p:sp>
      <p:sp>
        <p:nvSpPr>
          <p:cNvPr id="4106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7C82F0-41C8-4ADD-8411-5AAABA722E6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08290" name="Rectangle 2"/>
          <p:cNvSpPr>
            <a:spLocks noGrp="1" noRot="1" noChangeAspect="1" noChangeArrowheads="1" noTextEdit="1"/>
          </p:cNvSpPr>
          <p:nvPr>
            <p:ph type="sldImg"/>
          </p:nvPr>
        </p:nvSpPr>
        <p:spPr>
          <a:ln/>
        </p:spPr>
      </p:sp>
      <p:sp>
        <p:nvSpPr>
          <p:cNvPr id="4108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D630E-B3B5-46A3-889A-2F5C19AD024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10338" name="Rectangle 2"/>
          <p:cNvSpPr>
            <a:spLocks noGrp="1" noRot="1" noChangeAspect="1" noChangeArrowheads="1" noTextEdit="1"/>
          </p:cNvSpPr>
          <p:nvPr>
            <p:ph type="sldImg"/>
          </p:nvPr>
        </p:nvSpPr>
        <p:spPr>
          <a:ln/>
        </p:spPr>
      </p:sp>
      <p:sp>
        <p:nvSpPr>
          <p:cNvPr id="4110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83CF2D-81B1-4F15-AF7F-66AE4529FC7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14434" name="Rectangle 2"/>
          <p:cNvSpPr>
            <a:spLocks noGrp="1" noRot="1" noChangeAspect="1" noChangeArrowheads="1" noTextEdit="1"/>
          </p:cNvSpPr>
          <p:nvPr>
            <p:ph type="sldImg"/>
          </p:nvPr>
        </p:nvSpPr>
        <p:spPr>
          <a:ln/>
        </p:spPr>
      </p:sp>
      <p:sp>
        <p:nvSpPr>
          <p:cNvPr id="411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3D8BD3-ED7A-467B-950A-1943150E569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16482" name="Rectangle 2"/>
          <p:cNvSpPr>
            <a:spLocks noGrp="1" noRot="1" noChangeAspect="1" noChangeArrowheads="1" noTextEdit="1"/>
          </p:cNvSpPr>
          <p:nvPr>
            <p:ph type="sldImg"/>
          </p:nvPr>
        </p:nvSpPr>
        <p:spPr>
          <a:ln/>
        </p:spPr>
      </p:sp>
      <p:sp>
        <p:nvSpPr>
          <p:cNvPr id="4116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6DA0D2-518D-47BE-BAF0-45D1370EE55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410498" name="Rectangle 1026"/>
          <p:cNvSpPr>
            <a:spLocks noGrp="1" noRot="1" noChangeAspect="1" noChangeArrowheads="1" noTextEdit="1"/>
          </p:cNvSpPr>
          <p:nvPr>
            <p:ph type="sldImg"/>
          </p:nvPr>
        </p:nvSpPr>
        <p:spPr>
          <a:xfrm>
            <a:off x="325438" y="698500"/>
            <a:ext cx="6208712" cy="3492500"/>
          </a:xfrm>
          <a:ln/>
        </p:spPr>
      </p:sp>
      <p:sp>
        <p:nvSpPr>
          <p:cNvPr id="2410499" name="Rectangle 1027"/>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A8F1BE-5B1D-4A7E-BE2A-8D01389D53B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61538" name="Rectangle 2"/>
          <p:cNvSpPr>
            <a:spLocks noGrp="1" noRot="1" noChangeAspect="1" noChangeArrowheads="1" noTextEdit="1"/>
          </p:cNvSpPr>
          <p:nvPr>
            <p:ph type="sldImg"/>
          </p:nvPr>
        </p:nvSpPr>
        <p:spPr>
          <a:xfrm>
            <a:off x="325438" y="698500"/>
            <a:ext cx="6208712" cy="3492500"/>
          </a:xfrm>
          <a:ln/>
        </p:spPr>
      </p:sp>
      <p:sp>
        <p:nvSpPr>
          <p:cNvPr id="416153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0BCDA5-0950-4E72-A567-CCF5510F893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94210" name="Rectangle 2"/>
          <p:cNvSpPr>
            <a:spLocks noGrp="1" noRot="1" noChangeAspect="1" noChangeArrowheads="1" noTextEdit="1"/>
          </p:cNvSpPr>
          <p:nvPr>
            <p:ph type="sldImg"/>
          </p:nvPr>
        </p:nvSpPr>
        <p:spPr>
          <a:ln/>
        </p:spPr>
      </p:sp>
      <p:sp>
        <p:nvSpPr>
          <p:cNvPr id="3294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E91BD1-D156-409F-8377-1A816038690D}"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5B01E9-F5DD-496E-A882-8C6231CFD6E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55394" name="Rectangle 2"/>
          <p:cNvSpPr>
            <a:spLocks noGrp="1" noRot="1" noChangeAspect="1" noChangeArrowheads="1" noTextEdit="1"/>
          </p:cNvSpPr>
          <p:nvPr>
            <p:ph type="sldImg"/>
          </p:nvPr>
        </p:nvSpPr>
        <p:spPr>
          <a:ln/>
        </p:spPr>
      </p:sp>
      <p:sp>
        <p:nvSpPr>
          <p:cNvPr id="4155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E74FB7-F85C-4100-8356-4079CC60387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67682" name="Rectangle 2"/>
          <p:cNvSpPr>
            <a:spLocks noGrp="1" noRot="1" noChangeAspect="1" noChangeArrowheads="1" noTextEdit="1"/>
          </p:cNvSpPr>
          <p:nvPr>
            <p:ph type="sldImg"/>
          </p:nvPr>
        </p:nvSpPr>
        <p:spPr>
          <a:ln/>
        </p:spPr>
      </p:sp>
      <p:sp>
        <p:nvSpPr>
          <p:cNvPr id="4167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4F2B79-591E-4A4E-B537-B27A72B3873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69730" name="Rectangle 2"/>
          <p:cNvSpPr>
            <a:spLocks noGrp="1" noRot="1" noChangeAspect="1" noChangeArrowheads="1" noTextEdit="1"/>
          </p:cNvSpPr>
          <p:nvPr>
            <p:ph type="sldImg"/>
          </p:nvPr>
        </p:nvSpPr>
        <p:spPr>
          <a:ln/>
        </p:spPr>
      </p:sp>
      <p:sp>
        <p:nvSpPr>
          <p:cNvPr id="4169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3067ED-FAA9-42AF-BF9D-1ED84D7F8BD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95042" name="Rectangle 2"/>
          <p:cNvSpPr>
            <a:spLocks noGrp="1" noRot="1" noChangeAspect="1" noChangeArrowheads="1" noTextEdit="1"/>
          </p:cNvSpPr>
          <p:nvPr>
            <p:ph type="sldImg"/>
          </p:nvPr>
        </p:nvSpPr>
        <p:spPr>
          <a:ln/>
        </p:spPr>
      </p:sp>
      <p:sp>
        <p:nvSpPr>
          <p:cNvPr id="469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54E26F-1BAC-4146-828B-A55EFF4EDC2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231298" name="Rectangle 2"/>
          <p:cNvSpPr>
            <a:spLocks noGrp="1" noRot="1" noChangeAspect="1" noChangeArrowheads="1" noTextEdit="1"/>
          </p:cNvSpPr>
          <p:nvPr>
            <p:ph type="sldImg"/>
          </p:nvPr>
        </p:nvSpPr>
        <p:spPr>
          <a:xfrm>
            <a:off x="325438" y="698500"/>
            <a:ext cx="6208712" cy="3492500"/>
          </a:xfrm>
          <a:ln/>
        </p:spPr>
      </p:sp>
      <p:sp>
        <p:nvSpPr>
          <p:cNvPr id="223129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376B41-7163-4AED-8D83-E360AF6E22A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63586" name="Rectangle 2"/>
          <p:cNvSpPr>
            <a:spLocks noGrp="1" noRot="1" noChangeAspect="1" noChangeArrowheads="1" noTextEdit="1"/>
          </p:cNvSpPr>
          <p:nvPr>
            <p:ph type="sldImg"/>
          </p:nvPr>
        </p:nvSpPr>
        <p:spPr>
          <a:xfrm>
            <a:off x="325438" y="698500"/>
            <a:ext cx="6208712" cy="3492500"/>
          </a:xfrm>
          <a:ln/>
        </p:spPr>
      </p:sp>
      <p:sp>
        <p:nvSpPr>
          <p:cNvPr id="416358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E0E6EE-1104-4E2A-8276-78E8FB5790F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71778" name="Rectangle 2"/>
          <p:cNvSpPr>
            <a:spLocks noGrp="1" noRot="1" noChangeAspect="1" noChangeArrowheads="1" noTextEdit="1"/>
          </p:cNvSpPr>
          <p:nvPr>
            <p:ph type="sldImg"/>
          </p:nvPr>
        </p:nvSpPr>
        <p:spPr>
          <a:ln/>
        </p:spPr>
      </p:sp>
      <p:sp>
        <p:nvSpPr>
          <p:cNvPr id="4171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DCE362-5C80-45EF-914A-264F595A2C6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73826" name="Rectangle 2"/>
          <p:cNvSpPr>
            <a:spLocks noGrp="1" noRot="1" noChangeAspect="1" noChangeArrowheads="1" noTextEdit="1"/>
          </p:cNvSpPr>
          <p:nvPr>
            <p:ph type="sldImg"/>
          </p:nvPr>
        </p:nvSpPr>
        <p:spPr>
          <a:ln/>
        </p:spPr>
      </p:sp>
      <p:sp>
        <p:nvSpPr>
          <p:cNvPr id="4173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A6A59E-62AC-4932-BEF9-D725064CFDA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75874" name="Rectangle 2"/>
          <p:cNvSpPr>
            <a:spLocks noGrp="1" noRot="1" noChangeAspect="1" noChangeArrowheads="1" noTextEdit="1"/>
          </p:cNvSpPr>
          <p:nvPr>
            <p:ph type="sldImg"/>
          </p:nvPr>
        </p:nvSpPr>
        <p:spPr>
          <a:ln/>
        </p:spPr>
      </p:sp>
      <p:sp>
        <p:nvSpPr>
          <p:cNvPr id="417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006A43-07C0-4BC1-96F2-19BD15A167D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77922" name="Rectangle 2"/>
          <p:cNvSpPr>
            <a:spLocks noGrp="1" noRot="1" noChangeAspect="1" noChangeArrowheads="1" noTextEdit="1"/>
          </p:cNvSpPr>
          <p:nvPr>
            <p:ph type="sldImg"/>
          </p:nvPr>
        </p:nvSpPr>
        <p:spPr>
          <a:ln/>
        </p:spPr>
      </p:sp>
      <p:sp>
        <p:nvSpPr>
          <p:cNvPr id="4177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7ADA50-D0A4-407B-91A6-AFA3FFA6FDE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87E8F6-A210-4D2B-B259-0230E93E5E8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79970" name="Rectangle 2"/>
          <p:cNvSpPr>
            <a:spLocks noGrp="1" noRot="1" noChangeAspect="1" noChangeArrowheads="1" noTextEdit="1"/>
          </p:cNvSpPr>
          <p:nvPr>
            <p:ph type="sldImg"/>
          </p:nvPr>
        </p:nvSpPr>
        <p:spPr>
          <a:ln/>
        </p:spPr>
      </p:sp>
      <p:sp>
        <p:nvSpPr>
          <p:cNvPr id="4179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521ECF-5848-41F4-B2DC-C215BA68470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82018" name="Rectangle 2"/>
          <p:cNvSpPr>
            <a:spLocks noGrp="1" noRot="1" noChangeAspect="1" noChangeArrowheads="1" noTextEdit="1"/>
          </p:cNvSpPr>
          <p:nvPr>
            <p:ph type="sldImg"/>
          </p:nvPr>
        </p:nvSpPr>
        <p:spPr>
          <a:ln/>
        </p:spPr>
      </p:sp>
      <p:sp>
        <p:nvSpPr>
          <p:cNvPr id="4182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EFBF71-3CC9-4B07-AC24-2A1366E22A12}" type="slidenum">
              <a:rPr lang="en-US" smtClean="0"/>
              <a:t>98</a:t>
            </a:fld>
            <a:endParaRPr lang="en-US"/>
          </a:p>
        </p:txBody>
      </p:sp>
    </p:spTree>
    <p:extLst>
      <p:ext uri="{BB962C8B-B14F-4D97-AF65-F5344CB8AC3E}">
        <p14:creationId xmlns:p14="http://schemas.microsoft.com/office/powerpoint/2010/main" val="18781113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028C44-D29D-445D-ABDF-E032855DAB9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273730" name="Rectangle 2"/>
          <p:cNvSpPr>
            <a:spLocks noGrp="1" noRot="1" noChangeAspect="1" noChangeArrowheads="1" noTextEdit="1"/>
          </p:cNvSpPr>
          <p:nvPr>
            <p:ph type="sldImg"/>
          </p:nvPr>
        </p:nvSpPr>
        <p:spPr>
          <a:ln/>
        </p:spPr>
      </p:sp>
      <p:sp>
        <p:nvSpPr>
          <p:cNvPr id="3273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806354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D7959B-A43D-4C51-973E-A18E82B0AA7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31074" name="Rectangle 2"/>
          <p:cNvSpPr>
            <a:spLocks noGrp="1" noRot="1" noChangeAspect="1" noChangeArrowheads="1" noTextEdit="1"/>
          </p:cNvSpPr>
          <p:nvPr>
            <p:ph type="sldImg"/>
          </p:nvPr>
        </p:nvSpPr>
        <p:spPr>
          <a:ln/>
        </p:spPr>
      </p:sp>
      <p:sp>
        <p:nvSpPr>
          <p:cNvPr id="33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900C27-5660-4293-9F8E-EA66A8A8885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14690" name="Rectangle 2"/>
          <p:cNvSpPr>
            <a:spLocks noGrp="1" noRot="1" noChangeAspect="1" noChangeArrowheads="1" noTextEdit="1"/>
          </p:cNvSpPr>
          <p:nvPr>
            <p:ph type="sldImg"/>
          </p:nvPr>
        </p:nvSpPr>
        <p:spPr>
          <a:ln/>
        </p:spPr>
      </p:sp>
      <p:sp>
        <p:nvSpPr>
          <p:cNvPr id="331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0ECD0B-54BB-4C41-86A3-D530BA6AD27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270480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0ECD0B-54BB-4C41-86A3-D530BA6AD27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8520632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C8675-1CF0-4F61-8708-293F326C7A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91490" name="Rectangle 2"/>
          <p:cNvSpPr>
            <a:spLocks noGrp="1" noRot="1" noChangeAspect="1" noChangeArrowheads="1" noTextEdit="1"/>
          </p:cNvSpPr>
          <p:nvPr>
            <p:ph type="sldImg"/>
          </p:nvPr>
        </p:nvSpPr>
        <p:spPr>
          <a:ln/>
        </p:spPr>
      </p:sp>
      <p:sp>
        <p:nvSpPr>
          <p:cNvPr id="33914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1534226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653D2F-545F-4198-AE8F-32006FA3473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075436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63541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6943150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0455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829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62792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23229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94408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42332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00607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20225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0988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1056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13584078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37256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5058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85920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76377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60680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31555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0362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06619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578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9870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5898210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95209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52160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9450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55544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56073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3280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18644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69400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76200"/>
            <a:ext cx="2768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1026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60552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D799-77CC-4D6D-BC26-F511A1528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7D38D-604F-40AD-8768-6E7D0F12E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F062B-B85D-44ED-92C3-5F6ED5BBB797}"/>
              </a:ext>
            </a:extLst>
          </p:cNvPr>
          <p:cNvSpPr>
            <a:spLocks noGrp="1"/>
          </p:cNvSpPr>
          <p:nvPr>
            <p:ph type="dt" sz="half" idx="10"/>
          </p:nvPr>
        </p:nvSpPr>
        <p:spPr/>
        <p:txBody>
          <a:bodyPr/>
          <a:lstStyle/>
          <a:p>
            <a:fld id="{71563D4E-BA2A-4946-84BC-FE2F4DD8E517}" type="datetimeFigureOut">
              <a:rPr lang="en-US" smtClean="0"/>
              <a:t>6/26/2023</a:t>
            </a:fld>
            <a:endParaRPr lang="en-US"/>
          </a:p>
        </p:txBody>
      </p:sp>
      <p:sp>
        <p:nvSpPr>
          <p:cNvPr id="5" name="Footer Placeholder 4">
            <a:extLst>
              <a:ext uri="{FF2B5EF4-FFF2-40B4-BE49-F238E27FC236}">
                <a16:creationId xmlns:a16="http://schemas.microsoft.com/office/drawing/2014/main" id="{4331A21F-D420-4031-8EA7-AA926DD71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D6495-38E2-469B-871A-4FB72F176C35}"/>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262960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4442753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F7E8-5C8D-41F9-B5E1-60D4B96BC9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10EA2-DBE2-42F4-A311-AB9E5D76D8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0BE70-AF9E-44A8-A035-2D3808A0F937}"/>
              </a:ext>
            </a:extLst>
          </p:cNvPr>
          <p:cNvSpPr>
            <a:spLocks noGrp="1"/>
          </p:cNvSpPr>
          <p:nvPr>
            <p:ph type="dt" sz="half" idx="10"/>
          </p:nvPr>
        </p:nvSpPr>
        <p:spPr/>
        <p:txBody>
          <a:bodyPr/>
          <a:lstStyle/>
          <a:p>
            <a:fld id="{71563D4E-BA2A-4946-84BC-FE2F4DD8E517}" type="datetimeFigureOut">
              <a:rPr lang="en-US" smtClean="0"/>
              <a:t>6/26/2023</a:t>
            </a:fld>
            <a:endParaRPr lang="en-US"/>
          </a:p>
        </p:txBody>
      </p:sp>
      <p:sp>
        <p:nvSpPr>
          <p:cNvPr id="5" name="Footer Placeholder 4">
            <a:extLst>
              <a:ext uri="{FF2B5EF4-FFF2-40B4-BE49-F238E27FC236}">
                <a16:creationId xmlns:a16="http://schemas.microsoft.com/office/drawing/2014/main" id="{95B7E2FF-DAF8-4900-AD0F-5E6037A87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89040-9A6D-4803-8101-E66B2FB6B742}"/>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1682705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D928-60C2-4007-BBF0-405E8711F6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C572A4-5DEB-4354-883D-CDF0C7E8A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8C7199-A688-40DA-992F-8E52907FF68F}"/>
              </a:ext>
            </a:extLst>
          </p:cNvPr>
          <p:cNvSpPr>
            <a:spLocks noGrp="1"/>
          </p:cNvSpPr>
          <p:nvPr>
            <p:ph type="dt" sz="half" idx="10"/>
          </p:nvPr>
        </p:nvSpPr>
        <p:spPr/>
        <p:txBody>
          <a:bodyPr/>
          <a:lstStyle/>
          <a:p>
            <a:fld id="{71563D4E-BA2A-4946-84BC-FE2F4DD8E517}" type="datetimeFigureOut">
              <a:rPr lang="en-US" smtClean="0"/>
              <a:t>6/26/2023</a:t>
            </a:fld>
            <a:endParaRPr lang="en-US"/>
          </a:p>
        </p:txBody>
      </p:sp>
      <p:sp>
        <p:nvSpPr>
          <p:cNvPr id="5" name="Footer Placeholder 4">
            <a:extLst>
              <a:ext uri="{FF2B5EF4-FFF2-40B4-BE49-F238E27FC236}">
                <a16:creationId xmlns:a16="http://schemas.microsoft.com/office/drawing/2014/main" id="{BE281AB6-2D45-427B-9E8A-CD2A8F730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88CB9-160C-4418-A39A-D6CE1CC081A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4710998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F316-DCD8-4F03-AC33-8D00EEADC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2F6E8-5CB4-4F0B-9542-3CC9FC3FD9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98FD4-816D-4185-B53D-C9858D7060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30AC5-5B7D-47A8-9256-E35E3773666B}"/>
              </a:ext>
            </a:extLst>
          </p:cNvPr>
          <p:cNvSpPr>
            <a:spLocks noGrp="1"/>
          </p:cNvSpPr>
          <p:nvPr>
            <p:ph type="dt" sz="half" idx="10"/>
          </p:nvPr>
        </p:nvSpPr>
        <p:spPr/>
        <p:txBody>
          <a:bodyPr/>
          <a:lstStyle/>
          <a:p>
            <a:fld id="{71563D4E-BA2A-4946-84BC-FE2F4DD8E517}" type="datetimeFigureOut">
              <a:rPr lang="en-US" smtClean="0"/>
              <a:t>6/26/2023</a:t>
            </a:fld>
            <a:endParaRPr lang="en-US"/>
          </a:p>
        </p:txBody>
      </p:sp>
      <p:sp>
        <p:nvSpPr>
          <p:cNvPr id="6" name="Footer Placeholder 5">
            <a:extLst>
              <a:ext uri="{FF2B5EF4-FFF2-40B4-BE49-F238E27FC236}">
                <a16:creationId xmlns:a16="http://schemas.microsoft.com/office/drawing/2014/main" id="{AF72C15C-08A6-4399-ADEA-D87670932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B1C65-1F27-435A-87B6-A1737009BF77}"/>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3032737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0AFC-15DE-48F2-A393-42C962E1BA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E54AC3-354A-426C-ACD0-DD3144D487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23B3D5-0B2F-452F-A802-CB747E5E21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06A49-308D-4E71-BAC0-D683B2CA5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D8596D3-3AC1-4119-8B77-9875C0CDCE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1A0E4-C271-4C4A-9F67-68C6EB67B226}"/>
              </a:ext>
            </a:extLst>
          </p:cNvPr>
          <p:cNvSpPr>
            <a:spLocks noGrp="1"/>
          </p:cNvSpPr>
          <p:nvPr>
            <p:ph type="dt" sz="half" idx="10"/>
          </p:nvPr>
        </p:nvSpPr>
        <p:spPr/>
        <p:txBody>
          <a:bodyPr/>
          <a:lstStyle/>
          <a:p>
            <a:fld id="{71563D4E-BA2A-4946-84BC-FE2F4DD8E517}" type="datetimeFigureOut">
              <a:rPr lang="en-US" smtClean="0"/>
              <a:t>6/26/2023</a:t>
            </a:fld>
            <a:endParaRPr lang="en-US"/>
          </a:p>
        </p:txBody>
      </p:sp>
      <p:sp>
        <p:nvSpPr>
          <p:cNvPr id="8" name="Footer Placeholder 7">
            <a:extLst>
              <a:ext uri="{FF2B5EF4-FFF2-40B4-BE49-F238E27FC236}">
                <a16:creationId xmlns:a16="http://schemas.microsoft.com/office/drawing/2014/main" id="{0C947122-DFD2-44AC-9DB9-1C02763DF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0813EE-E503-4CEE-9F22-31A8721866CB}"/>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6011904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E822-FDFD-41E3-8C32-AC45FAC61D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536AF-25A2-405C-BAE0-DEBE81606F89}"/>
              </a:ext>
            </a:extLst>
          </p:cNvPr>
          <p:cNvSpPr>
            <a:spLocks noGrp="1"/>
          </p:cNvSpPr>
          <p:nvPr>
            <p:ph type="dt" sz="half" idx="10"/>
          </p:nvPr>
        </p:nvSpPr>
        <p:spPr/>
        <p:txBody>
          <a:bodyPr/>
          <a:lstStyle/>
          <a:p>
            <a:fld id="{71563D4E-BA2A-4946-84BC-FE2F4DD8E517}" type="datetimeFigureOut">
              <a:rPr lang="en-US" smtClean="0"/>
              <a:t>6/26/2023</a:t>
            </a:fld>
            <a:endParaRPr lang="en-US"/>
          </a:p>
        </p:txBody>
      </p:sp>
      <p:sp>
        <p:nvSpPr>
          <p:cNvPr id="4" name="Footer Placeholder 3">
            <a:extLst>
              <a:ext uri="{FF2B5EF4-FFF2-40B4-BE49-F238E27FC236}">
                <a16:creationId xmlns:a16="http://schemas.microsoft.com/office/drawing/2014/main" id="{DCA6E52B-F48D-4412-AC99-B21FC5FC0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1CE3C0-1353-42DC-92C0-8B87C2E72F0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4145840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6FFBC-71B9-4F1D-9846-CA84AC28FA3C}"/>
              </a:ext>
            </a:extLst>
          </p:cNvPr>
          <p:cNvSpPr>
            <a:spLocks noGrp="1"/>
          </p:cNvSpPr>
          <p:nvPr>
            <p:ph type="dt" sz="half" idx="10"/>
          </p:nvPr>
        </p:nvSpPr>
        <p:spPr/>
        <p:txBody>
          <a:bodyPr/>
          <a:lstStyle/>
          <a:p>
            <a:fld id="{71563D4E-BA2A-4946-84BC-FE2F4DD8E517}" type="datetimeFigureOut">
              <a:rPr lang="en-US" smtClean="0"/>
              <a:t>6/26/2023</a:t>
            </a:fld>
            <a:endParaRPr lang="en-US"/>
          </a:p>
        </p:txBody>
      </p:sp>
      <p:sp>
        <p:nvSpPr>
          <p:cNvPr id="3" name="Footer Placeholder 2">
            <a:extLst>
              <a:ext uri="{FF2B5EF4-FFF2-40B4-BE49-F238E27FC236}">
                <a16:creationId xmlns:a16="http://schemas.microsoft.com/office/drawing/2014/main" id="{6ACFC541-0F34-4B12-BA77-D0C001630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CA7E3-8E10-46C9-8587-ABC7CD8AFF38}"/>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8586189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48E6-1996-4E97-A993-166404638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640124-3D4E-48BE-8928-DD2009426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B1BCF-63D0-49C3-9767-06B6877DB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C1EDC1-A2D3-4CC9-B8F5-A38B9D0CBD38}"/>
              </a:ext>
            </a:extLst>
          </p:cNvPr>
          <p:cNvSpPr>
            <a:spLocks noGrp="1"/>
          </p:cNvSpPr>
          <p:nvPr>
            <p:ph type="dt" sz="half" idx="10"/>
          </p:nvPr>
        </p:nvSpPr>
        <p:spPr/>
        <p:txBody>
          <a:bodyPr/>
          <a:lstStyle/>
          <a:p>
            <a:fld id="{71563D4E-BA2A-4946-84BC-FE2F4DD8E517}" type="datetimeFigureOut">
              <a:rPr lang="en-US" smtClean="0"/>
              <a:t>6/26/2023</a:t>
            </a:fld>
            <a:endParaRPr lang="en-US"/>
          </a:p>
        </p:txBody>
      </p:sp>
      <p:sp>
        <p:nvSpPr>
          <p:cNvPr id="6" name="Footer Placeholder 5">
            <a:extLst>
              <a:ext uri="{FF2B5EF4-FFF2-40B4-BE49-F238E27FC236}">
                <a16:creationId xmlns:a16="http://schemas.microsoft.com/office/drawing/2014/main" id="{BC353AD8-83CB-4A4A-8654-108490881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84EE7-D519-4515-9BC3-E613B3C4B0F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6880104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8525-DD00-48FB-992E-B52A9BC6D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E129BB-A1CF-4102-9106-3F8EA5F56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83BB8-A1A3-4877-BEC9-52C21462E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DBD498-CFAF-49F3-8245-726B6B65385C}"/>
              </a:ext>
            </a:extLst>
          </p:cNvPr>
          <p:cNvSpPr>
            <a:spLocks noGrp="1"/>
          </p:cNvSpPr>
          <p:nvPr>
            <p:ph type="dt" sz="half" idx="10"/>
          </p:nvPr>
        </p:nvSpPr>
        <p:spPr/>
        <p:txBody>
          <a:bodyPr/>
          <a:lstStyle/>
          <a:p>
            <a:fld id="{71563D4E-BA2A-4946-84BC-FE2F4DD8E517}" type="datetimeFigureOut">
              <a:rPr lang="en-US" smtClean="0"/>
              <a:t>6/26/2023</a:t>
            </a:fld>
            <a:endParaRPr lang="en-US"/>
          </a:p>
        </p:txBody>
      </p:sp>
      <p:sp>
        <p:nvSpPr>
          <p:cNvPr id="6" name="Footer Placeholder 5">
            <a:extLst>
              <a:ext uri="{FF2B5EF4-FFF2-40B4-BE49-F238E27FC236}">
                <a16:creationId xmlns:a16="http://schemas.microsoft.com/office/drawing/2014/main" id="{CF0B8BF4-107B-422A-9E82-BE027735D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36A86-CE20-4924-BB4B-1CEFBD43F4BF}"/>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6517744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5764-7363-4000-BE14-15321DE11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88FA1-47AB-4CD9-BAFD-3947DD3FFB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99557-0F16-45B1-A92F-97A59D0D8392}"/>
              </a:ext>
            </a:extLst>
          </p:cNvPr>
          <p:cNvSpPr>
            <a:spLocks noGrp="1"/>
          </p:cNvSpPr>
          <p:nvPr>
            <p:ph type="dt" sz="half" idx="10"/>
          </p:nvPr>
        </p:nvSpPr>
        <p:spPr/>
        <p:txBody>
          <a:bodyPr/>
          <a:lstStyle/>
          <a:p>
            <a:fld id="{71563D4E-BA2A-4946-84BC-FE2F4DD8E517}" type="datetimeFigureOut">
              <a:rPr lang="en-US" smtClean="0"/>
              <a:t>6/26/2023</a:t>
            </a:fld>
            <a:endParaRPr lang="en-US"/>
          </a:p>
        </p:txBody>
      </p:sp>
      <p:sp>
        <p:nvSpPr>
          <p:cNvPr id="5" name="Footer Placeholder 4">
            <a:extLst>
              <a:ext uri="{FF2B5EF4-FFF2-40B4-BE49-F238E27FC236}">
                <a16:creationId xmlns:a16="http://schemas.microsoft.com/office/drawing/2014/main" id="{8C7CC5E0-3880-43BE-B2A9-74E8CEEDB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AABAB-C2A6-4C2D-BBEA-4D8F74438814}"/>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3042369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335CD-39A0-445F-B964-9A54E7492B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B2CEC-C976-464D-B584-6A4607376A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BF37A-AA1D-4A75-9DB9-8200DAED640A}"/>
              </a:ext>
            </a:extLst>
          </p:cNvPr>
          <p:cNvSpPr>
            <a:spLocks noGrp="1"/>
          </p:cNvSpPr>
          <p:nvPr>
            <p:ph type="dt" sz="half" idx="10"/>
          </p:nvPr>
        </p:nvSpPr>
        <p:spPr/>
        <p:txBody>
          <a:bodyPr/>
          <a:lstStyle/>
          <a:p>
            <a:fld id="{71563D4E-BA2A-4946-84BC-FE2F4DD8E517}" type="datetimeFigureOut">
              <a:rPr lang="en-US" smtClean="0"/>
              <a:t>6/26/2023</a:t>
            </a:fld>
            <a:endParaRPr lang="en-US"/>
          </a:p>
        </p:txBody>
      </p:sp>
      <p:sp>
        <p:nvSpPr>
          <p:cNvPr id="5" name="Footer Placeholder 4">
            <a:extLst>
              <a:ext uri="{FF2B5EF4-FFF2-40B4-BE49-F238E27FC236}">
                <a16:creationId xmlns:a16="http://schemas.microsoft.com/office/drawing/2014/main" id="{D8E239C3-2B4B-45A9-A2C5-8FEFDE3C4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7A812-2AFF-404B-951A-42778A3892B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192849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19614817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97B64FA-D4FD-47D7-8C4E-85CFF6C67DB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6039226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9CDE1A06-0283-4661-A604-469D908299E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2510420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986B7C4-5240-4F26-9BF3-F482D92E813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582386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BCE1DD2-886B-40A2-AF67-8DFEA23FF69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152967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1EC644E-E2D0-4CE6-AD2A-C14DEBF9E11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164301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487F9E5-1CE6-4DC8-8214-AE545A9A525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082521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F7BF3F0C-E4D2-485F-BAC0-3C126C7F60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843121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47DF6E02-3B34-4B6B-91D8-6F1FA4AD3A0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783345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58300F9-9ACD-4325-BBA7-9007FC3E007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6979014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911540B-28E8-40D7-9ACC-7EE477A5EE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13197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37631375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833E8A9-F36F-4816-B525-1890FCDAF95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6332717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4F2B076-5DB5-4B3A-B105-28481001FD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0906740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BF87870-7302-458A-8C69-8B72B109E9E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997536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54DD48E-D5CB-4A7B-A1D5-0DD5C9AC79B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165866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1DD67926-4559-47F6-8C06-2804C0AF0F0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909831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C6D7FF7-4486-4C35-9A9D-2A3F02E576F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499808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031572E5-E0E1-4341-AD36-5009066E33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542526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29927A-DCD6-4375-880A-790C4C4D8C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806934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7A53648-9A8E-4E3F-B55D-562C1A5463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11317954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8AEDB2F-6DD7-440B-908C-27F3ECE5679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08147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35266646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EBB3A62-4B24-4E6F-9620-BAE88F7F4D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514290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5ABCE-F031-4EA6-8350-982FF110D7F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456598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ED2F83-2CBF-42AE-853F-B4C8A8655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72050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B019AC-1347-4DD3-ACD8-0BB3279C3F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37703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B96C86-8575-4189-8AA3-CD27F0F88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14498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A7BA162-7A1F-4693-BB06-E5901FBD9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68621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46DA468-FFBF-4215-A7CB-F85AA265EF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185873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4214133-96A7-4C82-8B30-94A8779128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69788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01BA45D-626C-4A1F-9B49-74C23998CB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08937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C5D49D8-2455-4970-8A9B-9847C73F22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1087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201592503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7CF032D-170F-43C8-B803-7B22E4717E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74960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7D1D42-81FA-4B81-B79D-30F3ADE1DF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347247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133350"/>
            <a:ext cx="2794000" cy="6191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33350"/>
            <a:ext cx="8178800" cy="619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90A4CA-ABFE-47D6-986C-73AF9181C4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30257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73936C-09FD-4058-9F70-065B7ECA8B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23004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F9DDB5-3632-4C95-BA5D-FFDCD6191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69506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F4E4E4-50FA-42B2-A9FD-66C5DC982E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52755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40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230AE7-56D7-431F-B599-63B2695C1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03507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72551AC-5A2D-4A90-80D8-6ED4550739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22499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6293F15-FB93-45E4-851C-CAD680201B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55207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4994BCB-0606-44B9-92E4-7F064F67E6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0795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35352749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CA4F95-1F93-42FE-B6C1-540AEFA45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886807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825FC7-8C3C-4D6B-BADF-75EE250F6B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77146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E5473F-90F0-492E-926C-30D8D4BD61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9424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14300"/>
            <a:ext cx="2743200" cy="6210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14300"/>
            <a:ext cx="8026400" cy="6210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58AD68-8AF8-4CB4-A95E-BBDAF62355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163874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F10DD-0476-4914-B968-8ECEEA1FC1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C440D6-8A1B-45FF-923B-A208200AF4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FA4272-4F69-41E3-BBFE-18F934EF9B0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A365689-BEFA-48FF-9957-65E1526E16E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927B453-7851-40AF-8125-BCB70D28ABD7}"/>
              </a:ext>
            </a:extLst>
          </p:cNvPr>
          <p:cNvSpPr>
            <a:spLocks noGrp="1"/>
          </p:cNvSpPr>
          <p:nvPr>
            <p:ph type="sldNum" sz="quarter" idx="12"/>
          </p:nvPr>
        </p:nvSpPr>
        <p:spPr/>
        <p:txBody>
          <a:bodyPr/>
          <a:lstStyle>
            <a:lvl1pPr>
              <a:defRPr/>
            </a:lvl1pPr>
          </a:lstStyle>
          <a:p>
            <a:fld id="{709ABF90-FDFB-4631-9E65-777DFC56BE9B}" type="slidenum">
              <a:rPr lang="en-US" altLang="en-US"/>
              <a:pPr/>
              <a:t>‹#›</a:t>
            </a:fld>
            <a:endParaRPr lang="en-US" altLang="en-US"/>
          </a:p>
        </p:txBody>
      </p:sp>
    </p:spTree>
    <p:extLst>
      <p:ext uri="{BB962C8B-B14F-4D97-AF65-F5344CB8AC3E}">
        <p14:creationId xmlns:p14="http://schemas.microsoft.com/office/powerpoint/2010/main" val="385932598"/>
      </p:ext>
    </p:extLst>
  </p:cSld>
  <p:clrMapOvr>
    <a:masterClrMapping/>
  </p:clrMapOvr>
  <p:transition spd="slow">
    <p:zo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D198A-D27F-4DFB-843C-551F47BBEE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0A8012-624C-433A-8E37-8E74CF6C4B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68001-FFBE-47AF-80A8-2363EEDB54F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9312579-1681-49DF-818A-FE8EECEC931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2663573-282E-4F34-BF30-C2E0BBABE622}"/>
              </a:ext>
            </a:extLst>
          </p:cNvPr>
          <p:cNvSpPr>
            <a:spLocks noGrp="1"/>
          </p:cNvSpPr>
          <p:nvPr>
            <p:ph type="sldNum" sz="quarter" idx="12"/>
          </p:nvPr>
        </p:nvSpPr>
        <p:spPr/>
        <p:txBody>
          <a:bodyPr/>
          <a:lstStyle>
            <a:lvl1pPr>
              <a:defRPr/>
            </a:lvl1pPr>
          </a:lstStyle>
          <a:p>
            <a:fld id="{3D4EF9FB-080C-4766-B85B-F8F489B47966}" type="slidenum">
              <a:rPr lang="en-US" altLang="en-US"/>
              <a:pPr/>
              <a:t>‹#›</a:t>
            </a:fld>
            <a:endParaRPr lang="en-US" altLang="en-US"/>
          </a:p>
        </p:txBody>
      </p:sp>
    </p:spTree>
    <p:extLst>
      <p:ext uri="{BB962C8B-B14F-4D97-AF65-F5344CB8AC3E}">
        <p14:creationId xmlns:p14="http://schemas.microsoft.com/office/powerpoint/2010/main" val="1424460014"/>
      </p:ext>
    </p:extLst>
  </p:cSld>
  <p:clrMapOvr>
    <a:masterClrMapping/>
  </p:clrMapOvr>
  <p:transition spd="slow">
    <p:zo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B73B4-48C5-4AB8-A80F-887AE7163CD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9D5EDB-CDAC-46E9-8C8A-445F2BD7E419}"/>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A704EA0-8C97-426F-B45A-D057238F4BF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A2AF623-03AF-4BB7-9A7B-FA94A76EF65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D3F1F3A-7909-42B1-B000-F352BB55C844}"/>
              </a:ext>
            </a:extLst>
          </p:cNvPr>
          <p:cNvSpPr>
            <a:spLocks noGrp="1"/>
          </p:cNvSpPr>
          <p:nvPr>
            <p:ph type="sldNum" sz="quarter" idx="12"/>
          </p:nvPr>
        </p:nvSpPr>
        <p:spPr/>
        <p:txBody>
          <a:bodyPr/>
          <a:lstStyle>
            <a:lvl1pPr>
              <a:defRPr/>
            </a:lvl1pPr>
          </a:lstStyle>
          <a:p>
            <a:fld id="{CB72A748-A9CA-44F4-B55B-101AB2FE5DE0}" type="slidenum">
              <a:rPr lang="en-US" altLang="en-US"/>
              <a:pPr/>
              <a:t>‹#›</a:t>
            </a:fld>
            <a:endParaRPr lang="en-US" altLang="en-US"/>
          </a:p>
        </p:txBody>
      </p:sp>
    </p:spTree>
    <p:extLst>
      <p:ext uri="{BB962C8B-B14F-4D97-AF65-F5344CB8AC3E}">
        <p14:creationId xmlns:p14="http://schemas.microsoft.com/office/powerpoint/2010/main" val="240150192"/>
      </p:ext>
    </p:extLst>
  </p:cSld>
  <p:clrMapOvr>
    <a:masterClrMapping/>
  </p:clrMapOvr>
  <p:transition spd="slow">
    <p:zo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9FB94-B9DC-4D8C-BBB0-4972E1A92C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3A0B5A-6F8E-4E47-9BE6-4F07365EF1D8}"/>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F95B97-DF14-4CF2-BC69-A49DC1C75B86}"/>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637276-933F-4C4F-9C63-08D208D9FFB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970B5A5-7353-46D9-85F1-8BF14D98947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D8342A2-763A-4B93-9F79-80E891DD84F3}"/>
              </a:ext>
            </a:extLst>
          </p:cNvPr>
          <p:cNvSpPr>
            <a:spLocks noGrp="1"/>
          </p:cNvSpPr>
          <p:nvPr>
            <p:ph type="sldNum" sz="quarter" idx="12"/>
          </p:nvPr>
        </p:nvSpPr>
        <p:spPr/>
        <p:txBody>
          <a:bodyPr/>
          <a:lstStyle>
            <a:lvl1pPr>
              <a:defRPr/>
            </a:lvl1pPr>
          </a:lstStyle>
          <a:p>
            <a:fld id="{D8119E7C-858D-4621-861A-1BF28C8CF282}" type="slidenum">
              <a:rPr lang="en-US" altLang="en-US"/>
              <a:pPr/>
              <a:t>‹#›</a:t>
            </a:fld>
            <a:endParaRPr lang="en-US" altLang="en-US"/>
          </a:p>
        </p:txBody>
      </p:sp>
    </p:spTree>
    <p:extLst>
      <p:ext uri="{BB962C8B-B14F-4D97-AF65-F5344CB8AC3E}">
        <p14:creationId xmlns:p14="http://schemas.microsoft.com/office/powerpoint/2010/main" val="1752818845"/>
      </p:ext>
    </p:extLst>
  </p:cSld>
  <p:clrMapOvr>
    <a:masterClrMapping/>
  </p:clrMapOvr>
  <p:transition spd="slow">
    <p:zo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60A4-2549-4968-9319-2110F09F79C1}"/>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68F6A6-A662-4E06-904F-1ABE43D9442F}"/>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B6983B-6766-4696-AD52-1E56AB4EA39A}"/>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123869-6EAD-4E8F-B4A5-D441E4B0670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7E1917-D968-4BD1-8689-D03717D17F0B}"/>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F73750-BE71-4E22-ABD8-1F65D048213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FDA1A05-C759-45FB-84A2-4DC1A38BB97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578AFEB-B19B-4E43-819E-7A1F2874B156}"/>
              </a:ext>
            </a:extLst>
          </p:cNvPr>
          <p:cNvSpPr>
            <a:spLocks noGrp="1"/>
          </p:cNvSpPr>
          <p:nvPr>
            <p:ph type="sldNum" sz="quarter" idx="12"/>
          </p:nvPr>
        </p:nvSpPr>
        <p:spPr/>
        <p:txBody>
          <a:bodyPr/>
          <a:lstStyle>
            <a:lvl1pPr>
              <a:defRPr/>
            </a:lvl1pPr>
          </a:lstStyle>
          <a:p>
            <a:fld id="{CFFD0C77-AA94-4240-B226-D53BD532914B}" type="slidenum">
              <a:rPr lang="en-US" altLang="en-US"/>
              <a:pPr/>
              <a:t>‹#›</a:t>
            </a:fld>
            <a:endParaRPr lang="en-US" altLang="en-US"/>
          </a:p>
        </p:txBody>
      </p:sp>
    </p:spTree>
    <p:extLst>
      <p:ext uri="{BB962C8B-B14F-4D97-AF65-F5344CB8AC3E}">
        <p14:creationId xmlns:p14="http://schemas.microsoft.com/office/powerpoint/2010/main" val="1843043278"/>
      </p:ext>
    </p:extLst>
  </p:cSld>
  <p:clrMapOvr>
    <a:masterClrMapping/>
  </p:clrMapOvr>
  <p:transition spd="slow">
    <p:zo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BC941-1976-4D3F-8832-3A89E76B5A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A2056D-F349-40EC-92C1-16B11FA85DD5}"/>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890859D-CDD7-426E-94D1-09006A10D600}"/>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50EDA74-0755-4C92-BF43-0C37BCD05EBD}"/>
              </a:ext>
            </a:extLst>
          </p:cNvPr>
          <p:cNvSpPr>
            <a:spLocks noGrp="1"/>
          </p:cNvSpPr>
          <p:nvPr>
            <p:ph type="sldNum" sz="quarter" idx="12"/>
          </p:nvPr>
        </p:nvSpPr>
        <p:spPr/>
        <p:txBody>
          <a:bodyPr/>
          <a:lstStyle>
            <a:lvl1pPr>
              <a:defRPr/>
            </a:lvl1pPr>
          </a:lstStyle>
          <a:p>
            <a:fld id="{093403A8-F662-4FDC-BD3B-C84E84D7B489}" type="slidenum">
              <a:rPr lang="en-US" altLang="en-US"/>
              <a:pPr/>
              <a:t>‹#›</a:t>
            </a:fld>
            <a:endParaRPr lang="en-US" altLang="en-US"/>
          </a:p>
        </p:txBody>
      </p:sp>
    </p:spTree>
    <p:extLst>
      <p:ext uri="{BB962C8B-B14F-4D97-AF65-F5344CB8AC3E}">
        <p14:creationId xmlns:p14="http://schemas.microsoft.com/office/powerpoint/2010/main" val="1422977400"/>
      </p:ext>
    </p:extLst>
  </p:cSld>
  <p:clrMapOvr>
    <a:masterClrMapping/>
  </p:clrMapOvr>
  <p:transition spd="slow">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6664777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712CA7-6ECF-4CDE-9CEA-2488D0935E6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2AD1D56-EF7E-4156-91D7-6096093B14C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016E337-57A9-4FBA-BC1A-4D2FAAE4EFA9}"/>
              </a:ext>
            </a:extLst>
          </p:cNvPr>
          <p:cNvSpPr>
            <a:spLocks noGrp="1"/>
          </p:cNvSpPr>
          <p:nvPr>
            <p:ph type="sldNum" sz="quarter" idx="12"/>
          </p:nvPr>
        </p:nvSpPr>
        <p:spPr/>
        <p:txBody>
          <a:bodyPr/>
          <a:lstStyle>
            <a:lvl1pPr>
              <a:defRPr/>
            </a:lvl1pPr>
          </a:lstStyle>
          <a:p>
            <a:fld id="{C432DFA7-96FE-430D-A1BE-4F9A1BA76EFE}" type="slidenum">
              <a:rPr lang="en-US" altLang="en-US"/>
              <a:pPr/>
              <a:t>‹#›</a:t>
            </a:fld>
            <a:endParaRPr lang="en-US" altLang="en-US"/>
          </a:p>
        </p:txBody>
      </p:sp>
    </p:spTree>
    <p:extLst>
      <p:ext uri="{BB962C8B-B14F-4D97-AF65-F5344CB8AC3E}">
        <p14:creationId xmlns:p14="http://schemas.microsoft.com/office/powerpoint/2010/main" val="1392926471"/>
      </p:ext>
    </p:extLst>
  </p:cSld>
  <p:clrMapOvr>
    <a:masterClrMapping/>
  </p:clrMapOvr>
  <p:transition spd="slow">
    <p:zo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31B09-8642-4A95-ABFA-EAAB18BDB77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6C243A-9CDF-4DA3-B701-B42C5ED8B524}"/>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508A08-5DC8-40C4-9ABA-BC82608C9B1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D63C57-E1EA-4734-976D-129B8E7437C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7FC3384-2BB3-4D53-B71E-5E4B68E9183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06C7F97-B5BA-41E4-BD6A-33B860959629}"/>
              </a:ext>
            </a:extLst>
          </p:cNvPr>
          <p:cNvSpPr>
            <a:spLocks noGrp="1"/>
          </p:cNvSpPr>
          <p:nvPr>
            <p:ph type="sldNum" sz="quarter" idx="12"/>
          </p:nvPr>
        </p:nvSpPr>
        <p:spPr/>
        <p:txBody>
          <a:bodyPr/>
          <a:lstStyle>
            <a:lvl1pPr>
              <a:defRPr/>
            </a:lvl1pPr>
          </a:lstStyle>
          <a:p>
            <a:fld id="{0A283F44-FE15-4431-83BF-64E6569D843A}" type="slidenum">
              <a:rPr lang="en-US" altLang="en-US"/>
              <a:pPr/>
              <a:t>‹#›</a:t>
            </a:fld>
            <a:endParaRPr lang="en-US" altLang="en-US"/>
          </a:p>
        </p:txBody>
      </p:sp>
    </p:spTree>
    <p:extLst>
      <p:ext uri="{BB962C8B-B14F-4D97-AF65-F5344CB8AC3E}">
        <p14:creationId xmlns:p14="http://schemas.microsoft.com/office/powerpoint/2010/main" val="618543881"/>
      </p:ext>
    </p:extLst>
  </p:cSld>
  <p:clrMapOvr>
    <a:masterClrMapping/>
  </p:clrMapOvr>
  <p:transition spd="slow">
    <p:zo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7CCCB-BDA7-4686-97F2-916E48CA20B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E7541C-342A-4968-9F08-EEC805D47A21}"/>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2685B3-80B1-42C1-9CD2-5D81D29AC00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D7874-4487-4048-86BA-D69A27D010A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0DB0E18-D767-42BB-A786-B5269A42A03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7B32247-8F7D-4E6B-B8CA-7E31CCCB2FA4}"/>
              </a:ext>
            </a:extLst>
          </p:cNvPr>
          <p:cNvSpPr>
            <a:spLocks noGrp="1"/>
          </p:cNvSpPr>
          <p:nvPr>
            <p:ph type="sldNum" sz="quarter" idx="12"/>
          </p:nvPr>
        </p:nvSpPr>
        <p:spPr/>
        <p:txBody>
          <a:bodyPr/>
          <a:lstStyle>
            <a:lvl1pPr>
              <a:defRPr/>
            </a:lvl1pPr>
          </a:lstStyle>
          <a:p>
            <a:fld id="{642CB8C0-90FE-4353-8E03-435A8306E7ED}" type="slidenum">
              <a:rPr lang="en-US" altLang="en-US"/>
              <a:pPr/>
              <a:t>‹#›</a:t>
            </a:fld>
            <a:endParaRPr lang="en-US" altLang="en-US"/>
          </a:p>
        </p:txBody>
      </p:sp>
    </p:spTree>
    <p:extLst>
      <p:ext uri="{BB962C8B-B14F-4D97-AF65-F5344CB8AC3E}">
        <p14:creationId xmlns:p14="http://schemas.microsoft.com/office/powerpoint/2010/main" val="559867656"/>
      </p:ext>
    </p:extLst>
  </p:cSld>
  <p:clrMapOvr>
    <a:masterClrMapping/>
  </p:clrMapOvr>
  <p:transition spd="slow">
    <p:zo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CB14-03A3-4EB7-8513-760784EEFD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37D0AC-E291-46BA-ACF1-EF64C57DED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BA147-E476-4CD9-A9AF-998A16595AE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7052819-D973-4A7E-B127-F8E62974AF2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F1A8677-1F6D-441A-9F91-EE7AAF7052F9}"/>
              </a:ext>
            </a:extLst>
          </p:cNvPr>
          <p:cNvSpPr>
            <a:spLocks noGrp="1"/>
          </p:cNvSpPr>
          <p:nvPr>
            <p:ph type="sldNum" sz="quarter" idx="12"/>
          </p:nvPr>
        </p:nvSpPr>
        <p:spPr/>
        <p:txBody>
          <a:bodyPr/>
          <a:lstStyle>
            <a:lvl1pPr>
              <a:defRPr/>
            </a:lvl1pPr>
          </a:lstStyle>
          <a:p>
            <a:fld id="{4FD0AD04-200D-4EDD-8269-C6616E8E27E6}" type="slidenum">
              <a:rPr lang="en-US" altLang="en-US"/>
              <a:pPr/>
              <a:t>‹#›</a:t>
            </a:fld>
            <a:endParaRPr lang="en-US" altLang="en-US"/>
          </a:p>
        </p:txBody>
      </p:sp>
    </p:spTree>
    <p:extLst>
      <p:ext uri="{BB962C8B-B14F-4D97-AF65-F5344CB8AC3E}">
        <p14:creationId xmlns:p14="http://schemas.microsoft.com/office/powerpoint/2010/main" val="668525170"/>
      </p:ext>
    </p:extLst>
  </p:cSld>
  <p:clrMapOvr>
    <a:masterClrMapping/>
  </p:clrMapOvr>
  <p:transition spd="slow">
    <p:zo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0157CD-6DEF-4C4F-861A-70490672F527}"/>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42CFA8-8903-407B-890D-9ECDCD94497A}"/>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8CA24-997A-46A8-A00F-F6843E8F44A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03A12D3-8243-4806-909E-A39D07C8DB6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43D3C16-7F4A-4F4B-A410-2C176263BB42}"/>
              </a:ext>
            </a:extLst>
          </p:cNvPr>
          <p:cNvSpPr>
            <a:spLocks noGrp="1"/>
          </p:cNvSpPr>
          <p:nvPr>
            <p:ph type="sldNum" sz="quarter" idx="12"/>
          </p:nvPr>
        </p:nvSpPr>
        <p:spPr/>
        <p:txBody>
          <a:bodyPr/>
          <a:lstStyle>
            <a:lvl1pPr>
              <a:defRPr/>
            </a:lvl1pPr>
          </a:lstStyle>
          <a:p>
            <a:fld id="{1D82F385-5744-4CA0-B507-8D0595DFE2ED}" type="slidenum">
              <a:rPr lang="en-US" altLang="en-US"/>
              <a:pPr/>
              <a:t>‹#›</a:t>
            </a:fld>
            <a:endParaRPr lang="en-US" altLang="en-US"/>
          </a:p>
        </p:txBody>
      </p:sp>
    </p:spTree>
    <p:extLst>
      <p:ext uri="{BB962C8B-B14F-4D97-AF65-F5344CB8AC3E}">
        <p14:creationId xmlns:p14="http://schemas.microsoft.com/office/powerpoint/2010/main" val="68003562"/>
      </p:ext>
    </p:extLst>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402286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1688349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304084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3031134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1836652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1699369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F03B19D-8E4D-4D03-9C16-E16D5DE5CC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3027944"/>
      </p:ext>
    </p:extLst>
  </p:cSld>
  <p:clrMapOvr>
    <a:masterClrMapping/>
  </p:clrMapOvr>
  <p:transition spd="med">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44B7CB0-C4B0-48E7-9518-283A4B254B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1505320"/>
      </p:ext>
    </p:extLst>
  </p:cSld>
  <p:clrMapOvr>
    <a:masterClrMapping/>
  </p:clrMapOvr>
  <p:transition spd="med">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7ED70A-4029-4651-8880-9FE1C7176D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1747339"/>
      </p:ext>
    </p:extLst>
  </p:cSld>
  <p:clrMapOvr>
    <a:masterClrMapping/>
  </p:clrMapOvr>
  <p:transition spd="med">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97AA06-3358-4481-AD9E-A55403938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5969315"/>
      </p:ext>
    </p:extLst>
  </p:cSld>
  <p:clrMapOvr>
    <a:masterClrMapping/>
  </p:clrMapOvr>
  <p:transition spd="med">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6D36CFF-D4BD-4440-B806-97C234DF30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8175148"/>
      </p:ext>
    </p:extLst>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3909458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F8B05C-F12B-4604-98E7-20127226A4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8057397"/>
      </p:ext>
    </p:extLst>
  </p:cSld>
  <p:clrMapOvr>
    <a:masterClrMapping/>
  </p:clrMapOvr>
  <p:transition spd="med">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13D5CC0-41C5-4E69-9128-AAD5EFCD66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0740797"/>
      </p:ext>
    </p:extLst>
  </p:cSld>
  <p:clrMapOvr>
    <a:masterClrMapping/>
  </p:clrMapOvr>
  <p:transition spd="med">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8F1752D-F6C5-4F65-BEF7-9759895367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5918738"/>
      </p:ext>
    </p:extLst>
  </p:cSld>
  <p:clrMapOvr>
    <a:masterClrMapping/>
  </p:clrMapOvr>
  <p:transition spd="med">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BA78110-D9D5-4FA9-BB03-EC9C12CFD5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5765700"/>
      </p:ext>
    </p:extLst>
  </p:cSld>
  <p:clrMapOvr>
    <a:masterClrMapping/>
  </p:clrMapOvr>
  <p:transition spd="med">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DBB5D-F268-453C-AE9A-BA5A93C4FE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32366"/>
      </p:ext>
    </p:extLst>
  </p:cSld>
  <p:clrMapOvr>
    <a:masterClrMapping/>
  </p:clrMapOvr>
  <p:transition spd="med">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3F967D-32B3-4719-8F0C-29BD1FF2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0943581"/>
      </p:ext>
    </p:extLst>
  </p:cSld>
  <p:clrMapOvr>
    <a:masterClrMapping/>
  </p:clrMapOvr>
  <p:transition spd="med">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F3993A3-3AE2-4E34-B9CE-63DE6A59DA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86846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E2C5E1-0DF5-41C8-AC04-404D06674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87495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FA16E2-703A-49A5-9760-3C586839B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6857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3AABC9-C911-41CC-A858-9639D50E83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823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1959577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E59E483-A3BA-41A9-9912-2DE8AECF81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3839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4102E7C-64D8-47DC-9FC2-534E208B9B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956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2B35776-AD60-4D74-B000-84D0FD0A9A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51151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6A4249-9164-4525-B96F-397B18AE2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09780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0E49F5-0A68-4431-948B-4CBFD8A70C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610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905E9E-392F-4D1D-AD29-2B1CCB419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86722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B0F8DE-312C-431D-B259-814CA1B676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93642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153BE07-A8F1-49B9-BC33-0AAC2D09AD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8561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4A750F-1B46-4374-A838-3EE0560056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68402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472A8E-D04E-4126-8009-DBE18E5E0C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817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22568246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7B95F2-148F-4F9D-8E38-17A9B65BF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2136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6A2413-E691-489D-9BE3-CD0CD13E65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87140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torybook" pitchFamily="2" charset="0"/>
              </a:defRPr>
            </a:lvl1pPr>
          </a:lstStyle>
          <a:p>
            <a:pPr>
              <a:defRPr/>
            </a:pPr>
            <a:fld id="{5D11FE9B-F4D7-458B-AB4E-E728E51BA2E5}" type="slidenum">
              <a:rPr lang="en-US"/>
              <a:pPr>
                <a:defRPr/>
              </a:pPr>
              <a:t>‹#›</a:t>
            </a:fld>
            <a:endParaRPr lang="en-US"/>
          </a:p>
        </p:txBody>
      </p:sp>
    </p:spTree>
    <p:extLst>
      <p:ext uri="{BB962C8B-B14F-4D97-AF65-F5344CB8AC3E}">
        <p14:creationId xmlns:p14="http://schemas.microsoft.com/office/powerpoint/2010/main" val="4198582811"/>
      </p:ext>
    </p:extLst>
  </p:cSld>
  <p:clrMapOvr>
    <a:masterClrMapping/>
  </p:clrMapOvr>
  <p:transition spd="med">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torybook" pitchFamily="2" charset="0"/>
              </a:defRPr>
            </a:lvl1pPr>
          </a:lstStyle>
          <a:p>
            <a:pPr>
              <a:defRPr/>
            </a:pPr>
            <a:fld id="{20EC0BAC-DED7-4C73-9E41-1C022978A38B}" type="slidenum">
              <a:rPr lang="en-US"/>
              <a:pPr>
                <a:defRPr/>
              </a:pPr>
              <a:t>‹#›</a:t>
            </a:fld>
            <a:endParaRPr lang="en-US"/>
          </a:p>
        </p:txBody>
      </p:sp>
    </p:spTree>
    <p:extLst>
      <p:ext uri="{BB962C8B-B14F-4D97-AF65-F5344CB8AC3E}">
        <p14:creationId xmlns:p14="http://schemas.microsoft.com/office/powerpoint/2010/main" val="826465603"/>
      </p:ext>
    </p:extLst>
  </p:cSld>
  <p:clrMapOvr>
    <a:masterClrMapping/>
  </p:clrMapOvr>
  <p:transition spd="med">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torybook" pitchFamily="2" charset="0"/>
              </a:defRPr>
            </a:lvl1pPr>
          </a:lstStyle>
          <a:p>
            <a:pPr>
              <a:defRPr/>
            </a:pPr>
            <a:fld id="{33FB930A-3BA5-43B0-A14B-59A8CEFD94C4}" type="slidenum">
              <a:rPr lang="en-US"/>
              <a:pPr>
                <a:defRPr/>
              </a:pPr>
              <a:t>‹#›</a:t>
            </a:fld>
            <a:endParaRPr lang="en-US"/>
          </a:p>
        </p:txBody>
      </p:sp>
    </p:spTree>
    <p:extLst>
      <p:ext uri="{BB962C8B-B14F-4D97-AF65-F5344CB8AC3E}">
        <p14:creationId xmlns:p14="http://schemas.microsoft.com/office/powerpoint/2010/main" val="2605361859"/>
      </p:ext>
    </p:extLst>
  </p:cSld>
  <p:clrMapOvr>
    <a:masterClrMapping/>
  </p:clrMapOvr>
  <p:transition spd="med">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Storybook" pitchFamily="2" charset="0"/>
              </a:defRPr>
            </a:lvl1pPr>
          </a:lstStyle>
          <a:p>
            <a:pPr>
              <a:defRPr/>
            </a:pPr>
            <a:fld id="{E2FA96A3-FBEF-4A9D-BCBB-D13AA8B7B7AC}" type="slidenum">
              <a:rPr lang="en-US"/>
              <a:pPr>
                <a:defRPr/>
              </a:pPr>
              <a:t>‹#›</a:t>
            </a:fld>
            <a:endParaRPr lang="en-US"/>
          </a:p>
        </p:txBody>
      </p:sp>
    </p:spTree>
    <p:extLst>
      <p:ext uri="{BB962C8B-B14F-4D97-AF65-F5344CB8AC3E}">
        <p14:creationId xmlns:p14="http://schemas.microsoft.com/office/powerpoint/2010/main" val="2476615959"/>
      </p:ext>
    </p:extLst>
  </p:cSld>
  <p:clrMapOvr>
    <a:masterClrMapping/>
  </p:clrMapOvr>
  <p:transition spd="med">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Storybook" pitchFamily="2" charset="0"/>
              </a:defRPr>
            </a:lvl1pPr>
          </a:lstStyle>
          <a:p>
            <a:pPr>
              <a:defRPr/>
            </a:pPr>
            <a:fld id="{5AA70D3B-7916-49E0-8EF3-8F8D731F51AA}" type="slidenum">
              <a:rPr lang="en-US"/>
              <a:pPr>
                <a:defRPr/>
              </a:pPr>
              <a:t>‹#›</a:t>
            </a:fld>
            <a:endParaRPr lang="en-US"/>
          </a:p>
        </p:txBody>
      </p:sp>
    </p:spTree>
    <p:extLst>
      <p:ext uri="{BB962C8B-B14F-4D97-AF65-F5344CB8AC3E}">
        <p14:creationId xmlns:p14="http://schemas.microsoft.com/office/powerpoint/2010/main" val="3290834681"/>
      </p:ext>
    </p:extLst>
  </p:cSld>
  <p:clrMapOvr>
    <a:masterClrMapping/>
  </p:clrMapOvr>
  <p:transition spd="med">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Storybook" pitchFamily="2" charset="0"/>
              </a:defRPr>
            </a:lvl1pPr>
          </a:lstStyle>
          <a:p>
            <a:pPr>
              <a:defRPr/>
            </a:pPr>
            <a:fld id="{AB469600-B39A-440C-A4C4-1D1B708C6BB7}" type="slidenum">
              <a:rPr lang="en-US"/>
              <a:pPr>
                <a:defRPr/>
              </a:pPr>
              <a:t>‹#›</a:t>
            </a:fld>
            <a:endParaRPr lang="en-US"/>
          </a:p>
        </p:txBody>
      </p:sp>
    </p:spTree>
    <p:extLst>
      <p:ext uri="{BB962C8B-B14F-4D97-AF65-F5344CB8AC3E}">
        <p14:creationId xmlns:p14="http://schemas.microsoft.com/office/powerpoint/2010/main" val="3329167581"/>
      </p:ext>
    </p:extLst>
  </p:cSld>
  <p:clrMapOvr>
    <a:masterClrMapping/>
  </p:clrMapOvr>
  <p:transition spd="med">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Storybook" pitchFamily="2" charset="0"/>
              </a:defRPr>
            </a:lvl1pPr>
          </a:lstStyle>
          <a:p>
            <a:pPr>
              <a:defRPr/>
            </a:pPr>
            <a:fld id="{862E64B6-1809-4B21-B75B-89F484262646}" type="slidenum">
              <a:rPr lang="en-US"/>
              <a:pPr>
                <a:defRPr/>
              </a:pPr>
              <a:t>‹#›</a:t>
            </a:fld>
            <a:endParaRPr lang="en-US"/>
          </a:p>
        </p:txBody>
      </p:sp>
    </p:spTree>
    <p:extLst>
      <p:ext uri="{BB962C8B-B14F-4D97-AF65-F5344CB8AC3E}">
        <p14:creationId xmlns:p14="http://schemas.microsoft.com/office/powerpoint/2010/main" val="686191279"/>
      </p:ext>
    </p:extLst>
  </p:cSld>
  <p:clrMapOvr>
    <a:masterClrMapping/>
  </p:clrMapOvr>
  <p:transition spd="med">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Storybook" pitchFamily="2" charset="0"/>
              </a:defRPr>
            </a:lvl1pPr>
          </a:lstStyle>
          <a:p>
            <a:pPr>
              <a:defRPr/>
            </a:pPr>
            <a:fld id="{9CD1F9A5-83BB-420A-900F-1D3B74A0A08E}" type="slidenum">
              <a:rPr lang="en-US"/>
              <a:pPr>
                <a:defRPr/>
              </a:pPr>
              <a:t>‹#›</a:t>
            </a:fld>
            <a:endParaRPr lang="en-US"/>
          </a:p>
        </p:txBody>
      </p:sp>
    </p:spTree>
    <p:extLst>
      <p:ext uri="{BB962C8B-B14F-4D97-AF65-F5344CB8AC3E}">
        <p14:creationId xmlns:p14="http://schemas.microsoft.com/office/powerpoint/2010/main" val="3304772848"/>
      </p:ext>
    </p:extLst>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22027985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Storybook" pitchFamily="2" charset="0"/>
              </a:defRPr>
            </a:lvl1pPr>
          </a:lstStyle>
          <a:p>
            <a:pPr>
              <a:defRPr/>
            </a:pPr>
            <a:fld id="{63D15388-72EF-42D1-A103-16A139F47D1C}" type="slidenum">
              <a:rPr lang="en-US"/>
              <a:pPr>
                <a:defRPr/>
              </a:pPr>
              <a:t>‹#›</a:t>
            </a:fld>
            <a:endParaRPr lang="en-US"/>
          </a:p>
        </p:txBody>
      </p:sp>
    </p:spTree>
    <p:extLst>
      <p:ext uri="{BB962C8B-B14F-4D97-AF65-F5344CB8AC3E}">
        <p14:creationId xmlns:p14="http://schemas.microsoft.com/office/powerpoint/2010/main" val="3444028332"/>
      </p:ext>
    </p:extLst>
  </p:cSld>
  <p:clrMapOvr>
    <a:masterClrMapping/>
  </p:clrMapOvr>
  <p:transition spd="med">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torybook" pitchFamily="2" charset="0"/>
              </a:defRPr>
            </a:lvl1pPr>
          </a:lstStyle>
          <a:p>
            <a:pPr>
              <a:defRPr/>
            </a:pPr>
            <a:fld id="{C6ED0E1A-EEDB-48B9-9D0F-9513A85F87AE}" type="slidenum">
              <a:rPr lang="en-US"/>
              <a:pPr>
                <a:defRPr/>
              </a:pPr>
              <a:t>‹#›</a:t>
            </a:fld>
            <a:endParaRPr lang="en-US"/>
          </a:p>
        </p:txBody>
      </p:sp>
    </p:spTree>
    <p:extLst>
      <p:ext uri="{BB962C8B-B14F-4D97-AF65-F5344CB8AC3E}">
        <p14:creationId xmlns:p14="http://schemas.microsoft.com/office/powerpoint/2010/main" val="372626627"/>
      </p:ext>
    </p:extLst>
  </p:cSld>
  <p:clrMapOvr>
    <a:masterClrMapping/>
  </p:clrMapOvr>
  <p:transition spd="med">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torybook" pitchFamily="2" charset="0"/>
              </a:defRPr>
            </a:lvl1pPr>
          </a:lstStyle>
          <a:p>
            <a:pPr>
              <a:defRPr/>
            </a:pPr>
            <a:fld id="{547F475C-BC5C-40BF-8C9E-828F95100440}" type="slidenum">
              <a:rPr lang="en-US"/>
              <a:pPr>
                <a:defRPr/>
              </a:pPr>
              <a:t>‹#›</a:t>
            </a:fld>
            <a:endParaRPr lang="en-US"/>
          </a:p>
        </p:txBody>
      </p:sp>
    </p:spTree>
    <p:extLst>
      <p:ext uri="{BB962C8B-B14F-4D97-AF65-F5344CB8AC3E}">
        <p14:creationId xmlns:p14="http://schemas.microsoft.com/office/powerpoint/2010/main" val="276432537"/>
      </p:ext>
    </p:extLst>
  </p:cSld>
  <p:clrMapOvr>
    <a:masterClrMapping/>
  </p:clrMapOvr>
  <p:transition spd="med">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6932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8133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125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93413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72576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36244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5792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40703072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65584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48228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76211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73640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11358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69061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76060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03702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36187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2798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41225822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4219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85814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3847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49646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57506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48E6CA-B2A5-4A75-8DB6-4810DF970A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47402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D2B3C3B-AA31-4258-8D1A-05ABBE14A0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17078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C2C4C8A-5CFC-462C-BC06-377E557F70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71042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6E59A50-1556-41EA-99D7-54832C77A5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55370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295D5C9-D5EB-4E17-85B2-7979455201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2661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12246317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6F9D5BA-F138-4867-8F39-B45C33AE5B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18994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90E2520-C8D8-48B4-87F5-AA118BDD46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0533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A701709-358B-4175-95FA-2D60F3A0C4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69428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BC0C86-C8D5-43E9-98CB-CB639B6116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72245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8A8D50-F740-4B34-8D98-4BC89C8E7D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63575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1116F1A-B3DB-4F34-86EF-D3B61FED4A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57743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00970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18814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35248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76747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theme" Target="../theme/theme11.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2.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3.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image" Target="../media/image5.jpeg"/><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4.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theme" Target="../theme/theme2.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theme" Target="../theme/theme6.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theme" Target="../theme/theme8.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889635"/>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D050C-1D5C-4C90-8883-25F69CA8E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E429CC-5E4F-48F9-82D9-AFE46E9D6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450F7-7B2A-4336-8689-8CDB5FAC8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63D4E-BA2A-4946-84BC-FE2F4DD8E517}" type="datetimeFigureOut">
              <a:rPr lang="en-US" smtClean="0"/>
              <a:t>6/26/2023</a:t>
            </a:fld>
            <a:endParaRPr lang="en-US"/>
          </a:p>
        </p:txBody>
      </p:sp>
      <p:sp>
        <p:nvSpPr>
          <p:cNvPr id="5" name="Footer Placeholder 4">
            <a:extLst>
              <a:ext uri="{FF2B5EF4-FFF2-40B4-BE49-F238E27FC236}">
                <a16:creationId xmlns:a16="http://schemas.microsoft.com/office/drawing/2014/main" id="{AD229C9D-C254-4238-915F-721F25AE1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F69CB9-6A2A-4B67-91D0-1E0A482B0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25011-026A-44BA-8FD4-3387A3E125B5}" type="slidenum">
              <a:rPr lang="en-US" smtClean="0"/>
              <a:t>‹#›</a:t>
            </a:fld>
            <a:endParaRPr lang="en-US"/>
          </a:p>
        </p:txBody>
      </p:sp>
    </p:spTree>
    <p:extLst>
      <p:ext uri="{BB962C8B-B14F-4D97-AF65-F5344CB8AC3E}">
        <p14:creationId xmlns:p14="http://schemas.microsoft.com/office/powerpoint/2010/main" val="159236241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297D4D7C-CFC3-459A-9029-1E916FE945DB}"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3138683231"/>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1026"/>
          <p:cNvSpPr>
            <a:spLocks noGrp="1" noChangeArrowheads="1"/>
          </p:cNvSpPr>
          <p:nvPr>
            <p:ph type="title"/>
          </p:nvPr>
        </p:nvSpPr>
        <p:spPr bwMode="auto">
          <a:xfrm>
            <a:off x="508000" y="133350"/>
            <a:ext cx="11176000" cy="628650"/>
          </a:xfrm>
          <a:prstGeom prst="rect">
            <a:avLst/>
          </a:prstGeom>
          <a:noFill/>
          <a:ln w="9525">
            <a:noFill/>
            <a:miter lim="800000"/>
            <a:headEnd/>
            <a:tailEnd/>
          </a:ln>
          <a:effectLst>
            <a:outerShdw dist="35921" dir="2700000" algn="ctr" rotWithShape="0">
              <a:schemeClr val="hlink"/>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1027"/>
          <p:cNvSpPr>
            <a:spLocks noGrp="1" noChangeArrowheads="1"/>
          </p:cNvSpPr>
          <p:nvPr>
            <p:ph type="body" idx="1"/>
          </p:nvPr>
        </p:nvSpPr>
        <p:spPr bwMode="auto">
          <a:xfrm>
            <a:off x="1422400" y="990600"/>
            <a:ext cx="10261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276485"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276486"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E2DBE1A1-112C-4B97-8CD2-E7FC9C525592}"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891586996"/>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l" rtl="0" fontAlgn="base">
        <a:spcBef>
          <a:spcPct val="0"/>
        </a:spcBef>
        <a:spcAft>
          <a:spcPct val="0"/>
        </a:spcAft>
        <a:defRPr sz="4000" b="1">
          <a:solidFill>
            <a:schemeClr val="bg1"/>
          </a:solidFill>
          <a:latin typeface="+mj-lt"/>
          <a:ea typeface="+mj-ea"/>
          <a:cs typeface="+mj-cs"/>
        </a:defRPr>
      </a:lvl1pPr>
      <a:lvl2pPr algn="l" rtl="0" fontAlgn="base">
        <a:spcBef>
          <a:spcPct val="0"/>
        </a:spcBef>
        <a:spcAft>
          <a:spcPct val="0"/>
        </a:spcAft>
        <a:defRPr sz="4000" b="1">
          <a:solidFill>
            <a:schemeClr val="bg1"/>
          </a:solidFill>
          <a:latin typeface="Arial" charset="0"/>
          <a:ea typeface="ＭＳ Ｐゴシック" pitchFamily="124" charset="-128"/>
        </a:defRPr>
      </a:lvl2pPr>
      <a:lvl3pPr algn="l" rtl="0" fontAlgn="base">
        <a:spcBef>
          <a:spcPct val="0"/>
        </a:spcBef>
        <a:spcAft>
          <a:spcPct val="0"/>
        </a:spcAft>
        <a:defRPr sz="4000" b="1">
          <a:solidFill>
            <a:schemeClr val="bg1"/>
          </a:solidFill>
          <a:latin typeface="Arial" charset="0"/>
          <a:ea typeface="ＭＳ Ｐゴシック" pitchFamily="124" charset="-128"/>
        </a:defRPr>
      </a:lvl3pPr>
      <a:lvl4pPr algn="l" rtl="0" fontAlgn="base">
        <a:spcBef>
          <a:spcPct val="0"/>
        </a:spcBef>
        <a:spcAft>
          <a:spcPct val="0"/>
        </a:spcAft>
        <a:defRPr sz="4000" b="1">
          <a:solidFill>
            <a:schemeClr val="bg1"/>
          </a:solidFill>
          <a:latin typeface="Arial" charset="0"/>
          <a:ea typeface="ＭＳ Ｐゴシック" pitchFamily="124" charset="-128"/>
        </a:defRPr>
      </a:lvl4pPr>
      <a:lvl5pPr algn="l" rtl="0" fontAlgn="base">
        <a:spcBef>
          <a:spcPct val="0"/>
        </a:spcBef>
        <a:spcAft>
          <a:spcPct val="0"/>
        </a:spcAft>
        <a:defRPr sz="4000" b="1">
          <a:solidFill>
            <a:schemeClr val="bg1"/>
          </a:solidFill>
          <a:latin typeface="Arial" charset="0"/>
          <a:ea typeface="ＭＳ Ｐゴシック" pitchFamily="124" charset="-128"/>
        </a:defRPr>
      </a:lvl5pPr>
      <a:lvl6pPr marL="457200" algn="l" rtl="0" fontAlgn="base">
        <a:spcBef>
          <a:spcPct val="0"/>
        </a:spcBef>
        <a:spcAft>
          <a:spcPct val="0"/>
        </a:spcAft>
        <a:defRPr sz="4000" b="1">
          <a:solidFill>
            <a:schemeClr val="bg1"/>
          </a:solidFill>
          <a:latin typeface="Arial" charset="0"/>
          <a:ea typeface="ＭＳ Ｐゴシック" pitchFamily="124" charset="-128"/>
        </a:defRPr>
      </a:lvl6pPr>
      <a:lvl7pPr marL="914400" algn="l" rtl="0" fontAlgn="base">
        <a:spcBef>
          <a:spcPct val="0"/>
        </a:spcBef>
        <a:spcAft>
          <a:spcPct val="0"/>
        </a:spcAft>
        <a:defRPr sz="4000" b="1">
          <a:solidFill>
            <a:schemeClr val="bg1"/>
          </a:solidFill>
          <a:latin typeface="Arial" charset="0"/>
          <a:ea typeface="ＭＳ Ｐゴシック" pitchFamily="124" charset="-128"/>
        </a:defRPr>
      </a:lvl7pPr>
      <a:lvl8pPr marL="1371600" algn="l" rtl="0" fontAlgn="base">
        <a:spcBef>
          <a:spcPct val="0"/>
        </a:spcBef>
        <a:spcAft>
          <a:spcPct val="0"/>
        </a:spcAft>
        <a:defRPr sz="4000" b="1">
          <a:solidFill>
            <a:schemeClr val="bg1"/>
          </a:solidFill>
          <a:latin typeface="Arial" charset="0"/>
          <a:ea typeface="ＭＳ Ｐゴシック" pitchFamily="124" charset="-128"/>
        </a:defRPr>
      </a:lvl8pPr>
      <a:lvl9pPr marL="1828800" algn="l" rtl="0" fontAlgn="base">
        <a:spcBef>
          <a:spcPct val="0"/>
        </a:spcBef>
        <a:spcAft>
          <a:spcPct val="0"/>
        </a:spcAft>
        <a:defRPr sz="4000" b="1">
          <a:solidFill>
            <a:schemeClr val="bg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Rectangle 1026"/>
          <p:cNvSpPr>
            <a:spLocks noGrp="1" noChangeArrowheads="1"/>
          </p:cNvSpPr>
          <p:nvPr>
            <p:ph type="title"/>
          </p:nvPr>
        </p:nvSpPr>
        <p:spPr bwMode="auto">
          <a:xfrm>
            <a:off x="609600" y="114300"/>
            <a:ext cx="10972800" cy="609600"/>
          </a:xfrm>
          <a:prstGeom prst="rect">
            <a:avLst/>
          </a:prstGeom>
          <a:noFill/>
          <a:ln w="9525">
            <a:noFill/>
            <a:miter lim="800000"/>
            <a:headEnd/>
            <a:tailEnd/>
          </a:ln>
          <a:effectLst>
            <a:outerShdw dist="35921" dir="2700000" algn="ctr" rotWithShape="0">
              <a:srgbClr val="2F2F2F"/>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4435" name="Rectangle 1027"/>
          <p:cNvSpPr>
            <a:spLocks noGrp="1" noChangeArrowheads="1"/>
          </p:cNvSpPr>
          <p:nvPr>
            <p:ph type="body" idx="1"/>
          </p:nvPr>
        </p:nvSpPr>
        <p:spPr bwMode="auto">
          <a:xfrm>
            <a:off x="1422400" y="990600"/>
            <a:ext cx="10160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4436"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27443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274438"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89C5B08B-ABE5-442A-AC98-A32578F5832A}"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1924093708"/>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l" rtl="0" fontAlgn="base">
        <a:spcBef>
          <a:spcPct val="0"/>
        </a:spcBef>
        <a:spcAft>
          <a:spcPct val="0"/>
        </a:spcAft>
        <a:defRPr sz="4000" b="1">
          <a:solidFill>
            <a:srgbClr val="F9F4B1"/>
          </a:solidFill>
          <a:latin typeface="+mj-lt"/>
          <a:ea typeface="+mj-ea"/>
          <a:cs typeface="+mj-cs"/>
        </a:defRPr>
      </a:lvl1pPr>
      <a:lvl2pPr algn="l" rtl="0" fontAlgn="base">
        <a:spcBef>
          <a:spcPct val="0"/>
        </a:spcBef>
        <a:spcAft>
          <a:spcPct val="0"/>
        </a:spcAft>
        <a:defRPr sz="4000" b="1">
          <a:solidFill>
            <a:srgbClr val="F9F4B1"/>
          </a:solidFill>
          <a:latin typeface="Arial" charset="0"/>
          <a:ea typeface="ＭＳ Ｐゴシック" pitchFamily="124" charset="-128"/>
        </a:defRPr>
      </a:lvl2pPr>
      <a:lvl3pPr algn="l" rtl="0" fontAlgn="base">
        <a:spcBef>
          <a:spcPct val="0"/>
        </a:spcBef>
        <a:spcAft>
          <a:spcPct val="0"/>
        </a:spcAft>
        <a:defRPr sz="4000" b="1">
          <a:solidFill>
            <a:srgbClr val="F9F4B1"/>
          </a:solidFill>
          <a:latin typeface="Arial" charset="0"/>
          <a:ea typeface="ＭＳ Ｐゴシック" pitchFamily="124" charset="-128"/>
        </a:defRPr>
      </a:lvl3pPr>
      <a:lvl4pPr algn="l" rtl="0" fontAlgn="base">
        <a:spcBef>
          <a:spcPct val="0"/>
        </a:spcBef>
        <a:spcAft>
          <a:spcPct val="0"/>
        </a:spcAft>
        <a:defRPr sz="4000" b="1">
          <a:solidFill>
            <a:srgbClr val="F9F4B1"/>
          </a:solidFill>
          <a:latin typeface="Arial" charset="0"/>
          <a:ea typeface="ＭＳ Ｐゴシック" pitchFamily="124" charset="-128"/>
        </a:defRPr>
      </a:lvl4pPr>
      <a:lvl5pPr algn="l" rtl="0" fontAlgn="base">
        <a:spcBef>
          <a:spcPct val="0"/>
        </a:spcBef>
        <a:spcAft>
          <a:spcPct val="0"/>
        </a:spcAft>
        <a:defRPr sz="4000" b="1">
          <a:solidFill>
            <a:srgbClr val="F9F4B1"/>
          </a:solidFill>
          <a:latin typeface="Arial" charset="0"/>
          <a:ea typeface="ＭＳ Ｐゴシック" pitchFamily="124" charset="-128"/>
        </a:defRPr>
      </a:lvl5pPr>
      <a:lvl6pPr marL="457200" algn="l" rtl="0" fontAlgn="base">
        <a:spcBef>
          <a:spcPct val="0"/>
        </a:spcBef>
        <a:spcAft>
          <a:spcPct val="0"/>
        </a:spcAft>
        <a:defRPr sz="4000" b="1">
          <a:solidFill>
            <a:srgbClr val="F9F4B1"/>
          </a:solidFill>
          <a:latin typeface="Arial" charset="0"/>
          <a:ea typeface="ＭＳ Ｐゴシック" pitchFamily="124" charset="-128"/>
        </a:defRPr>
      </a:lvl6pPr>
      <a:lvl7pPr marL="914400" algn="l" rtl="0" fontAlgn="base">
        <a:spcBef>
          <a:spcPct val="0"/>
        </a:spcBef>
        <a:spcAft>
          <a:spcPct val="0"/>
        </a:spcAft>
        <a:defRPr sz="4000" b="1">
          <a:solidFill>
            <a:srgbClr val="F9F4B1"/>
          </a:solidFill>
          <a:latin typeface="Arial" charset="0"/>
          <a:ea typeface="ＭＳ Ｐゴシック" pitchFamily="124" charset="-128"/>
        </a:defRPr>
      </a:lvl7pPr>
      <a:lvl8pPr marL="1371600" algn="l" rtl="0" fontAlgn="base">
        <a:spcBef>
          <a:spcPct val="0"/>
        </a:spcBef>
        <a:spcAft>
          <a:spcPct val="0"/>
        </a:spcAft>
        <a:defRPr sz="4000" b="1">
          <a:solidFill>
            <a:srgbClr val="F9F4B1"/>
          </a:solidFill>
          <a:latin typeface="Arial" charset="0"/>
          <a:ea typeface="ＭＳ Ｐゴシック" pitchFamily="124" charset="-128"/>
        </a:defRPr>
      </a:lvl8pPr>
      <a:lvl9pPr marL="1828800" algn="l" rtl="0" fontAlgn="base">
        <a:spcBef>
          <a:spcPct val="0"/>
        </a:spcBef>
        <a:spcAft>
          <a:spcPct val="0"/>
        </a:spcAft>
        <a:defRPr sz="4000" b="1">
          <a:solidFill>
            <a:srgbClr val="F9F4B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rgbClr val="6C010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rgbClr val="6C0101"/>
          </a:solidFill>
          <a:latin typeface="+mn-lt"/>
          <a:ea typeface="+mn-ea"/>
        </a:defRPr>
      </a:lvl2pPr>
      <a:lvl3pPr marL="1143000" indent="-228600" algn="l" rtl="0" fontAlgn="base">
        <a:spcBef>
          <a:spcPct val="20000"/>
        </a:spcBef>
        <a:spcAft>
          <a:spcPct val="0"/>
        </a:spcAft>
        <a:buChar char="•"/>
        <a:defRPr sz="2400">
          <a:solidFill>
            <a:srgbClr val="6C010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F2E9455-C94A-4386-8421-1605C5F7839F}"/>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442C413-3B56-42C5-BF04-155129D2E597}"/>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140322D-ED86-497E-887E-124DABFDB7A1}"/>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81953A07-5442-4E10-8BD2-2036D8950C95}"/>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706C30F9-E920-4F24-90A1-19DB660412EA}"/>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BFCCC4F-62C5-4E52-9637-5A5EE92BB7A7}" type="slidenum">
              <a:rPr lang="en-US" altLang="en-US"/>
              <a:pPr/>
              <a:t>‹#›</a:t>
            </a:fld>
            <a:endParaRPr lang="en-US" altLang="en-US"/>
          </a:p>
        </p:txBody>
      </p:sp>
    </p:spTree>
    <p:extLst>
      <p:ext uri="{BB962C8B-B14F-4D97-AF65-F5344CB8AC3E}">
        <p14:creationId xmlns:p14="http://schemas.microsoft.com/office/powerpoint/2010/main" val="1028716065"/>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ransition spd="slow">
    <p:zoom/>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anose="02020603050405020304" pitchFamily="18" charset="0"/>
        </a:defRPr>
      </a:lvl2pPr>
      <a:lvl3pPr algn="ctr" rtl="0" eaLnBrk="0" fontAlgn="base" hangingPunct="0">
        <a:spcBef>
          <a:spcPct val="0"/>
        </a:spcBef>
        <a:spcAft>
          <a:spcPct val="0"/>
        </a:spcAft>
        <a:defRPr sz="4400">
          <a:solidFill>
            <a:schemeClr val="tx2"/>
          </a:solidFill>
          <a:latin typeface="Times" panose="02020603050405020304" pitchFamily="18" charset="0"/>
        </a:defRPr>
      </a:lvl3pPr>
      <a:lvl4pPr algn="ctr" rtl="0" eaLnBrk="0" fontAlgn="base" hangingPunct="0">
        <a:spcBef>
          <a:spcPct val="0"/>
        </a:spcBef>
        <a:spcAft>
          <a:spcPct val="0"/>
        </a:spcAft>
        <a:defRPr sz="4400">
          <a:solidFill>
            <a:schemeClr val="tx2"/>
          </a:solidFill>
          <a:latin typeface="Times" panose="02020603050405020304" pitchFamily="18" charset="0"/>
        </a:defRPr>
      </a:lvl4pPr>
      <a:lvl5pPr algn="ctr" rtl="0" eaLnBrk="0" fontAlgn="base" hangingPunct="0">
        <a:spcBef>
          <a:spcPct val="0"/>
        </a:spcBef>
        <a:spcAft>
          <a:spcPct val="0"/>
        </a:spcAft>
        <a:defRPr sz="4400">
          <a:solidFill>
            <a:schemeClr val="tx2"/>
          </a:solidFill>
          <a:latin typeface="Times" panose="02020603050405020304" pitchFamily="18" charset="0"/>
        </a:defRPr>
      </a:lvl5pPr>
      <a:lvl6pPr marL="457200" algn="ctr" rtl="0" eaLnBrk="0" fontAlgn="base" hangingPunct="0">
        <a:spcBef>
          <a:spcPct val="0"/>
        </a:spcBef>
        <a:spcAft>
          <a:spcPct val="0"/>
        </a:spcAft>
        <a:defRPr sz="4400">
          <a:solidFill>
            <a:schemeClr val="tx2"/>
          </a:solidFill>
          <a:latin typeface="Times" panose="02020603050405020304" pitchFamily="18" charset="0"/>
        </a:defRPr>
      </a:lvl6pPr>
      <a:lvl7pPr marL="914400" algn="ctr" rtl="0" eaLnBrk="0" fontAlgn="base" hangingPunct="0">
        <a:spcBef>
          <a:spcPct val="0"/>
        </a:spcBef>
        <a:spcAft>
          <a:spcPct val="0"/>
        </a:spcAft>
        <a:defRPr sz="4400">
          <a:solidFill>
            <a:schemeClr val="tx2"/>
          </a:solidFill>
          <a:latin typeface="Times" panose="02020603050405020304" pitchFamily="18" charset="0"/>
        </a:defRPr>
      </a:lvl7pPr>
      <a:lvl8pPr marL="1371600" algn="ctr" rtl="0" eaLnBrk="0" fontAlgn="base" hangingPunct="0">
        <a:spcBef>
          <a:spcPct val="0"/>
        </a:spcBef>
        <a:spcAft>
          <a:spcPct val="0"/>
        </a:spcAft>
        <a:defRPr sz="4400">
          <a:solidFill>
            <a:schemeClr val="tx2"/>
          </a:solidFill>
          <a:latin typeface="Times" panose="02020603050405020304" pitchFamily="18" charset="0"/>
        </a:defRPr>
      </a:lvl8pPr>
      <a:lvl9pPr marL="1828800" algn="ctr" rtl="0" eaLnBrk="0" fontAlgn="base" hangingPunct="0">
        <a:spcBef>
          <a:spcPct val="0"/>
        </a:spcBef>
        <a:spcAft>
          <a:spcPct val="0"/>
        </a:spcAft>
        <a:defRPr sz="4400">
          <a:solidFill>
            <a:schemeClr val="tx2"/>
          </a:solidFill>
          <a:latin typeface="Times"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8773176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06DB98B-FAD0-44A5-9D7E-70119A93C338}"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372408288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med">
    <p:dissolv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pitchFamily="-108" charset="-128"/>
        </a:defRPr>
      </a:lvl2pPr>
      <a:lvl3pPr algn="ctr" rtl="0" fontAlgn="base">
        <a:spcBef>
          <a:spcPct val="0"/>
        </a:spcBef>
        <a:spcAft>
          <a:spcPct val="0"/>
        </a:spcAft>
        <a:defRPr sz="4400">
          <a:solidFill>
            <a:schemeClr val="tx2"/>
          </a:solidFill>
          <a:latin typeface="Arial" charset="0"/>
          <a:ea typeface="ヒラギノ角ゴ Pro W3" pitchFamily="-108" charset="-128"/>
        </a:defRPr>
      </a:lvl3pPr>
      <a:lvl4pPr algn="ctr" rtl="0" fontAlgn="base">
        <a:spcBef>
          <a:spcPct val="0"/>
        </a:spcBef>
        <a:spcAft>
          <a:spcPct val="0"/>
        </a:spcAft>
        <a:defRPr sz="4400">
          <a:solidFill>
            <a:schemeClr val="tx2"/>
          </a:solidFill>
          <a:latin typeface="Arial" charset="0"/>
          <a:ea typeface="ヒラギノ角ゴ Pro W3" pitchFamily="-108" charset="-128"/>
        </a:defRPr>
      </a:lvl4pPr>
      <a:lvl5pPr algn="ctr" rtl="0" fontAlgn="base">
        <a:spcBef>
          <a:spcPct val="0"/>
        </a:spcBef>
        <a:spcAft>
          <a:spcPct val="0"/>
        </a:spcAft>
        <a:defRPr sz="4400">
          <a:solidFill>
            <a:schemeClr val="tx2"/>
          </a:solidFill>
          <a:latin typeface="Arial" charset="0"/>
          <a:ea typeface="ヒラギノ角ゴ Pro W3" pitchFamily="-108" charset="-128"/>
        </a:defRPr>
      </a:lvl5pPr>
      <a:lvl6pPr marL="457200" algn="ctr" rtl="0" fontAlgn="base">
        <a:spcBef>
          <a:spcPct val="0"/>
        </a:spcBef>
        <a:spcAft>
          <a:spcPct val="0"/>
        </a:spcAft>
        <a:defRPr sz="4400">
          <a:solidFill>
            <a:schemeClr val="tx2"/>
          </a:solidFill>
          <a:latin typeface="Arial" charset="0"/>
          <a:ea typeface="ヒラギノ角ゴ Pro W3" pitchFamily="-108" charset="-128"/>
        </a:defRPr>
      </a:lvl6pPr>
      <a:lvl7pPr marL="914400" algn="ctr" rtl="0" fontAlgn="base">
        <a:spcBef>
          <a:spcPct val="0"/>
        </a:spcBef>
        <a:spcAft>
          <a:spcPct val="0"/>
        </a:spcAft>
        <a:defRPr sz="4400">
          <a:solidFill>
            <a:schemeClr val="tx2"/>
          </a:solidFill>
          <a:latin typeface="Arial" charset="0"/>
          <a:ea typeface="ヒラギノ角ゴ Pro W3" pitchFamily="-108" charset="-128"/>
        </a:defRPr>
      </a:lvl7pPr>
      <a:lvl8pPr marL="1371600" algn="ctr" rtl="0" fontAlgn="base">
        <a:spcBef>
          <a:spcPct val="0"/>
        </a:spcBef>
        <a:spcAft>
          <a:spcPct val="0"/>
        </a:spcAft>
        <a:defRPr sz="4400">
          <a:solidFill>
            <a:schemeClr val="tx2"/>
          </a:solidFill>
          <a:latin typeface="Arial" charset="0"/>
          <a:ea typeface="ヒラギノ角ゴ Pro W3" pitchFamily="-108" charset="-128"/>
        </a:defRPr>
      </a:lvl8pPr>
      <a:lvl9pPr marL="1828800" algn="ctr" rtl="0" fontAlgn="base">
        <a:spcBef>
          <a:spcPct val="0"/>
        </a:spcBef>
        <a:spcAft>
          <a:spcPct val="0"/>
        </a:spcAft>
        <a:defRPr sz="4400">
          <a:solidFill>
            <a:schemeClr val="tx2"/>
          </a:solidFill>
          <a:latin typeface="Arial" charset="0"/>
          <a:ea typeface="ヒラギノ角ゴ Pro W3" pitchFamily="-108"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l">
              <a:defRPr/>
            </a:pPr>
            <a:endParaRPr lang="en-US">
              <a:solidFill>
                <a:srgbClr val="000000"/>
              </a:solidFill>
              <a:effectLst/>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ffectLst/>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30F13C9B-518E-4D42-A85E-969D3CD275C3}" type="slidenum">
              <a:rPr lang="en-US">
                <a:solidFill>
                  <a:srgbClr val="000000"/>
                </a:solidFill>
                <a:effectLst/>
              </a:rPr>
              <a:pPr>
                <a:defRPr/>
              </a:pPr>
              <a:t>‹#›</a:t>
            </a:fld>
            <a:endParaRPr lang="en-US">
              <a:solidFill>
                <a:srgbClr val="000000"/>
              </a:solidFill>
              <a:effectLst/>
            </a:endParaRPr>
          </a:p>
        </p:txBody>
      </p:sp>
    </p:spTree>
    <p:extLst>
      <p:ext uri="{BB962C8B-B14F-4D97-AF65-F5344CB8AC3E}">
        <p14:creationId xmlns:p14="http://schemas.microsoft.com/office/powerpoint/2010/main" val="79349965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defRPr>
            </a:lvl1pPr>
          </a:lstStyle>
          <a:p>
            <a:pPr algn="l">
              <a:defRPr/>
            </a:pPr>
            <a:endParaRPr lang="en-US">
              <a:effectLst/>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defRPr>
            </a:lvl1pPr>
          </a:lstStyle>
          <a:p>
            <a:pPr>
              <a:defRPr/>
            </a:pPr>
            <a:endParaRPr lang="en-US">
              <a:effectLst/>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978EC9A8-5466-494C-844A-219645AD25B6}" type="slidenum">
              <a:rPr lang="en-US">
                <a:effectLst/>
              </a:rPr>
              <a:pPr>
                <a:defRPr/>
              </a:pPr>
              <a:t>‹#›</a:t>
            </a:fld>
            <a:endParaRPr lang="en-US">
              <a:effectLst/>
            </a:endParaRPr>
          </a:p>
        </p:txBody>
      </p:sp>
    </p:spTree>
    <p:extLst>
      <p:ext uri="{BB962C8B-B14F-4D97-AF65-F5344CB8AC3E}">
        <p14:creationId xmlns:p14="http://schemas.microsoft.com/office/powerpoint/2010/main" val="389823492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pitchFamily="-108" charset="-128"/>
        </a:defRPr>
      </a:lvl2pPr>
      <a:lvl3pPr algn="ctr" rtl="0" eaLnBrk="0" fontAlgn="base" hangingPunct="0">
        <a:spcBef>
          <a:spcPct val="0"/>
        </a:spcBef>
        <a:spcAft>
          <a:spcPct val="0"/>
        </a:spcAft>
        <a:defRPr sz="4400">
          <a:solidFill>
            <a:schemeClr val="tx2"/>
          </a:solidFill>
          <a:latin typeface="Arial" charset="0"/>
          <a:ea typeface="ヒラギノ角ゴ Pro W3" pitchFamily="-108" charset="-128"/>
        </a:defRPr>
      </a:lvl3pPr>
      <a:lvl4pPr algn="ctr" rtl="0" eaLnBrk="0" fontAlgn="base" hangingPunct="0">
        <a:spcBef>
          <a:spcPct val="0"/>
        </a:spcBef>
        <a:spcAft>
          <a:spcPct val="0"/>
        </a:spcAft>
        <a:defRPr sz="4400">
          <a:solidFill>
            <a:schemeClr val="tx2"/>
          </a:solidFill>
          <a:latin typeface="Arial" charset="0"/>
          <a:ea typeface="ヒラギノ角ゴ Pro W3" pitchFamily="-108" charset="-128"/>
        </a:defRPr>
      </a:lvl4pPr>
      <a:lvl5pPr algn="ctr" rtl="0" eaLnBrk="0" fontAlgn="base" hangingPunct="0">
        <a:spcBef>
          <a:spcPct val="0"/>
        </a:spcBef>
        <a:spcAft>
          <a:spcPct val="0"/>
        </a:spcAft>
        <a:defRPr sz="4400">
          <a:solidFill>
            <a:schemeClr val="tx2"/>
          </a:solidFill>
          <a:latin typeface="Arial" charset="0"/>
          <a:ea typeface="ヒラギノ角ゴ Pro W3" pitchFamily="-108" charset="-128"/>
        </a:defRPr>
      </a:lvl5pPr>
      <a:lvl6pPr marL="457200" algn="ctr" rtl="0" fontAlgn="base">
        <a:spcBef>
          <a:spcPct val="0"/>
        </a:spcBef>
        <a:spcAft>
          <a:spcPct val="0"/>
        </a:spcAft>
        <a:defRPr sz="4400">
          <a:solidFill>
            <a:schemeClr val="tx2"/>
          </a:solidFill>
          <a:latin typeface="Arial" charset="0"/>
          <a:ea typeface="ヒラギノ角ゴ Pro W3" pitchFamily="-108" charset="-128"/>
        </a:defRPr>
      </a:lvl6pPr>
      <a:lvl7pPr marL="914400" algn="ctr" rtl="0" fontAlgn="base">
        <a:spcBef>
          <a:spcPct val="0"/>
        </a:spcBef>
        <a:spcAft>
          <a:spcPct val="0"/>
        </a:spcAft>
        <a:defRPr sz="4400">
          <a:solidFill>
            <a:schemeClr val="tx2"/>
          </a:solidFill>
          <a:latin typeface="Arial" charset="0"/>
          <a:ea typeface="ヒラギノ角ゴ Pro W3" pitchFamily="-108" charset="-128"/>
        </a:defRPr>
      </a:lvl7pPr>
      <a:lvl8pPr marL="1371600" algn="ctr" rtl="0" fontAlgn="base">
        <a:spcBef>
          <a:spcPct val="0"/>
        </a:spcBef>
        <a:spcAft>
          <a:spcPct val="0"/>
        </a:spcAft>
        <a:defRPr sz="4400">
          <a:solidFill>
            <a:schemeClr val="tx2"/>
          </a:solidFill>
          <a:latin typeface="Arial" charset="0"/>
          <a:ea typeface="ヒラギノ角ゴ Pro W3" pitchFamily="-108" charset="-128"/>
        </a:defRPr>
      </a:lvl8pPr>
      <a:lvl9pPr marL="1828800" algn="ctr" rtl="0" fontAlgn="base">
        <a:spcBef>
          <a:spcPct val="0"/>
        </a:spcBef>
        <a:spcAft>
          <a:spcPct val="0"/>
        </a:spcAft>
        <a:defRPr sz="4400">
          <a:solidFill>
            <a:schemeClr val="tx2"/>
          </a:solidFill>
          <a:latin typeface="Arial" charset="0"/>
          <a:ea typeface="ヒラギノ角ゴ Pro W3"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801530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endParaRPr lang="en-US" b="0">
              <a:solidFill>
                <a:srgbClr val="000000"/>
              </a:solidFill>
              <a:effectLst/>
              <a:latin typeface="Times New Roman" pitchFamily="18"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b="0">
              <a:solidFill>
                <a:srgbClr val="000000"/>
              </a:solidFill>
              <a:effectLst/>
              <a:latin typeface="Times New Roman" pitchFamily="18"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0365C09-6466-4552-9F70-A1AC8FEB5903}" type="slidenum">
              <a:rPr lang="en-US" b="0" smtClean="0">
                <a:solidFill>
                  <a:srgbClr val="000000"/>
                </a:solidFill>
                <a:effectLst/>
                <a:latin typeface="Times New Roman" pitchFamily="18" charset="0"/>
              </a:rPr>
              <a:pPr/>
              <a:t>‹#›</a:t>
            </a:fld>
            <a:endParaRPr lang="en-US" b="0">
              <a:solidFill>
                <a:srgbClr val="000000"/>
              </a:solidFill>
              <a:effectLst/>
              <a:latin typeface="Times New Roman" pitchFamily="18" charset="0"/>
            </a:endParaRPr>
          </a:p>
        </p:txBody>
      </p:sp>
    </p:spTree>
    <p:extLst>
      <p:ext uri="{BB962C8B-B14F-4D97-AF65-F5344CB8AC3E}">
        <p14:creationId xmlns:p14="http://schemas.microsoft.com/office/powerpoint/2010/main" val="262083370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Times New Roman" pitchFamily="18" charset="0"/>
        </a:defRPr>
      </a:lvl2pPr>
      <a:lvl3pPr algn="ctr" rtl="0" fontAlgn="base">
        <a:spcBef>
          <a:spcPct val="0"/>
        </a:spcBef>
        <a:spcAft>
          <a:spcPct val="0"/>
        </a:spcAft>
        <a:defRPr sz="4400">
          <a:solidFill>
            <a:schemeClr val="tx2"/>
          </a:solidFill>
          <a:latin typeface="Times New Roman" pitchFamily="18" charset="0"/>
          <a:cs typeface="Times New Roman" pitchFamily="18" charset="0"/>
        </a:defRPr>
      </a:lvl3pPr>
      <a:lvl4pPr algn="ctr" rtl="0" fontAlgn="base">
        <a:spcBef>
          <a:spcPct val="0"/>
        </a:spcBef>
        <a:spcAft>
          <a:spcPct val="0"/>
        </a:spcAft>
        <a:defRPr sz="4400">
          <a:solidFill>
            <a:schemeClr val="tx2"/>
          </a:solidFill>
          <a:latin typeface="Times New Roman" pitchFamily="18" charset="0"/>
          <a:cs typeface="Times New Roman" pitchFamily="18" charset="0"/>
        </a:defRPr>
      </a:lvl4pPr>
      <a:lvl5pPr algn="ctr" rtl="0" fontAlgn="base">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96070650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609600" y="76200"/>
            <a:ext cx="110744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422400" y="990600"/>
            <a:ext cx="1026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27546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27546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A0BB0890-FAC2-49D1-A222-66C6AFCC3B0F}"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3135653862"/>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10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5.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10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6.xml"/><Relationship Id="rId1" Type="http://schemas.openxmlformats.org/officeDocument/2006/relationships/slideLayout" Target="../slideLayouts/slideLayout119.xml"/><Relationship Id="rId4" Type="http://schemas.openxmlformats.org/officeDocument/2006/relationships/hyperlink" Target="The%20Firstborn%20of%20Every%20Creature.docx" TargetMode="External"/></Relationships>
</file>

<file path=ppt/slides/_rels/slide10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7.xml"/><Relationship Id="rId1" Type="http://schemas.openxmlformats.org/officeDocument/2006/relationships/slideLayout" Target="../slideLayouts/slideLayout119.xml"/></Relationships>
</file>

<file path=ppt/slides/_rels/slide10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8.xml"/><Relationship Id="rId1" Type="http://schemas.openxmlformats.org/officeDocument/2006/relationships/slideLayout" Target="../slideLayouts/slideLayout97.xml"/></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9.xml"/><Relationship Id="rId1" Type="http://schemas.openxmlformats.org/officeDocument/2006/relationships/slideLayout" Target="../slideLayouts/slideLayout119.xml"/><Relationship Id="rId4" Type="http://schemas.openxmlformats.org/officeDocument/2006/relationships/image" Target="../media/image98.jpeg"/></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0.xml"/><Relationship Id="rId1" Type="http://schemas.openxmlformats.org/officeDocument/2006/relationships/slideLayout" Target="../slideLayouts/slideLayout119.xml"/><Relationship Id="rId4" Type="http://schemas.openxmlformats.org/officeDocument/2006/relationships/hyperlink" Target="The%20Firstborn%20of%20Every%20Creature.docx" TargetMode="External"/></Relationships>
</file>

<file path=ppt/slides/_rels/slide10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0.xml"/></Relationships>
</file>

<file path=ppt/slides/_rels/slide10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1.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3.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7.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116.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30.xml"/></Relationships>
</file>

<file path=ppt/slides/_rels/slide11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8.xml"/><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9.xml"/><Relationship Id="rId1" Type="http://schemas.openxmlformats.org/officeDocument/2006/relationships/slideLayout" Target="../slideLayouts/slideLayout8.xml"/><Relationship Id="rId4" Type="http://schemas.openxmlformats.org/officeDocument/2006/relationships/image" Target="../media/image106.png"/></Relationships>
</file>

<file path=ppt/slides/_rels/slide1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0.xml"/><Relationship Id="rId1" Type="http://schemas.openxmlformats.org/officeDocument/2006/relationships/slideLayout" Target="../slideLayouts/slideLayout8.xml"/><Relationship Id="rId4" Type="http://schemas.openxmlformats.org/officeDocument/2006/relationships/image" Target="../media/image10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19.jpeg"/><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1.xml"/><Relationship Id="rId1" Type="http://schemas.openxmlformats.org/officeDocument/2006/relationships/slideLayout" Target="../slideLayouts/slideLayout9.xml"/><Relationship Id="rId4" Type="http://schemas.openxmlformats.org/officeDocument/2006/relationships/image" Target="../media/image107.png"/></Relationships>
</file>

<file path=ppt/slides/_rels/slide12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2.xml"/><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4.xml"/><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0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6.xml"/><Relationship Id="rId1" Type="http://schemas.openxmlformats.org/officeDocument/2006/relationships/slideLayout" Target="../slideLayouts/slideLayout8.xml"/><Relationship Id="rId5" Type="http://schemas.openxmlformats.org/officeDocument/2006/relationships/image" Target="../media/image114.jpeg"/><Relationship Id="rId4" Type="http://schemas.openxmlformats.org/officeDocument/2006/relationships/image" Target="../media/image113.jpeg"/></Relationships>
</file>

<file path=ppt/slides/_rels/slide128.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7.xml"/><Relationship Id="rId1" Type="http://schemas.openxmlformats.org/officeDocument/2006/relationships/slideLayout" Target="../slideLayouts/slideLayout16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8.xml"/><Relationship Id="rId1" Type="http://schemas.openxmlformats.org/officeDocument/2006/relationships/slideLayout" Target="../slideLayouts/slideLayout163.xml"/></Relationships>
</file>

<file path=ppt/slides/_rels/slide13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0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9.xml"/><Relationship Id="rId1" Type="http://schemas.openxmlformats.org/officeDocument/2006/relationships/slideLayout" Target="../slideLayouts/slideLayout163.xml"/><Relationship Id="rId4" Type="http://schemas.openxmlformats.org/officeDocument/2006/relationships/image" Target="../media/image118.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3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0.xml"/><Relationship Id="rId1" Type="http://schemas.openxmlformats.org/officeDocument/2006/relationships/slideLayout" Target="../slideLayouts/slideLayout18.xml"/><Relationship Id="rId5" Type="http://schemas.openxmlformats.org/officeDocument/2006/relationships/image" Target="../media/image121.jpeg"/><Relationship Id="rId4" Type="http://schemas.openxmlformats.org/officeDocument/2006/relationships/image" Target="../media/image120.jpeg"/></Relationships>
</file>

<file path=ppt/slides/_rels/slide13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2.xml"/><Relationship Id="rId1" Type="http://schemas.openxmlformats.org/officeDocument/2006/relationships/slideLayout" Target="../slideLayouts/slideLayout4.xml"/><Relationship Id="rId4" Type="http://schemas.openxmlformats.org/officeDocument/2006/relationships/image" Target="../media/image124.png"/></Relationships>
</file>

<file path=ppt/slides/_rels/slide13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3.xml"/><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4.xml"/><Relationship Id="rId1" Type="http://schemas.openxmlformats.org/officeDocument/2006/relationships/slideLayout" Target="../slideLayouts/slideLayout4.xml"/><Relationship Id="rId4" Type="http://schemas.openxmlformats.org/officeDocument/2006/relationships/image" Target="../media/image124.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19.jpeg"/><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5.xml"/><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6.xml"/><Relationship Id="rId1" Type="http://schemas.openxmlformats.org/officeDocument/2006/relationships/slideLayout" Target="../slideLayouts/slideLayout102.xml"/></Relationships>
</file>

<file path=ppt/slides/_rels/slide14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7.xml"/><Relationship Id="rId1" Type="http://schemas.openxmlformats.org/officeDocument/2006/relationships/slideLayout" Target="../slideLayouts/slideLayout141.xml"/><Relationship Id="rId4" Type="http://schemas.openxmlformats.org/officeDocument/2006/relationships/image" Target="../media/image127.png"/></Relationships>
</file>

<file path=ppt/slides/_rels/slide14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8.xml"/><Relationship Id="rId1" Type="http://schemas.openxmlformats.org/officeDocument/2006/relationships/slideLayout" Target="../slideLayouts/slideLayout4.xml"/><Relationship Id="rId4" Type="http://schemas.openxmlformats.org/officeDocument/2006/relationships/image" Target="../media/image127.png"/></Relationships>
</file>

<file path=ppt/slides/_rels/slide14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9.xml"/><Relationship Id="rId1" Type="http://schemas.openxmlformats.org/officeDocument/2006/relationships/slideLayout" Target="../slideLayouts/slideLayout4.xml"/><Relationship Id="rId4" Type="http://schemas.openxmlformats.org/officeDocument/2006/relationships/image" Target="../media/image124.png"/></Relationships>
</file>

<file path=ppt/slides/_rels/slide1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0.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1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1.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1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2.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1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3.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14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58.xml"/><Relationship Id="rId4" Type="http://schemas.openxmlformats.org/officeDocument/2006/relationships/image" Target="../media/image23.png"/></Relationships>
</file>

<file path=ppt/slides/_rels/slide1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5.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15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6.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1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7.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1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8.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1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9.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15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0.xml"/><Relationship Id="rId1" Type="http://schemas.openxmlformats.org/officeDocument/2006/relationships/slideLayout" Target="../slideLayouts/slideLayout9.xml"/><Relationship Id="rId6" Type="http://schemas.openxmlformats.org/officeDocument/2006/relationships/image" Target="../media/image131.gif"/><Relationship Id="rId5" Type="http://schemas.openxmlformats.org/officeDocument/2006/relationships/image" Target="../media/image78.jpeg"/><Relationship Id="rId4" Type="http://schemas.openxmlformats.org/officeDocument/2006/relationships/image" Target="../media/image130.jpeg"/></Relationships>
</file>

<file path=ppt/slides/_rels/slide15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41.xml"/><Relationship Id="rId1" Type="http://schemas.openxmlformats.org/officeDocument/2006/relationships/slideLayout" Target="../slideLayouts/slideLayout9.xml"/></Relationships>
</file>

<file path=ppt/slides/_rels/slide15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42.xml"/><Relationship Id="rId1" Type="http://schemas.openxmlformats.org/officeDocument/2006/relationships/slideLayout" Target="../slideLayouts/slideLayout17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52.xml"/><Relationship Id="rId5" Type="http://schemas.openxmlformats.org/officeDocument/2006/relationships/image" Target="../media/image19.jpeg"/><Relationship Id="rId4" Type="http://schemas.openxmlformats.org/officeDocument/2006/relationships/image" Target="../media/image18.png"/></Relationships>
</file>

<file path=ppt/slides/_rels/slide16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43.xml"/><Relationship Id="rId1" Type="http://schemas.openxmlformats.org/officeDocument/2006/relationships/slideLayout" Target="../slideLayouts/slideLayout9.xml"/></Relationships>
</file>

<file path=ppt/slides/_rels/slide16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44.xml"/><Relationship Id="rId1" Type="http://schemas.openxmlformats.org/officeDocument/2006/relationships/slideLayout" Target="../slideLayouts/slideLayout9.xml"/></Relationships>
</file>

<file path=ppt/slides/_rels/slide16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5.xml"/><Relationship Id="rId1" Type="http://schemas.openxmlformats.org/officeDocument/2006/relationships/slideLayout" Target="../slideLayouts/slideLayout9.xml"/><Relationship Id="rId6" Type="http://schemas.openxmlformats.org/officeDocument/2006/relationships/image" Target="../media/image131.gif"/><Relationship Id="rId5" Type="http://schemas.openxmlformats.org/officeDocument/2006/relationships/image" Target="../media/image78.jpeg"/><Relationship Id="rId4" Type="http://schemas.openxmlformats.org/officeDocument/2006/relationships/image" Target="../media/image130.jpeg"/></Relationships>
</file>

<file path=ppt/slides/_rels/slide16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46.xml"/><Relationship Id="rId1" Type="http://schemas.openxmlformats.org/officeDocument/2006/relationships/slideLayout" Target="../slideLayouts/slideLayout174.xml"/><Relationship Id="rId4" Type="http://schemas.openxmlformats.org/officeDocument/2006/relationships/image" Target="../media/image137.jpeg"/></Relationships>
</file>

<file path=ppt/slides/_rels/slide16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47.xml"/><Relationship Id="rId1" Type="http://schemas.openxmlformats.org/officeDocument/2006/relationships/slideLayout" Target="../slideLayouts/slideLayout8.xml"/><Relationship Id="rId4" Type="http://schemas.openxmlformats.org/officeDocument/2006/relationships/image" Target="../media/image138.png"/></Relationships>
</file>

<file path=ppt/slides/_rels/slide16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8.xml"/><Relationship Id="rId1" Type="http://schemas.openxmlformats.org/officeDocument/2006/relationships/slideLayout" Target="../slideLayouts/slideLayout4.xml"/><Relationship Id="rId6" Type="http://schemas.openxmlformats.org/officeDocument/2006/relationships/image" Target="../media/image140.wmf"/><Relationship Id="rId5" Type="http://schemas.openxmlformats.org/officeDocument/2006/relationships/oleObject" Target="../embeddings/oleObject1.bin"/><Relationship Id="rId4" Type="http://schemas.openxmlformats.org/officeDocument/2006/relationships/image" Target="../media/image139.png"/></Relationships>
</file>

<file path=ppt/slides/_rels/slide16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9.xml"/><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50.xml"/><Relationship Id="rId1" Type="http://schemas.openxmlformats.org/officeDocument/2006/relationships/slideLayout" Target="../slideLayouts/slideLayout102.xml"/><Relationship Id="rId4" Type="http://schemas.openxmlformats.org/officeDocument/2006/relationships/image" Target="../media/image144.png"/></Relationships>
</file>

<file path=ppt/slides/_rels/slide1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1.xml"/><Relationship Id="rId1" Type="http://schemas.openxmlformats.org/officeDocument/2006/relationships/slideLayout" Target="../slideLayouts/slideLayout99.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73.xml.rels><?xml version="1.0" encoding="UTF-8" standalone="yes"?>
<Relationships xmlns="http://schemas.openxmlformats.org/package/2006/relationships"><Relationship Id="rId2" Type="http://schemas.openxmlformats.org/officeDocument/2006/relationships/image" Target="../media/image145.gif"/><Relationship Id="rId1" Type="http://schemas.openxmlformats.org/officeDocument/2006/relationships/slideLayout" Target="../slideLayouts/slideLayout19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7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52.xml"/><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85.xml"/></Relationships>
</file>

<file path=ppt/slides/_rels/slide17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1.xml"/></Relationships>
</file>

<file path=ppt/slides/_rels/slide18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18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18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18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18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18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27.png"/></Relationships>
</file>

<file path=ppt/slides/_rels/slide19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19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19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19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19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19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19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19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19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19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19.jpeg"/><Relationship Id="rId4" Type="http://schemas.openxmlformats.org/officeDocument/2006/relationships/image" Target="../media/image18.png"/></Relationships>
</file>

<file path=ppt/slides/_rels/slide20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20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20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20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20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20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20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20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20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20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31.xml"/><Relationship Id="rId5" Type="http://schemas.openxmlformats.org/officeDocument/2006/relationships/image" Target="../media/image30.png"/><Relationship Id="rId4" Type="http://schemas.openxmlformats.org/officeDocument/2006/relationships/image" Target="../media/image29.png"/></Relationships>
</file>

<file path=ppt/slides/_rels/slide21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21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21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21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21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5.xml"/><Relationship Id="rId5" Type="http://schemas.openxmlformats.org/officeDocument/2006/relationships/image" Target="../media/image19.jpe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19.jpe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5.xml"/><Relationship Id="rId5" Type="http://schemas.openxmlformats.org/officeDocument/2006/relationships/image" Target="../media/image19.jpe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5.xml"/><Relationship Id="rId5" Type="http://schemas.openxmlformats.org/officeDocument/2006/relationships/image" Target="../media/image19.jpe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25.xml"/><Relationship Id="rId5" Type="http://schemas.openxmlformats.org/officeDocument/2006/relationships/image" Target="../media/image19.jpe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31.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25.xml"/><Relationship Id="rId5" Type="http://schemas.openxmlformats.org/officeDocument/2006/relationships/image" Target="../media/image19.jpe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31.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25.xml"/><Relationship Id="rId5" Type="http://schemas.openxmlformats.org/officeDocument/2006/relationships/image" Target="../media/image19.jpe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31.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25.xml"/><Relationship Id="rId5" Type="http://schemas.openxmlformats.org/officeDocument/2006/relationships/image" Target="../media/image19.jpe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31.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25.xml"/><Relationship Id="rId5" Type="http://schemas.openxmlformats.org/officeDocument/2006/relationships/image" Target="../media/image19.jpeg"/><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31.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25.xml"/><Relationship Id="rId5" Type="http://schemas.openxmlformats.org/officeDocument/2006/relationships/image" Target="../media/image19.jpeg"/><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31.xml"/><Relationship Id="rId5" Type="http://schemas.openxmlformats.org/officeDocument/2006/relationships/image" Target="../media/image55.jp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102.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102.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30.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62.gif"/></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68.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media/image69.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59.xml"/><Relationship Id="rId1" Type="http://schemas.openxmlformats.org/officeDocument/2006/relationships/slideLayout" Target="../slideLayouts/slideLayout8.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3.xml"/><Relationship Id="rId1" Type="http://schemas.openxmlformats.org/officeDocument/2006/relationships/slideLayout" Target="../slideLayouts/slideLayout119.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4.xml"/><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5.xml"/><Relationship Id="rId1" Type="http://schemas.openxmlformats.org/officeDocument/2006/relationships/slideLayout" Target="../slideLayouts/slideLayout119.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119.xml"/><Relationship Id="rId4" Type="http://schemas.openxmlformats.org/officeDocument/2006/relationships/image" Target="../media/image82.jpeg"/></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8.xml"/><Relationship Id="rId1" Type="http://schemas.openxmlformats.org/officeDocument/2006/relationships/slideLayout" Target="../slideLayouts/slideLayout119.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notesSlide" Target="../notesSlides/notesSlide72.xml"/></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8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8.xml"/><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8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2.xml"/><Relationship Id="rId1" Type="http://schemas.openxmlformats.org/officeDocument/2006/relationships/slideLayout" Target="../slideLayouts/slideLayout4.xml"/><Relationship Id="rId5" Type="http://schemas.openxmlformats.org/officeDocument/2006/relationships/image" Target="../media/image92.jpeg"/><Relationship Id="rId4" Type="http://schemas.openxmlformats.org/officeDocument/2006/relationships/image" Target="../media/image88.jpeg"/></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9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9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9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9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98.xml.rels><?xml version="1.0" encoding="UTF-8" standalone="yes"?>
<Relationships xmlns="http://schemas.openxmlformats.org/package/2006/relationships"><Relationship Id="rId3" Type="http://schemas.openxmlformats.org/officeDocument/2006/relationships/hyperlink" Target="http://www.brainyquote.com/quotes/quotes/o/origen288615.html" TargetMode="External"/><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3.xml"/><Relationship Id="rId1" Type="http://schemas.openxmlformats.org/officeDocument/2006/relationships/slideLayout" Target="../slideLayouts/slideLayout64.xml"/><Relationship Id="rId5" Type="http://schemas.openxmlformats.org/officeDocument/2006/relationships/image" Target="../media/image66.jpeg"/><Relationship Id="rId4" Type="http://schemas.openxmlformats.org/officeDocument/2006/relationships/image" Target="../media/image6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571335" y="1828800"/>
            <a:ext cx="4804913" cy="2980926"/>
          </a:xfrm>
        </p:spPr>
        <p:txBody>
          <a:bodyPr/>
          <a:lstStyle/>
          <a:p>
            <a:r>
              <a:rPr lang="en-US" sz="9600" dirty="0">
                <a:solidFill>
                  <a:schemeClr val="bg1"/>
                </a:solidFill>
                <a:effectLst>
                  <a:outerShdw blurRad="38100" dist="38100" dir="2700000" algn="tl">
                    <a:srgbClr val="000000">
                      <a:alpha val="43137"/>
                    </a:srgbClr>
                  </a:outerShdw>
                </a:effectLst>
                <a:latin typeface="Broadway" panose="04040905080B02020502" pitchFamily="82" charset="0"/>
              </a:rPr>
              <a:t>THE JESUS WARS</a:t>
            </a:r>
          </a:p>
        </p:txBody>
      </p:sp>
      <p:sp>
        <p:nvSpPr>
          <p:cNvPr id="2" name="Rectangle 1">
            <a:extLst>
              <a:ext uri="{FF2B5EF4-FFF2-40B4-BE49-F238E27FC236}">
                <a16:creationId xmlns:a16="http://schemas.microsoft.com/office/drawing/2014/main" id="{2AD801E2-AEAA-4175-B723-0BAA356EA49A}"/>
              </a:ext>
            </a:extLst>
          </p:cNvPr>
          <p:cNvSpPr/>
          <p:nvPr/>
        </p:nvSpPr>
        <p:spPr>
          <a:xfrm flipH="1">
            <a:off x="8229600" y="6342077"/>
            <a:ext cx="4138566" cy="4001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50" dirty="0">
                <a:ln w="0"/>
                <a:solidFill>
                  <a:srgbClr val="FFE6E6"/>
                </a:solidFill>
                <a:effectLst>
                  <a:innerShdw blurRad="63500" dist="50800" dir="13500000">
                    <a:srgbClr val="000000">
                      <a:alpha val="50000"/>
                    </a:srgbClr>
                  </a:innerShdw>
                </a:effectLst>
                <a:latin typeface="Arial" panose="020B0604020202020204"/>
              </a:rPr>
              <a:t>By David Lee Burris</a:t>
            </a:r>
            <a:endParaRPr kumimoji="0" lang="en-US" sz="2000" b="1" i="0"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endParaRP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NOJTitleb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4104" name="Picture 8" descr="Names"/>
          <p:cNvPicPr>
            <a:picLocks noChangeAspect="1" noChangeArrowheads="1"/>
          </p:cNvPicPr>
          <p:nvPr/>
        </p:nvPicPr>
        <p:blipFill>
          <a:blip r:embed="rId4" cstate="print"/>
          <a:srcRect/>
          <a:stretch>
            <a:fillRect/>
          </a:stretch>
        </p:blipFill>
        <p:spPr bwMode="auto">
          <a:xfrm>
            <a:off x="3321050" y="1017589"/>
            <a:ext cx="5410200" cy="1697037"/>
          </a:xfrm>
          <a:prstGeom prst="rect">
            <a:avLst/>
          </a:prstGeom>
          <a:noFill/>
          <a:effectLst>
            <a:outerShdw dist="63499" dir="2459971" algn="ctr" rotWithShape="0">
              <a:srgbClr val="808080">
                <a:alpha val="75000"/>
              </a:srgbClr>
            </a:outerShdw>
          </a:effectLst>
        </p:spPr>
      </p:pic>
      <p:pic>
        <p:nvPicPr>
          <p:cNvPr id="4106" name="Picture 10" descr="Jesus"/>
          <p:cNvPicPr>
            <a:picLocks noChangeAspect="1" noChangeArrowheads="1"/>
          </p:cNvPicPr>
          <p:nvPr/>
        </p:nvPicPr>
        <p:blipFill>
          <a:blip r:embed="rId5" cstate="print"/>
          <a:srcRect/>
          <a:stretch>
            <a:fillRect/>
          </a:stretch>
        </p:blipFill>
        <p:spPr bwMode="auto">
          <a:xfrm>
            <a:off x="2209800" y="2817814"/>
            <a:ext cx="7315200" cy="3354387"/>
          </a:xfrm>
          <a:prstGeom prst="rect">
            <a:avLst/>
          </a:prstGeom>
          <a:noFill/>
          <a:effectLst>
            <a:outerShdw dist="38097" dir="2700000" algn="ctr" rotWithShape="0">
              <a:srgbClr val="808080">
                <a:alpha val="75000"/>
              </a:srgbClr>
            </a:outerShdw>
          </a:effectLst>
        </p:spPr>
      </p:pic>
      <p:pic>
        <p:nvPicPr>
          <p:cNvPr id="4105" name="Picture 9" descr="of"/>
          <p:cNvPicPr>
            <a:picLocks noChangeAspect="1" noChangeArrowheads="1"/>
          </p:cNvPicPr>
          <p:nvPr/>
        </p:nvPicPr>
        <p:blipFill>
          <a:blip r:embed="rId6" cstate="print"/>
          <a:srcRect/>
          <a:stretch>
            <a:fillRect/>
          </a:stretch>
        </p:blipFill>
        <p:spPr bwMode="auto">
          <a:xfrm>
            <a:off x="4059238" y="1871663"/>
            <a:ext cx="3408362" cy="2157412"/>
          </a:xfrm>
          <a:prstGeom prst="rect">
            <a:avLst/>
          </a:prstGeom>
          <a:noFill/>
          <a:effectLst>
            <a:outerShdw dist="63498" dir="2519989" algn="ctr" rotWithShape="0">
              <a:srgbClr val="808080">
                <a:alpha val="75000"/>
              </a:srgbClr>
            </a:outerShdw>
          </a:effectLst>
        </p:spPr>
      </p:pic>
    </p:spTree>
  </p:cSld>
  <p:clrMapOvr>
    <a:masterClrMapping/>
  </p:clrMapOvr>
  <p:transition spd="med">
    <p:dissolve/>
  </p:transition>
</p:sld>
</file>

<file path=ppt/slides/slide10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30050"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800"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400" dirty="0">
                <a:solidFill>
                  <a:srgbClr val="FFFF00"/>
                </a:solidFill>
                <a:effectLst>
                  <a:outerShdw blurRad="38100" dist="38100" dir="2700000" algn="tl">
                    <a:srgbClr val="000000"/>
                  </a:outerShdw>
                </a:effectLst>
                <a:latin typeface="Old English Text MT" pitchFamily="66" charset="0"/>
              </a:rPr>
              <a:t> “A second and third century heresy that held that because the Son and the Spirit </a:t>
            </a:r>
            <a:r>
              <a:rPr lang="en-US" sz="4400" dirty="0">
                <a:solidFill>
                  <a:srgbClr val="FF0000"/>
                </a:solidFill>
                <a:effectLst>
                  <a:outerShdw blurRad="38100" dist="38100" dir="2700000" algn="tl">
                    <a:srgbClr val="000000"/>
                  </a:outerShdw>
                </a:effectLst>
                <a:latin typeface="Old English Text MT" pitchFamily="66" charset="0"/>
              </a:rPr>
              <a:t>proceed </a:t>
            </a:r>
            <a:r>
              <a:rPr lang="en-US" sz="4400" dirty="0">
                <a:solidFill>
                  <a:srgbClr val="FFFF00"/>
                </a:solidFill>
                <a:effectLst>
                  <a:outerShdw blurRad="38100" dist="38100" dir="2700000" algn="tl">
                    <a:srgbClr val="000000"/>
                  </a:outerShdw>
                </a:effectLst>
                <a:latin typeface="Old English Text MT" pitchFamily="66" charset="0"/>
              </a:rPr>
              <a:t>from the Father,  they are not equal to the Father and are thus not fully divine.”</a:t>
            </a:r>
            <a:endParaRPr lang="en-US" sz="2800" dirty="0"/>
          </a:p>
        </p:txBody>
      </p:sp>
      <p:sp>
        <p:nvSpPr>
          <p:cNvPr id="3330051"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SUBORDINATIONISM</a:t>
            </a:r>
          </a:p>
        </p:txBody>
      </p:sp>
      <p:sp>
        <p:nvSpPr>
          <p:cNvPr id="3330052"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30051"/>
                                        </p:tgtEl>
                                        <p:attrNameLst>
                                          <p:attrName>style.visibility</p:attrName>
                                        </p:attrNameLst>
                                      </p:cBhvr>
                                      <p:to>
                                        <p:strVal val="visible"/>
                                      </p:to>
                                    </p:set>
                                    <p:anim calcmode="lin" valueType="num">
                                      <p:cBhvr>
                                        <p:cTn id="7" dur="5000" fill="hold"/>
                                        <p:tgtEl>
                                          <p:spTgt spid="3330051"/>
                                        </p:tgtEl>
                                        <p:attrNameLst>
                                          <p:attrName>ppt_w</p:attrName>
                                        </p:attrNameLst>
                                      </p:cBhvr>
                                      <p:tavLst>
                                        <p:tav tm="0" fmla="#ppt_w*sin(2.5*pi*$)">
                                          <p:val>
                                            <p:fltVal val="0"/>
                                          </p:val>
                                        </p:tav>
                                        <p:tav tm="100000">
                                          <p:val>
                                            <p:fltVal val="1"/>
                                          </p:val>
                                        </p:tav>
                                      </p:tavLst>
                                    </p:anim>
                                    <p:anim calcmode="lin" valueType="num">
                                      <p:cBhvr>
                                        <p:cTn id="8" dur="5000" fill="hold"/>
                                        <p:tgtEl>
                                          <p:spTgt spid="333005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30050">
                                            <p:txEl>
                                              <p:pRg st="1" end="1"/>
                                            </p:txEl>
                                          </p:spTgt>
                                        </p:tgtEl>
                                        <p:attrNameLst>
                                          <p:attrName>style.visibility</p:attrName>
                                        </p:attrNameLst>
                                      </p:cBhvr>
                                      <p:to>
                                        <p:strVal val="visible"/>
                                      </p:to>
                                    </p:set>
                                    <p:animEffect transition="in" filter="wipe(left)">
                                      <p:cBhvr>
                                        <p:cTn id="13" dur="500"/>
                                        <p:tgtEl>
                                          <p:spTgt spid="333005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30052"/>
                                        </p:tgtEl>
                                        <p:attrNameLst>
                                          <p:attrName>style.visibility</p:attrName>
                                        </p:attrNameLst>
                                      </p:cBhvr>
                                      <p:to>
                                        <p:strVal val="visible"/>
                                      </p:to>
                                    </p:set>
                                    <p:anim calcmode="lin" valueType="num">
                                      <p:cBhvr>
                                        <p:cTn id="18" dur="500" fill="hold"/>
                                        <p:tgtEl>
                                          <p:spTgt spid="3330052"/>
                                        </p:tgtEl>
                                        <p:attrNameLst>
                                          <p:attrName>ppt_w</p:attrName>
                                        </p:attrNameLst>
                                      </p:cBhvr>
                                      <p:tavLst>
                                        <p:tav tm="0">
                                          <p:val>
                                            <p:fltVal val="0"/>
                                          </p:val>
                                        </p:tav>
                                        <p:tav tm="100000">
                                          <p:val>
                                            <p:strVal val="#ppt_w"/>
                                          </p:val>
                                        </p:tav>
                                      </p:tavLst>
                                    </p:anim>
                                    <p:anim calcmode="lin" valueType="num">
                                      <p:cBhvr>
                                        <p:cTn id="19" dur="500" fill="hold"/>
                                        <p:tgtEl>
                                          <p:spTgt spid="3330052"/>
                                        </p:tgtEl>
                                        <p:attrNameLst>
                                          <p:attrName>ppt_h</p:attrName>
                                        </p:attrNameLst>
                                      </p:cBhvr>
                                      <p:tavLst>
                                        <p:tav tm="0">
                                          <p:val>
                                            <p:fltVal val="0"/>
                                          </p:val>
                                        </p:tav>
                                        <p:tav tm="100000">
                                          <p:val>
                                            <p:strVal val="#ppt_h"/>
                                          </p:val>
                                        </p:tav>
                                      </p:tavLst>
                                    </p:anim>
                                    <p:anim calcmode="lin" valueType="num">
                                      <p:cBhvr>
                                        <p:cTn id="20" dur="500" fill="hold"/>
                                        <p:tgtEl>
                                          <p:spTgt spid="3330052"/>
                                        </p:tgtEl>
                                        <p:attrNameLst>
                                          <p:attrName>ppt_x</p:attrName>
                                        </p:attrNameLst>
                                      </p:cBhvr>
                                      <p:tavLst>
                                        <p:tav tm="0">
                                          <p:val>
                                            <p:fltVal val="0.5"/>
                                          </p:val>
                                        </p:tav>
                                        <p:tav tm="100000">
                                          <p:val>
                                            <p:strVal val="#ppt_x"/>
                                          </p:val>
                                        </p:tav>
                                      </p:tavLst>
                                    </p:anim>
                                    <p:anim calcmode="lin" valueType="num">
                                      <p:cBhvr>
                                        <p:cTn id="21" dur="500" fill="hold"/>
                                        <p:tgtEl>
                                          <p:spTgt spid="33300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0050" grpId="0" build="p" autoUpdateAnimBg="0" rev="1"/>
      <p:bldP spid="3330051" grpId="0" animBg="1"/>
      <p:bldP spid="3330052"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13666" name="Rectangle 2" descr="Purple mesh"/>
          <p:cNvSpPr>
            <a:spLocks noGrp="1" noChangeArrowheads="1"/>
          </p:cNvSpPr>
          <p:nvPr>
            <p:ph type="body" idx="1"/>
          </p:nvPr>
        </p:nvSpPr>
        <p:spPr>
          <a:xfrm>
            <a:off x="2209800" y="1295400"/>
            <a:ext cx="7696200" cy="48768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800" b="1">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000">
                <a:solidFill>
                  <a:srgbClr val="FFFF00"/>
                </a:solidFill>
                <a:effectLst>
                  <a:outerShdw blurRad="38100" dist="38100" dir="2700000" algn="tl">
                    <a:srgbClr val="000000"/>
                  </a:outerShdw>
                </a:effectLst>
                <a:latin typeface="Old English Text MT" pitchFamily="66" charset="0"/>
              </a:rPr>
              <a:t> “A term in Christian trinitarian thought that designates the way the Son and Spirit originate from the Father.  The Son’s procession from Father is called generation,  or filiation, whereas procession of the Spirit from Father is called spiration.”</a:t>
            </a:r>
            <a:endParaRPr lang="en-US" sz="4000"/>
          </a:p>
        </p:txBody>
      </p:sp>
      <p:sp>
        <p:nvSpPr>
          <p:cNvPr id="3313667"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PROCESSION</a:t>
            </a:r>
          </a:p>
        </p:txBody>
      </p:sp>
      <p:sp>
        <p:nvSpPr>
          <p:cNvPr id="3313668"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13667"/>
                                        </p:tgtEl>
                                        <p:attrNameLst>
                                          <p:attrName>style.visibility</p:attrName>
                                        </p:attrNameLst>
                                      </p:cBhvr>
                                      <p:to>
                                        <p:strVal val="visible"/>
                                      </p:to>
                                    </p:set>
                                    <p:anim calcmode="lin" valueType="num">
                                      <p:cBhvr>
                                        <p:cTn id="7" dur="5000" fill="hold"/>
                                        <p:tgtEl>
                                          <p:spTgt spid="3313667"/>
                                        </p:tgtEl>
                                        <p:attrNameLst>
                                          <p:attrName>ppt_w</p:attrName>
                                        </p:attrNameLst>
                                      </p:cBhvr>
                                      <p:tavLst>
                                        <p:tav tm="0" fmla="#ppt_w*sin(2.5*pi*$)">
                                          <p:val>
                                            <p:fltVal val="0"/>
                                          </p:val>
                                        </p:tav>
                                        <p:tav tm="100000">
                                          <p:val>
                                            <p:fltVal val="1"/>
                                          </p:val>
                                        </p:tav>
                                      </p:tavLst>
                                    </p:anim>
                                    <p:anim calcmode="lin" valueType="num">
                                      <p:cBhvr>
                                        <p:cTn id="8" dur="5000" fill="hold"/>
                                        <p:tgtEl>
                                          <p:spTgt spid="331366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13666">
                                            <p:txEl>
                                              <p:pRg st="1" end="1"/>
                                            </p:txEl>
                                          </p:spTgt>
                                        </p:tgtEl>
                                        <p:attrNameLst>
                                          <p:attrName>style.visibility</p:attrName>
                                        </p:attrNameLst>
                                      </p:cBhvr>
                                      <p:to>
                                        <p:strVal val="visible"/>
                                      </p:to>
                                    </p:set>
                                    <p:animEffect transition="in" filter="wipe(left)">
                                      <p:cBhvr>
                                        <p:cTn id="13" dur="500"/>
                                        <p:tgtEl>
                                          <p:spTgt spid="331366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13668"/>
                                        </p:tgtEl>
                                        <p:attrNameLst>
                                          <p:attrName>style.visibility</p:attrName>
                                        </p:attrNameLst>
                                      </p:cBhvr>
                                      <p:to>
                                        <p:strVal val="visible"/>
                                      </p:to>
                                    </p:set>
                                    <p:anim calcmode="lin" valueType="num">
                                      <p:cBhvr>
                                        <p:cTn id="18" dur="500" fill="hold"/>
                                        <p:tgtEl>
                                          <p:spTgt spid="3313668"/>
                                        </p:tgtEl>
                                        <p:attrNameLst>
                                          <p:attrName>ppt_w</p:attrName>
                                        </p:attrNameLst>
                                      </p:cBhvr>
                                      <p:tavLst>
                                        <p:tav tm="0">
                                          <p:val>
                                            <p:fltVal val="0"/>
                                          </p:val>
                                        </p:tav>
                                        <p:tav tm="100000">
                                          <p:val>
                                            <p:strVal val="#ppt_w"/>
                                          </p:val>
                                        </p:tav>
                                      </p:tavLst>
                                    </p:anim>
                                    <p:anim calcmode="lin" valueType="num">
                                      <p:cBhvr>
                                        <p:cTn id="19" dur="500" fill="hold"/>
                                        <p:tgtEl>
                                          <p:spTgt spid="3313668"/>
                                        </p:tgtEl>
                                        <p:attrNameLst>
                                          <p:attrName>ppt_h</p:attrName>
                                        </p:attrNameLst>
                                      </p:cBhvr>
                                      <p:tavLst>
                                        <p:tav tm="0">
                                          <p:val>
                                            <p:fltVal val="0"/>
                                          </p:val>
                                        </p:tav>
                                        <p:tav tm="100000">
                                          <p:val>
                                            <p:strVal val="#ppt_h"/>
                                          </p:val>
                                        </p:tav>
                                      </p:tavLst>
                                    </p:anim>
                                    <p:anim calcmode="lin" valueType="num">
                                      <p:cBhvr>
                                        <p:cTn id="20" dur="500" fill="hold"/>
                                        <p:tgtEl>
                                          <p:spTgt spid="3313668"/>
                                        </p:tgtEl>
                                        <p:attrNameLst>
                                          <p:attrName>ppt_x</p:attrName>
                                        </p:attrNameLst>
                                      </p:cBhvr>
                                      <p:tavLst>
                                        <p:tav tm="0">
                                          <p:val>
                                            <p:fltVal val="0.5"/>
                                          </p:val>
                                        </p:tav>
                                        <p:tav tm="100000">
                                          <p:val>
                                            <p:strVal val="#ppt_x"/>
                                          </p:val>
                                        </p:tav>
                                      </p:tavLst>
                                    </p:anim>
                                    <p:anim calcmode="lin" valueType="num">
                                      <p:cBhvr>
                                        <p:cTn id="21" dur="500" fill="hold"/>
                                        <p:tgtEl>
                                          <p:spTgt spid="33136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3666" grpId="0" build="p" autoUpdateAnimBg="0" rev="1"/>
      <p:bldP spid="3313667" grpId="0" animBg="1"/>
      <p:bldP spid="331366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0101" name="Rectangle 5"/>
          <p:cNvSpPr>
            <a:spLocks noGrp="1" noChangeArrowheads="1"/>
          </p:cNvSpPr>
          <p:nvPr>
            <p:ph type="title"/>
          </p:nvPr>
        </p:nvSpPr>
        <p:spPr>
          <a:xfrm>
            <a:off x="760396" y="76200"/>
            <a:ext cx="11431603" cy="609600"/>
          </a:xfrm>
        </p:spPr>
        <p:txBody>
          <a:bodyPr/>
          <a:lstStyle/>
          <a:p>
            <a:r>
              <a:rPr lang="en-US" dirty="0"/>
              <a:t> </a:t>
            </a:r>
            <a:r>
              <a:rPr lang="en-US" sz="5400" dirty="0">
                <a:effectLst>
                  <a:outerShdw blurRad="38100" dist="38100" dir="2700000" algn="tl">
                    <a:srgbClr val="000000">
                      <a:alpha val="43137"/>
                    </a:srgbClr>
                  </a:outerShdw>
                </a:effectLst>
              </a:rPr>
              <a:t>From Origen A False Controversy</a:t>
            </a:r>
          </a:p>
        </p:txBody>
      </p:sp>
      <p:sp>
        <p:nvSpPr>
          <p:cNvPr id="260102" name="Rectangle 6"/>
          <p:cNvSpPr>
            <a:spLocks noGrp="1" noChangeArrowheads="1"/>
          </p:cNvSpPr>
          <p:nvPr>
            <p:ph type="body" idx="1"/>
          </p:nvPr>
        </p:nvSpPr>
        <p:spPr>
          <a:xfrm>
            <a:off x="1583703" y="1489435"/>
            <a:ext cx="9084297" cy="5368565"/>
          </a:xfrm>
        </p:spPr>
        <p:txBody>
          <a:bodyPr/>
          <a:lstStyle/>
          <a:p>
            <a:pPr lvl="1"/>
            <a:r>
              <a:rPr lang="en-US" sz="5400" dirty="0"/>
              <a:t>Churches in western Europe had added the word </a:t>
            </a:r>
            <a:r>
              <a:rPr lang="en-US" sz="5400" b="1" i="1" dirty="0" err="1"/>
              <a:t>filioque</a:t>
            </a:r>
            <a:r>
              <a:rPr lang="en-US" sz="5400" b="1" dirty="0"/>
              <a:t> (“and the Son”) </a:t>
            </a:r>
            <a:r>
              <a:rPr lang="en-US" sz="5400" dirty="0"/>
              <a:t>to the Nicene Creed in the AD 500s</a:t>
            </a:r>
          </a:p>
        </p:txBody>
      </p:sp>
      <p:sp>
        <p:nvSpPr>
          <p:cNvPr id="4" name="Rectangle 3">
            <a:hlinkClick r:id="rId4" action="ppaction://hlinkfile"/>
          </p:cNvPr>
          <p:cNvSpPr/>
          <p:nvPr/>
        </p:nvSpPr>
        <p:spPr>
          <a:xfrm flipH="1">
            <a:off x="1357457" y="886120"/>
            <a:ext cx="10834542" cy="6309420"/>
          </a:xfrm>
          <a:prstGeom prst="rect">
            <a:avLst/>
          </a:prstGeom>
          <a:solidFill>
            <a:srgbClr val="FF0000"/>
          </a:solid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rPr>
              <a:t>Origen believed that God the Father, the Christ logos,  and the Holy Spirit represent three aspects of the godhead.  He thought of them as having a hierarchical relationship;  that is,  the Father generates the Son,  who generates the Holy Spirit.  The image he liked         to use was an eternal torch,  one lighting the other.  </a:t>
            </a:r>
            <a:r>
              <a:rPr kumimoji="0" lang="en-US" sz="40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rPr>
              <a:t>That effort [in the book Timaeus] was to reconcile Christian thought with the </a:t>
            </a:r>
            <a:r>
              <a:rPr kumimoji="0" lang="en-US" sz="4000" b="1" i="1"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rPr>
              <a:t>three realities of Plato</a:t>
            </a:r>
            <a:r>
              <a:rPr kumimoji="0" lang="en-US" sz="40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endParaRPr>
          </a:p>
        </p:txBody>
      </p:sp>
    </p:spTree>
    <p:extLst>
      <p:ext uri="{BB962C8B-B14F-4D97-AF65-F5344CB8AC3E}">
        <p14:creationId xmlns:p14="http://schemas.microsoft.com/office/powerpoint/2010/main" val="133929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grpId="0" nodeType="clickEffect">
                                  <p:stCondLst>
                                    <p:cond delay="0"/>
                                  </p:stCondLst>
                                  <p:iterate type="lt">
                                    <p:tmPct val="10000"/>
                                  </p:iterate>
                                  <p:childTnLst>
                                    <p:set>
                                      <p:cBhvr override="childStyle">
                                        <p:cTn id="6" dur="500" autoRev="1" fill="hold"/>
                                        <p:tgtEl>
                                          <p:spTgt spid="260101"/>
                                        </p:tgtEl>
                                        <p:attrNameLst>
                                          <p:attrName>style.color</p:attrName>
                                        </p:attrNameLst>
                                      </p:cBhvr>
                                      <p:to>
                                        <p:clrVal>
                                          <a:srgbClr val="FF0000"/>
                                        </p:clrVal>
                                      </p:to>
                                    </p:set>
                                    <p:set>
                                      <p:cBhvr>
                                        <p:cTn id="7" dur="500" autoRev="1" fill="hold"/>
                                        <p:tgtEl>
                                          <p:spTgt spid="260101"/>
                                        </p:tgtEl>
                                        <p:attrNameLst>
                                          <p:attrName>fillcolor</p:attrName>
                                        </p:attrNameLst>
                                      </p:cBhvr>
                                      <p:to>
                                        <p:clrVal>
                                          <a:srgbClr val="FF0000"/>
                                        </p:clrVal>
                                      </p:to>
                                    </p:set>
                                    <p:set>
                                      <p:cBhvr>
                                        <p:cTn id="8" dur="500" autoRev="1" fill="hold"/>
                                        <p:tgtEl>
                                          <p:spTgt spid="260101"/>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1" grpId="0"/>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6%2520Ant-Synthesis%2520Hulk.jpg"/>
          <p:cNvPicPr>
            <a:picLocks noChangeAspect="1"/>
          </p:cNvPicPr>
          <p:nvPr/>
        </p:nvPicPr>
        <p:blipFill>
          <a:blip r:embed="rId2" cstate="print"/>
          <a:stretch>
            <a:fillRect/>
          </a:stretch>
        </p:blipFill>
        <p:spPr>
          <a:xfrm>
            <a:off x="1524000" y="381000"/>
            <a:ext cx="9144000" cy="624840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0101" name="Rectangle 5"/>
          <p:cNvSpPr>
            <a:spLocks noGrp="1" noChangeArrowheads="1"/>
          </p:cNvSpPr>
          <p:nvPr>
            <p:ph type="title"/>
          </p:nvPr>
        </p:nvSpPr>
        <p:spPr/>
        <p:txBody>
          <a:bodyPr/>
          <a:lstStyle/>
          <a:p>
            <a:r>
              <a:rPr lang="en-US" sz="6600" dirty="0">
                <a:effectLst>
                  <a:outerShdw blurRad="38100" dist="38100" dir="2700000" algn="tl">
                    <a:srgbClr val="000000">
                      <a:alpha val="43137"/>
                    </a:srgbClr>
                  </a:outerShdw>
                </a:effectLst>
              </a:rPr>
              <a:t>The Filioque Controversy</a:t>
            </a:r>
          </a:p>
        </p:txBody>
      </p:sp>
      <p:sp>
        <p:nvSpPr>
          <p:cNvPr id="260102" name="Rectangle 6"/>
          <p:cNvSpPr>
            <a:spLocks noGrp="1" noChangeArrowheads="1"/>
          </p:cNvSpPr>
          <p:nvPr>
            <p:ph type="body" idx="1"/>
          </p:nvPr>
        </p:nvSpPr>
        <p:spPr>
          <a:xfrm>
            <a:off x="1422400" y="1463040"/>
            <a:ext cx="10261600" cy="4937759"/>
          </a:xfrm>
        </p:spPr>
        <p:txBody>
          <a:bodyPr/>
          <a:lstStyle/>
          <a:p>
            <a:r>
              <a:rPr lang="en-US" sz="4000" dirty="0">
                <a:effectLst>
                  <a:outerShdw blurRad="38100" dist="38100" dir="2700000" algn="tl">
                    <a:srgbClr val="000000">
                      <a:alpha val="43137"/>
                    </a:srgbClr>
                  </a:outerShdw>
                </a:effectLst>
              </a:rPr>
              <a:t>Churches in western Europe had added the word </a:t>
            </a:r>
            <a:r>
              <a:rPr lang="en-US" sz="4000" i="1" dirty="0" err="1">
                <a:effectLst>
                  <a:outerShdw blurRad="38100" dist="38100" dir="2700000" algn="tl">
                    <a:srgbClr val="000000">
                      <a:alpha val="43137"/>
                    </a:srgbClr>
                  </a:outerShdw>
                </a:effectLst>
              </a:rPr>
              <a:t>filioque</a:t>
            </a:r>
            <a:r>
              <a:rPr lang="en-US" sz="4000" dirty="0">
                <a:effectLst>
                  <a:outerShdw blurRad="38100" dist="38100" dir="2700000" algn="tl">
                    <a:srgbClr val="000000">
                      <a:alpha val="43137"/>
                    </a:srgbClr>
                  </a:outerShdw>
                </a:effectLst>
              </a:rPr>
              <a:t> (“and the Son”) to the Nicene Creed in the AD 500s.</a:t>
            </a:r>
          </a:p>
          <a:p>
            <a:pPr lvl="1"/>
            <a:r>
              <a:rPr lang="en-US" sz="3600" b="1" dirty="0">
                <a:effectLst>
                  <a:outerShdw blurRad="38100" dist="38100" dir="2700000" algn="tl">
                    <a:srgbClr val="000000">
                      <a:alpha val="43137"/>
                    </a:srgbClr>
                  </a:outerShdw>
                </a:effectLst>
              </a:rPr>
              <a:t>Eastern Christians recited,</a:t>
            </a:r>
            <a:r>
              <a:rPr lang="en-US" sz="3600" dirty="0">
                <a:effectLst>
                  <a:outerShdw blurRad="38100" dist="38100" dir="2700000" algn="tl">
                    <a:srgbClr val="000000">
                      <a:alpha val="43137"/>
                    </a:srgbClr>
                  </a:outerShdw>
                </a:effectLst>
              </a:rPr>
              <a:t> “The Holy Spirit … </a:t>
            </a:r>
            <a:r>
              <a:rPr lang="en-US" sz="3600" b="1" dirty="0">
                <a:solidFill>
                  <a:srgbClr val="C00000"/>
                </a:solidFill>
                <a:effectLst>
                  <a:outerShdw blurRad="38100" dist="38100" dir="2700000" algn="tl">
                    <a:srgbClr val="000000">
                      <a:alpha val="43137"/>
                    </a:srgbClr>
                  </a:outerShdw>
                </a:effectLst>
              </a:rPr>
              <a:t>proceeds</a:t>
            </a:r>
            <a:r>
              <a:rPr lang="en-US" sz="3600" dirty="0">
                <a:effectLst>
                  <a:outerShdw blurRad="38100" dist="38100" dir="2700000" algn="tl">
                    <a:srgbClr val="000000">
                      <a:alpha val="43137"/>
                    </a:srgbClr>
                  </a:outerShdw>
                </a:effectLst>
              </a:rPr>
              <a:t> from the Father.”</a:t>
            </a:r>
          </a:p>
          <a:p>
            <a:pPr lvl="1"/>
            <a:r>
              <a:rPr lang="en-US" sz="3600" b="1" dirty="0">
                <a:effectLst>
                  <a:outerShdw blurRad="38100" dist="38100" dir="2700000" algn="tl">
                    <a:srgbClr val="000000">
                      <a:alpha val="43137"/>
                    </a:srgbClr>
                  </a:outerShdw>
                </a:effectLst>
              </a:rPr>
              <a:t>Western Christians recited,</a:t>
            </a:r>
            <a:r>
              <a:rPr lang="en-US" sz="3600" dirty="0">
                <a:effectLst>
                  <a:outerShdw blurRad="38100" dist="38100" dir="2700000" algn="tl">
                    <a:srgbClr val="000000">
                      <a:alpha val="43137"/>
                    </a:srgbClr>
                  </a:outerShdw>
                </a:effectLst>
              </a:rPr>
              <a:t> “The Holy Spirit … </a:t>
            </a:r>
            <a:r>
              <a:rPr lang="en-US" sz="3600" b="1" dirty="0">
                <a:solidFill>
                  <a:srgbClr val="C00000"/>
                </a:solidFill>
                <a:effectLst>
                  <a:outerShdw blurRad="38100" dist="38100" dir="2700000" algn="tl">
                    <a:srgbClr val="000000">
                      <a:alpha val="43137"/>
                    </a:srgbClr>
                  </a:outerShdw>
                </a:effectLst>
              </a:rPr>
              <a:t>proceeds</a:t>
            </a:r>
            <a:r>
              <a:rPr lang="en-US" sz="3600" dirty="0">
                <a:effectLst>
                  <a:outerShdw blurRad="38100" dist="38100" dir="2700000" algn="tl">
                    <a:srgbClr val="000000">
                      <a:alpha val="43137"/>
                    </a:srgbClr>
                  </a:outerShdw>
                </a:effectLst>
              </a:rPr>
              <a:t> from the Father </a:t>
            </a:r>
            <a:r>
              <a:rPr lang="en-US" sz="3600" i="1" dirty="0">
                <a:effectLst>
                  <a:outerShdw blurRad="38100" dist="38100" dir="2700000" algn="tl">
                    <a:srgbClr val="000000">
                      <a:alpha val="43137"/>
                    </a:srgbClr>
                  </a:outerShdw>
                </a:effectLst>
              </a:rPr>
              <a:t>and the Son</a:t>
            </a:r>
            <a:r>
              <a:rPr 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803747425"/>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382274" name="Rectangle 2"/>
          <p:cNvSpPr>
            <a:spLocks noGrp="1" noChangeArrowheads="1"/>
          </p:cNvSpPr>
          <p:nvPr>
            <p:ph type="title"/>
          </p:nvPr>
        </p:nvSpPr>
        <p:spPr>
          <a:xfrm>
            <a:off x="2819400" y="914400"/>
            <a:ext cx="7620000" cy="1066800"/>
          </a:xfrm>
          <a:solidFill>
            <a:schemeClr val="accent1"/>
          </a:solidFill>
        </p:spPr>
        <p:txBody>
          <a:bodyPr/>
          <a:lstStyle/>
          <a:p>
            <a:r>
              <a:rPr lang="en-US" sz="3200" b="1">
                <a:solidFill>
                  <a:srgbClr val="FFFF00"/>
                </a:solidFill>
              </a:rPr>
              <a:t>From The Modern Scholar Course Guide:</a:t>
            </a:r>
            <a:br>
              <a:rPr lang="en-US" sz="2800">
                <a:solidFill>
                  <a:srgbClr val="FFFF00"/>
                </a:solidFill>
              </a:rPr>
            </a:br>
            <a:r>
              <a:rPr lang="en-US" sz="4000">
                <a:solidFill>
                  <a:srgbClr val="FFFF00"/>
                </a:solidFill>
                <a:effectLst>
                  <a:outerShdw blurRad="38100" dist="38100" dir="2700000" algn="tl">
                    <a:srgbClr val="000000"/>
                  </a:outerShdw>
                </a:effectLst>
              </a:rPr>
              <a:t>“One, Holy, Catholic, &amp; Apostolic”</a:t>
            </a:r>
            <a:r>
              <a:rPr lang="en-US"/>
              <a:t> </a:t>
            </a:r>
          </a:p>
        </p:txBody>
      </p:sp>
      <p:sp>
        <p:nvSpPr>
          <p:cNvPr id="3382275" name="Rectangle 3"/>
          <p:cNvSpPr>
            <a:spLocks noGrp="1" noChangeArrowheads="1"/>
          </p:cNvSpPr>
          <p:nvPr>
            <p:ph type="body" idx="1"/>
          </p:nvPr>
        </p:nvSpPr>
        <p:spPr>
          <a:xfrm>
            <a:off x="2667000" y="2057400"/>
            <a:ext cx="8001000" cy="4800600"/>
          </a:xfrm>
        </p:spPr>
        <p:txBody>
          <a:bodyPr/>
          <a:lstStyle/>
          <a:p>
            <a:pPr>
              <a:lnSpc>
                <a:spcPct val="90000"/>
              </a:lnSpc>
              <a:buClr>
                <a:srgbClr val="FFFF00"/>
              </a:buClr>
              <a:buFont typeface="Wingdings" pitchFamily="2" charset="2"/>
              <a:buChar char="Ø"/>
            </a:pPr>
            <a:r>
              <a:rPr lang="en-US" sz="2800" dirty="0">
                <a:solidFill>
                  <a:srgbClr val="FFFFFF"/>
                </a:solidFill>
                <a:effectLst>
                  <a:outerShdw blurRad="38100" dist="38100" dir="2700000" algn="tl">
                    <a:srgbClr val="C0C0C0"/>
                  </a:outerShdw>
                </a:effectLst>
              </a:rPr>
              <a:t>“Pope Nicholas ridiculed the concept of a Roman emperor who could not even speak Latin and reminded him that the authority of the see of St. Peter existed before Constantinople was founded and would continue long after the emperors were gone.  In 867,  Constantinople’s Patriarch </a:t>
            </a:r>
            <a:r>
              <a:rPr lang="en-US" sz="2800" dirty="0" err="1">
                <a:solidFill>
                  <a:srgbClr val="FFFFFF"/>
                </a:solidFill>
                <a:effectLst>
                  <a:outerShdw blurRad="38100" dist="38100" dir="2700000" algn="tl">
                    <a:srgbClr val="C0C0C0"/>
                  </a:outerShdw>
                </a:effectLst>
              </a:rPr>
              <a:t>Photius</a:t>
            </a:r>
            <a:r>
              <a:rPr lang="en-US" sz="2800" dirty="0">
                <a:solidFill>
                  <a:srgbClr val="FFFFFF"/>
                </a:solidFill>
                <a:effectLst>
                  <a:outerShdw blurRad="38100" dist="38100" dir="2700000" algn="tl">
                    <a:srgbClr val="C0C0C0"/>
                  </a:outerShdw>
                </a:effectLst>
              </a:rPr>
              <a:t> excommunicated the pope on the basis of insertion of the Filioque Clause in the creed, which asserted that the Holy Spirit </a:t>
            </a:r>
            <a:r>
              <a:rPr lang="en-US" sz="2800" dirty="0">
                <a:solidFill>
                  <a:srgbClr val="FF0000"/>
                </a:solidFill>
                <a:effectLst>
                  <a:outerShdw blurRad="38100" dist="38100" dir="2700000" algn="tl">
                    <a:srgbClr val="C0C0C0"/>
                  </a:outerShdw>
                </a:effectLst>
              </a:rPr>
              <a:t>proceed</a:t>
            </a:r>
            <a:r>
              <a:rPr lang="en-US" sz="2800" dirty="0">
                <a:solidFill>
                  <a:srgbClr val="FFFFFF"/>
                </a:solidFill>
                <a:effectLst>
                  <a:outerShdw blurRad="38100" dist="38100" dir="2700000" algn="tl">
                    <a:srgbClr val="C0C0C0"/>
                  </a:outerShdw>
                </a:effectLst>
              </a:rPr>
              <a:t> from both the Father and the Son.  This argument,  that the pope was himself a heretic,  would be used with increased regularity in the East.”</a:t>
            </a:r>
          </a:p>
        </p:txBody>
      </p:sp>
      <p:sp>
        <p:nvSpPr>
          <p:cNvPr id="3382276" name="WordArt 4"/>
          <p:cNvSpPr>
            <a:spLocks noChangeArrowheads="1" noChangeShapeType="1" noTextEdit="1"/>
          </p:cNvSpPr>
          <p:nvPr/>
        </p:nvSpPr>
        <p:spPr bwMode="auto">
          <a:xfrm>
            <a:off x="3048000" y="228600"/>
            <a:ext cx="71628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THE PHOTIAN SCHISM</a:t>
            </a:r>
          </a:p>
        </p:txBody>
      </p:sp>
    </p:spTree>
    <p:extLst>
      <p:ext uri="{BB962C8B-B14F-4D97-AF65-F5344CB8AC3E}">
        <p14:creationId xmlns:p14="http://schemas.microsoft.com/office/powerpoint/2010/main" val="240036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382276"/>
                                        </p:tgtEl>
                                        <p:attrNameLst>
                                          <p:attrName>style.visibility</p:attrName>
                                        </p:attrNameLst>
                                      </p:cBhvr>
                                      <p:to>
                                        <p:strVal val="visible"/>
                                      </p:to>
                                    </p:set>
                                    <p:anim calcmode="lin" valueType="num">
                                      <p:cBhvr>
                                        <p:cTn id="7" dur="500" fill="hold"/>
                                        <p:tgtEl>
                                          <p:spTgt spid="3382276"/>
                                        </p:tgtEl>
                                        <p:attrNameLst>
                                          <p:attrName>ppt_w</p:attrName>
                                        </p:attrNameLst>
                                      </p:cBhvr>
                                      <p:tavLst>
                                        <p:tav tm="0">
                                          <p:val>
                                            <p:strVal val="4/3*#ppt_w"/>
                                          </p:val>
                                        </p:tav>
                                        <p:tav tm="100000">
                                          <p:val>
                                            <p:strVal val="#ppt_w"/>
                                          </p:val>
                                        </p:tav>
                                      </p:tavLst>
                                    </p:anim>
                                    <p:anim calcmode="lin" valueType="num">
                                      <p:cBhvr>
                                        <p:cTn id="8" dur="500" fill="hold"/>
                                        <p:tgtEl>
                                          <p:spTgt spid="338227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382274">
                                            <p:txEl>
                                              <p:pRg st="0" end="0"/>
                                            </p:txEl>
                                          </p:spTgt>
                                        </p:tgtEl>
                                        <p:attrNameLst>
                                          <p:attrName>style.visibility</p:attrName>
                                        </p:attrNameLst>
                                      </p:cBhvr>
                                      <p:to>
                                        <p:strVal val="visible"/>
                                      </p:to>
                                    </p:set>
                                    <p:anim calcmode="lin" valueType="num">
                                      <p:cBhvr additive="base">
                                        <p:cTn id="13" dur="300" fill="hold"/>
                                        <p:tgtEl>
                                          <p:spTgt spid="3382274">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3822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82275">
                                            <p:txEl>
                                              <p:pRg st="0" end="0"/>
                                            </p:txEl>
                                          </p:spTgt>
                                        </p:tgtEl>
                                        <p:attrNameLst>
                                          <p:attrName>style.visibility</p:attrName>
                                        </p:attrNameLst>
                                      </p:cBhvr>
                                      <p:to>
                                        <p:strVal val="visible"/>
                                      </p:to>
                                    </p:set>
                                    <p:animEffect transition="in" filter="wipe(left)">
                                      <p:cBhvr>
                                        <p:cTn id="19" dur="500"/>
                                        <p:tgtEl>
                                          <p:spTgt spid="33822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2274" grpId="0" build="p" autoUpdateAnimBg="0"/>
      <p:bldP spid="3382275" grpId="0" build="p" autoUpdateAnimBg="0" rev="1"/>
      <p:bldP spid="338227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1125" name="Text Box 5"/>
          <p:cNvSpPr txBox="1">
            <a:spLocks noChangeArrowheads="1"/>
          </p:cNvSpPr>
          <p:nvPr/>
        </p:nvSpPr>
        <p:spPr bwMode="auto">
          <a:xfrm>
            <a:off x="2819400" y="5500689"/>
            <a:ext cx="3048000" cy="7016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Photius of Constantinople</a:t>
            </a:r>
          </a:p>
        </p:txBody>
      </p:sp>
      <p:pic>
        <p:nvPicPr>
          <p:cNvPr id="261126" name="Picture 6"/>
          <p:cNvPicPr>
            <a:picLocks noChangeAspect="1" noChangeArrowheads="1"/>
          </p:cNvPicPr>
          <p:nvPr/>
        </p:nvPicPr>
        <p:blipFill>
          <a:blip r:embed="rId4" cstate="print"/>
          <a:srcRect/>
          <a:stretch>
            <a:fillRect/>
          </a:stretch>
        </p:blipFill>
        <p:spPr bwMode="auto">
          <a:xfrm>
            <a:off x="2746376" y="1143000"/>
            <a:ext cx="3197225" cy="4191000"/>
          </a:xfrm>
          <a:prstGeom prst="rect">
            <a:avLst/>
          </a:prstGeom>
          <a:noFill/>
          <a:ln w="57150" cmpd="thinThick">
            <a:solidFill>
              <a:srgbClr val="C78E55"/>
            </a:solidFill>
            <a:miter lim="800000"/>
            <a:headEnd/>
            <a:tailEnd/>
          </a:ln>
          <a:effectLst>
            <a:outerShdw dist="35921" dir="2700000" algn="ctr" rotWithShape="0">
              <a:schemeClr val="bg2"/>
            </a:outerShdw>
          </a:effectLst>
        </p:spPr>
      </p:pic>
      <p:sp>
        <p:nvSpPr>
          <p:cNvPr id="261127" name="Rectangle 7"/>
          <p:cNvSpPr>
            <a:spLocks noGrp="1" noChangeArrowheads="1"/>
          </p:cNvSpPr>
          <p:nvPr>
            <p:ph type="title"/>
          </p:nvPr>
        </p:nvSpPr>
        <p:spPr/>
        <p:txBody>
          <a:bodyPr/>
          <a:lstStyle/>
          <a:p>
            <a:r>
              <a:rPr lang="en-US" sz="6000" dirty="0"/>
              <a:t>The Filioque Controversy</a:t>
            </a:r>
          </a:p>
        </p:txBody>
      </p:sp>
      <p:sp>
        <p:nvSpPr>
          <p:cNvPr id="261128" name="Rectangle 8"/>
          <p:cNvSpPr>
            <a:spLocks noGrp="1" noChangeArrowheads="1"/>
          </p:cNvSpPr>
          <p:nvPr>
            <p:ph type="body" idx="1"/>
          </p:nvPr>
        </p:nvSpPr>
        <p:spPr>
          <a:xfrm>
            <a:off x="6248400" y="1143000"/>
            <a:ext cx="4589646" cy="5334000"/>
          </a:xfrm>
        </p:spPr>
        <p:txBody>
          <a:bodyPr/>
          <a:lstStyle/>
          <a:p>
            <a:r>
              <a:rPr lang="en-US" dirty="0" err="1">
                <a:effectLst>
                  <a:outerShdw blurRad="38100" dist="38100" dir="2700000" algn="tl">
                    <a:srgbClr val="000000">
                      <a:alpha val="43137"/>
                    </a:srgbClr>
                  </a:outerShdw>
                </a:effectLst>
              </a:rPr>
              <a:t>Photius</a:t>
            </a:r>
            <a:r>
              <a:rPr lang="en-US" dirty="0">
                <a:effectLst>
                  <a:outerShdw blurRad="38100" dist="38100" dir="2700000" algn="tl">
                    <a:srgbClr val="000000">
                      <a:alpha val="43137"/>
                    </a:srgbClr>
                  </a:outerShdw>
                </a:effectLst>
              </a:rPr>
              <a:t>, bishop of Constantinople, spoke out against the added phrase in 867.</a:t>
            </a:r>
          </a:p>
          <a:p>
            <a:r>
              <a:rPr lang="en-US" dirty="0" err="1">
                <a:effectLst>
                  <a:outerShdw blurRad="38100" dist="38100" dir="2700000" algn="tl">
                    <a:srgbClr val="000000">
                      <a:alpha val="43137"/>
                    </a:srgbClr>
                  </a:outerShdw>
                </a:effectLst>
              </a:rPr>
              <a:t>Photius</a:t>
            </a:r>
            <a:r>
              <a:rPr lang="en-US" dirty="0">
                <a:effectLst>
                  <a:outerShdw blurRad="38100" dist="38100" dir="2700000" algn="tl">
                    <a:srgbClr val="000000">
                      <a:alpha val="43137"/>
                    </a:srgbClr>
                  </a:outerShdw>
                </a:effectLst>
              </a:rPr>
              <a:t> declared the phrase to be heretical and excommunicated Pope Nicholas, bishop of Rome.</a:t>
            </a:r>
          </a:p>
        </p:txBody>
      </p:sp>
    </p:spTree>
    <p:extLst>
      <p:ext uri="{BB962C8B-B14F-4D97-AF65-F5344CB8AC3E}">
        <p14:creationId xmlns:p14="http://schemas.microsoft.com/office/powerpoint/2010/main" val="480549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61126"/>
                                        </p:tgtEl>
                                        <p:attrNameLst>
                                          <p:attrName>style.visibility</p:attrName>
                                        </p:attrNameLst>
                                      </p:cBhvr>
                                      <p:to>
                                        <p:strVal val="visible"/>
                                      </p:to>
                                    </p:set>
                                    <p:animEffect transition="in" filter="circle(out)">
                                      <p:cBhvr>
                                        <p:cTn id="7" dur="500"/>
                                        <p:tgtEl>
                                          <p:spTgt spid="261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0101" name="Rectangle 5"/>
          <p:cNvSpPr>
            <a:spLocks noGrp="1" noChangeArrowheads="1"/>
          </p:cNvSpPr>
          <p:nvPr>
            <p:ph type="title"/>
          </p:nvPr>
        </p:nvSpPr>
        <p:spPr>
          <a:xfrm>
            <a:off x="442762" y="76200"/>
            <a:ext cx="11749237" cy="685800"/>
          </a:xfrm>
        </p:spPr>
        <p:txBody>
          <a:bodyPr/>
          <a:lstStyle/>
          <a:p>
            <a:r>
              <a:rPr lang="en-US" sz="7200" dirty="0"/>
              <a:t>The Filioque Controversy</a:t>
            </a:r>
          </a:p>
        </p:txBody>
      </p:sp>
      <p:sp>
        <p:nvSpPr>
          <p:cNvPr id="260102" name="Rectangle 6"/>
          <p:cNvSpPr>
            <a:spLocks noGrp="1" noChangeArrowheads="1"/>
          </p:cNvSpPr>
          <p:nvPr>
            <p:ph type="body" idx="1"/>
          </p:nvPr>
        </p:nvSpPr>
        <p:spPr/>
        <p:txBody>
          <a:bodyPr/>
          <a:lstStyle/>
          <a:p>
            <a:pPr lvl="1"/>
            <a:r>
              <a:rPr lang="en-US" b="1" dirty="0">
                <a:solidFill>
                  <a:srgbClr val="C00000"/>
                </a:solidFill>
                <a:effectLst>
                  <a:outerShdw blurRad="38100" dist="38100" dir="2700000" algn="tl">
                    <a:srgbClr val="000000">
                      <a:alpha val="43137"/>
                    </a:srgbClr>
                  </a:outerShdw>
                </a:effectLst>
              </a:rPr>
              <a:t>Eastern Christians recited,</a:t>
            </a:r>
            <a:r>
              <a:rPr lang="en-US" dirty="0">
                <a:solidFill>
                  <a:srgbClr val="C00000"/>
                </a:solidFill>
                <a:effectLst>
                  <a:outerShdw blurRad="38100" dist="38100" dir="2700000" algn="tl">
                    <a:srgbClr val="000000">
                      <a:alpha val="43137"/>
                    </a:srgbClr>
                  </a:outerShdw>
                </a:effectLst>
              </a:rPr>
              <a:t> “The Holy Spirit …  </a:t>
            </a:r>
            <a:r>
              <a:rPr lang="en-US" b="1" dirty="0">
                <a:solidFill>
                  <a:srgbClr val="C00000"/>
                </a:solidFill>
                <a:effectLst>
                  <a:outerShdw blurRad="38100" dist="38100" dir="2700000" algn="tl">
                    <a:srgbClr val="000000">
                      <a:alpha val="43137"/>
                    </a:srgbClr>
                  </a:outerShdw>
                </a:effectLst>
              </a:rPr>
              <a:t>proceeds</a:t>
            </a:r>
            <a:r>
              <a:rPr lang="en-US" dirty="0">
                <a:solidFill>
                  <a:srgbClr val="C00000"/>
                </a:solidFill>
                <a:effectLst>
                  <a:outerShdw blurRad="38100" dist="38100" dir="2700000" algn="tl">
                    <a:srgbClr val="000000">
                      <a:alpha val="43137"/>
                    </a:srgbClr>
                  </a:outerShdw>
                </a:effectLst>
              </a:rPr>
              <a:t> from the Father.”</a:t>
            </a:r>
          </a:p>
          <a:p>
            <a:pPr lvl="1"/>
            <a:r>
              <a:rPr lang="en-US" b="1" dirty="0">
                <a:solidFill>
                  <a:srgbClr val="C00000"/>
                </a:solidFill>
                <a:effectLst>
                  <a:outerShdw blurRad="38100" dist="38100" dir="2700000" algn="tl">
                    <a:srgbClr val="000000">
                      <a:alpha val="43137"/>
                    </a:srgbClr>
                  </a:outerShdw>
                </a:effectLst>
              </a:rPr>
              <a:t>Western Christians recited,</a:t>
            </a:r>
            <a:r>
              <a:rPr lang="en-US" dirty="0">
                <a:solidFill>
                  <a:srgbClr val="C00000"/>
                </a:solidFill>
                <a:effectLst>
                  <a:outerShdw blurRad="38100" dist="38100" dir="2700000" algn="tl">
                    <a:srgbClr val="000000">
                      <a:alpha val="43137"/>
                    </a:srgbClr>
                  </a:outerShdw>
                </a:effectLst>
              </a:rPr>
              <a:t> “The Holy Spirit … </a:t>
            </a:r>
            <a:r>
              <a:rPr lang="en-US" b="1" dirty="0">
                <a:solidFill>
                  <a:srgbClr val="C00000"/>
                </a:solidFill>
                <a:effectLst>
                  <a:outerShdw blurRad="38100" dist="38100" dir="2700000" algn="tl">
                    <a:srgbClr val="000000">
                      <a:alpha val="43137"/>
                    </a:srgbClr>
                  </a:outerShdw>
                </a:effectLst>
              </a:rPr>
              <a:t>proceeds</a:t>
            </a:r>
            <a:r>
              <a:rPr lang="en-US" dirty="0">
                <a:solidFill>
                  <a:srgbClr val="C00000"/>
                </a:solidFill>
                <a:effectLst>
                  <a:outerShdw blurRad="38100" dist="38100" dir="2700000" algn="tl">
                    <a:srgbClr val="000000">
                      <a:alpha val="43137"/>
                    </a:srgbClr>
                  </a:outerShdw>
                </a:effectLst>
              </a:rPr>
              <a:t> from the Father </a:t>
            </a:r>
            <a:r>
              <a:rPr lang="en-US" i="1" dirty="0">
                <a:solidFill>
                  <a:srgbClr val="C00000"/>
                </a:solidFill>
                <a:effectLst>
                  <a:outerShdw blurRad="38100" dist="38100" dir="2700000" algn="tl">
                    <a:srgbClr val="000000">
                      <a:alpha val="43137"/>
                    </a:srgbClr>
                  </a:outerShdw>
                </a:effectLst>
              </a:rPr>
              <a:t>and the Son</a:t>
            </a:r>
            <a:r>
              <a:rPr lang="en-US" dirty="0">
                <a:solidFill>
                  <a:srgbClr val="C00000"/>
                </a:solidFill>
                <a:effectLst>
                  <a:outerShdw blurRad="38100" dist="38100" dir="2700000" algn="tl">
                    <a:srgbClr val="000000">
                      <a:alpha val="43137"/>
                    </a:srgbClr>
                  </a:outerShdw>
                </a:effectLst>
              </a:rPr>
              <a:t>.”</a:t>
            </a:r>
          </a:p>
        </p:txBody>
      </p:sp>
      <p:sp>
        <p:nvSpPr>
          <p:cNvPr id="4" name="Rectangle 3">
            <a:hlinkClick r:id="rId4" action="ppaction://hlinkfile"/>
          </p:cNvPr>
          <p:cNvSpPr/>
          <p:nvPr/>
        </p:nvSpPr>
        <p:spPr>
          <a:xfrm>
            <a:off x="1348033" y="3073138"/>
            <a:ext cx="10843967" cy="3795078"/>
          </a:xfrm>
          <a:prstGeom prst="rect">
            <a:avLst/>
          </a:prstGeom>
          <a:solidFill>
            <a:srgbClr val="FF0000"/>
          </a:solid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rPr>
              <a:t>THE ABSOLUTE TRUTH IS THAT BOTH CHURCHES WERE VERY WRONG.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rPr>
              <a:t>NEITHER SON NOR SPIRIT WERE LIKE ANGELS OF SPECIAL CREATION, &amp; NEITHER PROCEEDED FROM GOD. </a:t>
            </a:r>
          </a:p>
        </p:txBody>
      </p:sp>
    </p:spTree>
    <p:extLst>
      <p:ext uri="{BB962C8B-B14F-4D97-AF65-F5344CB8AC3E}">
        <p14:creationId xmlns:p14="http://schemas.microsoft.com/office/powerpoint/2010/main" val="277336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55352-6EA5-4D39-A320-9C74A499D10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047C876-FCF6-4E2F-B1B1-EA812EF543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942337"/>
          </a:xfrm>
        </p:spPr>
      </p:pic>
      <p:sp>
        <p:nvSpPr>
          <p:cNvPr id="4" name="TextBox 3">
            <a:extLst>
              <a:ext uri="{FF2B5EF4-FFF2-40B4-BE49-F238E27FC236}">
                <a16:creationId xmlns:a16="http://schemas.microsoft.com/office/drawing/2014/main" id="{BB9C7A79-CF2C-AA63-3894-BDF836D0055A}"/>
              </a:ext>
            </a:extLst>
          </p:cNvPr>
          <p:cNvSpPr txBox="1"/>
          <p:nvPr/>
        </p:nvSpPr>
        <p:spPr>
          <a:xfrm>
            <a:off x="3667225" y="1482291"/>
            <a:ext cx="5794408" cy="1231106"/>
          </a:xfrm>
          <a:prstGeom prst="rect">
            <a:avLst/>
          </a:prstGeom>
          <a:solidFill>
            <a:schemeClr val="accent6">
              <a:lumMod val="20000"/>
              <a:lumOff val="80000"/>
            </a:schemeClr>
          </a:solidFill>
        </p:spPr>
        <p:txBody>
          <a:bodyPr wrap="square">
            <a:spAutoFit/>
          </a:bodyPr>
          <a:lstStyle/>
          <a:p>
            <a:r>
              <a:rPr lang="en-US" sz="2000" b="1" u="sng" dirty="0">
                <a:solidFill>
                  <a:schemeClr val="accent5">
                    <a:lumMod val="50000"/>
                  </a:schemeClr>
                </a:solidFill>
                <a:effectLst>
                  <a:outerShdw blurRad="38100" dist="38100" dir="2700000" algn="tl">
                    <a:srgbClr val="000000">
                      <a:alpha val="43137"/>
                    </a:srgbClr>
                  </a:outerShdw>
                </a:effectLst>
              </a:rPr>
              <a:t>EARLY ERROR BUILT ON THREE FALSE ASSUMPTIONS</a:t>
            </a:r>
          </a:p>
          <a:p>
            <a:r>
              <a:rPr lang="en-US" dirty="0">
                <a:solidFill>
                  <a:schemeClr val="accent5">
                    <a:lumMod val="50000"/>
                  </a:schemeClr>
                </a:solidFill>
                <a:effectLst>
                  <a:outerShdw blurRad="38100" dist="38100" dir="2700000" algn="tl">
                    <a:srgbClr val="000000">
                      <a:alpha val="43137"/>
                    </a:srgbClr>
                  </a:outerShdw>
                </a:effectLst>
              </a:rPr>
              <a:t>#1 Assumption: Paul Convert Clement Received As Apostle</a:t>
            </a:r>
          </a:p>
          <a:p>
            <a:r>
              <a:rPr lang="en-US" b="1" dirty="0">
                <a:solidFill>
                  <a:srgbClr val="C00000"/>
                </a:solidFill>
                <a:effectLst>
                  <a:outerShdw blurRad="38100" dist="38100" dir="2700000" algn="tl">
                    <a:srgbClr val="000000">
                      <a:alpha val="43137"/>
                    </a:srgbClr>
                  </a:outerShdw>
                </a:effectLst>
              </a:rPr>
              <a:t>#2 Assumption: Origen Explains Trinity Concept Sequential</a:t>
            </a:r>
          </a:p>
          <a:p>
            <a:r>
              <a:rPr lang="en-US" dirty="0">
                <a:solidFill>
                  <a:schemeClr val="accent5">
                    <a:lumMod val="50000"/>
                  </a:schemeClr>
                </a:solidFill>
                <a:effectLst>
                  <a:outerShdw blurRad="38100" dist="38100" dir="2700000" algn="tl">
                    <a:srgbClr val="000000">
                      <a:alpha val="43137"/>
                    </a:srgbClr>
                  </a:outerShdw>
                </a:effectLst>
              </a:rPr>
              <a:t>#3 Assumption: Irenaeus Portrays Jesus Mother @Anti-Eve</a:t>
            </a:r>
          </a:p>
        </p:txBody>
      </p:sp>
    </p:spTree>
    <p:extLst>
      <p:ext uri="{BB962C8B-B14F-4D97-AF65-F5344CB8AC3E}">
        <p14:creationId xmlns:p14="http://schemas.microsoft.com/office/powerpoint/2010/main" val="196759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91138" name="Rectangle 2" descr="Purple mesh"/>
          <p:cNvSpPr>
            <a:spLocks noGrp="1" noChangeArrowheads="1"/>
          </p:cNvSpPr>
          <p:nvPr>
            <p:ph type="body" idx="1"/>
          </p:nvPr>
        </p:nvSpPr>
        <p:spPr>
          <a:xfrm>
            <a:off x="2209800" y="1143000"/>
            <a:ext cx="7696200" cy="51054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3600" b="1">
                <a:solidFill>
                  <a:srgbClr val="FFFF00"/>
                </a:solidFill>
                <a:effectLst>
                  <a:outerShdw blurRad="38100" dist="38100" dir="2700000" algn="tl">
                    <a:srgbClr val="000000"/>
                  </a:outerShdw>
                </a:effectLst>
                <a:latin typeface="Old English Text MT" pitchFamily="66" charset="0"/>
              </a:rPr>
              <a:t> “A movement in the second &amp; third centuries that attempted to safeguard monotheism and the unity of the Godhead.  By denying the personal reality of the Son and the Spirit as separate from the Father,  however,  this defensive attempt resulted in an antitrinitarian heresy.  Two forms of monarchianism developed – Dynamic Adoptionist &amp; Sabellian Modalism.”</a:t>
            </a:r>
            <a:endParaRPr lang="en-US" sz="3600"/>
          </a:p>
        </p:txBody>
      </p:sp>
      <p:sp>
        <p:nvSpPr>
          <p:cNvPr id="3291139" name="WordArt 3"/>
          <p:cNvSpPr>
            <a:spLocks noChangeArrowheads="1" noChangeShapeType="1" noTextEdit="1"/>
          </p:cNvSpPr>
          <p:nvPr/>
        </p:nvSpPr>
        <p:spPr bwMode="auto">
          <a:xfrm>
            <a:off x="2209800" y="1524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MONARCHIANISM</a:t>
            </a:r>
          </a:p>
        </p:txBody>
      </p:sp>
      <p:sp>
        <p:nvSpPr>
          <p:cNvPr id="329114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91139"/>
                                        </p:tgtEl>
                                        <p:attrNameLst>
                                          <p:attrName>style.visibility</p:attrName>
                                        </p:attrNameLst>
                                      </p:cBhvr>
                                      <p:to>
                                        <p:strVal val="visible"/>
                                      </p:to>
                                    </p:set>
                                    <p:anim calcmode="lin" valueType="num">
                                      <p:cBhvr>
                                        <p:cTn id="7" dur="5000" fill="hold"/>
                                        <p:tgtEl>
                                          <p:spTgt spid="3291139"/>
                                        </p:tgtEl>
                                        <p:attrNameLst>
                                          <p:attrName>ppt_w</p:attrName>
                                        </p:attrNameLst>
                                      </p:cBhvr>
                                      <p:tavLst>
                                        <p:tav tm="0" fmla="#ppt_w*sin(2.5*pi*$)">
                                          <p:val>
                                            <p:fltVal val="0"/>
                                          </p:val>
                                        </p:tav>
                                        <p:tav tm="100000">
                                          <p:val>
                                            <p:fltVal val="1"/>
                                          </p:val>
                                        </p:tav>
                                      </p:tavLst>
                                    </p:anim>
                                    <p:anim calcmode="lin" valueType="num">
                                      <p:cBhvr>
                                        <p:cTn id="8" dur="5000" fill="hold"/>
                                        <p:tgtEl>
                                          <p:spTgt spid="329113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91138">
                                            <p:txEl>
                                              <p:pRg st="0" end="0"/>
                                            </p:txEl>
                                          </p:spTgt>
                                        </p:tgtEl>
                                        <p:attrNameLst>
                                          <p:attrName>style.visibility</p:attrName>
                                        </p:attrNameLst>
                                      </p:cBhvr>
                                      <p:to>
                                        <p:strVal val="visible"/>
                                      </p:to>
                                    </p:set>
                                    <p:animEffect transition="in" filter="wipe(left)">
                                      <p:cBhvr>
                                        <p:cTn id="13" dur="500"/>
                                        <p:tgtEl>
                                          <p:spTgt spid="329113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91140"/>
                                        </p:tgtEl>
                                        <p:attrNameLst>
                                          <p:attrName>style.visibility</p:attrName>
                                        </p:attrNameLst>
                                      </p:cBhvr>
                                      <p:to>
                                        <p:strVal val="visible"/>
                                      </p:to>
                                    </p:set>
                                    <p:anim calcmode="lin" valueType="num">
                                      <p:cBhvr>
                                        <p:cTn id="18" dur="500" fill="hold"/>
                                        <p:tgtEl>
                                          <p:spTgt spid="3291140"/>
                                        </p:tgtEl>
                                        <p:attrNameLst>
                                          <p:attrName>ppt_w</p:attrName>
                                        </p:attrNameLst>
                                      </p:cBhvr>
                                      <p:tavLst>
                                        <p:tav tm="0">
                                          <p:val>
                                            <p:fltVal val="0"/>
                                          </p:val>
                                        </p:tav>
                                        <p:tav tm="100000">
                                          <p:val>
                                            <p:strVal val="#ppt_w"/>
                                          </p:val>
                                        </p:tav>
                                      </p:tavLst>
                                    </p:anim>
                                    <p:anim calcmode="lin" valueType="num">
                                      <p:cBhvr>
                                        <p:cTn id="19" dur="500" fill="hold"/>
                                        <p:tgtEl>
                                          <p:spTgt spid="3291140"/>
                                        </p:tgtEl>
                                        <p:attrNameLst>
                                          <p:attrName>ppt_h</p:attrName>
                                        </p:attrNameLst>
                                      </p:cBhvr>
                                      <p:tavLst>
                                        <p:tav tm="0">
                                          <p:val>
                                            <p:fltVal val="0"/>
                                          </p:val>
                                        </p:tav>
                                        <p:tav tm="100000">
                                          <p:val>
                                            <p:strVal val="#ppt_h"/>
                                          </p:val>
                                        </p:tav>
                                      </p:tavLst>
                                    </p:anim>
                                    <p:anim calcmode="lin" valueType="num">
                                      <p:cBhvr>
                                        <p:cTn id="20" dur="500" fill="hold"/>
                                        <p:tgtEl>
                                          <p:spTgt spid="3291140"/>
                                        </p:tgtEl>
                                        <p:attrNameLst>
                                          <p:attrName>ppt_x</p:attrName>
                                        </p:attrNameLst>
                                      </p:cBhvr>
                                      <p:tavLst>
                                        <p:tav tm="0">
                                          <p:val>
                                            <p:fltVal val="0.5"/>
                                          </p:val>
                                        </p:tav>
                                        <p:tav tm="100000">
                                          <p:val>
                                            <p:strVal val="#ppt_x"/>
                                          </p:val>
                                        </p:tav>
                                      </p:tavLst>
                                    </p:anim>
                                    <p:anim calcmode="lin" valueType="num">
                                      <p:cBhvr>
                                        <p:cTn id="21" dur="500" fill="hold"/>
                                        <p:tgtEl>
                                          <p:spTgt spid="32911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1138" grpId="0" build="p" autoUpdateAnimBg="0" rev="1"/>
      <p:bldP spid="3291139" grpId="0" animBg="1"/>
      <p:bldP spid="32911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7" name="Picture 15" descr="Backgrounds"/>
          <p:cNvPicPr>
            <a:picLocks noChangeAspect="1" noChangeArrowheads="1"/>
          </p:cNvPicPr>
          <p:nvPr/>
        </p:nvPicPr>
        <p:blipFill>
          <a:blip r:embed="rId3" cstate="print"/>
          <a:srcRect/>
          <a:stretch>
            <a:fillRect/>
          </a:stretch>
        </p:blipFill>
        <p:spPr bwMode="auto">
          <a:xfrm>
            <a:off x="0" y="-12700"/>
            <a:ext cx="12192000" cy="6867525"/>
          </a:xfrm>
          <a:prstGeom prst="rect">
            <a:avLst/>
          </a:prstGeom>
          <a:noFill/>
        </p:spPr>
      </p:pic>
      <p:pic>
        <p:nvPicPr>
          <p:cNvPr id="8201" name="Picture 9" descr="Almighty"/>
          <p:cNvPicPr>
            <a:picLocks noChangeAspect="1" noChangeArrowheads="1"/>
          </p:cNvPicPr>
          <p:nvPr/>
        </p:nvPicPr>
        <p:blipFill>
          <a:blip r:embed="rId4" cstate="print"/>
          <a:srcRect/>
          <a:stretch>
            <a:fillRect/>
          </a:stretch>
        </p:blipFill>
        <p:spPr bwMode="auto">
          <a:xfrm>
            <a:off x="1828800" y="152401"/>
            <a:ext cx="8382000" cy="1781175"/>
          </a:xfrm>
          <a:prstGeom prst="rect">
            <a:avLst/>
          </a:prstGeom>
          <a:noFill/>
          <a:effectLst>
            <a:outerShdw dist="35921" dir="2700000" algn="ctr" rotWithShape="0">
              <a:srgbClr val="D6D6D7"/>
            </a:outerShdw>
          </a:effectLst>
        </p:spPr>
      </p:pic>
    </p:spTree>
  </p:cSld>
  <p:clrMapOvr>
    <a:masterClrMapping/>
  </p:clrMapOvr>
  <p:transition spd="med">
    <p:dissolv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6386" name="Picture 2" descr="I:\DEPTCOMM\Zamcomm\Jody\ChartsEPS\60 copy.jpg"/>
          <p:cNvPicPr>
            <a:picLocks noChangeAspect="1" noChangeArrowheads="1"/>
          </p:cNvPicPr>
          <p:nvPr/>
        </p:nvPicPr>
        <p:blipFill>
          <a:blip r:embed="rId3" cstate="print"/>
          <a:srcRect/>
          <a:stretch>
            <a:fillRect/>
          </a:stretch>
        </p:blipFill>
        <p:spPr bwMode="auto">
          <a:xfrm>
            <a:off x="182881" y="-375385"/>
            <a:ext cx="11762072" cy="7748337"/>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89090" name="Rectangle 2" descr="Purple mesh"/>
          <p:cNvSpPr>
            <a:spLocks noGrp="1" noChangeArrowheads="1"/>
          </p:cNvSpPr>
          <p:nvPr>
            <p:ph type="body" idx="1"/>
          </p:nvPr>
        </p:nvSpPr>
        <p:spPr>
          <a:xfrm>
            <a:off x="2209800" y="1295400"/>
            <a:ext cx="7696200" cy="4876800"/>
          </a:xfrm>
          <a:blipFill dpi="0" rotWithShape="0">
            <a:blip r:embed="rId4" cstate="print"/>
            <a:srcRect/>
            <a:tile tx="0" ty="0" sx="100000" sy="100000" flip="none" algn="tl"/>
          </a:blipFill>
        </p:spPr>
        <p:txBody>
          <a:bodyPr/>
          <a:lstStyle/>
          <a:p>
            <a:pPr>
              <a:buFont typeface="Wingdings" pitchFamily="2" charset="2"/>
              <a:buChar char="v"/>
            </a:pPr>
            <a:endParaRPr lang="en-US" sz="80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3600">
                <a:solidFill>
                  <a:srgbClr val="FFFF00"/>
                </a:solidFill>
                <a:effectLst>
                  <a:outerShdw blurRad="38100" dist="38100" dir="2700000" algn="tl">
                    <a:srgbClr val="000000"/>
                  </a:outerShdw>
                </a:effectLst>
                <a:latin typeface="Old English Text MT" pitchFamily="66" charset="0"/>
              </a:rPr>
              <a:t> “Also called ‘Sabellianism,’  the trinitarian heresy that does not view as three ‘persons in relation’ but merely as three modes or manifestations of the one divine person of God.  Thus God comes in salvation history as Father  to create and give the law,  as Son to redeem and as Spirit to impart grace.”</a:t>
            </a:r>
            <a:endParaRPr lang="en-US" sz="3600"/>
          </a:p>
        </p:txBody>
      </p:sp>
      <p:sp>
        <p:nvSpPr>
          <p:cNvPr id="3289091"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MODALISM</a:t>
            </a:r>
          </a:p>
        </p:txBody>
      </p:sp>
      <p:sp>
        <p:nvSpPr>
          <p:cNvPr id="3289092"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89091"/>
                                        </p:tgtEl>
                                        <p:attrNameLst>
                                          <p:attrName>style.visibility</p:attrName>
                                        </p:attrNameLst>
                                      </p:cBhvr>
                                      <p:to>
                                        <p:strVal val="visible"/>
                                      </p:to>
                                    </p:set>
                                    <p:anim calcmode="lin" valueType="num">
                                      <p:cBhvr>
                                        <p:cTn id="7" dur="5000" fill="hold"/>
                                        <p:tgtEl>
                                          <p:spTgt spid="3289091"/>
                                        </p:tgtEl>
                                        <p:attrNameLst>
                                          <p:attrName>ppt_w</p:attrName>
                                        </p:attrNameLst>
                                      </p:cBhvr>
                                      <p:tavLst>
                                        <p:tav tm="0" fmla="#ppt_w*sin(2.5*pi*$)">
                                          <p:val>
                                            <p:fltVal val="0"/>
                                          </p:val>
                                        </p:tav>
                                        <p:tav tm="100000">
                                          <p:val>
                                            <p:fltVal val="1"/>
                                          </p:val>
                                        </p:tav>
                                      </p:tavLst>
                                    </p:anim>
                                    <p:anim calcmode="lin" valueType="num">
                                      <p:cBhvr>
                                        <p:cTn id="8" dur="5000" fill="hold"/>
                                        <p:tgtEl>
                                          <p:spTgt spid="328909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89090">
                                            <p:txEl>
                                              <p:pRg st="1" end="1"/>
                                            </p:txEl>
                                          </p:spTgt>
                                        </p:tgtEl>
                                        <p:attrNameLst>
                                          <p:attrName>style.visibility</p:attrName>
                                        </p:attrNameLst>
                                      </p:cBhvr>
                                      <p:to>
                                        <p:strVal val="visible"/>
                                      </p:to>
                                    </p:set>
                                    <p:animEffect transition="in" filter="wipe(left)">
                                      <p:cBhvr>
                                        <p:cTn id="13" dur="500"/>
                                        <p:tgtEl>
                                          <p:spTgt spid="328909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89092"/>
                                        </p:tgtEl>
                                        <p:attrNameLst>
                                          <p:attrName>style.visibility</p:attrName>
                                        </p:attrNameLst>
                                      </p:cBhvr>
                                      <p:to>
                                        <p:strVal val="visible"/>
                                      </p:to>
                                    </p:set>
                                    <p:anim calcmode="lin" valueType="num">
                                      <p:cBhvr>
                                        <p:cTn id="18" dur="500" fill="hold"/>
                                        <p:tgtEl>
                                          <p:spTgt spid="3289092"/>
                                        </p:tgtEl>
                                        <p:attrNameLst>
                                          <p:attrName>ppt_w</p:attrName>
                                        </p:attrNameLst>
                                      </p:cBhvr>
                                      <p:tavLst>
                                        <p:tav tm="0">
                                          <p:val>
                                            <p:fltVal val="0"/>
                                          </p:val>
                                        </p:tav>
                                        <p:tav tm="100000">
                                          <p:val>
                                            <p:strVal val="#ppt_w"/>
                                          </p:val>
                                        </p:tav>
                                      </p:tavLst>
                                    </p:anim>
                                    <p:anim calcmode="lin" valueType="num">
                                      <p:cBhvr>
                                        <p:cTn id="19" dur="500" fill="hold"/>
                                        <p:tgtEl>
                                          <p:spTgt spid="3289092"/>
                                        </p:tgtEl>
                                        <p:attrNameLst>
                                          <p:attrName>ppt_h</p:attrName>
                                        </p:attrNameLst>
                                      </p:cBhvr>
                                      <p:tavLst>
                                        <p:tav tm="0">
                                          <p:val>
                                            <p:fltVal val="0"/>
                                          </p:val>
                                        </p:tav>
                                        <p:tav tm="100000">
                                          <p:val>
                                            <p:strVal val="#ppt_h"/>
                                          </p:val>
                                        </p:tav>
                                      </p:tavLst>
                                    </p:anim>
                                    <p:anim calcmode="lin" valueType="num">
                                      <p:cBhvr>
                                        <p:cTn id="20" dur="500" fill="hold"/>
                                        <p:tgtEl>
                                          <p:spTgt spid="3289092"/>
                                        </p:tgtEl>
                                        <p:attrNameLst>
                                          <p:attrName>ppt_x</p:attrName>
                                        </p:attrNameLst>
                                      </p:cBhvr>
                                      <p:tavLst>
                                        <p:tav tm="0">
                                          <p:val>
                                            <p:fltVal val="0.5"/>
                                          </p:val>
                                        </p:tav>
                                        <p:tav tm="100000">
                                          <p:val>
                                            <p:strVal val="#ppt_x"/>
                                          </p:val>
                                        </p:tav>
                                      </p:tavLst>
                                    </p:anim>
                                    <p:anim calcmode="lin" valueType="num">
                                      <p:cBhvr>
                                        <p:cTn id="21" dur="500" fill="hold"/>
                                        <p:tgtEl>
                                          <p:spTgt spid="328909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9090" grpId="0" build="p" autoUpdateAnimBg="0" rev="1"/>
      <p:bldP spid="3289091" grpId="0" animBg="1"/>
      <p:bldP spid="328909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4338" name="Picture 2" descr="I:\DEPTCOMM\Zamcomm\Jody\ChartsEPS\59 copy.jpg"/>
          <p:cNvPicPr>
            <a:picLocks noChangeAspect="1" noChangeArrowheads="1"/>
          </p:cNvPicPr>
          <p:nvPr/>
        </p:nvPicPr>
        <p:blipFill>
          <a:blip r:embed="rId3" cstate="print"/>
          <a:srcRect/>
          <a:stretch>
            <a:fillRect/>
          </a:stretch>
        </p:blipFill>
        <p:spPr bwMode="auto">
          <a:xfrm>
            <a:off x="221381" y="-625643"/>
            <a:ext cx="11646568" cy="8056345"/>
          </a:xfrm>
          <a:prstGeom prst="rect">
            <a:avLst/>
          </a:prstGeom>
          <a:noFill/>
        </p:spPr>
      </p:pic>
      <p:sp>
        <p:nvSpPr>
          <p:cNvPr id="1294339" name="WordArt 3"/>
          <p:cNvSpPr>
            <a:spLocks noChangeArrowheads="1" noChangeShapeType="1" noTextEdit="1"/>
          </p:cNvSpPr>
          <p:nvPr/>
        </p:nvSpPr>
        <p:spPr bwMode="auto">
          <a:xfrm>
            <a:off x="3657600" y="3200401"/>
            <a:ext cx="4822257" cy="78445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360" normalizeH="0" baseline="0" noProof="0" dirty="0">
                <a:ln w="12700">
                  <a:solidFill>
                    <a:srgbClr val="000099"/>
                  </a:solidFill>
                  <a:round/>
                  <a:headEnd/>
                  <a:tailEnd/>
                </a:ln>
                <a:solidFill>
                  <a:srgbClr val="33CCFF"/>
                </a:solidFill>
                <a:effectLst>
                  <a:outerShdw dist="125724" dir="18900000" algn="ctr" rotWithShape="0">
                    <a:srgbClr val="000099"/>
                  </a:outerShdw>
                </a:effectLst>
                <a:uLnTx/>
                <a:uFillTx/>
                <a:latin typeface="Impact"/>
                <a:ea typeface="+mn-ea"/>
                <a:cs typeface="+mn-cs"/>
              </a:rPr>
              <a:t>PATRIPASSIANISM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294339"/>
                                        </p:tgtEl>
                                        <p:attrNameLst>
                                          <p:attrName>style.visibility</p:attrName>
                                        </p:attrNameLst>
                                      </p:cBhvr>
                                      <p:to>
                                        <p:strVal val="visible"/>
                                      </p:to>
                                    </p:set>
                                    <p:anim calcmode="lin" valueType="num">
                                      <p:cBhvr>
                                        <p:cTn id="7" dur="5000" fill="hold"/>
                                        <p:tgtEl>
                                          <p:spTgt spid="1294339"/>
                                        </p:tgtEl>
                                        <p:attrNameLst>
                                          <p:attrName>ppt_w</p:attrName>
                                        </p:attrNameLst>
                                      </p:cBhvr>
                                      <p:tavLst>
                                        <p:tav tm="0" fmla="#ppt_w*sin(2.5*pi*$)">
                                          <p:val>
                                            <p:fltVal val="0"/>
                                          </p:val>
                                        </p:tav>
                                        <p:tav tm="100000">
                                          <p:val>
                                            <p:fltVal val="1"/>
                                          </p:val>
                                        </p:tav>
                                      </p:tavLst>
                                    </p:anim>
                                    <p:anim calcmode="lin" valueType="num">
                                      <p:cBhvr>
                                        <p:cTn id="8" dur="5000" fill="hold"/>
                                        <p:tgtEl>
                                          <p:spTgt spid="12943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33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7954" name="Picture 2" descr="I:\DEPTCOMM\Zamcomm\Jody\ChartsEPS\46 copy.jpg"/>
          <p:cNvPicPr>
            <a:picLocks noChangeAspect="1" noChangeArrowheads="1"/>
          </p:cNvPicPr>
          <p:nvPr/>
        </p:nvPicPr>
        <p:blipFill>
          <a:blip r:embed="rId3" cstate="print"/>
          <a:srcRect/>
          <a:stretch>
            <a:fillRect/>
          </a:stretch>
        </p:blipFill>
        <p:spPr bwMode="auto">
          <a:xfrm>
            <a:off x="1" y="-259883"/>
            <a:ext cx="12192000" cy="7690585"/>
          </a:xfrm>
          <a:prstGeom prst="rect">
            <a:avLst/>
          </a:prstGeom>
          <a:noFill/>
        </p:spPr>
      </p:pic>
      <p:sp>
        <p:nvSpPr>
          <p:cNvPr id="1277955" name="WordArt 3"/>
          <p:cNvSpPr>
            <a:spLocks noChangeArrowheads="1" noChangeShapeType="1" noTextEdit="1"/>
          </p:cNvSpPr>
          <p:nvPr/>
        </p:nvSpPr>
        <p:spPr bwMode="auto">
          <a:xfrm rot="5400000">
            <a:off x="3400527" y="3633138"/>
            <a:ext cx="5467145" cy="838200"/>
          </a:xfrm>
          <a:prstGeom prst="rect">
            <a:avLst/>
          </a:prstGeom>
        </p:spPr>
        <p:txBody>
          <a:bodyPr vert="wordArtVert" wrap="none" fromWordArt="1">
            <a:prstTxWarp prst="textWave4">
              <a:avLst>
                <a:gd name="adj1" fmla="val 13005"/>
                <a:gd name="adj2" fmla="val 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uLnTx/>
                <a:uFillTx/>
                <a:latin typeface="Arial Black"/>
                <a:ea typeface="+mn-ea"/>
                <a:cs typeface="+mn-cs"/>
              </a:rPr>
              <a:t>DITHEISM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277955"/>
                                        </p:tgtEl>
                                        <p:attrNameLst>
                                          <p:attrName>style.visibility</p:attrName>
                                        </p:attrNameLst>
                                      </p:cBhvr>
                                      <p:to>
                                        <p:strVal val="visible"/>
                                      </p:to>
                                    </p:set>
                                    <p:anim calcmode="lin" valueType="num">
                                      <p:cBhvr>
                                        <p:cTn id="7" dur="5000" fill="hold"/>
                                        <p:tgtEl>
                                          <p:spTgt spid="1277955"/>
                                        </p:tgtEl>
                                        <p:attrNameLst>
                                          <p:attrName>ppt_w</p:attrName>
                                        </p:attrNameLst>
                                      </p:cBhvr>
                                      <p:tavLst>
                                        <p:tav tm="0" fmla="#ppt_w*sin(2.5*pi*$)">
                                          <p:val>
                                            <p:fltVal val="0"/>
                                          </p:val>
                                        </p:tav>
                                        <p:tav tm="100000">
                                          <p:val>
                                            <p:fltVal val="1"/>
                                          </p:val>
                                        </p:tav>
                                      </p:tavLst>
                                    </p:anim>
                                    <p:anim calcmode="lin" valueType="num">
                                      <p:cBhvr>
                                        <p:cTn id="8" dur="5000" fill="hold"/>
                                        <p:tgtEl>
                                          <p:spTgt spid="127795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795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4818" name="Picture 2" descr="I:\DEPTCOMM\Zamcomm\Jody\ChartsEPS\70 copy.jpg"/>
          <p:cNvPicPr>
            <a:picLocks noChangeAspect="1" noChangeArrowheads="1"/>
          </p:cNvPicPr>
          <p:nvPr/>
        </p:nvPicPr>
        <p:blipFill>
          <a:blip r:embed="rId3" cstate="print"/>
          <a:srcRect/>
          <a:stretch>
            <a:fillRect/>
          </a:stretch>
        </p:blipFill>
        <p:spPr bwMode="auto">
          <a:xfrm>
            <a:off x="1" y="-404261"/>
            <a:ext cx="12192000" cy="7709836"/>
          </a:xfrm>
          <a:prstGeom prst="rect">
            <a:avLst/>
          </a:prstGeom>
          <a:noFill/>
        </p:spPr>
      </p:pic>
      <p:sp>
        <p:nvSpPr>
          <p:cNvPr id="1314819" name="Comment 3"/>
          <p:cNvSpPr>
            <a:spLocks noChangeArrowheads="1"/>
          </p:cNvSpPr>
          <p:nvPr/>
        </p:nvSpPr>
        <p:spPr bwMode="auto">
          <a:xfrm>
            <a:off x="1539876" y="-1066800"/>
            <a:ext cx="9128125" cy="7588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Docetism </a:t>
            </a: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The teaching that Jesus was fully God but only </a:t>
            </a:r>
            <a:r>
              <a:rPr kumimoji="0" lang="en-US" sz="18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appeared</a:t>
            </a: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to be human.</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62466"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180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a:solidFill>
                  <a:srgbClr val="FFFF00"/>
                </a:solidFill>
                <a:effectLst>
                  <a:outerShdw blurRad="38100" dist="38100" dir="2700000" algn="tl">
                    <a:srgbClr val="000000"/>
                  </a:outerShdw>
                </a:effectLst>
                <a:latin typeface="Old English Text MT" pitchFamily="66" charset="0"/>
              </a:rPr>
              <a:t> “The theological concept,  also referred to as perichoresis,  affirming that the divine essence is shared by each of the three persons of the Trinity in a manner that avoids blurring the distinctions between them.  Circumincession also affirms that the actions of one of the persons of the Trinity is also fully the action of the other two.”</a:t>
            </a:r>
            <a:endParaRPr lang="en-US"/>
          </a:p>
        </p:txBody>
      </p:sp>
      <p:sp>
        <p:nvSpPr>
          <p:cNvPr id="3262467"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CIRCUMINCESSION</a:t>
            </a:r>
          </a:p>
        </p:txBody>
      </p:sp>
      <p:sp>
        <p:nvSpPr>
          <p:cNvPr id="3262468"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62467"/>
                                        </p:tgtEl>
                                        <p:attrNameLst>
                                          <p:attrName>style.visibility</p:attrName>
                                        </p:attrNameLst>
                                      </p:cBhvr>
                                      <p:to>
                                        <p:strVal val="visible"/>
                                      </p:to>
                                    </p:set>
                                    <p:anim calcmode="lin" valueType="num">
                                      <p:cBhvr>
                                        <p:cTn id="7" dur="5000" fill="hold"/>
                                        <p:tgtEl>
                                          <p:spTgt spid="3262467"/>
                                        </p:tgtEl>
                                        <p:attrNameLst>
                                          <p:attrName>ppt_w</p:attrName>
                                        </p:attrNameLst>
                                      </p:cBhvr>
                                      <p:tavLst>
                                        <p:tav tm="0" fmla="#ppt_w*sin(2.5*pi*$)">
                                          <p:val>
                                            <p:fltVal val="0"/>
                                          </p:val>
                                        </p:tav>
                                        <p:tav tm="100000">
                                          <p:val>
                                            <p:fltVal val="1"/>
                                          </p:val>
                                        </p:tav>
                                      </p:tavLst>
                                    </p:anim>
                                    <p:anim calcmode="lin" valueType="num">
                                      <p:cBhvr>
                                        <p:cTn id="8" dur="5000" fill="hold"/>
                                        <p:tgtEl>
                                          <p:spTgt spid="326246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62466">
                                            <p:txEl>
                                              <p:pRg st="1" end="1"/>
                                            </p:txEl>
                                          </p:spTgt>
                                        </p:tgtEl>
                                        <p:attrNameLst>
                                          <p:attrName>style.visibility</p:attrName>
                                        </p:attrNameLst>
                                      </p:cBhvr>
                                      <p:to>
                                        <p:strVal val="visible"/>
                                      </p:to>
                                    </p:set>
                                    <p:animEffect transition="in" filter="wipe(left)">
                                      <p:cBhvr>
                                        <p:cTn id="13" dur="500"/>
                                        <p:tgtEl>
                                          <p:spTgt spid="326246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62468"/>
                                        </p:tgtEl>
                                        <p:attrNameLst>
                                          <p:attrName>style.visibility</p:attrName>
                                        </p:attrNameLst>
                                      </p:cBhvr>
                                      <p:to>
                                        <p:strVal val="visible"/>
                                      </p:to>
                                    </p:set>
                                    <p:anim calcmode="lin" valueType="num">
                                      <p:cBhvr>
                                        <p:cTn id="18" dur="500" fill="hold"/>
                                        <p:tgtEl>
                                          <p:spTgt spid="3262468"/>
                                        </p:tgtEl>
                                        <p:attrNameLst>
                                          <p:attrName>ppt_w</p:attrName>
                                        </p:attrNameLst>
                                      </p:cBhvr>
                                      <p:tavLst>
                                        <p:tav tm="0">
                                          <p:val>
                                            <p:fltVal val="0"/>
                                          </p:val>
                                        </p:tav>
                                        <p:tav tm="100000">
                                          <p:val>
                                            <p:strVal val="#ppt_w"/>
                                          </p:val>
                                        </p:tav>
                                      </p:tavLst>
                                    </p:anim>
                                    <p:anim calcmode="lin" valueType="num">
                                      <p:cBhvr>
                                        <p:cTn id="19" dur="500" fill="hold"/>
                                        <p:tgtEl>
                                          <p:spTgt spid="3262468"/>
                                        </p:tgtEl>
                                        <p:attrNameLst>
                                          <p:attrName>ppt_h</p:attrName>
                                        </p:attrNameLst>
                                      </p:cBhvr>
                                      <p:tavLst>
                                        <p:tav tm="0">
                                          <p:val>
                                            <p:fltVal val="0"/>
                                          </p:val>
                                        </p:tav>
                                        <p:tav tm="100000">
                                          <p:val>
                                            <p:strVal val="#ppt_h"/>
                                          </p:val>
                                        </p:tav>
                                      </p:tavLst>
                                    </p:anim>
                                    <p:anim calcmode="lin" valueType="num">
                                      <p:cBhvr>
                                        <p:cTn id="20" dur="500" fill="hold"/>
                                        <p:tgtEl>
                                          <p:spTgt spid="3262468"/>
                                        </p:tgtEl>
                                        <p:attrNameLst>
                                          <p:attrName>ppt_x</p:attrName>
                                        </p:attrNameLst>
                                      </p:cBhvr>
                                      <p:tavLst>
                                        <p:tav tm="0">
                                          <p:val>
                                            <p:fltVal val="0.5"/>
                                          </p:val>
                                        </p:tav>
                                        <p:tav tm="100000">
                                          <p:val>
                                            <p:strVal val="#ppt_x"/>
                                          </p:val>
                                        </p:tav>
                                      </p:tavLst>
                                    </p:anim>
                                    <p:anim calcmode="lin" valueType="num">
                                      <p:cBhvr>
                                        <p:cTn id="21" dur="500" fill="hold"/>
                                        <p:tgtEl>
                                          <p:spTgt spid="32624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2466" grpId="0" build="p" autoUpdateAnimBg="0" rev="1"/>
      <p:bldP spid="3262467" grpId="0" animBg="1"/>
      <p:bldP spid="326246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B31D-D8D8-4910-BD04-C47453D33DB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AFA6C10-6B4A-44CE-9014-AE3FA9AC12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7999"/>
          </a:xfrm>
        </p:spPr>
      </p:pic>
    </p:spTree>
    <p:extLst>
      <p:ext uri="{BB962C8B-B14F-4D97-AF65-F5344CB8AC3E}">
        <p14:creationId xmlns:p14="http://schemas.microsoft.com/office/powerpoint/2010/main" val="1333173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42" name="Picture 2" descr="I:\DEPTCOMM\Zamcomm\Jody\ChartsEPS\57copy.jpg"/>
          <p:cNvPicPr>
            <a:picLocks noChangeAspect="1" noChangeArrowheads="1"/>
          </p:cNvPicPr>
          <p:nvPr/>
        </p:nvPicPr>
        <p:blipFill>
          <a:blip r:embed="rId3" cstate="print"/>
          <a:srcRect/>
          <a:stretch>
            <a:fillRect/>
          </a:stretch>
        </p:blipFill>
        <p:spPr bwMode="auto">
          <a:xfrm>
            <a:off x="259882" y="-616017"/>
            <a:ext cx="11685070" cy="8133348"/>
          </a:xfrm>
          <a:prstGeom prst="rect">
            <a:avLst/>
          </a:prstGeom>
          <a:noFill/>
        </p:spPr>
      </p:pic>
      <p:sp>
        <p:nvSpPr>
          <p:cNvPr id="1290245" name="Comment 5"/>
          <p:cNvSpPr>
            <a:spLocks noChangeArrowheads="1"/>
          </p:cNvSpPr>
          <p:nvPr/>
        </p:nvSpPr>
        <p:spPr bwMode="auto">
          <a:xfrm>
            <a:off x="1539876" y="-1066800"/>
            <a:ext cx="5775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Constantinople II – Excommunicated Wig-Wearing Christians!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544642" name="Rectangle 2"/>
          <p:cNvSpPr>
            <a:spLocks noGrp="1" noChangeArrowheads="1"/>
          </p:cNvSpPr>
          <p:nvPr>
            <p:ph type="title"/>
          </p:nvPr>
        </p:nvSpPr>
        <p:spPr>
          <a:xfrm>
            <a:off x="2895600" y="0"/>
            <a:ext cx="6248400" cy="1600200"/>
          </a:xfrm>
          <a:solidFill>
            <a:srgbClr val="FFFFFF"/>
          </a:solidFill>
        </p:spPr>
        <p:txBody>
          <a:bodyPr/>
          <a:lstStyle/>
          <a:p>
            <a:r>
              <a:rPr lang="en-US" sz="3600" dirty="0">
                <a:effectLst>
                  <a:outerShdw blurRad="38100" dist="38100" dir="2700000" algn="tl">
                    <a:srgbClr val="C0C0C0"/>
                  </a:outerShdw>
                </a:effectLst>
              </a:rPr>
              <a:t>“Philip opened his mouth,  and beginning at this Scripture, preached Jesus to him.”</a:t>
            </a:r>
            <a:endParaRPr lang="en-US"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lt">
                                    <p:tmPct val="100000"/>
                                  </p:iterate>
                                  <p:childTnLst>
                                    <p:set>
                                      <p:cBhvr>
                                        <p:cTn id="6" dur="1" fill="hold">
                                          <p:stCondLst>
                                            <p:cond delay="0"/>
                                          </p:stCondLst>
                                        </p:cTn>
                                        <p:tgtEl>
                                          <p:spTgt spid="2544642"/>
                                        </p:tgtEl>
                                        <p:attrNameLst>
                                          <p:attrName>style.visibility</p:attrName>
                                        </p:attrNameLst>
                                      </p:cBhvr>
                                      <p:to>
                                        <p:strVal val="visible"/>
                                      </p:to>
                                    </p:set>
                                    <p:anim calcmode="lin" valueType="num">
                                      <p:cBhvr>
                                        <p:cTn id="7" dur="75" fill="hold"/>
                                        <p:tgtEl>
                                          <p:spTgt spid="2544642"/>
                                        </p:tgtEl>
                                        <p:attrNameLst>
                                          <p:attrName>ppt_w</p:attrName>
                                        </p:attrNameLst>
                                      </p:cBhvr>
                                      <p:tavLst>
                                        <p:tav tm="0">
                                          <p:val>
                                            <p:fltVal val="0"/>
                                          </p:val>
                                        </p:tav>
                                        <p:tav tm="100000">
                                          <p:val>
                                            <p:strVal val="#ppt_w"/>
                                          </p:val>
                                        </p:tav>
                                      </p:tavLst>
                                    </p:anim>
                                    <p:anim calcmode="lin" valueType="num">
                                      <p:cBhvr>
                                        <p:cTn id="8" dur="75" fill="hold"/>
                                        <p:tgtEl>
                                          <p:spTgt spid="2544642"/>
                                        </p:tgtEl>
                                        <p:attrNameLst>
                                          <p:attrName>ppt_h</p:attrName>
                                        </p:attrNameLst>
                                      </p:cBhvr>
                                      <p:tavLst>
                                        <p:tav tm="0">
                                          <p:val>
                                            <p:fltVal val="0"/>
                                          </p:val>
                                        </p:tav>
                                        <p:tav tm="100000">
                                          <p:val>
                                            <p:strVal val="#ppt_h"/>
                                          </p:val>
                                        </p:tav>
                                      </p:tavLst>
                                    </p:anim>
                                    <p:anim calcmode="lin" valueType="num">
                                      <p:cBhvr>
                                        <p:cTn id="9" dur="75" fill="hold"/>
                                        <p:tgtEl>
                                          <p:spTgt spid="2544642"/>
                                        </p:tgtEl>
                                        <p:attrNameLst>
                                          <p:attrName>ppt_x</p:attrName>
                                        </p:attrNameLst>
                                      </p:cBhvr>
                                      <p:tavLst>
                                        <p:tav tm="0">
                                          <p:val>
                                            <p:fltVal val="0.5"/>
                                          </p:val>
                                        </p:tav>
                                        <p:tav tm="100000">
                                          <p:val>
                                            <p:strVal val="#ppt_x"/>
                                          </p:val>
                                        </p:tav>
                                      </p:tavLst>
                                    </p:anim>
                                    <p:anim calcmode="lin" valueType="num">
                                      <p:cBhvr>
                                        <p:cTn id="10" dur="75" fill="hold"/>
                                        <p:tgtEl>
                                          <p:spTgt spid="2544642"/>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4642" grpId="0" animBg="1"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546690" name="Rectangle 2"/>
          <p:cNvSpPr>
            <a:spLocks noGrp="1" noChangeArrowheads="1"/>
          </p:cNvSpPr>
          <p:nvPr>
            <p:ph type="title"/>
          </p:nvPr>
        </p:nvSpPr>
        <p:spPr>
          <a:xfrm>
            <a:off x="3429000" y="0"/>
            <a:ext cx="5181600" cy="1600200"/>
          </a:xfrm>
          <a:solidFill>
            <a:srgbClr val="000000"/>
          </a:solidFill>
        </p:spPr>
        <p:txBody>
          <a:bodyPr/>
          <a:lstStyle/>
          <a:p>
            <a:r>
              <a:rPr lang="en-US" sz="2800" b="1" dirty="0">
                <a:solidFill>
                  <a:srgbClr val="FFFFFF"/>
                </a:solidFill>
                <a:effectLst>
                  <a:outerShdw blurRad="38100" dist="38100" dir="2700000" algn="tl">
                    <a:srgbClr val="808080"/>
                  </a:outerShdw>
                </a:effectLst>
              </a:rPr>
              <a:t>THIS MESSAGE WAS OVER      TIME MISUNDERSTOOD &amp;   CONVEYED INCORRECT                 IN COPTIC CHURCHES!</a:t>
            </a:r>
            <a:endParaRPr lang="en-US" sz="2800" b="1" dirty="0">
              <a:solidFill>
                <a:srgbClr val="FFFFFF"/>
              </a:solidFill>
            </a:endParaRPr>
          </a:p>
        </p:txBody>
      </p:sp>
      <p:sp>
        <p:nvSpPr>
          <p:cNvPr id="2546691" name="Comment 3"/>
          <p:cNvSpPr>
            <a:spLocks noChangeArrowheads="1"/>
          </p:cNvSpPr>
          <p:nvPr/>
        </p:nvSpPr>
        <p:spPr bwMode="auto">
          <a:xfrm>
            <a:off x="1539876" y="-1600200"/>
            <a:ext cx="4708525" cy="13239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Gnostic Gospels Became Labeled “Coptic”</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Three Great Monotheistic Religions Abraham’s Legacy!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lt">
                                    <p:tmPct val="100000"/>
                                  </p:iterate>
                                  <p:childTnLst>
                                    <p:set>
                                      <p:cBhvr>
                                        <p:cTn id="6" dur="1" fill="hold">
                                          <p:stCondLst>
                                            <p:cond delay="0"/>
                                          </p:stCondLst>
                                        </p:cTn>
                                        <p:tgtEl>
                                          <p:spTgt spid="2546690"/>
                                        </p:tgtEl>
                                        <p:attrNameLst>
                                          <p:attrName>style.visibility</p:attrName>
                                        </p:attrNameLst>
                                      </p:cBhvr>
                                      <p:to>
                                        <p:strVal val="visible"/>
                                      </p:to>
                                    </p:set>
                                    <p:anim calcmode="lin" valueType="num">
                                      <p:cBhvr>
                                        <p:cTn id="7" dur="75" fill="hold"/>
                                        <p:tgtEl>
                                          <p:spTgt spid="2546690"/>
                                        </p:tgtEl>
                                        <p:attrNameLst>
                                          <p:attrName>ppt_w</p:attrName>
                                        </p:attrNameLst>
                                      </p:cBhvr>
                                      <p:tavLst>
                                        <p:tav tm="0">
                                          <p:val>
                                            <p:fltVal val="0"/>
                                          </p:val>
                                        </p:tav>
                                        <p:tav tm="100000">
                                          <p:val>
                                            <p:strVal val="#ppt_w"/>
                                          </p:val>
                                        </p:tav>
                                      </p:tavLst>
                                    </p:anim>
                                    <p:anim calcmode="lin" valueType="num">
                                      <p:cBhvr>
                                        <p:cTn id="8" dur="75" fill="hold"/>
                                        <p:tgtEl>
                                          <p:spTgt spid="2546690"/>
                                        </p:tgtEl>
                                        <p:attrNameLst>
                                          <p:attrName>ppt_h</p:attrName>
                                        </p:attrNameLst>
                                      </p:cBhvr>
                                      <p:tavLst>
                                        <p:tav tm="0">
                                          <p:val>
                                            <p:fltVal val="0"/>
                                          </p:val>
                                        </p:tav>
                                        <p:tav tm="100000">
                                          <p:val>
                                            <p:strVal val="#ppt_h"/>
                                          </p:val>
                                        </p:tav>
                                      </p:tavLst>
                                    </p:anim>
                                    <p:anim calcmode="lin" valueType="num">
                                      <p:cBhvr>
                                        <p:cTn id="9" dur="75" fill="hold"/>
                                        <p:tgtEl>
                                          <p:spTgt spid="2546690"/>
                                        </p:tgtEl>
                                        <p:attrNameLst>
                                          <p:attrName>ppt_x</p:attrName>
                                        </p:attrNameLst>
                                      </p:cBhvr>
                                      <p:tavLst>
                                        <p:tav tm="0">
                                          <p:val>
                                            <p:fltVal val="0.5"/>
                                          </p:val>
                                        </p:tav>
                                        <p:tav tm="100000">
                                          <p:val>
                                            <p:strVal val="#ppt_x"/>
                                          </p:val>
                                        </p:tav>
                                      </p:tavLst>
                                    </p:anim>
                                    <p:anim calcmode="lin" valueType="num">
                                      <p:cBhvr>
                                        <p:cTn id="10" dur="75" fill="hold"/>
                                        <p:tgtEl>
                                          <p:spTgt spid="2546690"/>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6690"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Biblereferenc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210947" name="Picture 3" descr="biblereferencetrajan"/>
          <p:cNvPicPr>
            <a:picLocks noChangeAspect="1" noChangeArrowheads="1"/>
          </p:cNvPicPr>
          <p:nvPr/>
        </p:nvPicPr>
        <p:blipFill>
          <a:blip r:embed="rId4" cstate="print"/>
          <a:srcRect/>
          <a:stretch>
            <a:fillRect/>
          </a:stretch>
        </p:blipFill>
        <p:spPr bwMode="auto">
          <a:xfrm>
            <a:off x="1828800" y="152401"/>
            <a:ext cx="8610600" cy="1025525"/>
          </a:xfrm>
          <a:prstGeom prst="rect">
            <a:avLst/>
          </a:prstGeom>
          <a:noFill/>
          <a:effectLst>
            <a:outerShdw dist="35921" dir="2700000" algn="ctr" rotWithShape="0">
              <a:srgbClr val="808080"/>
            </a:outerShdw>
          </a:effectLst>
        </p:spPr>
      </p:pic>
      <p:sp>
        <p:nvSpPr>
          <p:cNvPr id="210948" name="Rectangle 4"/>
          <p:cNvSpPr>
            <a:spLocks noChangeArrowheads="1"/>
          </p:cNvSpPr>
          <p:nvPr/>
        </p:nvSpPr>
        <p:spPr bwMode="auto">
          <a:xfrm>
            <a:off x="3429000" y="2819401"/>
            <a:ext cx="7086600" cy="272891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1" i="1" u="none" strike="noStrike" kern="1200" cap="none" spc="0" normalizeH="0" baseline="0" noProof="0">
                <a:ln>
                  <a:noFill/>
                </a:ln>
                <a:solidFill>
                  <a:srgbClr val="FFFFFF"/>
                </a:solidFill>
                <a:effectLst/>
                <a:uLnTx/>
                <a:uFillTx/>
                <a:latin typeface="Arial" charset="0"/>
                <a:ea typeface="ヒラギノ角ゴ Pro W3"/>
                <a:cs typeface="+mn-cs"/>
              </a:rPr>
              <a:t>“I am the Alpha and the Omega,” says the Lord God, “who is, and who was, and who is to come, the Almighty.”</a:t>
            </a:r>
            <a:r>
              <a:rPr kumimoji="0" lang="en-US" sz="3500" b="0" i="0" u="none" strike="noStrike" kern="1200" cap="none" spc="0" normalizeH="0" baseline="0" noProof="0">
                <a:ln>
                  <a:noFill/>
                </a:ln>
                <a:solidFill>
                  <a:srgbClr val="FFFFFF"/>
                </a:solidFill>
                <a:effectLst/>
                <a:uLnTx/>
                <a:uFillTx/>
                <a:latin typeface="Arial" charset="0"/>
                <a:ea typeface="ヒラギノ角ゴ Pro W3"/>
                <a:cs typeface="+mn-cs"/>
              </a:rPr>
              <a:t>	</a:t>
            </a:r>
            <a:endParaRPr kumimoji="0" lang="en-US" sz="2100" b="0" i="0" u="none" strike="noStrike" kern="1200" cap="none" spc="0" normalizeH="0" baseline="0" noProof="0">
              <a:ln>
                <a:noFill/>
              </a:ln>
              <a:solidFill>
                <a:srgbClr val="FFFFFF"/>
              </a:solidFill>
              <a:effectLst/>
              <a:uLnTx/>
              <a:uFillTx/>
              <a:latin typeface="Arial" charset="0"/>
              <a:ea typeface="ヒラギノ角ゴ Pro W3"/>
              <a:cs typeface="+mn-cs"/>
            </a:endParaRPr>
          </a:p>
          <a:p>
            <a:pPr marL="1828800" marR="0" lvl="4" indent="0" algn="l" defTabSz="914400" rtl="0" eaLnBrk="0" fontAlgn="base" latinLnBrk="0" hangingPunct="0">
              <a:lnSpc>
                <a:spcPct val="100000"/>
              </a:lnSpc>
              <a:spcBef>
                <a:spcPct val="0"/>
              </a:spcBef>
              <a:spcAft>
                <a:spcPct val="0"/>
              </a:spcAft>
              <a:buClrTx/>
              <a:buSzTx/>
              <a:buFontTx/>
              <a:buNone/>
              <a:tabLst/>
              <a:defRPr/>
            </a:pPr>
            <a:r>
              <a:rPr kumimoji="0" lang="en-US" sz="3300" b="1" i="0" u="none" strike="noStrike" kern="1200" cap="none" spc="0" normalizeH="0" baseline="0" noProof="0">
                <a:ln>
                  <a:noFill/>
                </a:ln>
                <a:solidFill>
                  <a:srgbClr val="FFFFFF"/>
                </a:solidFill>
                <a:effectLst/>
                <a:uLnTx/>
                <a:uFillTx/>
                <a:latin typeface="Arial" charset="0"/>
                <a:ea typeface="ヒラギノ角ゴ Pro W3"/>
                <a:cs typeface="+mn-cs"/>
              </a:rPr>
              <a:t>	—Revelation 1:8</a:t>
            </a:r>
          </a:p>
        </p:txBody>
      </p:sp>
      <p:pic>
        <p:nvPicPr>
          <p:cNvPr id="210950" name="Picture 6" descr="Roselogoteaching"/>
          <p:cNvPicPr>
            <a:picLocks noChangeAspect="1" noChangeArrowheads="1"/>
          </p:cNvPicPr>
          <p:nvPr/>
        </p:nvPicPr>
        <p:blipFill>
          <a:blip r:embed="rId5" cstate="print"/>
          <a:srcRect l="5263" t="12500"/>
          <a:stretch>
            <a:fillRect/>
          </a:stretch>
        </p:blipFill>
        <p:spPr bwMode="auto">
          <a:xfrm>
            <a:off x="9753600" y="6324600"/>
            <a:ext cx="914400" cy="533400"/>
          </a:xfrm>
          <a:prstGeom prst="rect">
            <a:avLst/>
          </a:prstGeom>
          <a:noFill/>
        </p:spPr>
      </p:pic>
    </p:spTree>
  </p:cSld>
  <p:clrMapOvr>
    <a:masterClrMapping/>
  </p:clrMapOvr>
  <p:transition spd="slow">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3298" name="Picture 2" descr="Trinity Diagram"/>
          <p:cNvPicPr>
            <a:picLocks noChangeAspect="1" noChangeArrowheads="1"/>
          </p:cNvPicPr>
          <p:nvPr/>
        </p:nvPicPr>
        <p:blipFill>
          <a:blip r:embed="rId3" cstate="print">
            <a:lum bright="-6000" contrast="40000"/>
          </a:blip>
          <a:srcRect/>
          <a:stretch>
            <a:fillRect/>
          </a:stretch>
        </p:blipFill>
        <p:spPr bwMode="auto">
          <a:xfrm>
            <a:off x="3425826" y="762000"/>
            <a:ext cx="5491163" cy="5486400"/>
          </a:xfrm>
          <a:prstGeom prst="rect">
            <a:avLst/>
          </a:prstGeom>
          <a:noFill/>
          <a:ln w="9525">
            <a:noFill/>
            <a:miter lim="800000"/>
            <a:headEnd/>
            <a:tailEnd/>
          </a:ln>
        </p:spPr>
      </p:pic>
      <p:sp>
        <p:nvSpPr>
          <p:cNvPr id="1463299" name="WordArt 3"/>
          <p:cNvSpPr>
            <a:spLocks noChangeArrowheads="1" noChangeShapeType="1" noTextEdit="1"/>
          </p:cNvSpPr>
          <p:nvPr/>
        </p:nvSpPr>
        <p:spPr bwMode="auto">
          <a:xfrm>
            <a:off x="1847850" y="6096000"/>
            <a:ext cx="84963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The Theoanthropic Debate Begins</a:t>
            </a:r>
          </a:p>
        </p:txBody>
      </p:sp>
      <p:sp>
        <p:nvSpPr>
          <p:cNvPr id="1463300" name="WordArt 4"/>
          <p:cNvSpPr>
            <a:spLocks noChangeArrowheads="1" noChangeShapeType="1" noTextEdit="1"/>
          </p:cNvSpPr>
          <p:nvPr/>
        </p:nvSpPr>
        <p:spPr bwMode="auto">
          <a:xfrm>
            <a:off x="1828800" y="152400"/>
            <a:ext cx="8458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"My Echo, My Shadow,  &amp; Me" ?</a:t>
            </a:r>
          </a:p>
        </p:txBody>
      </p:sp>
      <p:sp>
        <p:nvSpPr>
          <p:cNvPr id="1463301" name="WordArt 5"/>
          <p:cNvSpPr>
            <a:spLocks noChangeArrowheads="1" noChangeShapeType="1" noTextEdit="1"/>
          </p:cNvSpPr>
          <p:nvPr/>
        </p:nvSpPr>
        <p:spPr bwMode="auto">
          <a:xfrm>
            <a:off x="4485373" y="2242686"/>
            <a:ext cx="3382277" cy="1186314"/>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effectLst/>
              <a:uLnTx/>
              <a:uFillTx/>
              <a:latin typeface="Arial Black"/>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effectLst/>
                <a:uLnTx/>
                <a:uFillTx/>
                <a:latin typeface="Arial Black"/>
                <a:ea typeface="+mn-ea"/>
                <a:cs typeface="+mn-cs"/>
              </a:rPr>
              <a:t>A R I A N I S M</a:t>
            </a:r>
          </a:p>
        </p:txBody>
      </p:sp>
      <p:pic>
        <p:nvPicPr>
          <p:cNvPr id="1463302" name="Picture 6" descr="C:\Documents and Settings\Owner\My Documents\Educational Illustrations\tears.bmp"/>
          <p:cNvPicPr>
            <a:picLocks noChangeAspect="1" noChangeArrowheads="1"/>
          </p:cNvPicPr>
          <p:nvPr/>
        </p:nvPicPr>
        <p:blipFill>
          <a:blip r:embed="rId4" cstate="print"/>
          <a:srcRect/>
          <a:stretch>
            <a:fillRect/>
          </a:stretch>
        </p:blipFill>
        <p:spPr bwMode="auto">
          <a:xfrm>
            <a:off x="1847850" y="838200"/>
            <a:ext cx="8874693" cy="5181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463300"/>
                                        </p:tgtEl>
                                        <p:attrNameLst>
                                          <p:attrName>style.visibility</p:attrName>
                                        </p:attrNameLst>
                                      </p:cBhvr>
                                      <p:to>
                                        <p:strVal val="visible"/>
                                      </p:to>
                                    </p:set>
                                    <p:anim calcmode="lin" valueType="num">
                                      <p:cBhvr>
                                        <p:cTn id="7" dur="1000" fill="hold"/>
                                        <p:tgtEl>
                                          <p:spTgt spid="1463300"/>
                                        </p:tgtEl>
                                        <p:attrNameLst>
                                          <p:attrName>ppt_w</p:attrName>
                                        </p:attrNameLst>
                                      </p:cBhvr>
                                      <p:tavLst>
                                        <p:tav tm="0">
                                          <p:val>
                                            <p:fltVal val="0"/>
                                          </p:val>
                                        </p:tav>
                                        <p:tav tm="100000">
                                          <p:val>
                                            <p:strVal val="#ppt_w"/>
                                          </p:val>
                                        </p:tav>
                                      </p:tavLst>
                                    </p:anim>
                                    <p:anim calcmode="lin" valueType="num">
                                      <p:cBhvr>
                                        <p:cTn id="8" dur="1000" fill="hold"/>
                                        <p:tgtEl>
                                          <p:spTgt spid="1463300"/>
                                        </p:tgtEl>
                                        <p:attrNameLst>
                                          <p:attrName>ppt_h</p:attrName>
                                        </p:attrNameLst>
                                      </p:cBhvr>
                                      <p:tavLst>
                                        <p:tav tm="0">
                                          <p:val>
                                            <p:fltVal val="0"/>
                                          </p:val>
                                        </p:tav>
                                        <p:tav tm="100000">
                                          <p:val>
                                            <p:strVal val="#ppt_h"/>
                                          </p:val>
                                        </p:tav>
                                      </p:tavLst>
                                    </p:anim>
                                    <p:anim calcmode="lin" valueType="num">
                                      <p:cBhvr>
                                        <p:cTn id="9" dur="1000" fill="hold"/>
                                        <p:tgtEl>
                                          <p:spTgt spid="146330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633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1463298"/>
                                        </p:tgtEl>
                                        <p:attrNameLst>
                                          <p:attrName>style.visibility</p:attrName>
                                        </p:attrNameLst>
                                      </p:cBhvr>
                                      <p:to>
                                        <p:strVal val="visible"/>
                                      </p:to>
                                    </p:set>
                                    <p:anim calcmode="lin" valueType="num">
                                      <p:cBhvr>
                                        <p:cTn id="15" dur="5000" fill="hold"/>
                                        <p:tgtEl>
                                          <p:spTgt spid="1463298"/>
                                        </p:tgtEl>
                                        <p:attrNameLst>
                                          <p:attrName>ppt_w</p:attrName>
                                        </p:attrNameLst>
                                      </p:cBhvr>
                                      <p:tavLst>
                                        <p:tav tm="0" fmla="#ppt_w*sin(2.5*pi*$)">
                                          <p:val>
                                            <p:fltVal val="0"/>
                                          </p:val>
                                        </p:tav>
                                        <p:tav tm="100000">
                                          <p:val>
                                            <p:fltVal val="1"/>
                                          </p:val>
                                        </p:tav>
                                      </p:tavLst>
                                    </p:anim>
                                    <p:anim calcmode="lin" valueType="num">
                                      <p:cBhvr>
                                        <p:cTn id="16" dur="5000" fill="hold"/>
                                        <p:tgtEl>
                                          <p:spTgt spid="1463298"/>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463299"/>
                                        </p:tgtEl>
                                        <p:attrNameLst>
                                          <p:attrName>style.visibility</p:attrName>
                                        </p:attrNameLst>
                                      </p:cBhvr>
                                      <p:to>
                                        <p:strVal val="visible"/>
                                      </p:to>
                                    </p:set>
                                    <p:anim calcmode="lin" valueType="num">
                                      <p:cBhvr>
                                        <p:cTn id="21" dur="500" fill="hold"/>
                                        <p:tgtEl>
                                          <p:spTgt spid="1463299"/>
                                        </p:tgtEl>
                                        <p:attrNameLst>
                                          <p:attrName>ppt_w</p:attrName>
                                        </p:attrNameLst>
                                      </p:cBhvr>
                                      <p:tavLst>
                                        <p:tav tm="0">
                                          <p:val>
                                            <p:fltVal val="0"/>
                                          </p:val>
                                        </p:tav>
                                        <p:tav tm="100000">
                                          <p:val>
                                            <p:strVal val="#ppt_w"/>
                                          </p:val>
                                        </p:tav>
                                      </p:tavLst>
                                    </p:anim>
                                    <p:anim calcmode="lin" valueType="num">
                                      <p:cBhvr>
                                        <p:cTn id="22" dur="500" fill="hold"/>
                                        <p:tgtEl>
                                          <p:spTgt spid="1463299"/>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63301"/>
                                        </p:tgtEl>
                                        <p:attrNameLst>
                                          <p:attrName>style.visibility</p:attrName>
                                        </p:attrNameLst>
                                      </p:cBhvr>
                                      <p:to>
                                        <p:strVal val="visible"/>
                                      </p:to>
                                    </p:set>
                                    <p:animEffect transition="in" filter="dissolve">
                                      <p:cBhvr>
                                        <p:cTn id="27" dur="500"/>
                                        <p:tgtEl>
                                          <p:spTgt spid="1463301"/>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272" fill="hold" nodeType="clickEffect">
                                  <p:stCondLst>
                                    <p:cond delay="0"/>
                                  </p:stCondLst>
                                  <p:childTnLst>
                                    <p:set>
                                      <p:cBhvr>
                                        <p:cTn id="31" dur="1" fill="hold">
                                          <p:stCondLst>
                                            <p:cond delay="0"/>
                                          </p:stCondLst>
                                        </p:cTn>
                                        <p:tgtEl>
                                          <p:spTgt spid="1463302"/>
                                        </p:tgtEl>
                                        <p:attrNameLst>
                                          <p:attrName>style.visibility</p:attrName>
                                        </p:attrNameLst>
                                      </p:cBhvr>
                                      <p:to>
                                        <p:strVal val="visible"/>
                                      </p:to>
                                    </p:set>
                                    <p:anim calcmode="lin" valueType="num">
                                      <p:cBhvr>
                                        <p:cTn id="32" dur="500" fill="hold"/>
                                        <p:tgtEl>
                                          <p:spTgt spid="1463302"/>
                                        </p:tgtEl>
                                        <p:attrNameLst>
                                          <p:attrName>ppt_w</p:attrName>
                                        </p:attrNameLst>
                                      </p:cBhvr>
                                      <p:tavLst>
                                        <p:tav tm="0">
                                          <p:val>
                                            <p:strVal val="2/3*#ppt_w"/>
                                          </p:val>
                                        </p:tav>
                                        <p:tav tm="100000">
                                          <p:val>
                                            <p:strVal val="#ppt_w"/>
                                          </p:val>
                                        </p:tav>
                                      </p:tavLst>
                                    </p:anim>
                                    <p:anim calcmode="lin" valueType="num">
                                      <p:cBhvr>
                                        <p:cTn id="33" dur="500" fill="hold"/>
                                        <p:tgtEl>
                                          <p:spTgt spid="146330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3299" grpId="0" animBg="1"/>
      <p:bldP spid="1463300" grpId="0" animBg="1"/>
      <p:bldP spid="1463301"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8434" name="Picture 2" descr="I:\DEPTCOMM\Zamcomm\Jody\ChartsEPS\61 copy.jpg"/>
          <p:cNvPicPr>
            <a:picLocks noChangeAspect="1" noChangeArrowheads="1"/>
          </p:cNvPicPr>
          <p:nvPr/>
        </p:nvPicPr>
        <p:blipFill>
          <a:blip r:embed="rId3" cstate="print"/>
          <a:srcRect/>
          <a:stretch>
            <a:fillRect/>
          </a:stretch>
        </p:blipFill>
        <p:spPr bwMode="auto">
          <a:xfrm>
            <a:off x="67378" y="-490889"/>
            <a:ext cx="12124622" cy="7844589"/>
          </a:xfrm>
          <a:prstGeom prst="rect">
            <a:avLst/>
          </a:prstGeom>
          <a:noFill/>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sz="6000" dirty="0">
                <a:effectLst>
                  <a:outerShdw blurRad="38100" dist="38100" dir="2700000" algn="tl">
                    <a:srgbClr val="000000">
                      <a:alpha val="43137"/>
                    </a:srgbClr>
                  </a:outerShdw>
                </a:effectLst>
              </a:rPr>
              <a:t>Battle Over An </a:t>
            </a:r>
            <a:r>
              <a:rPr lang="en-US" sz="6000" b="1" dirty="0">
                <a:effectLst>
                  <a:outerShdw blurRad="38100" dist="38100" dir="2700000" algn="tl">
                    <a:srgbClr val="000000">
                      <a:alpha val="43137"/>
                    </a:srgbClr>
                  </a:outerShdw>
                </a:effectLst>
              </a:rPr>
              <a:t>“</a:t>
            </a:r>
            <a:r>
              <a:rPr lang="en-US" sz="6000" b="1" dirty="0" err="1">
                <a:effectLst>
                  <a:outerShdw blurRad="38100" dist="38100" dir="2700000" algn="tl">
                    <a:srgbClr val="000000">
                      <a:alpha val="43137"/>
                    </a:srgbClr>
                  </a:outerShdw>
                </a:effectLst>
              </a:rPr>
              <a:t>i</a:t>
            </a:r>
            <a:r>
              <a:rPr lang="en-US" sz="6000" b="1" dirty="0">
                <a:effectLst>
                  <a:outerShdw blurRad="38100" dist="38100" dir="2700000" algn="tl">
                    <a:srgbClr val="000000">
                      <a:alpha val="43137"/>
                    </a:srgbClr>
                  </a:outerShdw>
                </a:effectLst>
              </a:rPr>
              <a:t>”</a:t>
            </a:r>
            <a:r>
              <a:rPr lang="en-US" sz="6000" dirty="0">
                <a:effectLst>
                  <a:outerShdw blurRad="38100" dist="38100" dir="2700000" algn="tl">
                    <a:srgbClr val="000000">
                      <a:alpha val="43137"/>
                    </a:srgbClr>
                  </a:outerShdw>
                </a:effectLst>
              </a:rPr>
              <a:t>:  </a:t>
            </a:r>
            <a:br>
              <a:rPr lang="en-US" dirty="0">
                <a:effectLst>
                  <a:outerShdw blurRad="38100" dist="38100" dir="2700000" algn="tl">
                    <a:srgbClr val="000000">
                      <a:alpha val="43137"/>
                    </a:srgbClr>
                  </a:outerShdw>
                </a:effectLst>
              </a:rPr>
            </a:br>
            <a:r>
              <a:rPr lang="en-US" dirty="0" err="1">
                <a:effectLst>
                  <a:outerShdw blurRad="38100" dist="38100" dir="2700000" algn="tl">
                    <a:srgbClr val="000000">
                      <a:alpha val="43137"/>
                    </a:srgbClr>
                  </a:outerShdw>
                </a:effectLst>
                <a:latin typeface="Tempus Sans ITC" pitchFamily="82" charset="0"/>
              </a:rPr>
              <a:t>Homoousios</a:t>
            </a:r>
            <a:r>
              <a:rPr lang="en-US" dirty="0">
                <a:effectLst>
                  <a:outerShdw blurRad="38100" dist="38100" dir="2700000" algn="tl">
                    <a:srgbClr val="000000">
                      <a:alpha val="43137"/>
                    </a:srgbClr>
                  </a:outerShdw>
                </a:effectLst>
              </a:rPr>
              <a:t> or </a:t>
            </a:r>
            <a:r>
              <a:rPr lang="en-US" dirty="0" err="1">
                <a:effectLst>
                  <a:outerShdw blurRad="38100" dist="38100" dir="2700000" algn="tl">
                    <a:srgbClr val="000000">
                      <a:alpha val="43137"/>
                    </a:srgbClr>
                  </a:outerShdw>
                </a:effectLst>
                <a:latin typeface="Tempus Sans ITC" pitchFamily="82" charset="0"/>
              </a:rPr>
              <a:t>Homoiousios</a:t>
            </a:r>
            <a:r>
              <a:rPr lang="en-US" dirty="0">
                <a:effectLst>
                  <a:outerShdw blurRad="38100" dist="38100" dir="2700000" algn="tl">
                    <a:srgbClr val="000000">
                      <a:alpha val="43137"/>
                    </a:srgbClr>
                  </a:outerShdw>
                </a:effectLst>
              </a:rPr>
              <a:t>?</a:t>
            </a:r>
          </a:p>
        </p:txBody>
      </p:sp>
      <p:sp>
        <p:nvSpPr>
          <p:cNvPr id="49155" name="Rectangle 3"/>
          <p:cNvSpPr>
            <a:spLocks noGrp="1" noChangeArrowheads="1"/>
          </p:cNvSpPr>
          <p:nvPr>
            <p:ph sz="half" idx="1"/>
          </p:nvPr>
        </p:nvSpPr>
        <p:spPr>
          <a:xfrm>
            <a:off x="914400" y="2312987"/>
            <a:ext cx="10363200" cy="1614120"/>
          </a:xfrm>
          <a:ln>
            <a:solidFill>
              <a:schemeClr val="bg2"/>
            </a:solidFill>
          </a:ln>
        </p:spPr>
        <p:txBody>
          <a:bodyPr/>
          <a:lstStyle/>
          <a:p>
            <a:pPr>
              <a:buFontTx/>
              <a:buNone/>
            </a:pPr>
            <a:r>
              <a:rPr lang="en-US" sz="2800" dirty="0">
                <a:effectLst>
                  <a:outerShdw blurRad="38100" dist="38100" dir="2700000" algn="tl">
                    <a:srgbClr val="000000">
                      <a:alpha val="43137"/>
                    </a:srgbClr>
                  </a:outerShdw>
                </a:effectLst>
              </a:rPr>
              <a:t>    Father God &amp; God’s Son “Identical or Similar”?  Gregory of Nyssa said of  Constantinople in 378: “In this city if you ask anyone for change,  he will discuss with you whether the Son is begotten …   </a:t>
            </a:r>
          </a:p>
        </p:txBody>
      </p:sp>
      <p:sp>
        <p:nvSpPr>
          <p:cNvPr id="49156" name="Rectangle 4"/>
          <p:cNvSpPr>
            <a:spLocks noGrp="1" noChangeArrowheads="1"/>
          </p:cNvSpPr>
          <p:nvPr>
            <p:ph type="body" sz="half" idx="2"/>
          </p:nvPr>
        </p:nvSpPr>
        <p:spPr/>
        <p:txBody>
          <a:bodyPr/>
          <a:lstStyle/>
          <a:p>
            <a:pPr>
              <a:lnSpc>
                <a:spcPct val="90000"/>
              </a:lnSpc>
            </a:pPr>
            <a:r>
              <a:rPr lang="en-US" sz="2400" dirty="0" err="1">
                <a:effectLst>
                  <a:outerShdw blurRad="38100" dist="38100" dir="2700000" algn="tl">
                    <a:srgbClr val="000000">
                      <a:alpha val="43137"/>
                    </a:srgbClr>
                  </a:outerShdw>
                </a:effectLst>
              </a:rPr>
              <a:t>AriansWatchword</a:t>
            </a:r>
            <a:r>
              <a:rPr lang="en-US" sz="2400"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“dissimilar”</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anomoios</a:t>
            </a:r>
            <a:r>
              <a:rPr lang="en-US" sz="2400" dirty="0">
                <a:effectLst>
                  <a:outerShdw blurRad="38100" dist="38100" dir="2700000" algn="tl">
                    <a:srgbClr val="000000">
                      <a:alpha val="43137"/>
                    </a:srgbClr>
                  </a:outerShdw>
                </a:effectLst>
              </a:rPr>
              <a:t>)</a:t>
            </a:r>
          </a:p>
          <a:p>
            <a:pPr>
              <a:lnSpc>
                <a:spcPct val="90000"/>
              </a:lnSpc>
            </a:pPr>
            <a:r>
              <a:rPr lang="en-US" sz="2400" dirty="0">
                <a:effectLst>
                  <a:outerShdw blurRad="38100" dist="38100" dir="2700000" algn="tl">
                    <a:srgbClr val="000000">
                      <a:alpha val="43137"/>
                    </a:srgbClr>
                  </a:outerShdw>
                </a:effectLst>
              </a:rPr>
              <a:t>Semi-Arians Watchword:      </a:t>
            </a:r>
            <a:r>
              <a:rPr lang="en-US" sz="2400" b="1" dirty="0">
                <a:effectLst>
                  <a:outerShdw blurRad="38100" dist="38100" dir="2700000" algn="tl">
                    <a:srgbClr val="000000">
                      <a:alpha val="43137"/>
                    </a:srgbClr>
                  </a:outerShdw>
                </a:effectLst>
              </a:rPr>
              <a:t>“similar”</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homoios</a:t>
            </a:r>
            <a:r>
              <a:rPr lang="en-US" sz="2400" dirty="0">
                <a:effectLst>
                  <a:outerShdw blurRad="38100" dist="38100" dir="2700000" algn="tl">
                    <a:srgbClr val="000000">
                      <a:alpha val="43137"/>
                    </a:srgbClr>
                  </a:outerShdw>
                </a:effectLst>
              </a:rPr>
              <a:t>)</a:t>
            </a:r>
          </a:p>
          <a:p>
            <a:pPr>
              <a:lnSpc>
                <a:spcPct val="90000"/>
              </a:lnSpc>
            </a:pPr>
            <a:r>
              <a:rPr lang="en-US" sz="2400" dirty="0" err="1">
                <a:effectLst>
                  <a:outerShdw blurRad="38100" dist="38100" dir="2700000" algn="tl">
                    <a:srgbClr val="000000">
                      <a:alpha val="43137"/>
                    </a:srgbClr>
                  </a:outerShdw>
                </a:effectLst>
              </a:rPr>
              <a:t>Nicaeans</a:t>
            </a:r>
            <a:r>
              <a:rPr lang="en-US" sz="2400" dirty="0">
                <a:effectLst>
                  <a:outerShdw blurRad="38100" dist="38100" dir="2700000" algn="tl">
                    <a:srgbClr val="000000">
                      <a:alpha val="43137"/>
                    </a:srgbClr>
                  </a:outerShdw>
                </a:effectLst>
              </a:rPr>
              <a:t> Watchword:           </a:t>
            </a:r>
            <a:r>
              <a:rPr lang="en-US" sz="2400" b="1" dirty="0">
                <a:solidFill>
                  <a:srgbClr val="CC00CC"/>
                </a:solidFill>
                <a:effectLst>
                  <a:outerShdw blurRad="38100" dist="38100" dir="2700000" algn="tl">
                    <a:srgbClr val="000000">
                      <a:alpha val="43137"/>
                    </a:srgbClr>
                  </a:outerShdw>
                </a:effectLst>
              </a:rPr>
              <a:t>“of identical substance”</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homoousios</a:t>
            </a:r>
            <a:r>
              <a:rPr lang="en-US" sz="2400" dirty="0">
                <a:effectLst>
                  <a:outerShdw blurRad="38100" dist="38100" dir="2700000" algn="tl">
                    <a:srgbClr val="000000">
                      <a:alpha val="43137"/>
                    </a:srgbClr>
                  </a:outerShdw>
                </a:effectLst>
              </a:rPr>
              <a:t>)</a:t>
            </a:r>
          </a:p>
          <a:p>
            <a:pPr>
              <a:lnSpc>
                <a:spcPct val="90000"/>
              </a:lnSpc>
            </a:pPr>
            <a:r>
              <a:rPr lang="en-US" sz="2400" dirty="0">
                <a:effectLst>
                  <a:outerShdw blurRad="38100" dist="38100" dir="2700000" algn="tl">
                    <a:srgbClr val="000000">
                      <a:alpha val="43137"/>
                    </a:srgbClr>
                  </a:outerShdw>
                </a:effectLst>
              </a:rPr>
              <a:t>Cappadocians Watchword:   </a:t>
            </a:r>
            <a:r>
              <a:rPr lang="en-US" sz="2400" b="1" dirty="0">
                <a:effectLst>
                  <a:outerShdw blurRad="38100" dist="38100" dir="2700000" algn="tl">
                    <a:srgbClr val="000000">
                      <a:alpha val="43137"/>
                    </a:srgbClr>
                  </a:outerShdw>
                </a:effectLst>
              </a:rPr>
              <a:t>“of like substance”</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homoiousios</a:t>
            </a:r>
            <a:r>
              <a:rPr lang="en-US" sz="2400" dirty="0">
                <a:effectLst>
                  <a:outerShdw blurRad="38100" dist="38100" dir="2700000" algn="tl">
                    <a:srgbClr val="000000">
                      <a:alpha val="43137"/>
                    </a:srgbClr>
                  </a:outerShdw>
                </a:effectLst>
              </a:rPr>
              <a:t>)</a:t>
            </a:r>
          </a:p>
          <a:p>
            <a:pPr>
              <a:lnSpc>
                <a:spcPct val="90000"/>
              </a:lnSpc>
            </a:pPr>
            <a:endParaRPr lang="en-US" sz="2400" dirty="0"/>
          </a:p>
        </p:txBody>
      </p:sp>
      <p:sp>
        <p:nvSpPr>
          <p:cNvPr id="49157" name="Comment 5"/>
          <p:cNvSpPr>
            <a:spLocks noChangeArrowheads="1"/>
          </p:cNvSpPr>
          <p:nvPr/>
        </p:nvSpPr>
        <p:spPr bwMode="auto">
          <a:xfrm>
            <a:off x="1539876" y="-7620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Begins Innocent Enough But Ends Questioning Bible’s Inclusion Of Birth Narrative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82" name="Picture 2" descr="I:\DEPTCOMM\Zamcomm\Jody\ChartsEPS\62 copy.jpg"/>
          <p:cNvPicPr>
            <a:picLocks noChangeAspect="1" noChangeArrowheads="1"/>
          </p:cNvPicPr>
          <p:nvPr/>
        </p:nvPicPr>
        <p:blipFill>
          <a:blip r:embed="rId3" cstate="print"/>
          <a:srcRect/>
          <a:stretch>
            <a:fillRect/>
          </a:stretch>
        </p:blipFill>
        <p:spPr bwMode="auto">
          <a:xfrm>
            <a:off x="365760" y="-673768"/>
            <a:ext cx="11521440" cy="8142972"/>
          </a:xfrm>
          <a:prstGeom prst="rect">
            <a:avLst/>
          </a:prstGeo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33403148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g1.gif"/>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09800" y="457200"/>
            <a:ext cx="7772400" cy="1295400"/>
          </a:xfrm>
          <a:solidFill>
            <a:srgbClr val="FF5050"/>
          </a:solidFill>
          <a:ln>
            <a:solidFill>
              <a:schemeClr val="bg1"/>
            </a:solidFill>
          </a:ln>
        </p:spPr>
        <p:txBody>
          <a:bodyPr/>
          <a:lstStyle/>
          <a:p>
            <a:r>
              <a:rPr lang="en-US" b="1">
                <a:solidFill>
                  <a:srgbClr val="FFFFFF"/>
                </a:solidFill>
              </a:rPr>
              <a:t>Arian Or Nicaean “Or Else”: </a:t>
            </a:r>
            <a:br>
              <a:rPr lang="en-US" b="1">
                <a:solidFill>
                  <a:srgbClr val="FFFFFF"/>
                </a:solidFill>
              </a:rPr>
            </a:br>
            <a:r>
              <a:rPr lang="en-US" sz="4800" b="1">
                <a:solidFill>
                  <a:srgbClr val="000000"/>
                </a:solidFill>
              </a:rPr>
              <a:t>The Debate “Unto Death”</a:t>
            </a:r>
          </a:p>
        </p:txBody>
      </p:sp>
      <p:sp>
        <p:nvSpPr>
          <p:cNvPr id="51203" name="Rectangle 3" descr="Papyrus"/>
          <p:cNvSpPr>
            <a:spLocks noGrp="1" noChangeArrowheads="1"/>
          </p:cNvSpPr>
          <p:nvPr>
            <p:ph type="body" idx="1"/>
          </p:nvPr>
        </p:nvSpPr>
        <p:spPr>
          <a:xfrm>
            <a:off x="1905000" y="2362200"/>
            <a:ext cx="8382000" cy="3810000"/>
          </a:xfrm>
          <a:blipFill dpi="0" rotWithShape="0">
            <a:blip r:embed="rId3" cstate="print"/>
            <a:srcRect/>
            <a:tile tx="0" ty="0" sx="100000" sy="100000" flip="none" algn="tl"/>
          </a:blipFill>
          <a:ln>
            <a:solidFill>
              <a:srgbClr val="000000"/>
            </a:solidFill>
          </a:ln>
        </p:spPr>
        <p:txBody>
          <a:bodyPr/>
          <a:lstStyle/>
          <a:p>
            <a:r>
              <a:rPr lang="en-US" b="1" u="sng">
                <a:solidFill>
                  <a:srgbClr val="000000"/>
                </a:solidFill>
                <a:effectLst>
                  <a:outerShdw blurRad="38100" dist="38100" dir="2700000" algn="tl">
                    <a:srgbClr val="FFFFFF"/>
                  </a:outerShdw>
                </a:effectLst>
              </a:rPr>
              <a:t>Foxes Book Of Martyrs</a:t>
            </a:r>
            <a:r>
              <a:rPr lang="en-US" b="1">
                <a:solidFill>
                  <a:srgbClr val="000000"/>
                </a:solidFill>
                <a:effectLst>
                  <a:outerShdw blurRad="38100" dist="38100" dir="2700000" algn="tl">
                    <a:srgbClr val="FFFFFF"/>
                  </a:outerShdw>
                </a:effectLst>
              </a:rPr>
              <a:t> Notes From 363 a.d.:</a:t>
            </a:r>
          </a:p>
          <a:p>
            <a:endParaRPr lang="en-US" sz="800" b="1">
              <a:effectLst>
                <a:outerShdw blurRad="38100" dist="38100" dir="2700000" algn="tl">
                  <a:srgbClr val="FFFFFF"/>
                </a:outerShdw>
              </a:effectLst>
            </a:endParaRPr>
          </a:p>
          <a:p>
            <a:pPr>
              <a:buFontTx/>
              <a:buNone/>
            </a:pPr>
            <a:r>
              <a:rPr lang="en-US" sz="2800" b="1">
                <a:solidFill>
                  <a:srgbClr val="FF0066"/>
                </a:solidFill>
                <a:effectLst>
                  <a:outerShdw blurRad="38100" dist="38100" dir="2700000" algn="tl">
                    <a:srgbClr val="000000"/>
                  </a:outerShdw>
                </a:effectLst>
              </a:rPr>
              <a:t>  “In Alexandria, innumerable were the martyrs who suffered by the sword, burning, crucifixion, and stoning.  In Arethusa, several were ripped open &amp; corn being put in their bellies, swine were brought to feed therein,  which in devouring the grain, likewise devoured the entrails of the martyrs…”</a:t>
            </a:r>
            <a:r>
              <a:rPr lang="en-US" sz="2800" b="1"/>
              <a:t>  </a:t>
            </a:r>
          </a:p>
        </p:txBody>
      </p:sp>
      <p:sp>
        <p:nvSpPr>
          <p:cNvPr id="51204" name="Comment 4"/>
          <p:cNvSpPr>
            <a:spLocks noChangeArrowheads="1"/>
          </p:cNvSpPr>
          <p:nvPr/>
        </p:nvSpPr>
        <p:spPr bwMode="auto">
          <a:xfrm>
            <a:off x="1539876" y="-10668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Shakespeare – “We Few,  We Happy Few,  We Band Of Brothers;  For Whoever Has Shed His Blood </a:t>
            </a:r>
            <a:r>
              <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With Me</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Shall Be My Brother” [Henry V];  It Is About Christ’s Blood Not Ours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wd">
                                    <p:tmPct val="100000"/>
                                  </p:iterate>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p:cTn id="7" dur="300" fill="hold"/>
                                        <p:tgtEl>
                                          <p:spTgt spid="51203">
                                            <p:txEl>
                                              <p:pRg st="0" end="0"/>
                                            </p:txEl>
                                          </p:spTgt>
                                        </p:tgtEl>
                                        <p:attrNameLst>
                                          <p:attrName>ppt_w</p:attrName>
                                        </p:attrNameLst>
                                      </p:cBhvr>
                                      <p:tavLst>
                                        <p:tav tm="0">
                                          <p:val>
                                            <p:strVal val="4*#ppt_w"/>
                                          </p:val>
                                        </p:tav>
                                        <p:tav tm="100000">
                                          <p:val>
                                            <p:strVal val="#ppt_w"/>
                                          </p:val>
                                        </p:tav>
                                      </p:tavLst>
                                    </p:anim>
                                    <p:anim calcmode="lin" valueType="num">
                                      <p:cBhvr>
                                        <p:cTn id="8" dur="300" fill="hold"/>
                                        <p:tgtEl>
                                          <p:spTgt spid="51203">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iterate type="wd">
                                    <p:tmPct val="100000"/>
                                  </p:iterate>
                                  <p:childTnLst>
                                    <p:set>
                                      <p:cBhvr>
                                        <p:cTn id="12" dur="1" fill="hold">
                                          <p:stCondLst>
                                            <p:cond delay="0"/>
                                          </p:stCondLst>
                                        </p:cTn>
                                        <p:tgtEl>
                                          <p:spTgt spid="51203">
                                            <p:txEl>
                                              <p:pRg st="2" end="2"/>
                                            </p:txEl>
                                          </p:spTgt>
                                        </p:tgtEl>
                                        <p:attrNameLst>
                                          <p:attrName>style.visibility</p:attrName>
                                        </p:attrNameLst>
                                      </p:cBhvr>
                                      <p:to>
                                        <p:strVal val="visible"/>
                                      </p:to>
                                    </p:set>
                                    <p:anim calcmode="lin" valueType="num">
                                      <p:cBhvr>
                                        <p:cTn id="13" dur="300" fill="hold"/>
                                        <p:tgtEl>
                                          <p:spTgt spid="51203">
                                            <p:txEl>
                                              <p:pRg st="2" end="2"/>
                                            </p:txEl>
                                          </p:spTgt>
                                        </p:tgtEl>
                                        <p:attrNameLst>
                                          <p:attrName>ppt_w</p:attrName>
                                        </p:attrNameLst>
                                      </p:cBhvr>
                                      <p:tavLst>
                                        <p:tav tm="0">
                                          <p:val>
                                            <p:strVal val="4*#ppt_w"/>
                                          </p:val>
                                        </p:tav>
                                        <p:tav tm="100000">
                                          <p:val>
                                            <p:strVal val="#ppt_w"/>
                                          </p:val>
                                        </p:tav>
                                      </p:tavLst>
                                    </p:anim>
                                    <p:anim calcmode="lin" valueType="num">
                                      <p:cBhvr>
                                        <p:cTn id="14" dur="300" fill="hold"/>
                                        <p:tgtEl>
                                          <p:spTgt spid="51203">
                                            <p:txEl>
                                              <p:pRg st="2" end="2"/>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3069955" name="Picture 3" descr="C:\Documents and Settings\Owner\My Documents\Educational Illustrations\071026_CB_saw4TN.jpeg"/>
          <p:cNvPicPr>
            <a:picLocks noChangeAspect="1" noChangeArrowheads="1"/>
          </p:cNvPicPr>
          <p:nvPr/>
        </p:nvPicPr>
        <p:blipFill>
          <a:blip r:embed="rId4" cstate="print"/>
          <a:srcRect/>
          <a:stretch>
            <a:fillRect/>
          </a:stretch>
        </p:blipFill>
        <p:spPr bwMode="auto">
          <a:xfrm>
            <a:off x="-1" y="0"/>
            <a:ext cx="12580219" cy="6858000"/>
          </a:xfrm>
          <a:prstGeom prst="rect">
            <a:avLst/>
          </a:prstGeom>
          <a:noFill/>
        </p:spPr>
      </p:pic>
      <p:pic>
        <p:nvPicPr>
          <p:cNvPr id="4" name="Picture 3" descr="Hammerica_by_agnidevi.jpg"/>
          <p:cNvPicPr>
            <a:picLocks noChangeAspect="1"/>
          </p:cNvPicPr>
          <p:nvPr/>
        </p:nvPicPr>
        <p:blipFill>
          <a:blip r:embed="rId5" cstate="print"/>
          <a:stretch>
            <a:fillRect/>
          </a:stretch>
        </p:blipFill>
        <p:spPr>
          <a:xfrm>
            <a:off x="0" y="0"/>
            <a:ext cx="12191999"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069955"/>
                                        </p:tgtEl>
                                        <p:attrNameLst>
                                          <p:attrName>style.visibility</p:attrName>
                                        </p:attrNameLst>
                                      </p:cBhvr>
                                      <p:to>
                                        <p:strVal val="visible"/>
                                      </p:to>
                                    </p:set>
                                    <p:anim calcmode="lin" valueType="num">
                                      <p:cBhvr>
                                        <p:cTn id="7" dur="1000" fill="hold"/>
                                        <p:tgtEl>
                                          <p:spTgt spid="3069955"/>
                                        </p:tgtEl>
                                        <p:attrNameLst>
                                          <p:attrName>ppt_w</p:attrName>
                                        </p:attrNameLst>
                                      </p:cBhvr>
                                      <p:tavLst>
                                        <p:tav tm="0">
                                          <p:val>
                                            <p:fltVal val="0"/>
                                          </p:val>
                                        </p:tav>
                                        <p:tav tm="100000">
                                          <p:val>
                                            <p:strVal val="#ppt_w"/>
                                          </p:val>
                                        </p:tav>
                                      </p:tavLst>
                                    </p:anim>
                                    <p:anim calcmode="lin" valueType="num">
                                      <p:cBhvr>
                                        <p:cTn id="8" dur="1000" fill="hold"/>
                                        <p:tgtEl>
                                          <p:spTgt spid="3069955"/>
                                        </p:tgtEl>
                                        <p:attrNameLst>
                                          <p:attrName>ppt_h</p:attrName>
                                        </p:attrNameLst>
                                      </p:cBhvr>
                                      <p:tavLst>
                                        <p:tav tm="0">
                                          <p:val>
                                            <p:fltVal val="0"/>
                                          </p:val>
                                        </p:tav>
                                        <p:tav tm="100000">
                                          <p:val>
                                            <p:strVal val="#ppt_h"/>
                                          </p:val>
                                        </p:tav>
                                      </p:tavLst>
                                    </p:anim>
                                    <p:anim calcmode="lin" valueType="num">
                                      <p:cBhvr>
                                        <p:cTn id="9" dur="1000" fill="hold"/>
                                        <p:tgtEl>
                                          <p:spTgt spid="306995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6995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g2.gif"/>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9510" name="Rectangle 6"/>
          <p:cNvSpPr>
            <a:spLocks noGrp="1" noChangeArrowheads="1"/>
          </p:cNvSpPr>
          <p:nvPr>
            <p:ph type="title"/>
          </p:nvPr>
        </p:nvSpPr>
        <p:spPr/>
        <p:txBody>
          <a:bodyPr/>
          <a:lstStyle/>
          <a:p>
            <a:r>
              <a:rPr lang="en-US"/>
              <a:t>The Council of Nicaea—AD 325</a:t>
            </a:r>
          </a:p>
        </p:txBody>
      </p:sp>
      <p:sp>
        <p:nvSpPr>
          <p:cNvPr id="149511" name="Rectangle 7"/>
          <p:cNvSpPr>
            <a:spLocks noGrp="1" noChangeArrowheads="1"/>
          </p:cNvSpPr>
          <p:nvPr>
            <p:ph type="body" idx="1"/>
          </p:nvPr>
        </p:nvSpPr>
        <p:spPr/>
        <p:txBody>
          <a:bodyPr/>
          <a:lstStyle/>
          <a:p>
            <a:r>
              <a:rPr lang="en-US" sz="4800" dirty="0"/>
              <a:t>In the early 4th century, Arius of Alexandria began to teach that Jesus was not eternal God.</a:t>
            </a:r>
          </a:p>
          <a:p>
            <a:r>
              <a:rPr lang="en-US" sz="4800" b="1" dirty="0"/>
              <a:t>The followers of Arius sang in the streets,</a:t>
            </a:r>
            <a:r>
              <a:rPr lang="en-US" sz="4800" dirty="0"/>
              <a:t> “There was a time when the Son did not exist!”</a:t>
            </a:r>
          </a:p>
        </p:txBody>
      </p:sp>
    </p:spTree>
    <p:extLst>
      <p:ext uri="{BB962C8B-B14F-4D97-AF65-F5344CB8AC3E}">
        <p14:creationId xmlns:p14="http://schemas.microsoft.com/office/powerpoint/2010/main" val="66670476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00" name="Picture 8" descr="Authorbgros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grpSp>
        <p:nvGrpSpPr>
          <p:cNvPr id="2" name="Group 3"/>
          <p:cNvGrpSpPr>
            <a:grpSpLocks/>
          </p:cNvGrpSpPr>
          <p:nvPr/>
        </p:nvGrpSpPr>
        <p:grpSpPr bwMode="auto">
          <a:xfrm>
            <a:off x="1600200" y="76200"/>
            <a:ext cx="9067800" cy="3600450"/>
            <a:chOff x="48" y="48"/>
            <a:chExt cx="5712" cy="2268"/>
          </a:xfrm>
        </p:grpSpPr>
        <p:pic>
          <p:nvPicPr>
            <p:cNvPr id="110596" name="Picture 4" descr="author"/>
            <p:cNvPicPr>
              <a:picLocks noChangeAspect="1" noChangeArrowheads="1"/>
            </p:cNvPicPr>
            <p:nvPr/>
          </p:nvPicPr>
          <p:blipFill>
            <a:blip r:embed="rId4" cstate="print"/>
            <a:srcRect l="39137" r="42598"/>
            <a:stretch>
              <a:fillRect/>
            </a:stretch>
          </p:blipFill>
          <p:spPr bwMode="auto">
            <a:xfrm>
              <a:off x="1392" y="768"/>
              <a:ext cx="1440" cy="707"/>
            </a:xfrm>
            <a:prstGeom prst="rect">
              <a:avLst/>
            </a:prstGeom>
            <a:noFill/>
            <a:effectLst>
              <a:outerShdw dist="35921" dir="2700000" algn="ctr" rotWithShape="0">
                <a:srgbClr val="516A89">
                  <a:alpha val="78999"/>
                </a:srgbClr>
              </a:outerShdw>
            </a:effectLst>
          </p:spPr>
        </p:pic>
        <p:pic>
          <p:nvPicPr>
            <p:cNvPr id="110597" name="Picture 5" descr="author"/>
            <p:cNvPicPr>
              <a:picLocks noChangeAspect="1" noChangeArrowheads="1"/>
            </p:cNvPicPr>
            <p:nvPr/>
          </p:nvPicPr>
          <p:blipFill>
            <a:blip r:embed="rId4" cstate="print"/>
            <a:srcRect r="60863"/>
            <a:stretch>
              <a:fillRect/>
            </a:stretch>
          </p:blipFill>
          <p:spPr bwMode="auto">
            <a:xfrm>
              <a:off x="48" y="48"/>
              <a:ext cx="3552" cy="814"/>
            </a:xfrm>
            <a:prstGeom prst="rect">
              <a:avLst/>
            </a:prstGeom>
            <a:noFill/>
            <a:effectLst>
              <a:outerShdw dist="35921" dir="2700000" algn="ctr" rotWithShape="0">
                <a:srgbClr val="516A89">
                  <a:alpha val="78999"/>
                </a:srgbClr>
              </a:outerShdw>
            </a:effectLst>
          </p:spPr>
        </p:pic>
        <p:pic>
          <p:nvPicPr>
            <p:cNvPr id="110598" name="Picture 6" descr="author"/>
            <p:cNvPicPr>
              <a:picLocks noChangeAspect="1" noChangeArrowheads="1"/>
            </p:cNvPicPr>
            <p:nvPr/>
          </p:nvPicPr>
          <p:blipFill>
            <a:blip r:embed="rId4" cstate="print"/>
            <a:srcRect l="57384"/>
            <a:stretch>
              <a:fillRect/>
            </a:stretch>
          </p:blipFill>
          <p:spPr bwMode="auto">
            <a:xfrm>
              <a:off x="1824" y="1488"/>
              <a:ext cx="3936" cy="828"/>
            </a:xfrm>
            <a:prstGeom prst="rect">
              <a:avLst/>
            </a:prstGeom>
            <a:noFill/>
            <a:effectLst>
              <a:outerShdw dist="35921" dir="2700000" algn="ctr" rotWithShape="0">
                <a:srgbClr val="516A89">
                  <a:alpha val="78999"/>
                </a:srgbClr>
              </a:outerShdw>
            </a:effectLst>
          </p:spPr>
        </p:pic>
      </p:grpSp>
    </p:spTree>
  </p:cSld>
  <p:clrMapOvr>
    <a:masterClrMapping/>
  </p:clrMapOvr>
  <p:transition spd="med">
    <p:dissolve/>
  </p:transition>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51558" name="Rectangle 6"/>
          <p:cNvSpPr>
            <a:spLocks noGrp="1" noChangeArrowheads="1"/>
          </p:cNvSpPr>
          <p:nvPr>
            <p:ph type="title"/>
          </p:nvPr>
        </p:nvSpPr>
        <p:spPr/>
        <p:txBody>
          <a:bodyPr/>
          <a:lstStyle/>
          <a:p>
            <a:r>
              <a:rPr lang="en-US"/>
              <a:t>The Council of Nicaea—AD 325</a:t>
            </a:r>
          </a:p>
        </p:txBody>
      </p:sp>
      <p:sp>
        <p:nvSpPr>
          <p:cNvPr id="151559" name="Rectangle 7"/>
          <p:cNvSpPr>
            <a:spLocks noGrp="1" noChangeArrowheads="1"/>
          </p:cNvSpPr>
          <p:nvPr>
            <p:ph type="body" idx="1"/>
          </p:nvPr>
        </p:nvSpPr>
        <p:spPr/>
        <p:txBody>
          <a:bodyPr/>
          <a:lstStyle/>
          <a:p>
            <a:r>
              <a:rPr lang="en-US" b="1" dirty="0"/>
              <a:t>Those who rejected Arius responded with the Gloria </a:t>
            </a:r>
            <a:r>
              <a:rPr lang="en-US" b="1" dirty="0" err="1"/>
              <a:t>Patri</a:t>
            </a:r>
            <a:r>
              <a:rPr lang="en-US" b="1" dirty="0"/>
              <a:t>:</a:t>
            </a:r>
            <a:r>
              <a:rPr lang="en-US" dirty="0"/>
              <a:t> “Glory be to the Father and to the Son and to the Holy Ghost; as it was in the beginning, is now and ever shall be, world without end.”</a:t>
            </a:r>
          </a:p>
          <a:p>
            <a:r>
              <a:rPr lang="en-US" dirty="0"/>
              <a:t>To maintain peace, Constantine convened a council in the village of Nicaea, in northern Asia Minor.</a:t>
            </a:r>
          </a:p>
        </p:txBody>
      </p:sp>
      <p:sp>
        <p:nvSpPr>
          <p:cNvPr id="2" name="Rectangle 1"/>
          <p:cNvSpPr/>
          <p:nvPr/>
        </p:nvSpPr>
        <p:spPr>
          <a:xfrm>
            <a:off x="2253006" y="4637989"/>
            <a:ext cx="8338794" cy="138499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C00000"/>
                </a:solidFill>
                <a:effectLst/>
                <a:uLnTx/>
                <a:uFillTx/>
                <a:latin typeface="Arial"/>
                <a:ea typeface="ＭＳ Ｐゴシック"/>
                <a:cs typeface="+mn-cs"/>
              </a:rPr>
              <a:t>More than 300 bishops made their way to Nicaea; many elders and deacons—including </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ＭＳ Ｐゴシック"/>
                <a:cs typeface="+mn-cs"/>
              </a:rPr>
              <a:t>Athanasius of Alexandria</a:t>
            </a:r>
            <a:r>
              <a:rPr kumimoji="0" lang="en-US" sz="2800" b="1" i="0" u="none" strike="noStrike" kern="1200" cap="none" spc="0" normalizeH="0" baseline="0" noProof="0" dirty="0">
                <a:ln>
                  <a:noFill/>
                </a:ln>
                <a:solidFill>
                  <a:srgbClr val="C00000"/>
                </a:solidFill>
                <a:effectLst/>
                <a:uLnTx/>
                <a:uFillTx/>
                <a:latin typeface="Arial"/>
                <a:ea typeface="ＭＳ Ｐゴシック"/>
                <a:cs typeface="+mn-cs"/>
              </a:rPr>
              <a:t>—were also present.</a:t>
            </a:r>
          </a:p>
        </p:txBody>
      </p:sp>
    </p:spTree>
    <p:extLst>
      <p:ext uri="{BB962C8B-B14F-4D97-AF65-F5344CB8AC3E}">
        <p14:creationId xmlns:p14="http://schemas.microsoft.com/office/powerpoint/2010/main" val="1303801040"/>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dcomixologyssl.sslcs.cdngc.net/i/0721/21520/fa54a8907feff674a52a5e2d5eb75a22.jpg?h=8eb931c478190789991aeb6de93ce2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1999"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13918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55650" name="Picture 2" descr="Council_of_Nicea"/>
          <p:cNvPicPr>
            <a:picLocks noChangeAspect="1" noChangeArrowheads="1"/>
          </p:cNvPicPr>
          <p:nvPr/>
        </p:nvPicPr>
        <p:blipFill>
          <a:blip r:embed="rId4" cstate="print"/>
          <a:srcRect/>
          <a:stretch>
            <a:fillRect/>
          </a:stretch>
        </p:blipFill>
        <p:spPr bwMode="auto">
          <a:xfrm>
            <a:off x="2667000" y="1295401"/>
            <a:ext cx="2882900" cy="3908425"/>
          </a:xfrm>
          <a:prstGeom prst="rect">
            <a:avLst/>
          </a:prstGeom>
          <a:noFill/>
          <a:effectLst>
            <a:outerShdw dist="35921" dir="2700000" algn="ctr" rotWithShape="0">
              <a:srgbClr val="808080"/>
            </a:outerShdw>
          </a:effectLst>
        </p:spPr>
      </p:pic>
      <p:sp>
        <p:nvSpPr>
          <p:cNvPr id="155651" name="Text Box 3"/>
          <p:cNvSpPr txBox="1">
            <a:spLocks noChangeArrowheads="1"/>
          </p:cNvSpPr>
          <p:nvPr/>
        </p:nvSpPr>
        <p:spPr bwMode="auto">
          <a:xfrm>
            <a:off x="2590800" y="5334000"/>
            <a:ext cx="2971800" cy="91598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a:ea typeface="ＭＳ Ｐゴシック"/>
                <a:cs typeface="Arial" charset="0"/>
              </a:rPr>
              <a:t>Emperor Constantine </a:t>
            </a:r>
            <a:br>
              <a:rPr kumimoji="0" lang="en-US" sz="2000" b="0" i="1" u="none" strike="noStrike" kern="1200" cap="none" spc="0" normalizeH="0" baseline="0" noProof="0">
                <a:ln>
                  <a:noFill/>
                </a:ln>
                <a:solidFill>
                  <a:srgbClr val="000000"/>
                </a:solidFill>
                <a:effectLst/>
                <a:uLnTx/>
                <a:uFillTx/>
                <a:latin typeface="Arial"/>
                <a:ea typeface="ＭＳ Ｐゴシック"/>
                <a:cs typeface="Arial" charset="0"/>
              </a:rPr>
            </a:br>
            <a:r>
              <a:rPr kumimoji="0" lang="en-US" sz="2000" b="0" i="1" u="none" strike="noStrike" kern="1200" cap="none" spc="0" normalizeH="0" baseline="0" noProof="0">
                <a:ln>
                  <a:noFill/>
                </a:ln>
                <a:solidFill>
                  <a:srgbClr val="000000"/>
                </a:solidFill>
                <a:effectLst/>
                <a:uLnTx/>
                <a:uFillTx/>
                <a:latin typeface="Arial"/>
                <a:ea typeface="ＭＳ Ｐゴシック"/>
                <a:cs typeface="Arial" charset="0"/>
              </a:rPr>
              <a:t>and the First Council </a:t>
            </a:r>
            <a:br>
              <a:rPr kumimoji="0" lang="en-US" sz="2000" b="0" i="1" u="none" strike="noStrike" kern="1200" cap="none" spc="0" normalizeH="0" baseline="0" noProof="0">
                <a:ln>
                  <a:noFill/>
                </a:ln>
                <a:solidFill>
                  <a:srgbClr val="000000"/>
                </a:solidFill>
                <a:effectLst/>
                <a:uLnTx/>
                <a:uFillTx/>
                <a:latin typeface="Arial"/>
                <a:ea typeface="ＭＳ Ｐゴシック"/>
                <a:cs typeface="Arial" charset="0"/>
              </a:rPr>
            </a:br>
            <a:r>
              <a:rPr kumimoji="0" lang="en-US" sz="2000" b="0" i="1" u="none" strike="noStrike" kern="1200" cap="none" spc="0" normalizeH="0" baseline="0" noProof="0">
                <a:ln>
                  <a:noFill/>
                </a:ln>
                <a:solidFill>
                  <a:srgbClr val="000000"/>
                </a:solidFill>
                <a:effectLst/>
                <a:uLnTx/>
                <a:uFillTx/>
                <a:latin typeface="Arial"/>
                <a:ea typeface="ＭＳ Ｐゴシック"/>
                <a:cs typeface="Arial" charset="0"/>
              </a:rPr>
              <a:t>of Nicaea</a:t>
            </a:r>
            <a:endParaRPr kumimoji="0" lang="en-US" sz="2000" b="0" i="0" u="none" strike="noStrike" kern="1200" cap="none" spc="0" normalizeH="0" baseline="0" noProof="0">
              <a:ln>
                <a:noFill/>
              </a:ln>
              <a:solidFill>
                <a:srgbClr val="000000"/>
              </a:solidFill>
              <a:effectLst/>
              <a:uLnTx/>
              <a:uFillTx/>
              <a:latin typeface="Arial"/>
              <a:ea typeface="ＭＳ Ｐゴシック"/>
              <a:cs typeface="Arial" charset="0"/>
            </a:endParaRPr>
          </a:p>
        </p:txBody>
      </p:sp>
      <p:sp>
        <p:nvSpPr>
          <p:cNvPr id="155654" name="Rectangle 6"/>
          <p:cNvSpPr>
            <a:spLocks noGrp="1" noChangeArrowheads="1"/>
          </p:cNvSpPr>
          <p:nvPr>
            <p:ph type="title"/>
          </p:nvPr>
        </p:nvSpPr>
        <p:spPr/>
        <p:txBody>
          <a:bodyPr/>
          <a:lstStyle/>
          <a:p>
            <a:r>
              <a:rPr lang="en-US"/>
              <a:t>The Council of Nicaea—AD 325</a:t>
            </a:r>
          </a:p>
        </p:txBody>
      </p:sp>
      <p:sp>
        <p:nvSpPr>
          <p:cNvPr id="155655" name="Rectangle 7"/>
          <p:cNvSpPr>
            <a:spLocks noGrp="1" noChangeArrowheads="1"/>
          </p:cNvSpPr>
          <p:nvPr>
            <p:ph type="body" idx="1"/>
          </p:nvPr>
        </p:nvSpPr>
        <p:spPr>
          <a:xfrm>
            <a:off x="5562600" y="2590800"/>
            <a:ext cx="5249944" cy="4267200"/>
          </a:xfrm>
        </p:spPr>
        <p:txBody>
          <a:bodyPr/>
          <a:lstStyle/>
          <a:p>
            <a:r>
              <a:rPr lang="en-US" dirty="0"/>
              <a:t>When Arius stated that Jesus had not existed eternally, </a:t>
            </a:r>
            <a:r>
              <a:rPr lang="en-US" b="1" dirty="0"/>
              <a:t>all but two bishops agreed that this contradicted Scripture.</a:t>
            </a:r>
          </a:p>
          <a:p>
            <a:r>
              <a:rPr lang="en-US" sz="3600" dirty="0"/>
              <a:t>The Nicaea Council Creed responded to Arius’ heresy.</a:t>
            </a:r>
          </a:p>
        </p:txBody>
      </p:sp>
      <p:sp>
        <p:nvSpPr>
          <p:cNvPr id="2" name="Rectangle 1"/>
          <p:cNvSpPr/>
          <p:nvPr/>
        </p:nvSpPr>
        <p:spPr>
          <a:xfrm>
            <a:off x="5562600" y="838200"/>
            <a:ext cx="5105400" cy="1815882"/>
          </a:xfrm>
          <a:prstGeom prst="rect">
            <a:avLst/>
          </a:prstGeom>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ＭＳ Ｐゴシック"/>
                <a:cs typeface="+mn-cs"/>
              </a:rPr>
              <a:t>On July 4, 325, Constantine called the council to order and declared himself a bishop and an apostle.</a:t>
            </a:r>
          </a:p>
        </p:txBody>
      </p:sp>
    </p:spTree>
    <p:extLst>
      <p:ext uri="{BB962C8B-B14F-4D97-AF65-F5344CB8AC3E}">
        <p14:creationId xmlns:p14="http://schemas.microsoft.com/office/powerpoint/2010/main" val="145785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5650"/>
                                        </p:tgtEl>
                                        <p:attrNameLst>
                                          <p:attrName>style.visibility</p:attrName>
                                        </p:attrNameLst>
                                      </p:cBhvr>
                                      <p:to>
                                        <p:strVal val="visible"/>
                                      </p:to>
                                    </p:set>
                                    <p:animEffect transition="in" filter="slide(fromBottom)">
                                      <p:cBhvr>
                                        <p:cTn id="7" dur="1000"/>
                                        <p:tgtEl>
                                          <p:spTgt spid="15565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nodeType="clickEffect">
                                  <p:stCondLst>
                                    <p:cond delay="0"/>
                                  </p:stCondLst>
                                  <p:iterate type="lt">
                                    <p:tmPct val="4000"/>
                                  </p:iterate>
                                  <p:childTnLst>
                                    <p:set>
                                      <p:cBhvr override="childStyle">
                                        <p:cTn id="11" dur="500" fill="hold"/>
                                        <p:tgtEl>
                                          <p:spTgt spid="2">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a:extLst>
              <a:ext uri="{FF2B5EF4-FFF2-40B4-BE49-F238E27FC236}">
                <a16:creationId xmlns:a16="http://schemas.microsoft.com/office/drawing/2014/main" id="{062D2332-89D2-4580-A17B-504CF4359749}"/>
              </a:ext>
            </a:extLst>
          </p:cNvPr>
          <p:cNvSpPr>
            <a:spLocks noGrp="1" noChangeArrowheads="1"/>
          </p:cNvSpPr>
          <p:nvPr>
            <p:ph type="body" idx="1"/>
          </p:nvPr>
        </p:nvSpPr>
        <p:spPr>
          <a:xfrm>
            <a:off x="1905000" y="304800"/>
            <a:ext cx="8382000" cy="6248400"/>
          </a:xfrm>
        </p:spPr>
        <p:txBody>
          <a:bodyPr/>
          <a:lstStyle/>
          <a:p>
            <a:pPr>
              <a:lnSpc>
                <a:spcPct val="80000"/>
              </a:lnSpc>
            </a:pPr>
            <a:r>
              <a:rPr lang="en-US" altLang="en-US" sz="2600" b="1" i="1">
                <a:solidFill>
                  <a:srgbClr val="008000"/>
                </a:solidFill>
              </a:rPr>
              <a:t>History of the Nicene Creed</a:t>
            </a:r>
            <a:endParaRPr lang="en-US" altLang="en-US" sz="2600" b="1">
              <a:solidFill>
                <a:srgbClr val="008000"/>
              </a:solidFill>
            </a:endParaRPr>
          </a:p>
          <a:p>
            <a:pPr>
              <a:lnSpc>
                <a:spcPct val="80000"/>
              </a:lnSpc>
            </a:pPr>
            <a:r>
              <a:rPr lang="en-US" altLang="en-US" sz="2600" b="1"/>
              <a:t>In 325A.D. Emperor Constantine the Great called together a Council at a city called Nicaea (present-day northwest Turkey ). The task assigned to this council was to address a controversy brought up by a man named Arius who said that Jesus Christ was only a man, not true God.</a:t>
            </a:r>
          </a:p>
          <a:p>
            <a:pPr>
              <a:lnSpc>
                <a:spcPct val="80000"/>
              </a:lnSpc>
            </a:pPr>
            <a:r>
              <a:rPr lang="en-US" altLang="en-US" sz="2600" b="1"/>
              <a:t>The words of the Nicene Creed, therefore, highlight the fact that Jesus Christ is true God. This Creed describes Jesus as “God from God, Light from light; true God from true God… of one being with the Father.” It focuses on who Jesus is: he is not a separate entity from God or an addition to God. He is the true God.</a:t>
            </a:r>
          </a:p>
          <a:p>
            <a:pPr>
              <a:lnSpc>
                <a:spcPct val="80000"/>
              </a:lnSpc>
            </a:pPr>
            <a:r>
              <a:rPr lang="en-US" altLang="en-US" sz="2600" b="1"/>
              <a:t>Since this Creed highlights who Jesus is, we speak the Creed on Communion Sundays when we partake of the true body and blood of Christ in, with, and under the bread and wine. Both in the Supper and in the Nicene Creed we confess that Jesus Christ is “God in flesh.”</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wipe(down)">
                                      <p:cBhvr>
                                        <p:cTn id="7" dur="500"/>
                                        <p:tgtEl>
                                          <p:spTgt spid="19459">
                                            <p:txEl>
                                              <p:pRg st="0" end="0"/>
                                            </p:txEl>
                                          </p:spTgt>
                                        </p:tgtEl>
                                      </p:cBhvr>
                                    </p:animEffect>
                                  </p:childTnLst>
                                </p:cTn>
                              </p:par>
                              <p:par>
                                <p:cTn id="8" presetID="37" presetClass="entr" presetSubtype="0" fill="hold" nodeType="withEffect">
                                  <p:stCondLst>
                                    <p:cond delay="0"/>
                                  </p:stCondLst>
                                  <p:childTnLst>
                                    <p:set>
                                      <p:cBhvr>
                                        <p:cTn id="9" dur="1" fill="hold">
                                          <p:stCondLst>
                                            <p:cond delay="0"/>
                                          </p:stCondLst>
                                        </p:cTn>
                                        <p:tgtEl>
                                          <p:spTgt spid="19459">
                                            <p:txEl>
                                              <p:pRg st="1" end="1"/>
                                            </p:txEl>
                                          </p:spTgt>
                                        </p:tgtEl>
                                        <p:attrNameLst>
                                          <p:attrName>style.visibility</p:attrName>
                                        </p:attrNameLst>
                                      </p:cBhvr>
                                      <p:to>
                                        <p:strVal val="visible"/>
                                      </p:to>
                                    </p:set>
                                    <p:animEffect transition="in" filter="fade">
                                      <p:cBhvr>
                                        <p:cTn id="10" dur="1000"/>
                                        <p:tgtEl>
                                          <p:spTgt spid="19459">
                                            <p:txEl>
                                              <p:pRg st="1" end="1"/>
                                            </p:txEl>
                                          </p:spTgt>
                                        </p:tgtEl>
                                      </p:cBhvr>
                                    </p:animEffect>
                                    <p:anim calcmode="lin" valueType="num">
                                      <p:cBhvr>
                                        <p:cTn id="11" dur="10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p:cTn id="12" dur="900" decel="100000" fill="hold"/>
                                        <p:tgtEl>
                                          <p:spTgt spid="19459">
                                            <p:txEl>
                                              <p:pRg st="1" end="1"/>
                                            </p:txEl>
                                          </p:spTgt>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945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7" presetClass="entr" presetSubtype="0" fill="hold" nodeType="clickEffect">
                                  <p:stCondLst>
                                    <p:cond delay="0"/>
                                  </p:stCondLst>
                                  <p:childTnLst>
                                    <p:set>
                                      <p:cBhvr>
                                        <p:cTn id="17" dur="1" fill="hold">
                                          <p:stCondLst>
                                            <p:cond delay="0"/>
                                          </p:stCondLst>
                                        </p:cTn>
                                        <p:tgtEl>
                                          <p:spTgt spid="19459">
                                            <p:txEl>
                                              <p:pRg st="2" end="2"/>
                                            </p:txEl>
                                          </p:spTgt>
                                        </p:tgtEl>
                                        <p:attrNameLst>
                                          <p:attrName>style.visibility</p:attrName>
                                        </p:attrNameLst>
                                      </p:cBhvr>
                                      <p:to>
                                        <p:strVal val="visible"/>
                                      </p:to>
                                    </p:set>
                                    <p:animEffect transition="in" filter="fade">
                                      <p:cBhvr>
                                        <p:cTn id="18" dur="1000"/>
                                        <p:tgtEl>
                                          <p:spTgt spid="19459">
                                            <p:txEl>
                                              <p:pRg st="2" end="2"/>
                                            </p:txEl>
                                          </p:spTgt>
                                        </p:tgtEl>
                                      </p:cBhvr>
                                    </p:animEffect>
                                    <p:anim calcmode="lin" valueType="num">
                                      <p:cBhvr>
                                        <p:cTn id="19" dur="10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p:cTn id="20" dur="900" decel="100000" fill="hold"/>
                                        <p:tgtEl>
                                          <p:spTgt spid="19459">
                                            <p:txEl>
                                              <p:pRg st="2" end="2"/>
                                            </p:tx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9459">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7" presetClass="entr" presetSubtype="0" fill="hold" nodeType="clickEffect">
                                  <p:stCondLst>
                                    <p:cond delay="0"/>
                                  </p:stCondLst>
                                  <p:childTnLst>
                                    <p:set>
                                      <p:cBhvr>
                                        <p:cTn id="25" dur="1" fill="hold">
                                          <p:stCondLst>
                                            <p:cond delay="0"/>
                                          </p:stCondLst>
                                        </p:cTn>
                                        <p:tgtEl>
                                          <p:spTgt spid="19459">
                                            <p:txEl>
                                              <p:pRg st="3" end="3"/>
                                            </p:txEl>
                                          </p:spTgt>
                                        </p:tgtEl>
                                        <p:attrNameLst>
                                          <p:attrName>style.visibility</p:attrName>
                                        </p:attrNameLst>
                                      </p:cBhvr>
                                      <p:to>
                                        <p:strVal val="visible"/>
                                      </p:to>
                                    </p:set>
                                    <p:animEffect transition="in" filter="fade">
                                      <p:cBhvr>
                                        <p:cTn id="26" dur="1000"/>
                                        <p:tgtEl>
                                          <p:spTgt spid="19459">
                                            <p:txEl>
                                              <p:pRg st="3" end="3"/>
                                            </p:txEl>
                                          </p:spTgt>
                                        </p:tgtEl>
                                      </p:cBhvr>
                                    </p:animEffect>
                                    <p:anim calcmode="lin" valueType="num">
                                      <p:cBhvr>
                                        <p:cTn id="27" dur="10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p:cTn id="28" dur="900" decel="100000" fill="hold"/>
                                        <p:tgtEl>
                                          <p:spTgt spid="19459">
                                            <p:txEl>
                                              <p:pRg st="3" end="3"/>
                                            </p:tx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9459">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a:extLst>
              <a:ext uri="{FF2B5EF4-FFF2-40B4-BE49-F238E27FC236}">
                <a16:creationId xmlns:a16="http://schemas.microsoft.com/office/drawing/2014/main" id="{CFC8FC22-DC6E-45C8-8563-97AF15B2785A}"/>
              </a:ext>
            </a:extLst>
          </p:cNvPr>
          <p:cNvSpPr>
            <a:spLocks noChangeArrowheads="1"/>
          </p:cNvSpPr>
          <p:nvPr/>
        </p:nvSpPr>
        <p:spPr bwMode="auto">
          <a:xfrm>
            <a:off x="1905000" y="1"/>
            <a:ext cx="8382000"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8000"/>
                </a:solidFill>
                <a:effectLst/>
                <a:uLnTx/>
                <a:uFillTx/>
                <a:latin typeface="Times" panose="02020603050405020304" pitchFamily="18" charset="0"/>
                <a:ea typeface="+mn-ea"/>
                <a:cs typeface="+mn-cs"/>
              </a:rPr>
              <a:t>NICENE CREED</a:t>
            </a:r>
            <a:r>
              <a:rPr kumimoji="0" lang="en-US" altLang="en-US" sz="2000" b="1" i="0" u="none" strike="noStrike" kern="1200" cap="none" spc="0" normalizeH="0" baseline="0" noProof="0">
                <a:ln>
                  <a:noFill/>
                </a:ln>
                <a:solidFill>
                  <a:srgbClr val="000000"/>
                </a:solidFill>
                <a:effectLst/>
                <a:uLnTx/>
                <a:uFillTx/>
                <a:latin typeface="Times" panose="02020603050405020304" pitchFamily="18" charset="0"/>
                <a:ea typeface="+mn-ea"/>
                <a:cs typeface="+mn-cs"/>
              </a:rPr>
              <a:t>         </a:t>
            </a:r>
            <a:r>
              <a:rPr kumimoji="0" lang="en-US" altLang="en-US" sz="2000" b="1" i="0" u="none" strike="noStrike" kern="1200" cap="none" spc="0" normalizeH="0" baseline="0" noProof="0">
                <a:ln>
                  <a:noFill/>
                </a:ln>
                <a:solidFill>
                  <a:srgbClr val="008000"/>
                </a:solidFill>
                <a:effectLst/>
                <a:uLnTx/>
                <a:uFillTx/>
                <a:latin typeface="Times" panose="02020603050405020304" pitchFamily="18" charset="0"/>
                <a:ea typeface="+mn-ea"/>
                <a:cs typeface="+mn-cs"/>
              </a:rPr>
              <a:t>325 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panose="02020603050405020304" pitchFamily="18" charset="0"/>
                <a:ea typeface="+mn-ea"/>
                <a:cs typeface="+mn-cs"/>
              </a:rPr>
              <a:t>I believe in one God, the Father Almighty, Maker of heaven and earth, and of all things visible and invisible.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panose="02020603050405020304" pitchFamily="18" charset="0"/>
                <a:ea typeface="+mn-ea"/>
                <a:cs typeface="+mn-cs"/>
              </a:rPr>
              <a:t>And in one Lord Jesus Christ, the only-begotten Son of God, begotten of the Father before all worlds; God of God, Light of Light, very God of very God; begotten, not made, being of one substance with the Father, by whom all things were made.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panose="02020603050405020304" pitchFamily="18" charset="0"/>
                <a:ea typeface="+mn-ea"/>
                <a:cs typeface="+mn-cs"/>
              </a:rPr>
              <a:t>Who, for us men for our salvation, came down from heaven, and was incarnate by the Holy Spirit of the virgin Mary, and was made man; and was crucified also for us under Pontius Pilate; He suffered and was buried; and the third day He rose again, according to the Scriptures; and ascended into heaven, and sits on the right hand of the Father; and He shall come again, with glory, to judge the quick and the dead; whose kingdom shall have no end.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panose="02020603050405020304" pitchFamily="18" charset="0"/>
                <a:ea typeface="+mn-ea"/>
                <a:cs typeface="+mn-cs"/>
              </a:rPr>
              <a:t>And I believe in the Holy Ghost, the Lord and Giver of Life; who proceeds from the Father and the Son; who with the Father and the Son together is worshipped and glorified; who spoke by the prophets. And I believe one holy catholic and apostolic Church. I acknowledge one baptism for the remission of sins; and I look for the resurrection of the dead, and the life of the world to come. Amen.       (from Creeds of the Church)</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124">
                                            <p:txEl>
                                              <p:pRg st="1" end="1"/>
                                            </p:txEl>
                                          </p:spTgt>
                                        </p:tgtEl>
                                        <p:attrNameLst>
                                          <p:attrName>style.visibility</p:attrName>
                                        </p:attrNameLst>
                                      </p:cBhvr>
                                      <p:to>
                                        <p:strVal val="visible"/>
                                      </p:to>
                                    </p:set>
                                    <p:anim calcmode="lin" valueType="num">
                                      <p:cBhvr>
                                        <p:cTn id="7" dur="5000" fill="hold"/>
                                        <p:tgtEl>
                                          <p:spTgt spid="5124">
                                            <p:txEl>
                                              <p:pRg st="1" end="1"/>
                                            </p:txEl>
                                          </p:spTgt>
                                        </p:tgtEl>
                                        <p:attrNameLst>
                                          <p:attrName>ppt_w</p:attrName>
                                        </p:attrNameLst>
                                      </p:cBhvr>
                                      <p:tavLst>
                                        <p:tav tm="0">
                                          <p:val>
                                            <p:fltVal val="0"/>
                                          </p:val>
                                        </p:tav>
                                        <p:tav tm="100000">
                                          <p:val>
                                            <p:strVal val="#ppt_w"/>
                                          </p:val>
                                        </p:tav>
                                      </p:tavLst>
                                    </p:anim>
                                    <p:anim calcmode="lin" valueType="num">
                                      <p:cBhvr>
                                        <p:cTn id="8" dur="5000" fill="hold"/>
                                        <p:tgtEl>
                                          <p:spTgt spid="5124">
                                            <p:txEl>
                                              <p:pRg st="1" end="1"/>
                                            </p:txEl>
                                          </p:spTgt>
                                        </p:tgtEl>
                                        <p:attrNameLst>
                                          <p:attrName>ppt_h</p:attrName>
                                        </p:attrNameLst>
                                      </p:cBhvr>
                                      <p:tavLst>
                                        <p:tav tm="0">
                                          <p:val>
                                            <p:fltVal val="0"/>
                                          </p:val>
                                        </p:tav>
                                        <p:tav tm="100000">
                                          <p:val>
                                            <p:strVal val="#ppt_h"/>
                                          </p:val>
                                        </p:tav>
                                      </p:tavLst>
                                    </p:anim>
                                    <p:anim calcmode="lin" valueType="num">
                                      <p:cBhvr>
                                        <p:cTn id="9" dur="5000" fill="hold"/>
                                        <p:tgtEl>
                                          <p:spTgt spid="512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5000" fill="hold"/>
                                        <p:tgtEl>
                                          <p:spTgt spid="5124">
                                            <p:txEl>
                                              <p:pRg st="1" end="1"/>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124">
                                            <p:txEl>
                                              <p:pRg st="2" end="2"/>
                                            </p:txEl>
                                          </p:spTgt>
                                        </p:tgtEl>
                                        <p:attrNameLst>
                                          <p:attrName>style.visibility</p:attrName>
                                        </p:attrNameLst>
                                      </p:cBhvr>
                                      <p:to>
                                        <p:strVal val="visible"/>
                                      </p:to>
                                    </p:set>
                                    <p:anim calcmode="lin" valueType="num">
                                      <p:cBhvr>
                                        <p:cTn id="13" dur="5000" fill="hold"/>
                                        <p:tgtEl>
                                          <p:spTgt spid="5124">
                                            <p:txEl>
                                              <p:pRg st="2" end="2"/>
                                            </p:txEl>
                                          </p:spTgt>
                                        </p:tgtEl>
                                        <p:attrNameLst>
                                          <p:attrName>ppt_w</p:attrName>
                                        </p:attrNameLst>
                                      </p:cBhvr>
                                      <p:tavLst>
                                        <p:tav tm="0">
                                          <p:val>
                                            <p:fltVal val="0"/>
                                          </p:val>
                                        </p:tav>
                                        <p:tav tm="100000">
                                          <p:val>
                                            <p:strVal val="#ppt_w"/>
                                          </p:val>
                                        </p:tav>
                                      </p:tavLst>
                                    </p:anim>
                                    <p:anim calcmode="lin" valueType="num">
                                      <p:cBhvr>
                                        <p:cTn id="14" dur="5000" fill="hold"/>
                                        <p:tgtEl>
                                          <p:spTgt spid="5124">
                                            <p:txEl>
                                              <p:pRg st="2" end="2"/>
                                            </p:txEl>
                                          </p:spTgt>
                                        </p:tgtEl>
                                        <p:attrNameLst>
                                          <p:attrName>ppt_h</p:attrName>
                                        </p:attrNameLst>
                                      </p:cBhvr>
                                      <p:tavLst>
                                        <p:tav tm="0">
                                          <p:val>
                                            <p:fltVal val="0"/>
                                          </p:val>
                                        </p:tav>
                                        <p:tav tm="100000">
                                          <p:val>
                                            <p:strVal val="#ppt_h"/>
                                          </p:val>
                                        </p:tav>
                                      </p:tavLst>
                                    </p:anim>
                                    <p:anim calcmode="lin" valueType="num">
                                      <p:cBhvr>
                                        <p:cTn id="15" dur="5000" fill="hold"/>
                                        <p:tgtEl>
                                          <p:spTgt spid="512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6" dur="5000" fill="hold"/>
                                        <p:tgtEl>
                                          <p:spTgt spid="5124">
                                            <p:txEl>
                                              <p:pRg st="2" end="2"/>
                                            </p:txEl>
                                          </p:spTgt>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anim calcmode="lin" valueType="num">
                                      <p:cBhvr>
                                        <p:cTn id="19" dur="5000" fill="hold"/>
                                        <p:tgtEl>
                                          <p:spTgt spid="5124">
                                            <p:txEl>
                                              <p:pRg st="3" end="3"/>
                                            </p:txEl>
                                          </p:spTgt>
                                        </p:tgtEl>
                                        <p:attrNameLst>
                                          <p:attrName>ppt_w</p:attrName>
                                        </p:attrNameLst>
                                      </p:cBhvr>
                                      <p:tavLst>
                                        <p:tav tm="0">
                                          <p:val>
                                            <p:fltVal val="0"/>
                                          </p:val>
                                        </p:tav>
                                        <p:tav tm="100000">
                                          <p:val>
                                            <p:strVal val="#ppt_w"/>
                                          </p:val>
                                        </p:tav>
                                      </p:tavLst>
                                    </p:anim>
                                    <p:anim calcmode="lin" valueType="num">
                                      <p:cBhvr>
                                        <p:cTn id="20" dur="5000" fill="hold"/>
                                        <p:tgtEl>
                                          <p:spTgt spid="5124">
                                            <p:txEl>
                                              <p:pRg st="3" end="3"/>
                                            </p:txEl>
                                          </p:spTgt>
                                        </p:tgtEl>
                                        <p:attrNameLst>
                                          <p:attrName>ppt_h</p:attrName>
                                        </p:attrNameLst>
                                      </p:cBhvr>
                                      <p:tavLst>
                                        <p:tav tm="0">
                                          <p:val>
                                            <p:fltVal val="0"/>
                                          </p:val>
                                        </p:tav>
                                        <p:tav tm="100000">
                                          <p:val>
                                            <p:strVal val="#ppt_h"/>
                                          </p:val>
                                        </p:tav>
                                      </p:tavLst>
                                    </p:anim>
                                    <p:anim calcmode="lin" valueType="num">
                                      <p:cBhvr>
                                        <p:cTn id="21" dur="5000" fill="hold"/>
                                        <p:tgtEl>
                                          <p:spTgt spid="5124">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2" dur="5000" fill="hold"/>
                                        <p:tgtEl>
                                          <p:spTgt spid="5124">
                                            <p:txEl>
                                              <p:pRg st="3" end="3"/>
                                            </p:txEl>
                                          </p:spTgt>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5124">
                                            <p:txEl>
                                              <p:pRg st="4" end="4"/>
                                            </p:txEl>
                                          </p:spTgt>
                                        </p:tgtEl>
                                        <p:attrNameLst>
                                          <p:attrName>style.visibility</p:attrName>
                                        </p:attrNameLst>
                                      </p:cBhvr>
                                      <p:to>
                                        <p:strVal val="visible"/>
                                      </p:to>
                                    </p:set>
                                    <p:anim calcmode="lin" valueType="num">
                                      <p:cBhvr>
                                        <p:cTn id="25" dur="5000" fill="hold"/>
                                        <p:tgtEl>
                                          <p:spTgt spid="5124">
                                            <p:txEl>
                                              <p:pRg st="4" end="4"/>
                                            </p:txEl>
                                          </p:spTgt>
                                        </p:tgtEl>
                                        <p:attrNameLst>
                                          <p:attrName>ppt_w</p:attrName>
                                        </p:attrNameLst>
                                      </p:cBhvr>
                                      <p:tavLst>
                                        <p:tav tm="0">
                                          <p:val>
                                            <p:fltVal val="0"/>
                                          </p:val>
                                        </p:tav>
                                        <p:tav tm="100000">
                                          <p:val>
                                            <p:strVal val="#ppt_w"/>
                                          </p:val>
                                        </p:tav>
                                      </p:tavLst>
                                    </p:anim>
                                    <p:anim calcmode="lin" valueType="num">
                                      <p:cBhvr>
                                        <p:cTn id="26" dur="5000" fill="hold"/>
                                        <p:tgtEl>
                                          <p:spTgt spid="5124">
                                            <p:txEl>
                                              <p:pRg st="4" end="4"/>
                                            </p:txEl>
                                          </p:spTgt>
                                        </p:tgtEl>
                                        <p:attrNameLst>
                                          <p:attrName>ppt_h</p:attrName>
                                        </p:attrNameLst>
                                      </p:cBhvr>
                                      <p:tavLst>
                                        <p:tav tm="0">
                                          <p:val>
                                            <p:fltVal val="0"/>
                                          </p:val>
                                        </p:tav>
                                        <p:tav tm="100000">
                                          <p:val>
                                            <p:strVal val="#ppt_h"/>
                                          </p:val>
                                        </p:tav>
                                      </p:tavLst>
                                    </p:anim>
                                    <p:anim calcmode="lin" valueType="num">
                                      <p:cBhvr>
                                        <p:cTn id="27" dur="5000" fill="hold"/>
                                        <p:tgtEl>
                                          <p:spTgt spid="5124">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8" dur="5000" fill="hold"/>
                                        <p:tgtEl>
                                          <p:spTgt spid="5124">
                                            <p:txEl>
                                              <p:pRg st="4" end="4"/>
                                            </p:txEl>
                                          </p:spTgt>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5124">
                                            <p:txEl>
                                              <p:pRg st="5" end="5"/>
                                            </p:txEl>
                                          </p:spTgt>
                                        </p:tgtEl>
                                        <p:attrNameLst>
                                          <p:attrName>style.visibility</p:attrName>
                                        </p:attrNameLst>
                                      </p:cBhvr>
                                      <p:to>
                                        <p:strVal val="visible"/>
                                      </p:to>
                                    </p:set>
                                    <p:anim calcmode="lin" valueType="num">
                                      <p:cBhvr>
                                        <p:cTn id="31" dur="5000" fill="hold"/>
                                        <p:tgtEl>
                                          <p:spTgt spid="5124">
                                            <p:txEl>
                                              <p:pRg st="5" end="5"/>
                                            </p:txEl>
                                          </p:spTgt>
                                        </p:tgtEl>
                                        <p:attrNameLst>
                                          <p:attrName>ppt_w</p:attrName>
                                        </p:attrNameLst>
                                      </p:cBhvr>
                                      <p:tavLst>
                                        <p:tav tm="0">
                                          <p:val>
                                            <p:fltVal val="0"/>
                                          </p:val>
                                        </p:tav>
                                        <p:tav tm="100000">
                                          <p:val>
                                            <p:strVal val="#ppt_w"/>
                                          </p:val>
                                        </p:tav>
                                      </p:tavLst>
                                    </p:anim>
                                    <p:anim calcmode="lin" valueType="num">
                                      <p:cBhvr>
                                        <p:cTn id="32" dur="5000" fill="hold"/>
                                        <p:tgtEl>
                                          <p:spTgt spid="5124">
                                            <p:txEl>
                                              <p:pRg st="5" end="5"/>
                                            </p:txEl>
                                          </p:spTgt>
                                        </p:tgtEl>
                                        <p:attrNameLst>
                                          <p:attrName>ppt_h</p:attrName>
                                        </p:attrNameLst>
                                      </p:cBhvr>
                                      <p:tavLst>
                                        <p:tav tm="0">
                                          <p:val>
                                            <p:fltVal val="0"/>
                                          </p:val>
                                        </p:tav>
                                        <p:tav tm="100000">
                                          <p:val>
                                            <p:strVal val="#ppt_h"/>
                                          </p:val>
                                        </p:tav>
                                      </p:tavLst>
                                    </p:anim>
                                    <p:anim calcmode="lin" valueType="num">
                                      <p:cBhvr>
                                        <p:cTn id="33" dur="5000" fill="hold"/>
                                        <p:tgtEl>
                                          <p:spTgt spid="5124">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5000" fill="hold"/>
                                        <p:tgtEl>
                                          <p:spTgt spid="5124">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74146" name="Rectangle 2"/>
          <p:cNvSpPr>
            <a:spLocks noGrp="1" noChangeArrowheads="1"/>
          </p:cNvSpPr>
          <p:nvPr>
            <p:ph type="title"/>
          </p:nvPr>
        </p:nvSpPr>
        <p:spPr>
          <a:xfrm>
            <a:off x="2057400" y="457200"/>
            <a:ext cx="8077200" cy="914400"/>
          </a:xfrm>
          <a:solidFill>
            <a:srgbClr val="EAEAEA"/>
          </a:solidFill>
        </p:spPr>
        <p:txBody>
          <a:bodyPr/>
          <a:lstStyle/>
          <a:p>
            <a:r>
              <a:rPr lang="en-US" b="1">
                <a:effectLst>
                  <a:outerShdw blurRad="38100" dist="38100" dir="2700000" algn="tl">
                    <a:srgbClr val="FFFFFF"/>
                  </a:outerShdw>
                </a:effectLst>
              </a:rPr>
              <a:t>ARIUS VERSUS ATHANASIUS</a:t>
            </a:r>
          </a:p>
        </p:txBody>
      </p:sp>
      <p:sp>
        <p:nvSpPr>
          <p:cNvPr id="3974147" name="Rectangle 3" descr="C:\Documents and Settings\Owner\My Documents\Educational Illustrations\arius_mitre.jpg"/>
          <p:cNvSpPr>
            <a:spLocks noGrp="1" noChangeArrowheads="1"/>
          </p:cNvSpPr>
          <p:nvPr>
            <p:ph type="body" sz="half" idx="1"/>
          </p:nvPr>
        </p:nvSpPr>
        <p:spPr>
          <a:xfrm>
            <a:off x="2057400" y="1676400"/>
            <a:ext cx="3886200" cy="4724400"/>
          </a:xfrm>
          <a:blipFill dpi="0" rotWithShape="0">
            <a:blip r:embed="rId4" cstate="print"/>
            <a:srcRect/>
            <a:stretch>
              <a:fillRect/>
            </a:stretch>
          </a:blipFill>
        </p:spPr>
        <p:txBody>
          <a:bodyPr/>
          <a:lstStyle/>
          <a:p>
            <a:endParaRPr lang="en-US" sz="2800"/>
          </a:p>
        </p:txBody>
      </p:sp>
      <p:pic>
        <p:nvPicPr>
          <p:cNvPr id="3974149" name="Picture 5" descr="C:\Documents and Settings\Owner\My Documents\Educational Illustrations\0502.jpg"/>
          <p:cNvPicPr>
            <a:picLocks noChangeAspect="1" noChangeArrowheads="1"/>
          </p:cNvPicPr>
          <p:nvPr/>
        </p:nvPicPr>
        <p:blipFill>
          <a:blip r:embed="rId5" cstate="print"/>
          <a:srcRect/>
          <a:stretch>
            <a:fillRect/>
          </a:stretch>
        </p:blipFill>
        <p:spPr bwMode="auto">
          <a:xfrm>
            <a:off x="6248400" y="1676400"/>
            <a:ext cx="3886200" cy="4724400"/>
          </a:xfrm>
          <a:prstGeom prst="rect">
            <a:avLst/>
          </a:prstGeom>
          <a:noFill/>
        </p:spPr>
      </p:pic>
    </p:spTree>
    <p:extLst>
      <p:ext uri="{BB962C8B-B14F-4D97-AF65-F5344CB8AC3E}">
        <p14:creationId xmlns:p14="http://schemas.microsoft.com/office/powerpoint/2010/main" val="369850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74146">
                                            <p:txEl>
                                              <p:pRg st="0" end="0"/>
                                            </p:txEl>
                                          </p:spTgt>
                                        </p:tgtEl>
                                        <p:attrNameLst>
                                          <p:attrName>style.visibility</p:attrName>
                                        </p:attrNameLst>
                                      </p:cBhvr>
                                      <p:to>
                                        <p:strVal val="visible"/>
                                      </p:to>
                                    </p:set>
                                    <p:anim calcmode="lin" valueType="num">
                                      <p:cBhvr additive="base">
                                        <p:cTn id="7" dur="300" fill="hold"/>
                                        <p:tgtEl>
                                          <p:spTgt spid="397414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7414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4146" grpId="0" build="p"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75170" name="Rectangle 2"/>
          <p:cNvSpPr>
            <a:spLocks noGrp="1" noChangeArrowheads="1"/>
          </p:cNvSpPr>
          <p:nvPr>
            <p:ph type="title"/>
          </p:nvPr>
        </p:nvSpPr>
        <p:spPr/>
        <p:txBody>
          <a:bodyPr/>
          <a:lstStyle/>
          <a:p>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72098" name="Rectangle 2"/>
          <p:cNvSpPr>
            <a:spLocks noGrp="1" noChangeArrowheads="1"/>
          </p:cNvSpPr>
          <p:nvPr>
            <p:ph type="title"/>
          </p:nvPr>
        </p:nvSpPr>
        <p:spPr>
          <a:xfrm>
            <a:off x="807397" y="838200"/>
            <a:ext cx="10603148" cy="457200"/>
          </a:xfrm>
        </p:spPr>
        <p:txBody>
          <a:bodyPr/>
          <a:lstStyle/>
          <a:p>
            <a:r>
              <a:rPr lang="en-US" sz="3200" u="sng" dirty="0">
                <a:solidFill>
                  <a:schemeClr val="accent1"/>
                </a:solidFill>
                <a:effectLst>
                  <a:outerShdw blurRad="38100" dist="38100" dir="2700000" algn="tl">
                    <a:srgbClr val="C0C0C0"/>
                  </a:outerShdw>
                </a:effectLst>
                <a:latin typeface="Calligrapher" pitchFamily="2" charset="0"/>
              </a:rPr>
              <a:t>Touchstone  Magazine:  A Journal Of Mere Christianity</a:t>
            </a:r>
            <a:br>
              <a:rPr lang="en-US" sz="2800" u="sng" dirty="0">
                <a:solidFill>
                  <a:schemeClr val="accent1"/>
                </a:solidFill>
                <a:effectLst>
                  <a:outerShdw blurRad="38100" dist="38100" dir="2700000" algn="tl">
                    <a:srgbClr val="C0C0C0"/>
                  </a:outerShdw>
                </a:effectLst>
                <a:latin typeface="Calligrapher" pitchFamily="2" charset="0"/>
              </a:rPr>
            </a:br>
            <a:r>
              <a:rPr lang="en-US" sz="2800" i="1" u="sng" dirty="0">
                <a:solidFill>
                  <a:schemeClr val="accent1"/>
                </a:solidFill>
                <a:effectLst>
                  <a:outerShdw blurRad="38100" dist="38100" dir="2700000" algn="tl">
                    <a:srgbClr val="C0C0C0"/>
                  </a:outerShdw>
                </a:effectLst>
                <a:latin typeface="Calligrapher" pitchFamily="2" charset="0"/>
              </a:rPr>
              <a:t>Athanasius Contra </a:t>
            </a:r>
            <a:r>
              <a:rPr lang="en-US" sz="2800" i="1" u="sng" dirty="0" err="1">
                <a:solidFill>
                  <a:schemeClr val="accent1"/>
                </a:solidFill>
                <a:effectLst>
                  <a:outerShdw blurRad="38100" dist="38100" dir="2700000" algn="tl">
                    <a:srgbClr val="C0C0C0"/>
                  </a:outerShdw>
                </a:effectLst>
                <a:latin typeface="Calligrapher" pitchFamily="2" charset="0"/>
              </a:rPr>
              <a:t>Mundum</a:t>
            </a:r>
            <a:r>
              <a:rPr lang="en-US" sz="2800" u="sng" dirty="0">
                <a:solidFill>
                  <a:schemeClr val="accent1"/>
                </a:solidFill>
                <a:effectLst>
                  <a:outerShdw blurRad="38100" dist="38100" dir="2700000" algn="tl">
                    <a:srgbClr val="C0C0C0"/>
                  </a:outerShdw>
                </a:effectLst>
                <a:latin typeface="Calligrapher" pitchFamily="2" charset="0"/>
              </a:rPr>
              <a:t>  Or  “Athanasius Against The World”  </a:t>
            </a:r>
          </a:p>
        </p:txBody>
      </p:sp>
      <p:sp>
        <p:nvSpPr>
          <p:cNvPr id="3972099" name="Rectangle 3"/>
          <p:cNvSpPr>
            <a:spLocks noGrp="1" noChangeArrowheads="1"/>
          </p:cNvSpPr>
          <p:nvPr>
            <p:ph type="body" idx="1"/>
          </p:nvPr>
        </p:nvSpPr>
        <p:spPr>
          <a:xfrm>
            <a:off x="2209800" y="1676400"/>
            <a:ext cx="7696200" cy="4648200"/>
          </a:xfrm>
        </p:spPr>
        <p:txBody>
          <a:bodyPr/>
          <a:lstStyle/>
          <a:p>
            <a:pPr>
              <a:buFontTx/>
              <a:buBlip>
                <a:blip r:embed="rId4"/>
              </a:buBlip>
            </a:pPr>
            <a:r>
              <a:rPr lang="en-US" sz="2000" b="1">
                <a:solidFill>
                  <a:srgbClr val="FFFF99"/>
                </a:solidFill>
                <a:effectLst>
                  <a:outerShdw blurRad="38100" dist="38100" dir="2700000" algn="tl">
                    <a:srgbClr val="C0C0C0"/>
                  </a:outerShdw>
                </a:effectLst>
              </a:rPr>
              <a:t>“For most of his almost 50 years as bishop of Alexandria,  he  truly was arrayed against the full breadth of the Roman Empire,  defiantly defending the Nicene doctrine of the Trinity against pagans and Arian heretics.  Arius,  an often admirable church leader,  denied that Christ was eternally co-existent with the Father.  For him,  Christ was a creature,  not the Creator.  As   the Arian slogan went,  ‘There was a time when he was not.’       Athanasius,  a young priest and protégé of the orthodox Bishop Alexander of Alexandria,  stubbornly resisted Arius’ theological innovations. Of course,  Athanasius,  who would soon succeed his mentor to the bishopric,  prevailed at the Nicaea Council in 325.    It was a crushing victory,  the bishops closing their creed with the declaration that ‘those who say,  there was when he was not,  and,  before being born was not - the Catholic Church anathematizes.’”     </a:t>
            </a:r>
            <a:endParaRPr lang="en-US" sz="2000" i="1"/>
          </a:p>
        </p:txBody>
      </p:sp>
    </p:spTree>
    <p:extLst>
      <p:ext uri="{BB962C8B-B14F-4D97-AF65-F5344CB8AC3E}">
        <p14:creationId xmlns:p14="http://schemas.microsoft.com/office/powerpoint/2010/main" val="199877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72098">
                                            <p:txEl>
                                              <p:pRg st="0" end="0"/>
                                            </p:txEl>
                                          </p:spTgt>
                                        </p:tgtEl>
                                        <p:attrNameLst>
                                          <p:attrName>style.visibility</p:attrName>
                                        </p:attrNameLst>
                                      </p:cBhvr>
                                      <p:to>
                                        <p:strVal val="visible"/>
                                      </p:to>
                                    </p:set>
                                    <p:anim calcmode="lin" valueType="num">
                                      <p:cBhvr additive="base">
                                        <p:cTn id="7" dur="300" fill="hold"/>
                                        <p:tgtEl>
                                          <p:spTgt spid="397209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720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972099">
                                            <p:txEl>
                                              <p:pRg st="0" end="0"/>
                                            </p:txEl>
                                          </p:spTgt>
                                        </p:tgtEl>
                                        <p:attrNameLst>
                                          <p:attrName>style.visibility</p:attrName>
                                        </p:attrNameLst>
                                      </p:cBhvr>
                                      <p:to>
                                        <p:strVal val="visible"/>
                                      </p:to>
                                    </p:set>
                                    <p:animEffect transition="in" filter="wipe(left)">
                                      <p:cBhvr>
                                        <p:cTn id="13" dur="500"/>
                                        <p:tgtEl>
                                          <p:spTgt spid="39720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2098" grpId="0" build="p" autoUpdateAnimBg="0"/>
      <p:bldP spid="3972099" grpId="0" build="p" autoUpdateAnimBg="0" rev="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2133600" y="2798058"/>
            <a:ext cx="7924800" cy="1261884"/>
          </a:xfrm>
          <a:prstGeom prst="rect">
            <a:avLst/>
          </a:prstGeom>
          <a:solidFill>
            <a:srgbClr val="FF66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en-US"/>
            </a:defPPr>
            <a:lvl1pPr algn="ctr" rtl="0" fontAlgn="base">
              <a:spcBef>
                <a:spcPct val="0"/>
              </a:spcBef>
              <a:spcAft>
                <a:spcPct val="0"/>
              </a:spcAft>
              <a:defRPr sz="3200" kern="1200">
                <a:solidFill>
                  <a:schemeClr val="tx1"/>
                </a:solidFill>
                <a:effectLst>
                  <a:outerShdw blurRad="38100" dist="38100" dir="2700000" algn="tl">
                    <a:srgbClr val="000000">
                      <a:alpha val="43137"/>
                    </a:srgbClr>
                  </a:outerShdw>
                </a:effectLst>
                <a:latin typeface="Calligrapher" pitchFamily="2" charset="0"/>
                <a:ea typeface="+mn-ea"/>
                <a:cs typeface="+mn-cs"/>
              </a:defRPr>
            </a:lvl1pPr>
            <a:lvl2pPr marL="457200" algn="ctr" rtl="0" fontAlgn="base">
              <a:spcBef>
                <a:spcPct val="0"/>
              </a:spcBef>
              <a:spcAft>
                <a:spcPct val="0"/>
              </a:spcAft>
              <a:defRPr sz="3200" kern="1200">
                <a:solidFill>
                  <a:schemeClr val="tx1"/>
                </a:solidFill>
                <a:effectLst>
                  <a:outerShdw blurRad="38100" dist="38100" dir="2700000" algn="tl">
                    <a:srgbClr val="000000">
                      <a:alpha val="43137"/>
                    </a:srgbClr>
                  </a:outerShdw>
                </a:effectLst>
                <a:latin typeface="Calligrapher" pitchFamily="2" charset="0"/>
                <a:ea typeface="+mn-ea"/>
                <a:cs typeface="+mn-cs"/>
              </a:defRPr>
            </a:lvl2pPr>
            <a:lvl3pPr marL="914400" algn="ctr" rtl="0" fontAlgn="base">
              <a:spcBef>
                <a:spcPct val="0"/>
              </a:spcBef>
              <a:spcAft>
                <a:spcPct val="0"/>
              </a:spcAft>
              <a:defRPr sz="3200" kern="1200">
                <a:solidFill>
                  <a:schemeClr val="tx1"/>
                </a:solidFill>
                <a:effectLst>
                  <a:outerShdw blurRad="38100" dist="38100" dir="2700000" algn="tl">
                    <a:srgbClr val="000000">
                      <a:alpha val="43137"/>
                    </a:srgbClr>
                  </a:outerShdw>
                </a:effectLst>
                <a:latin typeface="Calligrapher" pitchFamily="2" charset="0"/>
                <a:ea typeface="+mn-ea"/>
                <a:cs typeface="+mn-cs"/>
              </a:defRPr>
            </a:lvl3pPr>
            <a:lvl4pPr marL="1371600" algn="ctr" rtl="0" fontAlgn="base">
              <a:spcBef>
                <a:spcPct val="0"/>
              </a:spcBef>
              <a:spcAft>
                <a:spcPct val="0"/>
              </a:spcAft>
              <a:defRPr sz="3200" kern="1200">
                <a:solidFill>
                  <a:schemeClr val="tx1"/>
                </a:solidFill>
                <a:effectLst>
                  <a:outerShdw blurRad="38100" dist="38100" dir="2700000" algn="tl">
                    <a:srgbClr val="000000">
                      <a:alpha val="43137"/>
                    </a:srgbClr>
                  </a:outerShdw>
                </a:effectLst>
                <a:latin typeface="Calligrapher" pitchFamily="2" charset="0"/>
                <a:ea typeface="+mn-ea"/>
                <a:cs typeface="+mn-cs"/>
              </a:defRPr>
            </a:lvl4pPr>
            <a:lvl5pPr marL="1828800" algn="ctr" rtl="0" fontAlgn="base">
              <a:spcBef>
                <a:spcPct val="0"/>
              </a:spcBef>
              <a:spcAft>
                <a:spcPct val="0"/>
              </a:spcAft>
              <a:defRPr sz="3200" kern="1200">
                <a:solidFill>
                  <a:schemeClr val="tx1"/>
                </a:solidFill>
                <a:effectLst>
                  <a:outerShdw blurRad="38100" dist="38100" dir="2700000" algn="tl">
                    <a:srgbClr val="000000">
                      <a:alpha val="43137"/>
                    </a:srgbClr>
                  </a:outerShdw>
                </a:effectLst>
                <a:latin typeface="Calligrapher" pitchFamily="2" charset="0"/>
                <a:ea typeface="+mn-ea"/>
                <a:cs typeface="+mn-cs"/>
              </a:defRPr>
            </a:lvl5pPr>
            <a:lvl6pPr marL="2286000" algn="l" defTabSz="914400" rtl="0" eaLnBrk="1" latinLnBrk="0" hangingPunct="1">
              <a:defRPr sz="3200" kern="1200">
                <a:solidFill>
                  <a:schemeClr val="tx1"/>
                </a:solidFill>
                <a:effectLst>
                  <a:outerShdw blurRad="38100" dist="38100" dir="2700000" algn="tl">
                    <a:srgbClr val="000000">
                      <a:alpha val="43137"/>
                    </a:srgbClr>
                  </a:outerShdw>
                </a:effectLst>
                <a:latin typeface="Calligrapher" pitchFamily="2" charset="0"/>
                <a:ea typeface="+mn-ea"/>
                <a:cs typeface="+mn-cs"/>
              </a:defRPr>
            </a:lvl6pPr>
            <a:lvl7pPr marL="2743200" algn="l" defTabSz="914400" rtl="0" eaLnBrk="1" latinLnBrk="0" hangingPunct="1">
              <a:defRPr sz="3200" kern="1200">
                <a:solidFill>
                  <a:schemeClr val="tx1"/>
                </a:solidFill>
                <a:effectLst>
                  <a:outerShdw blurRad="38100" dist="38100" dir="2700000" algn="tl">
                    <a:srgbClr val="000000">
                      <a:alpha val="43137"/>
                    </a:srgbClr>
                  </a:outerShdw>
                </a:effectLst>
                <a:latin typeface="Calligrapher" pitchFamily="2" charset="0"/>
                <a:ea typeface="+mn-ea"/>
                <a:cs typeface="+mn-cs"/>
              </a:defRPr>
            </a:lvl7pPr>
            <a:lvl8pPr marL="3200400" algn="l" defTabSz="914400" rtl="0" eaLnBrk="1" latinLnBrk="0" hangingPunct="1">
              <a:defRPr sz="3200" kern="1200">
                <a:solidFill>
                  <a:schemeClr val="tx1"/>
                </a:solidFill>
                <a:effectLst>
                  <a:outerShdw blurRad="38100" dist="38100" dir="2700000" algn="tl">
                    <a:srgbClr val="000000">
                      <a:alpha val="43137"/>
                    </a:srgbClr>
                  </a:outerShdw>
                </a:effectLst>
                <a:latin typeface="Calligrapher" pitchFamily="2" charset="0"/>
                <a:ea typeface="+mn-ea"/>
                <a:cs typeface="+mn-cs"/>
              </a:defRPr>
            </a:lvl8pPr>
            <a:lvl9pPr marL="3657600" algn="l" defTabSz="914400" rtl="0" eaLnBrk="1" latinLnBrk="0" hangingPunct="1">
              <a:defRPr sz="3200" kern="1200">
                <a:solidFill>
                  <a:schemeClr val="tx1"/>
                </a:solidFill>
                <a:effectLst>
                  <a:outerShdw blurRad="38100" dist="38100" dir="2700000" algn="tl">
                    <a:srgbClr val="000000">
                      <a:alpha val="43137"/>
                    </a:srgbClr>
                  </a:outerShdw>
                </a:effectLst>
                <a:latin typeface="Calligrapher"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CC99">
                    <a:lumMod val="60000"/>
                    <a:lumOff val="40000"/>
                  </a:srgbClr>
                </a:solidFill>
                <a:effectLst/>
                <a:uLnTx/>
                <a:uFillTx/>
                <a:latin typeface="Calibri" pitchFamily="34" charset="0"/>
                <a:ea typeface="Times New Roman" pitchFamily="18" charset="0"/>
                <a:cs typeface="Times New Roman" pitchFamily="18" charset="0"/>
              </a:rPr>
              <a:t>Athanasius was driven in his rebuttal of </a:t>
            </a:r>
            <a:r>
              <a:rPr kumimoji="0" lang="en-US" sz="1200" b="1" i="0" u="none" strike="noStrike" kern="1200" cap="none" spc="0" normalizeH="0" baseline="0" noProof="0" dirty="0" err="1">
                <a:ln>
                  <a:noFill/>
                </a:ln>
                <a:solidFill>
                  <a:srgbClr val="00CC99">
                    <a:lumMod val="60000"/>
                    <a:lumOff val="40000"/>
                  </a:srgbClr>
                </a:solidFill>
                <a:effectLst/>
                <a:uLnTx/>
                <a:uFillTx/>
                <a:latin typeface="Calibri" pitchFamily="34" charset="0"/>
                <a:ea typeface="Times New Roman" pitchFamily="18" charset="0"/>
                <a:cs typeface="Times New Roman" pitchFamily="18" charset="0"/>
              </a:rPr>
              <a:t>Arianism</a:t>
            </a:r>
            <a:r>
              <a:rPr kumimoji="0" lang="en-US" sz="1200" b="1" i="0" u="none" strike="noStrike" kern="1200" cap="none" spc="0" normalizeH="0" baseline="0" noProof="0" dirty="0">
                <a:ln>
                  <a:noFill/>
                </a:ln>
                <a:solidFill>
                  <a:srgbClr val="00CC99">
                    <a:lumMod val="60000"/>
                    <a:lumOff val="40000"/>
                  </a:srgbClr>
                </a:solidFill>
                <a:effectLst/>
                <a:uLnTx/>
                <a:uFillTx/>
                <a:latin typeface="Calibri" pitchFamily="34" charset="0"/>
                <a:ea typeface="Times New Roman" pitchFamily="18" charset="0"/>
                <a:cs typeface="Times New Roman" pitchFamily="18" charset="0"/>
              </a:rPr>
              <a:t> by its practical implication. In other words, in this finely nuanced theological debate he was concerned about the implications of this heresy on salvation. Two of Athanasius’ writings reflect his practical and pastoral concerns.</a:t>
            </a:r>
            <a:r>
              <a:rPr kumimoji="0" lang="en-US" sz="1200" b="1" i="1" u="none" strike="noStrike" kern="1200" cap="none" spc="0" normalizeH="0" baseline="0" noProof="0" dirty="0">
                <a:ln>
                  <a:noFill/>
                </a:ln>
                <a:solidFill>
                  <a:srgbClr val="00CC99">
                    <a:lumMod val="60000"/>
                    <a:lumOff val="40000"/>
                  </a:srgbClr>
                </a:solidFill>
                <a:effectLst/>
                <a:uLnTx/>
                <a:uFillTx/>
                <a:latin typeface="Calibri" pitchFamily="34" charset="0"/>
                <a:ea typeface="Times New Roman" pitchFamily="18" charset="0"/>
                <a:cs typeface="Times New Roman" pitchFamily="18" charset="0"/>
              </a:rPr>
              <a:t> On the Incarnation</a:t>
            </a:r>
            <a:r>
              <a:rPr kumimoji="0" lang="en-US" sz="1200" b="1" i="0" u="none" strike="noStrike" kern="1200" cap="none" spc="0" normalizeH="0" baseline="0" noProof="0" dirty="0">
                <a:ln>
                  <a:noFill/>
                </a:ln>
                <a:solidFill>
                  <a:srgbClr val="00CC99">
                    <a:lumMod val="60000"/>
                    <a:lumOff val="40000"/>
                  </a:srgbClr>
                </a:solidFill>
                <a:effectLst/>
                <a:uLnTx/>
                <a:uFillTx/>
                <a:latin typeface="Calibri" pitchFamily="34" charset="0"/>
                <a:ea typeface="Times New Roman" pitchFamily="18" charset="0"/>
                <a:cs typeface="Times New Roman" pitchFamily="18" charset="0"/>
              </a:rPr>
              <a:t> outlines the fact that in the incarnation, God the Word, </a:t>
            </a:r>
            <a:r>
              <a:rPr kumimoji="0" lang="en-US" sz="1400" b="1" i="0" u="none" strike="noStrike" kern="1200" cap="none" spc="0" normalizeH="0" baseline="0" noProof="0" dirty="0">
                <a:ln>
                  <a:noFill/>
                </a:ln>
                <a:solidFill>
                  <a:srgbClr val="00CC99">
                    <a:lumMod val="60000"/>
                    <a:lumOff val="40000"/>
                  </a:srgbClr>
                </a:solidFill>
                <a:effectLst/>
                <a:uLnTx/>
                <a:uFillTx/>
                <a:latin typeface="Calibri" pitchFamily="34" charset="0"/>
                <a:ea typeface="Times New Roman" pitchFamily="18" charset="0"/>
                <a:cs typeface="Times New Roman" pitchFamily="18" charset="0"/>
              </a:rPr>
              <a:t>Jesus Christ, became human to renew what was human, to sanctify what had become corrupt in Adam.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CC99">
                    <a:lumMod val="60000"/>
                    <a:lumOff val="40000"/>
                  </a:srgbClr>
                </a:solidFill>
                <a:effectLst/>
                <a:uLnTx/>
                <a:uFillTx/>
                <a:latin typeface="Calibri" pitchFamily="34" charset="0"/>
                <a:ea typeface="Times New Roman" pitchFamily="18" charset="0"/>
                <a:cs typeface="Times New Roman" pitchFamily="18" charset="0"/>
              </a:rPr>
              <a:t>In</a:t>
            </a:r>
            <a:r>
              <a:rPr kumimoji="0" lang="en-US" sz="1200" b="1" i="1" u="none" strike="noStrike" kern="1200" cap="none" spc="0" normalizeH="0" baseline="0" noProof="0" dirty="0">
                <a:ln>
                  <a:noFill/>
                </a:ln>
                <a:solidFill>
                  <a:srgbClr val="00CC99">
                    <a:lumMod val="60000"/>
                    <a:lumOff val="40000"/>
                  </a:srgbClr>
                </a:solidFill>
                <a:effectLst/>
                <a:uLnTx/>
                <a:uFillTx/>
                <a:latin typeface="Calibri" pitchFamily="34" charset="0"/>
                <a:ea typeface="Times New Roman" pitchFamily="18" charset="0"/>
                <a:cs typeface="Times New Roman" pitchFamily="18" charset="0"/>
              </a:rPr>
              <a:t> Against the Arians</a:t>
            </a:r>
            <a:r>
              <a:rPr kumimoji="0" lang="en-US" sz="1200" b="1" i="0" u="none" strike="noStrike" kern="1200" cap="none" spc="0" normalizeH="0" baseline="0" noProof="0" dirty="0">
                <a:ln>
                  <a:noFill/>
                </a:ln>
                <a:solidFill>
                  <a:srgbClr val="00CC99">
                    <a:lumMod val="60000"/>
                    <a:lumOff val="40000"/>
                  </a:srgbClr>
                </a:solidFill>
                <a:effectLst/>
                <a:uLnTx/>
                <a:uFillTx/>
                <a:latin typeface="Calibri" pitchFamily="34" charset="0"/>
                <a:ea typeface="Times New Roman" pitchFamily="18" charset="0"/>
                <a:cs typeface="Times New Roman" pitchFamily="18" charset="0"/>
              </a:rPr>
              <a:t>, he asserts that God alone initiates &amp; accomplishes salvation, and he argues that it was necessary  </a:t>
            </a:r>
            <a:r>
              <a:rPr kumimoji="0" lang="en-US" sz="1400" b="1" i="0" u="none" strike="noStrike" kern="1200" cap="none" spc="0" normalizeH="0" baseline="0" noProof="0" dirty="0">
                <a:ln>
                  <a:noFill/>
                </a:ln>
                <a:solidFill>
                  <a:srgbClr val="00CC99">
                    <a:lumMod val="60000"/>
                    <a:lumOff val="40000"/>
                  </a:srgbClr>
                </a:solidFill>
                <a:effectLst/>
                <a:uLnTx/>
                <a:uFillTx/>
                <a:latin typeface="Calibri" pitchFamily="34" charset="0"/>
                <a:ea typeface="Times New Roman" pitchFamily="18" charset="0"/>
                <a:cs typeface="Times New Roman" pitchFamily="18" charset="0"/>
              </a:rPr>
              <a:t>for our Savior to be both fully human (to renew humanity) and fully divine (to accomplish reconciliation).</a:t>
            </a:r>
            <a:endParaRPr kumimoji="0" lang="en-US" sz="1400" b="1" i="0" u="none" strike="noStrike" kern="1200" cap="none" spc="0" normalizeH="0" baseline="0" noProof="0" dirty="0">
              <a:ln>
                <a:noFill/>
              </a:ln>
              <a:solidFill>
                <a:srgbClr val="00CC99">
                  <a:lumMod val="60000"/>
                  <a:lumOff val="40000"/>
                </a:srgb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261656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78242" name="Rectangle 2"/>
          <p:cNvSpPr>
            <a:spLocks noGrp="1" noChangeArrowheads="1"/>
          </p:cNvSpPr>
          <p:nvPr>
            <p:ph type="title"/>
          </p:nvPr>
        </p:nvSpPr>
        <p:spPr>
          <a:xfrm>
            <a:off x="710119" y="685800"/>
            <a:ext cx="10661515" cy="609600"/>
          </a:xfrm>
        </p:spPr>
        <p:txBody>
          <a:bodyPr/>
          <a:lstStyle/>
          <a:p>
            <a:r>
              <a:rPr lang="en-US" sz="3200" u="sng" dirty="0">
                <a:solidFill>
                  <a:schemeClr val="accent1"/>
                </a:solidFill>
                <a:effectLst>
                  <a:outerShdw blurRad="38100" dist="38100" dir="2700000" algn="tl">
                    <a:srgbClr val="C0C0C0"/>
                  </a:outerShdw>
                </a:effectLst>
                <a:latin typeface="Calligrapher" pitchFamily="2" charset="0"/>
              </a:rPr>
              <a:t>Touchstone  Magazine:  A Journal Of Mere Christianity</a:t>
            </a:r>
            <a:br>
              <a:rPr lang="en-US" sz="2800" u="sng" dirty="0">
                <a:solidFill>
                  <a:schemeClr val="accent1"/>
                </a:solidFill>
                <a:effectLst>
                  <a:outerShdw blurRad="38100" dist="38100" dir="2700000" algn="tl">
                    <a:srgbClr val="C0C0C0"/>
                  </a:outerShdw>
                </a:effectLst>
                <a:latin typeface="Calligrapher" pitchFamily="2" charset="0"/>
              </a:rPr>
            </a:br>
            <a:r>
              <a:rPr lang="en-US" sz="2800" i="1" u="sng" dirty="0">
                <a:solidFill>
                  <a:schemeClr val="accent1"/>
                </a:solidFill>
                <a:effectLst>
                  <a:outerShdw blurRad="38100" dist="38100" dir="2700000" algn="tl">
                    <a:srgbClr val="C0C0C0"/>
                  </a:outerShdw>
                </a:effectLst>
                <a:latin typeface="Calligrapher" pitchFamily="2" charset="0"/>
              </a:rPr>
              <a:t>Athanasius Contra </a:t>
            </a:r>
            <a:r>
              <a:rPr lang="en-US" sz="2800" i="1" u="sng" dirty="0" err="1">
                <a:solidFill>
                  <a:schemeClr val="accent1"/>
                </a:solidFill>
                <a:effectLst>
                  <a:outerShdw blurRad="38100" dist="38100" dir="2700000" algn="tl">
                    <a:srgbClr val="C0C0C0"/>
                  </a:outerShdw>
                </a:effectLst>
                <a:latin typeface="Calligrapher" pitchFamily="2" charset="0"/>
              </a:rPr>
              <a:t>Mundum</a:t>
            </a:r>
            <a:r>
              <a:rPr lang="en-US" sz="2800" u="sng" dirty="0">
                <a:solidFill>
                  <a:schemeClr val="accent1"/>
                </a:solidFill>
                <a:effectLst>
                  <a:outerShdw blurRad="38100" dist="38100" dir="2700000" algn="tl">
                    <a:srgbClr val="C0C0C0"/>
                  </a:outerShdw>
                </a:effectLst>
                <a:latin typeface="Calligrapher" pitchFamily="2" charset="0"/>
              </a:rPr>
              <a:t>  Or  “Athanasius Against The World”  </a:t>
            </a:r>
          </a:p>
        </p:txBody>
      </p:sp>
      <p:sp>
        <p:nvSpPr>
          <p:cNvPr id="3978243" name="Rectangle 3"/>
          <p:cNvSpPr>
            <a:spLocks noGrp="1" noChangeArrowheads="1"/>
          </p:cNvSpPr>
          <p:nvPr>
            <p:ph type="body" idx="1"/>
          </p:nvPr>
        </p:nvSpPr>
        <p:spPr>
          <a:xfrm>
            <a:off x="1981200" y="1447800"/>
            <a:ext cx="8077200" cy="4876800"/>
          </a:xfrm>
        </p:spPr>
        <p:txBody>
          <a:bodyPr/>
          <a:lstStyle/>
          <a:p>
            <a:pPr>
              <a:lnSpc>
                <a:spcPct val="90000"/>
              </a:lnSpc>
              <a:buFontTx/>
              <a:buBlip>
                <a:blip r:embed="rId4"/>
              </a:buBlip>
            </a:pPr>
            <a:r>
              <a:rPr lang="en-US" sz="2000" b="1">
                <a:solidFill>
                  <a:srgbClr val="FFFF99"/>
                </a:solidFill>
                <a:effectLst>
                  <a:outerShdw blurRad="38100" dist="38100" dir="2700000" algn="tl">
                    <a:srgbClr val="C0C0C0"/>
                  </a:outerShdw>
                </a:effectLst>
              </a:rPr>
              <a:t>“No less vexing were most of the empire’s bishops,  almost none of whom,  at least outside Athanasius’ own native Egypt,  were willing to share in the persecutions the orthodox endured.  Bishops in both East &amp; West joined in synods and councils that denounced the arch-  -bishop of Egypt,  hurled accusations against his theology and his character,  and attempted to replace him,  imprison him,  and even kill him.  They often had at their disposal the armies of the emperor,  which occupied Egypt’s cathedrals and churches but never managed to apprehend the elusive bishop,  who found refuge in the desert,  in the monasteries,  or in the homes of faithful supporters during his nearly twenty years of intermittent exile. Whether from his bishop’s throne or from an obscure hiding place,  he never compromised on the essentials or fell silent,  his writings penetrating the far reaches   of the empire even when the bishop himself was elusive.  Although Arianism would endure beyond the life of Athanasius,  its ultimate defeat within Christendom was achieved only because of his witness and exertions.”</a:t>
            </a:r>
            <a:endParaRPr lang="en-US" sz="2000" i="1"/>
          </a:p>
        </p:txBody>
      </p:sp>
    </p:spTree>
    <p:extLst>
      <p:ext uri="{BB962C8B-B14F-4D97-AF65-F5344CB8AC3E}">
        <p14:creationId xmlns:p14="http://schemas.microsoft.com/office/powerpoint/2010/main" val="290808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78242">
                                            <p:txEl>
                                              <p:pRg st="0" end="0"/>
                                            </p:txEl>
                                          </p:spTgt>
                                        </p:tgtEl>
                                        <p:attrNameLst>
                                          <p:attrName>style.visibility</p:attrName>
                                        </p:attrNameLst>
                                      </p:cBhvr>
                                      <p:to>
                                        <p:strVal val="visible"/>
                                      </p:to>
                                    </p:set>
                                    <p:anim calcmode="lin" valueType="num">
                                      <p:cBhvr additive="base">
                                        <p:cTn id="7" dur="300" fill="hold"/>
                                        <p:tgtEl>
                                          <p:spTgt spid="397824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7824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978243">
                                            <p:txEl>
                                              <p:pRg st="0" end="0"/>
                                            </p:txEl>
                                          </p:spTgt>
                                        </p:tgtEl>
                                        <p:attrNameLst>
                                          <p:attrName>style.visibility</p:attrName>
                                        </p:attrNameLst>
                                      </p:cBhvr>
                                      <p:to>
                                        <p:strVal val="visible"/>
                                      </p:to>
                                    </p:set>
                                    <p:animEffect transition="in" filter="wipe(left)">
                                      <p:cBhvr>
                                        <p:cTn id="13" dur="500"/>
                                        <p:tgtEl>
                                          <p:spTgt spid="3978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8242" grpId="0" build="p" autoUpdateAnimBg="0"/>
      <p:bldP spid="3978243" grpId="0" build="p" autoUpdateAnimBg="0" rev="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0" name="Picture 2" descr="Biblereferenc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534531" name="Picture 3" descr="biblereferencetrajan"/>
          <p:cNvPicPr>
            <a:picLocks noChangeAspect="1" noChangeArrowheads="1"/>
          </p:cNvPicPr>
          <p:nvPr/>
        </p:nvPicPr>
        <p:blipFill>
          <a:blip r:embed="rId4" cstate="print"/>
          <a:srcRect/>
          <a:stretch>
            <a:fillRect/>
          </a:stretch>
        </p:blipFill>
        <p:spPr bwMode="auto">
          <a:xfrm>
            <a:off x="1828800" y="152401"/>
            <a:ext cx="8610600" cy="1025525"/>
          </a:xfrm>
          <a:prstGeom prst="rect">
            <a:avLst/>
          </a:prstGeom>
          <a:noFill/>
          <a:effectLst>
            <a:outerShdw dist="35921" dir="2700000" algn="ctr" rotWithShape="0">
              <a:srgbClr val="808080"/>
            </a:outerShdw>
          </a:effectLst>
        </p:spPr>
      </p:pic>
      <p:sp>
        <p:nvSpPr>
          <p:cNvPr id="534532" name="Rectangle 4"/>
          <p:cNvSpPr>
            <a:spLocks noChangeArrowheads="1"/>
          </p:cNvSpPr>
          <p:nvPr/>
        </p:nvSpPr>
        <p:spPr bwMode="auto">
          <a:xfrm>
            <a:off x="3429000" y="2036764"/>
            <a:ext cx="7086600" cy="444023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charset="0"/>
                <a:ea typeface="ヒラギノ角ゴ Pro W3"/>
                <a:cs typeface="+mn-cs"/>
              </a:rPr>
              <a:t>Let us fix our eyes on Jesus, the author and perfecter of our faith, who for the joy set before him endured the cross, scorning its shame, and sat down at the right hand of the throne of God.</a:t>
            </a:r>
            <a:endParaRPr kumimoji="0" lang="en-US" sz="2400" b="0" i="0" u="none" strike="noStrike" kern="1200" cap="none" spc="0" normalizeH="0" baseline="0" noProof="0" dirty="0">
              <a:ln>
                <a:noFill/>
              </a:ln>
              <a:solidFill>
                <a:srgbClr val="FFFFFF"/>
              </a:solidFill>
              <a:effectLst/>
              <a:uLnTx/>
              <a:uFillTx/>
              <a:latin typeface="Verdana" pitchFamily="-108" charset="0"/>
              <a:ea typeface="ヒラギノ角ゴ Pro W3"/>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300" b="1" i="0" u="none" strike="noStrike" kern="1200" cap="none" spc="0" normalizeH="0" baseline="0" noProof="0" dirty="0">
                <a:ln>
                  <a:noFill/>
                </a:ln>
                <a:solidFill>
                  <a:srgbClr val="FFFFFF"/>
                </a:solidFill>
                <a:effectLst/>
                <a:uLnTx/>
                <a:uFillTx/>
                <a:latin typeface="Arial" charset="0"/>
                <a:ea typeface="ヒラギノ角ゴ Pro W3"/>
                <a:cs typeface="+mn-cs"/>
              </a:rPr>
              <a:t>			—Hebrews 12:2</a:t>
            </a:r>
          </a:p>
        </p:txBody>
      </p:sp>
      <p:pic>
        <p:nvPicPr>
          <p:cNvPr id="534534" name="Picture 6" descr="Roselogoteaching"/>
          <p:cNvPicPr>
            <a:picLocks noChangeAspect="1" noChangeArrowheads="1"/>
          </p:cNvPicPr>
          <p:nvPr/>
        </p:nvPicPr>
        <p:blipFill>
          <a:blip r:embed="rId5" cstate="print"/>
          <a:srcRect l="5263" t="12500"/>
          <a:stretch>
            <a:fillRect/>
          </a:stretch>
        </p:blipFill>
        <p:spPr bwMode="auto">
          <a:xfrm>
            <a:off x="9753600" y="6324600"/>
            <a:ext cx="914400" cy="533400"/>
          </a:xfrm>
          <a:prstGeom prst="rect">
            <a:avLst/>
          </a:prstGeom>
          <a:noFill/>
        </p:spPr>
      </p:pic>
    </p:spTree>
  </p:cSld>
  <p:clrMapOvr>
    <a:masterClrMapping/>
  </p:clrMapOvr>
  <p:transition spd="slow">
    <p:fade/>
  </p:transition>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56130" name="Rectangle 2"/>
          <p:cNvSpPr>
            <a:spLocks noGrp="1" noChangeArrowheads="1"/>
          </p:cNvSpPr>
          <p:nvPr>
            <p:ph type="title"/>
          </p:nvPr>
        </p:nvSpPr>
        <p:spPr/>
        <p:txBody>
          <a:bodyPr/>
          <a:lstStyle/>
          <a:p>
            <a:endParaRPr lang="en-US"/>
          </a:p>
        </p:txBody>
      </p:sp>
      <p:sp>
        <p:nvSpPr>
          <p:cNvPr id="3" name="Rectangle 2"/>
          <p:cNvSpPr/>
          <p:nvPr/>
        </p:nvSpPr>
        <p:spPr>
          <a:xfrm>
            <a:off x="1033371" y="2967336"/>
            <a:ext cx="10125272" cy="2585323"/>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A council of church bishops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Gathered in </a:t>
            </a:r>
            <a:r>
              <a:rPr kumimoji="0" lang="en-US" sz="5400" b="1" i="0" u="none" strike="noStrike" kern="1200" cap="all" spc="0" normalizeH="0" baseline="0" noProof="0" dirty="0" err="1">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sirmium</a:t>
            </a:r>
            <a:r>
              <a:rPr kumimoji="0" lang="en-US" sz="54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 of </a:t>
            </a:r>
            <a:r>
              <a:rPr kumimoji="0" lang="en-US" sz="5400" b="1" i="0" u="none" strike="noStrike" kern="1200" cap="all" spc="0" normalizeH="0" baseline="0" noProof="0" dirty="0" err="1">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serbia</a:t>
            </a:r>
            <a:endParaRPr kumimoji="0" lang="en-US" sz="54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rejecting the </a:t>
            </a:r>
            <a:r>
              <a:rPr kumimoji="0" lang="en-US" sz="5400" b="1" i="0" u="none" strike="noStrike" kern="1200" cap="all" spc="0" normalizeH="0" baseline="0" noProof="0" dirty="0" err="1">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nicaea</a:t>
            </a:r>
            <a:r>
              <a:rPr kumimoji="0" lang="en-US" sz="54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 decision </a:t>
            </a:r>
          </a:p>
        </p:txBody>
      </p:sp>
      <p:sp>
        <p:nvSpPr>
          <p:cNvPr id="4" name="Rectangle 3"/>
          <p:cNvSpPr/>
          <p:nvPr/>
        </p:nvSpPr>
        <p:spPr>
          <a:xfrm>
            <a:off x="4931923" y="1828800"/>
            <a:ext cx="2626468" cy="92333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CC99">
                      <a:tint val="3000"/>
                    </a:srgbClr>
                  </a:solidFill>
                  <a:prstDash val="solid"/>
                  <a:miter lim="800000"/>
                </a:ln>
                <a:gradFill>
                  <a:gsLst>
                    <a:gs pos="10000">
                      <a:srgbClr val="00CC99">
                        <a:tint val="63000"/>
                        <a:sat val="105000"/>
                      </a:srgbClr>
                    </a:gs>
                    <a:gs pos="90000">
                      <a:srgbClr val="00CC99">
                        <a:shade val="50000"/>
                        <a:satMod val="100000"/>
                      </a:srgbClr>
                    </a:gs>
                  </a:gsLst>
                  <a:lin ang="5400000"/>
                </a:gradFill>
                <a:effectLst>
                  <a:outerShdw blurRad="55000" dist="50800" dir="5400000" algn="tl">
                    <a:srgbClr val="000000">
                      <a:alpha val="33000"/>
                    </a:srgbClr>
                  </a:outerShdw>
                </a:effectLst>
                <a:uLnTx/>
                <a:uFillTx/>
                <a:latin typeface="Calligrapher" pitchFamily="2" charset="0"/>
                <a:ea typeface="+mn-ea"/>
                <a:cs typeface="+mn-cs"/>
              </a:rPr>
              <a:t>351 </a:t>
            </a:r>
            <a:r>
              <a:rPr kumimoji="0" lang="en-US" sz="5400" b="1" i="0" u="none" strike="noStrike" kern="1200" cap="none" spc="0" normalizeH="0" baseline="0" noProof="0" dirty="0" err="1">
                <a:ln w="17780" cmpd="sng">
                  <a:solidFill>
                    <a:srgbClr val="00CC99">
                      <a:tint val="3000"/>
                    </a:srgbClr>
                  </a:solidFill>
                  <a:prstDash val="solid"/>
                  <a:miter lim="800000"/>
                </a:ln>
                <a:gradFill>
                  <a:gsLst>
                    <a:gs pos="10000">
                      <a:srgbClr val="00CC99">
                        <a:tint val="63000"/>
                        <a:sat val="105000"/>
                      </a:srgbClr>
                    </a:gs>
                    <a:gs pos="90000">
                      <a:srgbClr val="00CC99">
                        <a:shade val="50000"/>
                        <a:satMod val="100000"/>
                      </a:srgbClr>
                    </a:gs>
                  </a:gsLst>
                  <a:lin ang="5400000"/>
                </a:gradFill>
                <a:effectLst>
                  <a:outerShdw blurRad="55000" dist="50800" dir="5400000" algn="tl">
                    <a:srgbClr val="000000">
                      <a:alpha val="33000"/>
                    </a:srgbClr>
                  </a:outerShdw>
                </a:effectLst>
                <a:uLnTx/>
                <a:uFillTx/>
                <a:latin typeface="Calligrapher" pitchFamily="2" charset="0"/>
                <a:ea typeface="+mn-ea"/>
                <a:cs typeface="+mn-cs"/>
              </a:rPr>
              <a:t>a.d</a:t>
            </a:r>
            <a:r>
              <a:rPr kumimoji="0" lang="en-US" sz="5400" b="1" i="0" u="none" strike="noStrike" kern="1200" cap="none" spc="0" normalizeH="0" baseline="0" noProof="0" dirty="0">
                <a:ln w="17780" cmpd="sng">
                  <a:solidFill>
                    <a:srgbClr val="00CC99">
                      <a:tint val="3000"/>
                    </a:srgbClr>
                  </a:solidFill>
                  <a:prstDash val="solid"/>
                  <a:miter lim="800000"/>
                </a:ln>
                <a:gradFill>
                  <a:gsLst>
                    <a:gs pos="10000">
                      <a:srgbClr val="00CC99">
                        <a:tint val="63000"/>
                        <a:sat val="105000"/>
                      </a:srgbClr>
                    </a:gs>
                    <a:gs pos="90000">
                      <a:srgbClr val="00CC99">
                        <a:shade val="50000"/>
                        <a:satMod val="100000"/>
                      </a:srgbClr>
                    </a:gs>
                  </a:gsLst>
                  <a:lin ang="5400000"/>
                </a:gradFill>
                <a:effectLst>
                  <a:outerShdw blurRad="55000" dist="50800" dir="5400000" algn="tl">
                    <a:srgbClr val="000000">
                      <a:alpha val="33000"/>
                    </a:srgbClr>
                  </a:outerShdw>
                </a:effectLst>
                <a:uLnTx/>
                <a:uFillTx/>
                <a:latin typeface="Calligrapher" pitchFamily="2" charset="0"/>
                <a:ea typeface="+mn-ea"/>
                <a:cs typeface="+mn-cs"/>
              </a:rPr>
              <a:t>.</a:t>
            </a:r>
          </a:p>
        </p:txBody>
      </p:sp>
    </p:spTree>
    <p:extLst>
      <p:ext uri="{BB962C8B-B14F-4D97-AF65-F5344CB8AC3E}">
        <p14:creationId xmlns:p14="http://schemas.microsoft.com/office/powerpoint/2010/main" val="28091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iterate type="lt">
                                    <p:tmPct val="5000"/>
                                  </p:iterate>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0" end="0"/>
                                            </p:txEl>
                                          </p:spTgt>
                                        </p:tgtEl>
                                      </p:cBhvr>
                                    </p:animEffect>
                                  </p:childTnLst>
                                </p:cTn>
                              </p:par>
                              <p:par>
                                <p:cTn id="22" presetID="31" presetClass="entr" presetSubtype="0" fill="hold" nodeType="withEffect">
                                  <p:stCondLst>
                                    <p:cond delay="0"/>
                                  </p:stCondLst>
                                  <p:iterate type="lt">
                                    <p:tmPct val="5000"/>
                                  </p:iterate>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7" dur="1000"/>
                                        <p:tgtEl>
                                          <p:spTgt spid="3">
                                            <p:txEl>
                                              <p:pRg st="1" end="1"/>
                                            </p:txEl>
                                          </p:spTgt>
                                        </p:tgtEl>
                                      </p:cBhvr>
                                    </p:animEffect>
                                  </p:childTnLst>
                                </p:cTn>
                              </p:par>
                              <p:par>
                                <p:cTn id="28" presetID="31" presetClass="entr" presetSubtype="0" fill="hold" nodeType="withEffect">
                                  <p:stCondLst>
                                    <p:cond delay="0"/>
                                  </p:stCondLst>
                                  <p:iterate type="lt">
                                    <p:tmPct val="5000"/>
                                  </p:iterate>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850" name="Picture 2" descr="I:\DEPTCOMM\Zamcomm\Jody\ChartsEPS\43 copy.jpg"/>
          <p:cNvPicPr>
            <a:picLocks noChangeAspect="1" noChangeArrowheads="1"/>
          </p:cNvPicPr>
          <p:nvPr/>
        </p:nvPicPr>
        <p:blipFill>
          <a:blip r:embed="rId3" cstate="print"/>
          <a:srcRect/>
          <a:stretch>
            <a:fillRect/>
          </a:stretch>
        </p:blipFill>
        <p:spPr bwMode="auto">
          <a:xfrm>
            <a:off x="1" y="-483577"/>
            <a:ext cx="12192000" cy="7798777"/>
          </a:xfrm>
          <a:prstGeom prst="rect">
            <a:avLst/>
          </a:prstGeom>
          <a:noFill/>
        </p:spPr>
      </p:pic>
      <p:sp>
        <p:nvSpPr>
          <p:cNvPr id="5326851" name="WordArt 3"/>
          <p:cNvSpPr>
            <a:spLocks noChangeArrowheads="1" noChangeShapeType="1" noTextEdit="1"/>
          </p:cNvSpPr>
          <p:nvPr/>
        </p:nvSpPr>
        <p:spPr bwMode="auto">
          <a:xfrm>
            <a:off x="2839915" y="1380392"/>
            <a:ext cx="6453553" cy="3578470"/>
          </a:xfrm>
          <a:prstGeom prst="rect">
            <a:avLst/>
          </a:prstGeom>
        </p:spPr>
        <p:txBody>
          <a:bodyPr wrap="none" fromWordArt="1">
            <a:prstTxWarp prst="textPlain">
              <a:avLst>
                <a:gd name="adj" fmla="val 5013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VALENTINUS</a:t>
            </a:r>
          </a:p>
        </p:txBody>
      </p:sp>
    </p:spTree>
    <p:extLst>
      <p:ext uri="{BB962C8B-B14F-4D97-AF65-F5344CB8AC3E}">
        <p14:creationId xmlns:p14="http://schemas.microsoft.com/office/powerpoint/2010/main" val="168165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6851"/>
                                        </p:tgtEl>
                                        <p:attrNameLst>
                                          <p:attrName>style.visibility</p:attrName>
                                        </p:attrNameLst>
                                      </p:cBhvr>
                                      <p:to>
                                        <p:strVal val="visible"/>
                                      </p:to>
                                    </p:set>
                                    <p:animEffect transition="in" filter="wipe(left)">
                                      <p:cBhvr>
                                        <p:cTn id="7" dur="500"/>
                                        <p:tgtEl>
                                          <p:spTgt spid="5326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851" grpId="0" animBg="1"/>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318661" name="Rectangle 5"/>
          <p:cNvSpPr>
            <a:spLocks noGrp="1" noChangeArrowheads="1"/>
          </p:cNvSpPr>
          <p:nvPr>
            <p:ph type="body" idx="1"/>
          </p:nvPr>
        </p:nvSpPr>
        <p:spPr>
          <a:xfrm>
            <a:off x="1752600" y="304800"/>
            <a:ext cx="8915400" cy="6324600"/>
          </a:xfrm>
        </p:spPr>
        <p:txBody>
          <a:bodyPr/>
          <a:lstStyle/>
          <a:p>
            <a:pPr>
              <a:buFontTx/>
              <a:buBlip>
                <a:blip r:embed="rId4"/>
              </a:buBlip>
            </a:pPr>
            <a:r>
              <a:rPr lang="en-US" sz="2800" dirty="0">
                <a:effectLst>
                  <a:outerShdw blurRad="38100" dist="38100" dir="2700000" algn="tl">
                    <a:srgbClr val="FFFFFF"/>
                  </a:outerShdw>
                </a:effectLst>
              </a:rPr>
              <a:t>“Even his detractors had a hard time criticizing </a:t>
            </a:r>
            <a:r>
              <a:rPr lang="en-US" sz="2800" dirty="0" err="1">
                <a:effectLst>
                  <a:outerShdw blurRad="38100" dist="38100" dir="2700000" algn="tl">
                    <a:srgbClr val="FFFFFF"/>
                  </a:outerShdw>
                </a:effectLst>
              </a:rPr>
              <a:t>Valentinus’s</a:t>
            </a:r>
            <a:r>
              <a:rPr lang="en-US" sz="2800" dirty="0">
                <a:effectLst>
                  <a:outerShdw blurRad="38100" dist="38100" dir="2700000" algn="tl">
                    <a:srgbClr val="FFFFFF"/>
                  </a:outerShdw>
                </a:effectLst>
              </a:rPr>
              <a:t> intellect.  Following in the footsteps of his older contemporary,  </a:t>
            </a:r>
            <a:r>
              <a:rPr lang="en-US" sz="2800" dirty="0" err="1">
                <a:effectLst>
                  <a:outerShdw blurRad="38100" dist="38100" dir="2700000" algn="tl">
                    <a:srgbClr val="FFFFFF"/>
                  </a:outerShdw>
                </a:effectLst>
              </a:rPr>
              <a:t>Basilides</a:t>
            </a:r>
            <a:r>
              <a:rPr lang="en-US" sz="2800" dirty="0">
                <a:effectLst>
                  <a:outerShdw blurRad="38100" dist="38100" dir="2700000" algn="tl">
                    <a:srgbClr val="FFFFFF"/>
                  </a:outerShdw>
                </a:effectLst>
              </a:rPr>
              <a:t>,  </a:t>
            </a:r>
            <a:r>
              <a:rPr lang="en-US" sz="2800" dirty="0" err="1">
                <a:effectLst>
                  <a:outerShdw blurRad="38100" dist="38100" dir="2700000" algn="tl">
                    <a:srgbClr val="FFFFFF"/>
                  </a:outerShdw>
                </a:effectLst>
              </a:rPr>
              <a:t>Valentinus</a:t>
            </a:r>
            <a:r>
              <a:rPr lang="en-US" sz="2800" dirty="0">
                <a:effectLst>
                  <a:outerShdw blurRad="38100" dist="38100" dir="2700000" algn="tl">
                    <a:srgbClr val="FFFFFF"/>
                  </a:outerShdw>
                </a:effectLst>
              </a:rPr>
              <a:t> pursed the goal of creating a truly Hellenistic form of Christianity, </a:t>
            </a:r>
            <a:r>
              <a:rPr lang="en-US" sz="2800" dirty="0" err="1">
                <a:effectLst>
                  <a:outerShdw blurRad="38100" dist="38100" dir="2700000" algn="tl">
                    <a:srgbClr val="FFFFFF"/>
                  </a:outerShdw>
                </a:effectLst>
              </a:rPr>
              <a:t>reimagined</a:t>
            </a:r>
            <a:r>
              <a:rPr lang="en-US" sz="2800" dirty="0">
                <a:effectLst>
                  <a:outerShdw blurRad="38100" dist="38100" dir="2700000" algn="tl">
                    <a:srgbClr val="FFFFFF"/>
                  </a:outerShdw>
                </a:effectLst>
              </a:rPr>
              <a:t> through the lens of Plato’s philosophy.  </a:t>
            </a:r>
          </a:p>
          <a:p>
            <a:pPr>
              <a:buFontTx/>
              <a:buBlip>
                <a:blip r:embed="rId4"/>
              </a:buBlip>
            </a:pPr>
            <a:r>
              <a:rPr lang="en-US" sz="2800" dirty="0">
                <a:effectLst>
                  <a:outerShdw blurRad="38100" dist="38100" dir="2700000" algn="tl">
                    <a:srgbClr val="FFFFFF"/>
                  </a:outerShdw>
                </a:effectLst>
              </a:rPr>
              <a:t>What made </a:t>
            </a:r>
            <a:r>
              <a:rPr lang="en-US" sz="2800" dirty="0" err="1">
                <a:effectLst>
                  <a:outerShdw blurRad="38100" dist="38100" dir="2700000" algn="tl">
                    <a:srgbClr val="FFFFFF"/>
                  </a:outerShdw>
                </a:effectLst>
              </a:rPr>
              <a:t>Valentinian</a:t>
            </a:r>
            <a:r>
              <a:rPr lang="en-US" sz="2800" dirty="0">
                <a:effectLst>
                  <a:outerShdw blurRad="38100" dist="38100" dir="2700000" algn="tl">
                    <a:srgbClr val="FFFFFF"/>
                  </a:outerShdw>
                </a:effectLst>
              </a:rPr>
              <a:t> </a:t>
            </a:r>
            <a:r>
              <a:rPr lang="en-US" sz="2800" dirty="0" err="1">
                <a:effectLst>
                  <a:outerShdw blurRad="38100" dist="38100" dir="2700000" algn="tl">
                    <a:srgbClr val="FFFFFF"/>
                  </a:outerShdw>
                </a:effectLst>
              </a:rPr>
              <a:t>gnosticism</a:t>
            </a:r>
            <a:r>
              <a:rPr lang="en-US" sz="2800" dirty="0">
                <a:effectLst>
                  <a:outerShdw blurRad="38100" dist="38100" dir="2700000" algn="tl">
                    <a:srgbClr val="FFFFFF"/>
                  </a:outerShdw>
                </a:effectLst>
              </a:rPr>
              <a:t> so powerful was its subtlety.  </a:t>
            </a:r>
            <a:r>
              <a:rPr lang="en-US" sz="2800" dirty="0" err="1">
                <a:effectLst>
                  <a:outerShdw blurRad="38100" dist="38100" dir="2700000" algn="tl">
                    <a:srgbClr val="FFFFFF"/>
                  </a:outerShdw>
                </a:effectLst>
              </a:rPr>
              <a:t>Valentinus</a:t>
            </a:r>
            <a:r>
              <a:rPr lang="en-US" sz="2800" dirty="0">
                <a:effectLst>
                  <a:outerShdw blurRad="38100" dist="38100" dir="2700000" algn="tl">
                    <a:srgbClr val="FFFFFF"/>
                  </a:outerShdw>
                </a:effectLst>
              </a:rPr>
              <a:t> &amp; his followers were able to remain within the larger Christian community long after other </a:t>
            </a:r>
            <a:r>
              <a:rPr lang="en-US" sz="2800" dirty="0" err="1">
                <a:effectLst>
                  <a:outerShdw blurRad="38100" dist="38100" dir="2700000" algn="tl">
                    <a:srgbClr val="FFFFFF"/>
                  </a:outerShdw>
                </a:effectLst>
              </a:rPr>
              <a:t>gnostic</a:t>
            </a:r>
            <a:r>
              <a:rPr lang="en-US" sz="2800" dirty="0">
                <a:effectLst>
                  <a:outerShdw blurRad="38100" dist="38100" dir="2700000" algn="tl">
                    <a:srgbClr val="FFFFFF"/>
                  </a:outerShdw>
                </a:effectLst>
              </a:rPr>
              <a:t> groups had either voluntarily split or been forced out.  </a:t>
            </a:r>
            <a:r>
              <a:rPr lang="en-US" sz="2800" dirty="0" err="1">
                <a:effectLst>
                  <a:outerShdw blurRad="38100" dist="38100" dir="2700000" algn="tl">
                    <a:srgbClr val="FFFFFF"/>
                  </a:outerShdw>
                </a:effectLst>
              </a:rPr>
              <a:t>Valentinus</a:t>
            </a:r>
            <a:r>
              <a:rPr lang="en-US" sz="2800" dirty="0">
                <a:effectLst>
                  <a:outerShdw blurRad="38100" dist="38100" dir="2700000" algn="tl">
                    <a:srgbClr val="FFFFFF"/>
                  </a:outerShdw>
                </a:effectLst>
              </a:rPr>
              <a:t> taught from the same sacred texts as mainstream Christians and utilized many of the same worship practices;   only in private gatherings were </a:t>
            </a:r>
            <a:r>
              <a:rPr lang="en-US" sz="2800" dirty="0" err="1">
                <a:effectLst>
                  <a:outerShdw blurRad="38100" dist="38100" dir="2700000" algn="tl">
                    <a:srgbClr val="FFFFFF"/>
                  </a:outerShdw>
                </a:effectLst>
              </a:rPr>
              <a:t>Valentinians</a:t>
            </a:r>
            <a:r>
              <a:rPr lang="en-US" sz="2800" dirty="0">
                <a:effectLst>
                  <a:outerShdw blurRad="38100" dist="38100" dir="2700000" algn="tl">
                    <a:srgbClr val="FFFFFF"/>
                  </a:outerShdw>
                </a:effectLst>
              </a:rPr>
              <a:t> instructed in the hidden or secret meanings  to all of these practices.”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lt">
                                    <p:tmPct val="100000"/>
                                  </p:iterate>
                                  <p:childTnLst>
                                    <p:set>
                                      <p:cBhvr>
                                        <p:cTn id="6" dur="1" fill="hold">
                                          <p:stCondLst>
                                            <p:cond delay="0"/>
                                          </p:stCondLst>
                                        </p:cTn>
                                        <p:tgtEl>
                                          <p:spTgt spid="5318661">
                                            <p:txEl>
                                              <p:pRg st="0" end="0"/>
                                            </p:txEl>
                                          </p:spTgt>
                                        </p:tgtEl>
                                        <p:attrNameLst>
                                          <p:attrName>style.visibility</p:attrName>
                                        </p:attrNameLst>
                                      </p:cBhvr>
                                      <p:to>
                                        <p:strVal val="visible"/>
                                      </p:to>
                                    </p:set>
                                    <p:anim calcmode="lin" valueType="num">
                                      <p:cBhvr>
                                        <p:cTn id="7" dur="75" fill="hold"/>
                                        <p:tgtEl>
                                          <p:spTgt spid="5318661">
                                            <p:txEl>
                                              <p:pRg st="0" end="0"/>
                                            </p:txEl>
                                          </p:spTgt>
                                        </p:tgtEl>
                                        <p:attrNameLst>
                                          <p:attrName>ppt_w</p:attrName>
                                        </p:attrNameLst>
                                      </p:cBhvr>
                                      <p:tavLst>
                                        <p:tav tm="0">
                                          <p:val>
                                            <p:fltVal val="0"/>
                                          </p:val>
                                        </p:tav>
                                        <p:tav tm="100000">
                                          <p:val>
                                            <p:strVal val="#ppt_w"/>
                                          </p:val>
                                        </p:tav>
                                      </p:tavLst>
                                    </p:anim>
                                    <p:anim calcmode="lin" valueType="num">
                                      <p:cBhvr>
                                        <p:cTn id="8" dur="75" fill="hold"/>
                                        <p:tgtEl>
                                          <p:spTgt spid="5318661">
                                            <p:txEl>
                                              <p:pRg st="0" end="0"/>
                                            </p:txEl>
                                          </p:spTgt>
                                        </p:tgtEl>
                                        <p:attrNameLst>
                                          <p:attrName>ppt_h</p:attrName>
                                        </p:attrNameLst>
                                      </p:cBhvr>
                                      <p:tavLst>
                                        <p:tav tm="0">
                                          <p:val>
                                            <p:fltVal val="0"/>
                                          </p:val>
                                        </p:tav>
                                        <p:tav tm="100000">
                                          <p:val>
                                            <p:strVal val="#ppt_h"/>
                                          </p:val>
                                        </p:tav>
                                      </p:tavLst>
                                    </p:anim>
                                    <p:anim calcmode="lin" valueType="num">
                                      <p:cBhvr>
                                        <p:cTn id="9" dur="75" fill="hold"/>
                                        <p:tgtEl>
                                          <p:spTgt spid="5318661">
                                            <p:txEl>
                                              <p:pRg st="0" end="0"/>
                                            </p:txEl>
                                          </p:spTgt>
                                        </p:tgtEl>
                                        <p:attrNameLst>
                                          <p:attrName>ppt_x</p:attrName>
                                        </p:attrNameLst>
                                      </p:cBhvr>
                                      <p:tavLst>
                                        <p:tav tm="0">
                                          <p:val>
                                            <p:fltVal val="0.5"/>
                                          </p:val>
                                        </p:tav>
                                        <p:tav tm="100000">
                                          <p:val>
                                            <p:strVal val="#ppt_x"/>
                                          </p:val>
                                        </p:tav>
                                      </p:tavLst>
                                    </p:anim>
                                    <p:anim calcmode="lin" valueType="num">
                                      <p:cBhvr>
                                        <p:cTn id="10" dur="75" fill="hold"/>
                                        <p:tgtEl>
                                          <p:spTgt spid="5318661">
                                            <p:txEl>
                                              <p:pRg st="0" end="0"/>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lt">
                                    <p:tmPct val="100000"/>
                                  </p:iterate>
                                  <p:childTnLst>
                                    <p:set>
                                      <p:cBhvr>
                                        <p:cTn id="14" dur="1" fill="hold">
                                          <p:stCondLst>
                                            <p:cond delay="0"/>
                                          </p:stCondLst>
                                        </p:cTn>
                                        <p:tgtEl>
                                          <p:spTgt spid="5318661">
                                            <p:txEl>
                                              <p:pRg st="1" end="1"/>
                                            </p:txEl>
                                          </p:spTgt>
                                        </p:tgtEl>
                                        <p:attrNameLst>
                                          <p:attrName>style.visibility</p:attrName>
                                        </p:attrNameLst>
                                      </p:cBhvr>
                                      <p:to>
                                        <p:strVal val="visible"/>
                                      </p:to>
                                    </p:set>
                                    <p:anim calcmode="lin" valueType="num">
                                      <p:cBhvr>
                                        <p:cTn id="15" dur="75" fill="hold"/>
                                        <p:tgtEl>
                                          <p:spTgt spid="5318661">
                                            <p:txEl>
                                              <p:pRg st="1" end="1"/>
                                            </p:txEl>
                                          </p:spTgt>
                                        </p:tgtEl>
                                        <p:attrNameLst>
                                          <p:attrName>ppt_w</p:attrName>
                                        </p:attrNameLst>
                                      </p:cBhvr>
                                      <p:tavLst>
                                        <p:tav tm="0">
                                          <p:val>
                                            <p:fltVal val="0"/>
                                          </p:val>
                                        </p:tav>
                                        <p:tav tm="100000">
                                          <p:val>
                                            <p:strVal val="#ppt_w"/>
                                          </p:val>
                                        </p:tav>
                                      </p:tavLst>
                                    </p:anim>
                                    <p:anim calcmode="lin" valueType="num">
                                      <p:cBhvr>
                                        <p:cTn id="16" dur="75" fill="hold"/>
                                        <p:tgtEl>
                                          <p:spTgt spid="5318661">
                                            <p:txEl>
                                              <p:pRg st="1" end="1"/>
                                            </p:txEl>
                                          </p:spTgt>
                                        </p:tgtEl>
                                        <p:attrNameLst>
                                          <p:attrName>ppt_h</p:attrName>
                                        </p:attrNameLst>
                                      </p:cBhvr>
                                      <p:tavLst>
                                        <p:tav tm="0">
                                          <p:val>
                                            <p:fltVal val="0"/>
                                          </p:val>
                                        </p:tav>
                                        <p:tav tm="100000">
                                          <p:val>
                                            <p:strVal val="#ppt_h"/>
                                          </p:val>
                                        </p:tav>
                                      </p:tavLst>
                                    </p:anim>
                                    <p:anim calcmode="lin" valueType="num">
                                      <p:cBhvr>
                                        <p:cTn id="17" dur="75" fill="hold"/>
                                        <p:tgtEl>
                                          <p:spTgt spid="5318661">
                                            <p:txEl>
                                              <p:pRg st="1" end="1"/>
                                            </p:txEl>
                                          </p:spTgt>
                                        </p:tgtEl>
                                        <p:attrNameLst>
                                          <p:attrName>ppt_x</p:attrName>
                                        </p:attrNameLst>
                                      </p:cBhvr>
                                      <p:tavLst>
                                        <p:tav tm="0">
                                          <p:val>
                                            <p:fltVal val="0.5"/>
                                          </p:val>
                                        </p:tav>
                                        <p:tav tm="100000">
                                          <p:val>
                                            <p:strVal val="#ppt_x"/>
                                          </p:val>
                                        </p:tav>
                                      </p:tavLst>
                                    </p:anim>
                                    <p:anim calcmode="lin" valueType="num">
                                      <p:cBhvr>
                                        <p:cTn id="18" dur="75" fill="hold"/>
                                        <p:tgtEl>
                                          <p:spTgt spid="5318661">
                                            <p:txEl>
                                              <p:pRg st="1" end="1"/>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8661" grpId="0" build="p"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chemeClr val="accent1"/>
            </a:gs>
            <a:gs pos="100000">
              <a:schemeClr val="hlink"/>
            </a:gs>
          </a:gsLst>
          <a:path path="shape">
            <a:fillToRect l="50000" t="50000" r="50000" b="50000"/>
          </a:path>
        </a:gradFill>
        <a:effectLst/>
      </p:bgPr>
    </p:bg>
    <p:spTree>
      <p:nvGrpSpPr>
        <p:cNvPr id="1" name=""/>
        <p:cNvGrpSpPr/>
        <p:nvPr/>
      </p:nvGrpSpPr>
      <p:grpSpPr>
        <a:xfrm>
          <a:off x="0" y="0"/>
          <a:ext cx="0" cy="0"/>
          <a:chOff x="0" y="0"/>
          <a:chExt cx="0" cy="0"/>
        </a:xfrm>
      </p:grpSpPr>
      <p:sp>
        <p:nvSpPr>
          <p:cNvPr id="5318661" name="Rectangle 5"/>
          <p:cNvSpPr>
            <a:spLocks noGrp="1" noChangeArrowheads="1"/>
          </p:cNvSpPr>
          <p:nvPr>
            <p:ph type="body" idx="1"/>
          </p:nvPr>
        </p:nvSpPr>
        <p:spPr>
          <a:xfrm>
            <a:off x="1752600" y="304800"/>
            <a:ext cx="8915400" cy="6324600"/>
          </a:xfrm>
        </p:spPr>
        <p:txBody>
          <a:bodyPr/>
          <a:lstStyle/>
          <a:p>
            <a:pPr>
              <a:buFontTx/>
              <a:buBlip>
                <a:blip r:embed="rId4"/>
              </a:buBlip>
            </a:pPr>
            <a:r>
              <a:rPr lang="en-US" sz="2800" dirty="0">
                <a:effectLst>
                  <a:outerShdw blurRad="38100" dist="38100" dir="2700000" algn="tl">
                    <a:srgbClr val="FFFFFF"/>
                  </a:outerShdw>
                </a:effectLst>
              </a:rPr>
              <a:t>“Because of this circumspect behavior,  </a:t>
            </a:r>
            <a:r>
              <a:rPr lang="en-US" sz="2800" dirty="0" err="1">
                <a:effectLst>
                  <a:outerShdw blurRad="38100" dist="38100" dir="2700000" algn="tl">
                    <a:srgbClr val="FFFFFF"/>
                  </a:outerShdw>
                </a:effectLst>
              </a:rPr>
              <a:t>Valentinus</a:t>
            </a:r>
            <a:r>
              <a:rPr lang="en-US" sz="2800" dirty="0">
                <a:effectLst>
                  <a:outerShdw blurRad="38100" dist="38100" dir="2700000" algn="tl">
                    <a:srgbClr val="FFFFFF"/>
                  </a:outerShdw>
                </a:effectLst>
              </a:rPr>
              <a:t> was able not only to remain in the larger Christian community,  but to aspire to leadership.  Apparently,  </a:t>
            </a:r>
            <a:r>
              <a:rPr lang="en-US" sz="2800" u="sng" dirty="0">
                <a:effectLst>
                  <a:outerShdw blurRad="38100" dist="38100" dir="2700000" algn="tl">
                    <a:srgbClr val="FFFFFF"/>
                  </a:outerShdw>
                </a:effectLst>
              </a:rPr>
              <a:t>when elections were held to determine the next bishop of Rome after the death of Hyginus around 143,  Valentinus was nominated to take his place and </a:t>
            </a:r>
            <a:r>
              <a:rPr lang="en-US" sz="2800" b="1" u="sng" dirty="0">
                <a:effectLst>
                  <a:outerShdw blurRad="38100" dist="38100" dir="2700000" algn="tl">
                    <a:srgbClr val="FFFFFF"/>
                  </a:outerShdw>
                </a:effectLst>
              </a:rPr>
              <a:t>reportedly lost by only a handful  of votes.</a:t>
            </a:r>
            <a:r>
              <a:rPr lang="en-US" sz="2800" dirty="0">
                <a:effectLst>
                  <a:outerShdw blurRad="38100" dist="38100" dir="2700000" algn="tl">
                    <a:srgbClr val="FFFFFF"/>
                  </a:outerShdw>
                </a:effectLst>
              </a:rPr>
              <a:t>  Later, it seems, he either broke with the Roman church or was expelled.  There is evidence that he (both) left Rome &amp; died around 160.  With him,  the golden age of Christian </a:t>
            </a:r>
            <a:r>
              <a:rPr lang="en-US" sz="2800" dirty="0" err="1">
                <a:effectLst>
                  <a:outerShdw blurRad="38100" dist="38100" dir="2700000" algn="tl">
                    <a:srgbClr val="FFFFFF"/>
                  </a:outerShdw>
                </a:effectLst>
              </a:rPr>
              <a:t>gnosticism</a:t>
            </a:r>
            <a:r>
              <a:rPr lang="en-US" sz="2800" dirty="0">
                <a:effectLst>
                  <a:outerShdw blurRad="38100" dist="38100" dir="2700000" algn="tl">
                    <a:srgbClr val="FFFFFF"/>
                  </a:outerShdw>
                </a:effectLst>
              </a:rPr>
              <a:t> came to a close.</a:t>
            </a:r>
          </a:p>
          <a:p>
            <a:pPr>
              <a:buFontTx/>
              <a:buBlip>
                <a:blip r:embed="rId4"/>
              </a:buBlip>
            </a:pPr>
            <a:r>
              <a:rPr lang="en-US" sz="2800" dirty="0">
                <a:effectLst>
                  <a:outerShdw blurRad="38100" dist="38100" dir="2700000" algn="tl">
                    <a:srgbClr val="FFFFFF"/>
                  </a:outerShdw>
                </a:effectLst>
              </a:rPr>
              <a:t> While their teachings would continue to have influence for centuries to come, Christian </a:t>
            </a:r>
            <a:r>
              <a:rPr lang="en-US" sz="2800" dirty="0" err="1">
                <a:effectLst>
                  <a:outerShdw blurRad="38100" dist="38100" dir="2700000" algn="tl">
                    <a:srgbClr val="FFFFFF"/>
                  </a:outerShdw>
                </a:effectLst>
              </a:rPr>
              <a:t>gnostics</a:t>
            </a:r>
            <a:r>
              <a:rPr lang="en-US" sz="2800" dirty="0">
                <a:effectLst>
                  <a:outerShdw blurRad="38100" dist="38100" dir="2700000" algn="tl">
                    <a:srgbClr val="FFFFFF"/>
                  </a:outerShdw>
                </a:effectLst>
              </a:rPr>
              <a:t> were never again as creative or as productive as they were during the middle years of the second century.”</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lt">
                                    <p:tmPct val="100000"/>
                                  </p:iterate>
                                  <p:childTnLst>
                                    <p:set>
                                      <p:cBhvr>
                                        <p:cTn id="6" dur="1" fill="hold">
                                          <p:stCondLst>
                                            <p:cond delay="0"/>
                                          </p:stCondLst>
                                        </p:cTn>
                                        <p:tgtEl>
                                          <p:spTgt spid="5318661">
                                            <p:txEl>
                                              <p:pRg st="0" end="0"/>
                                            </p:txEl>
                                          </p:spTgt>
                                        </p:tgtEl>
                                        <p:attrNameLst>
                                          <p:attrName>style.visibility</p:attrName>
                                        </p:attrNameLst>
                                      </p:cBhvr>
                                      <p:to>
                                        <p:strVal val="visible"/>
                                      </p:to>
                                    </p:set>
                                    <p:anim calcmode="lin" valueType="num">
                                      <p:cBhvr>
                                        <p:cTn id="7" dur="75" fill="hold"/>
                                        <p:tgtEl>
                                          <p:spTgt spid="5318661">
                                            <p:txEl>
                                              <p:pRg st="0" end="0"/>
                                            </p:txEl>
                                          </p:spTgt>
                                        </p:tgtEl>
                                        <p:attrNameLst>
                                          <p:attrName>ppt_w</p:attrName>
                                        </p:attrNameLst>
                                      </p:cBhvr>
                                      <p:tavLst>
                                        <p:tav tm="0">
                                          <p:val>
                                            <p:fltVal val="0"/>
                                          </p:val>
                                        </p:tav>
                                        <p:tav tm="100000">
                                          <p:val>
                                            <p:strVal val="#ppt_w"/>
                                          </p:val>
                                        </p:tav>
                                      </p:tavLst>
                                    </p:anim>
                                    <p:anim calcmode="lin" valueType="num">
                                      <p:cBhvr>
                                        <p:cTn id="8" dur="75" fill="hold"/>
                                        <p:tgtEl>
                                          <p:spTgt spid="5318661">
                                            <p:txEl>
                                              <p:pRg st="0" end="0"/>
                                            </p:txEl>
                                          </p:spTgt>
                                        </p:tgtEl>
                                        <p:attrNameLst>
                                          <p:attrName>ppt_h</p:attrName>
                                        </p:attrNameLst>
                                      </p:cBhvr>
                                      <p:tavLst>
                                        <p:tav tm="0">
                                          <p:val>
                                            <p:fltVal val="0"/>
                                          </p:val>
                                        </p:tav>
                                        <p:tav tm="100000">
                                          <p:val>
                                            <p:strVal val="#ppt_h"/>
                                          </p:val>
                                        </p:tav>
                                      </p:tavLst>
                                    </p:anim>
                                    <p:anim calcmode="lin" valueType="num">
                                      <p:cBhvr>
                                        <p:cTn id="9" dur="75" fill="hold"/>
                                        <p:tgtEl>
                                          <p:spTgt spid="5318661">
                                            <p:txEl>
                                              <p:pRg st="0" end="0"/>
                                            </p:txEl>
                                          </p:spTgt>
                                        </p:tgtEl>
                                        <p:attrNameLst>
                                          <p:attrName>ppt_x</p:attrName>
                                        </p:attrNameLst>
                                      </p:cBhvr>
                                      <p:tavLst>
                                        <p:tav tm="0">
                                          <p:val>
                                            <p:fltVal val="0.5"/>
                                          </p:val>
                                        </p:tav>
                                        <p:tav tm="100000">
                                          <p:val>
                                            <p:strVal val="#ppt_x"/>
                                          </p:val>
                                        </p:tav>
                                      </p:tavLst>
                                    </p:anim>
                                    <p:anim calcmode="lin" valueType="num">
                                      <p:cBhvr>
                                        <p:cTn id="10" dur="75" fill="hold"/>
                                        <p:tgtEl>
                                          <p:spTgt spid="5318661">
                                            <p:txEl>
                                              <p:pRg st="0" end="0"/>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lt">
                                    <p:tmPct val="100000"/>
                                  </p:iterate>
                                  <p:childTnLst>
                                    <p:set>
                                      <p:cBhvr>
                                        <p:cTn id="14" dur="1" fill="hold">
                                          <p:stCondLst>
                                            <p:cond delay="0"/>
                                          </p:stCondLst>
                                        </p:cTn>
                                        <p:tgtEl>
                                          <p:spTgt spid="5318661">
                                            <p:txEl>
                                              <p:pRg st="1" end="1"/>
                                            </p:txEl>
                                          </p:spTgt>
                                        </p:tgtEl>
                                        <p:attrNameLst>
                                          <p:attrName>style.visibility</p:attrName>
                                        </p:attrNameLst>
                                      </p:cBhvr>
                                      <p:to>
                                        <p:strVal val="visible"/>
                                      </p:to>
                                    </p:set>
                                    <p:anim calcmode="lin" valueType="num">
                                      <p:cBhvr>
                                        <p:cTn id="15" dur="75" fill="hold"/>
                                        <p:tgtEl>
                                          <p:spTgt spid="5318661">
                                            <p:txEl>
                                              <p:pRg st="1" end="1"/>
                                            </p:txEl>
                                          </p:spTgt>
                                        </p:tgtEl>
                                        <p:attrNameLst>
                                          <p:attrName>ppt_w</p:attrName>
                                        </p:attrNameLst>
                                      </p:cBhvr>
                                      <p:tavLst>
                                        <p:tav tm="0">
                                          <p:val>
                                            <p:fltVal val="0"/>
                                          </p:val>
                                        </p:tav>
                                        <p:tav tm="100000">
                                          <p:val>
                                            <p:strVal val="#ppt_w"/>
                                          </p:val>
                                        </p:tav>
                                      </p:tavLst>
                                    </p:anim>
                                    <p:anim calcmode="lin" valueType="num">
                                      <p:cBhvr>
                                        <p:cTn id="16" dur="75" fill="hold"/>
                                        <p:tgtEl>
                                          <p:spTgt spid="5318661">
                                            <p:txEl>
                                              <p:pRg st="1" end="1"/>
                                            </p:txEl>
                                          </p:spTgt>
                                        </p:tgtEl>
                                        <p:attrNameLst>
                                          <p:attrName>ppt_h</p:attrName>
                                        </p:attrNameLst>
                                      </p:cBhvr>
                                      <p:tavLst>
                                        <p:tav tm="0">
                                          <p:val>
                                            <p:fltVal val="0"/>
                                          </p:val>
                                        </p:tav>
                                        <p:tav tm="100000">
                                          <p:val>
                                            <p:strVal val="#ppt_h"/>
                                          </p:val>
                                        </p:tav>
                                      </p:tavLst>
                                    </p:anim>
                                    <p:anim calcmode="lin" valueType="num">
                                      <p:cBhvr>
                                        <p:cTn id="17" dur="75" fill="hold"/>
                                        <p:tgtEl>
                                          <p:spTgt spid="5318661">
                                            <p:txEl>
                                              <p:pRg st="1" end="1"/>
                                            </p:txEl>
                                          </p:spTgt>
                                        </p:tgtEl>
                                        <p:attrNameLst>
                                          <p:attrName>ppt_x</p:attrName>
                                        </p:attrNameLst>
                                      </p:cBhvr>
                                      <p:tavLst>
                                        <p:tav tm="0">
                                          <p:val>
                                            <p:fltVal val="0.5"/>
                                          </p:val>
                                        </p:tav>
                                        <p:tav tm="100000">
                                          <p:val>
                                            <p:strVal val="#ppt_x"/>
                                          </p:val>
                                        </p:tav>
                                      </p:tavLst>
                                    </p:anim>
                                    <p:anim calcmode="lin" valueType="num">
                                      <p:cBhvr>
                                        <p:cTn id="18" dur="75" fill="hold"/>
                                        <p:tgtEl>
                                          <p:spTgt spid="5318661">
                                            <p:txEl>
                                              <p:pRg st="1" end="1"/>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8661" grpId="0" build="p"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76194" name="Rectangle 2"/>
          <p:cNvSpPr>
            <a:spLocks noGrp="1" noChangeArrowheads="1"/>
          </p:cNvSpPr>
          <p:nvPr>
            <p:ph type="title"/>
          </p:nvPr>
        </p:nvSpPr>
        <p:spPr>
          <a:xfrm>
            <a:off x="758757" y="447472"/>
            <a:ext cx="10622605" cy="847928"/>
          </a:xfrm>
        </p:spPr>
        <p:txBody>
          <a:bodyPr/>
          <a:lstStyle/>
          <a:p>
            <a:r>
              <a:rPr lang="en-US" sz="3200" u="sng" dirty="0">
                <a:solidFill>
                  <a:schemeClr val="accent1"/>
                </a:solidFill>
                <a:effectLst>
                  <a:outerShdw blurRad="38100" dist="38100" dir="2700000" algn="tl">
                    <a:srgbClr val="C0C0C0"/>
                  </a:outerShdw>
                </a:effectLst>
                <a:latin typeface="Calligrapher" pitchFamily="2" charset="0"/>
              </a:rPr>
              <a:t>Touchstone  Magazine:  A Journal Of Mere Christianity    </a:t>
            </a:r>
            <a:r>
              <a:rPr lang="en-US" sz="2800" i="1" u="sng" dirty="0">
                <a:solidFill>
                  <a:schemeClr val="accent1"/>
                </a:solidFill>
                <a:effectLst>
                  <a:outerShdw blurRad="38100" dist="38100" dir="2700000" algn="tl">
                    <a:srgbClr val="C0C0C0"/>
                  </a:outerShdw>
                </a:effectLst>
                <a:latin typeface="Calligrapher" pitchFamily="2" charset="0"/>
              </a:rPr>
              <a:t>Athanasius Contra </a:t>
            </a:r>
            <a:r>
              <a:rPr lang="en-US" sz="2800" i="1" u="sng" dirty="0" err="1">
                <a:solidFill>
                  <a:schemeClr val="accent1"/>
                </a:solidFill>
                <a:effectLst>
                  <a:outerShdw blurRad="38100" dist="38100" dir="2700000" algn="tl">
                    <a:srgbClr val="C0C0C0"/>
                  </a:outerShdw>
                </a:effectLst>
                <a:latin typeface="Calligrapher" pitchFamily="2" charset="0"/>
              </a:rPr>
              <a:t>Mundum</a:t>
            </a:r>
            <a:r>
              <a:rPr lang="en-US" sz="2800" u="sng" dirty="0">
                <a:solidFill>
                  <a:schemeClr val="accent1"/>
                </a:solidFill>
                <a:effectLst>
                  <a:outerShdw blurRad="38100" dist="38100" dir="2700000" algn="tl">
                    <a:srgbClr val="C0C0C0"/>
                  </a:outerShdw>
                </a:effectLst>
                <a:latin typeface="Calligrapher" pitchFamily="2" charset="0"/>
              </a:rPr>
              <a:t>  Or  “Athanasius Against The World”  </a:t>
            </a:r>
          </a:p>
        </p:txBody>
      </p:sp>
      <p:sp>
        <p:nvSpPr>
          <p:cNvPr id="3976195" name="Rectangle 3"/>
          <p:cNvSpPr>
            <a:spLocks noGrp="1" noChangeArrowheads="1"/>
          </p:cNvSpPr>
          <p:nvPr>
            <p:ph type="body" idx="1"/>
          </p:nvPr>
        </p:nvSpPr>
        <p:spPr>
          <a:xfrm>
            <a:off x="1905000" y="1371600"/>
            <a:ext cx="8305800" cy="4953000"/>
          </a:xfrm>
        </p:spPr>
        <p:txBody>
          <a:bodyPr/>
          <a:lstStyle/>
          <a:p>
            <a:pPr>
              <a:lnSpc>
                <a:spcPct val="90000"/>
              </a:lnSpc>
              <a:buFontTx/>
              <a:buBlip>
                <a:blip r:embed="rId4"/>
              </a:buBlip>
            </a:pPr>
            <a:r>
              <a:rPr lang="en-US" sz="2000" b="1">
                <a:solidFill>
                  <a:srgbClr val="FFFF99"/>
                </a:solidFill>
                <a:effectLst>
                  <a:outerShdw blurRad="38100" dist="38100" dir="2700000" algn="tl">
                    <a:srgbClr val="C0C0C0"/>
                  </a:outerShdw>
                </a:effectLst>
              </a:rPr>
              <a:t>“But though he prevailed at the council,  Athanasius still faced a half-century of theological combat,  as the Arians attempted to gain by practice what they could not gain in a council.  The zealous bishop of Alexandria nearly single-handedly championed theological orthodoxy when it seemed all Christendom was succumbing to Arius’ alternative brand of religion.  Athanasius was expelled from his throne five times and spent 20 years as an exile or fugitive.  Edward Gibbon chronicled how Athanasius contended with successive Roman emperors,  who usually sided against the quarrelsome archbishop of Alexandria.  The monarchs either supported Arianism or preferred political compromise over fidelity to the creed of Nicaea.  The list of Roman princes against whom Athanasius contended ran from the great Constantine,  through Constantine’s three ‘degenerate’ sons,  to Julian the Apostate,  who recognized that orthodoxy and not Arianism represented the chief threat to his pagan revival,  to Jovian,  whose benign and brief reign offered Athanasius a brief respite,  and finally to the cruel Valentinian and his brother Valens,  an Arian who finally yielded to the more forceful Athanasius.”</a:t>
            </a:r>
            <a:endParaRPr lang="en-US" sz="2000" i="1"/>
          </a:p>
        </p:txBody>
      </p:sp>
      <p:sp>
        <p:nvSpPr>
          <p:cNvPr id="3976196" name="Comment 4"/>
          <p:cNvSpPr>
            <a:spLocks noChangeArrowheads="1"/>
          </p:cNvSpPr>
          <p:nvPr/>
        </p:nvSpPr>
        <p:spPr bwMode="auto">
          <a:xfrm>
            <a:off x="1539876" y="-990600"/>
            <a:ext cx="6156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Arius wrote songs popularizing his ideas with the common people.</a:t>
            </a:r>
          </a:p>
        </p:txBody>
      </p:sp>
    </p:spTree>
    <p:extLst>
      <p:ext uri="{BB962C8B-B14F-4D97-AF65-F5344CB8AC3E}">
        <p14:creationId xmlns:p14="http://schemas.microsoft.com/office/powerpoint/2010/main" val="387156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76194">
                                            <p:txEl>
                                              <p:pRg st="0" end="0"/>
                                            </p:txEl>
                                          </p:spTgt>
                                        </p:tgtEl>
                                        <p:attrNameLst>
                                          <p:attrName>style.visibility</p:attrName>
                                        </p:attrNameLst>
                                      </p:cBhvr>
                                      <p:to>
                                        <p:strVal val="visible"/>
                                      </p:to>
                                    </p:set>
                                    <p:anim calcmode="lin" valueType="num">
                                      <p:cBhvr additive="base">
                                        <p:cTn id="7" dur="300" fill="hold"/>
                                        <p:tgtEl>
                                          <p:spTgt spid="397619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7619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976195">
                                            <p:txEl>
                                              <p:pRg st="0" end="0"/>
                                            </p:txEl>
                                          </p:spTgt>
                                        </p:tgtEl>
                                        <p:attrNameLst>
                                          <p:attrName>style.visibility</p:attrName>
                                        </p:attrNameLst>
                                      </p:cBhvr>
                                      <p:to>
                                        <p:strVal val="visible"/>
                                      </p:to>
                                    </p:set>
                                    <p:animEffect transition="in" filter="wipe(left)">
                                      <p:cBhvr>
                                        <p:cTn id="13" dur="500"/>
                                        <p:tgtEl>
                                          <p:spTgt spid="39761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6194" grpId="0" build="p" autoUpdateAnimBg="0"/>
      <p:bldP spid="3976195" grpId="0" build="p" autoUpdateAnimBg="0" rev="1"/>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35938"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35939" name="Rectangle 3" descr="Pink tissue paper"/>
          <p:cNvSpPr>
            <a:spLocks noGrp="1" noChangeArrowheads="1"/>
          </p:cNvSpPr>
          <p:nvPr>
            <p:ph type="body" idx="1"/>
          </p:nvPr>
        </p:nvSpPr>
        <p:spPr>
          <a:xfrm>
            <a:off x="2209800" y="1905000"/>
            <a:ext cx="7772400" cy="4724400"/>
          </a:xfrm>
          <a:blipFill dpi="0" rotWithShape="0">
            <a:blip r:embed="rId4" cstate="print"/>
            <a:srcRect/>
            <a:tile tx="0" ty="0" sx="100000" sy="100000" flip="none" algn="tl"/>
          </a:blipFill>
        </p:spPr>
        <p:txBody>
          <a:bodyPr/>
          <a:lstStyle/>
          <a:p>
            <a:pPr>
              <a:lnSpc>
                <a:spcPct val="90000"/>
              </a:lnSpc>
              <a:buFontTx/>
              <a:buChar char="o"/>
            </a:pPr>
            <a:r>
              <a:rPr lang="en-US" sz="2400" dirty="0">
                <a:solidFill>
                  <a:srgbClr val="666699"/>
                </a:solidFill>
                <a:effectLst>
                  <a:outerShdw blurRad="38100" dist="38100" dir="2700000" algn="tl">
                    <a:srgbClr val="000000"/>
                  </a:outerShdw>
                </a:effectLst>
              </a:rPr>
              <a:t>Arianism was the teaching that Jesus was not fully God but was a creature of the Father. Justina,  mother of the Roman Emperor Valentinian II was a strong Arian, and she sought to increase the Arian influence in the empire.  She met her match in Ambrose,  the bishop of Milan.</a:t>
            </a:r>
          </a:p>
          <a:p>
            <a:pPr>
              <a:lnSpc>
                <a:spcPct val="90000"/>
              </a:lnSpc>
              <a:buFontTx/>
              <a:buChar char="o"/>
            </a:pPr>
            <a:r>
              <a:rPr lang="en-US" sz="2400" dirty="0">
                <a:solidFill>
                  <a:srgbClr val="666699"/>
                </a:solidFill>
                <a:effectLst>
                  <a:outerShdw blurRad="38100" dist="38100" dir="2700000" algn="tl">
                    <a:srgbClr val="000000"/>
                  </a:outerShdw>
                </a:effectLst>
              </a:rPr>
              <a:t>Ambrose was born in 329,  a son of the Roman praetorian prefect of Gaul (which then included Britain, France, and parts of Africa). He received a good Roman education and at the age of 34 became the governor of North Italy.  This was the period of the barbarian invasions of the empire &amp; the emperor for a while moved his imperial seat to Milan to better resist the invaders.  Ambrose’s position as the governor was an important one.  Soon he was to receive  an even more important posting.</a:t>
            </a:r>
          </a:p>
          <a:p>
            <a:pPr>
              <a:lnSpc>
                <a:spcPct val="90000"/>
              </a:lnSpc>
              <a:buFontTx/>
              <a:buNone/>
            </a:pPr>
            <a:r>
              <a:rPr lang="en-US" sz="2400" dirty="0">
                <a:solidFill>
                  <a:srgbClr val="666699"/>
                </a:solidFill>
                <a:effectLst>
                  <a:outerShdw blurRad="38100" dist="38100" dir="2700000" algn="tl">
                    <a:srgbClr val="000000"/>
                  </a:outerShdw>
                </a:effectLst>
              </a:rPr>
              <a:t> </a:t>
            </a:r>
            <a:endParaRPr lang="en-US" sz="2800" i="1" dirty="0">
              <a:solidFill>
                <a:srgbClr val="666699"/>
              </a:solidFill>
              <a:effectLst>
                <a:outerShdw blurRad="38100" dist="38100" dir="2700000" algn="tl">
                  <a:srgbClr val="000000"/>
                </a:outerShdw>
              </a:effectLst>
            </a:endParaRPr>
          </a:p>
        </p:txBody>
      </p:sp>
      <p:sp>
        <p:nvSpPr>
          <p:cNvPr id="4135940"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35941"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35942" name="WordArt 6"/>
          <p:cNvSpPr>
            <a:spLocks noChangeArrowheads="1" noChangeShapeType="1" noTextEdit="1"/>
          </p:cNvSpPr>
          <p:nvPr/>
        </p:nvSpPr>
        <p:spPr bwMode="auto">
          <a:xfrm>
            <a:off x="2667000" y="1600200"/>
            <a:ext cx="6781800"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Ambrose:  Servant Leader</a:t>
            </a:r>
          </a:p>
        </p:txBody>
      </p:sp>
      <p:sp>
        <p:nvSpPr>
          <p:cNvPr id="4135943" name="Comment 7"/>
          <p:cNvSpPr>
            <a:spLocks noChangeArrowheads="1"/>
          </p:cNvSpPr>
          <p:nvPr/>
        </p:nvSpPr>
        <p:spPr bwMode="auto">
          <a:xfrm>
            <a:off x="1539876" y="-11430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 Thessalonians to free games but instead sent his troops into the circus with orders to kill the 10,000 men, women, and children.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35940"/>
                                        </p:tgtEl>
                                        <p:attrNameLst>
                                          <p:attrName>style.visibility</p:attrName>
                                        </p:attrNameLst>
                                      </p:cBhvr>
                                      <p:to>
                                        <p:strVal val="visible"/>
                                      </p:to>
                                    </p:set>
                                    <p:anim calcmode="lin" valueType="num">
                                      <p:cBhvr>
                                        <p:cTn id="7" dur="5000" fill="hold"/>
                                        <p:tgtEl>
                                          <p:spTgt spid="4135940"/>
                                        </p:tgtEl>
                                        <p:attrNameLst>
                                          <p:attrName>ppt_w</p:attrName>
                                        </p:attrNameLst>
                                      </p:cBhvr>
                                      <p:tavLst>
                                        <p:tav tm="0" fmla="#ppt_w*sin(2.5*pi*$)">
                                          <p:val>
                                            <p:fltVal val="0"/>
                                          </p:val>
                                        </p:tav>
                                        <p:tav tm="100000">
                                          <p:val>
                                            <p:fltVal val="1"/>
                                          </p:val>
                                        </p:tav>
                                      </p:tavLst>
                                    </p:anim>
                                    <p:anim calcmode="lin" valueType="num">
                                      <p:cBhvr>
                                        <p:cTn id="8" dur="5000" fill="hold"/>
                                        <p:tgtEl>
                                          <p:spTgt spid="413594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35941"/>
                                        </p:tgtEl>
                                        <p:attrNameLst>
                                          <p:attrName>style.visibility</p:attrName>
                                        </p:attrNameLst>
                                      </p:cBhvr>
                                      <p:to>
                                        <p:strVal val="visible"/>
                                      </p:to>
                                    </p:set>
                                    <p:anim calcmode="lin" valueType="num">
                                      <p:cBhvr>
                                        <p:cTn id="13" dur="500" fill="hold"/>
                                        <p:tgtEl>
                                          <p:spTgt spid="4135941"/>
                                        </p:tgtEl>
                                        <p:attrNameLst>
                                          <p:attrName>ppt_w</p:attrName>
                                        </p:attrNameLst>
                                      </p:cBhvr>
                                      <p:tavLst>
                                        <p:tav tm="0">
                                          <p:val>
                                            <p:strVal val="4/3*#ppt_w"/>
                                          </p:val>
                                        </p:tav>
                                        <p:tav tm="100000">
                                          <p:val>
                                            <p:strVal val="#ppt_w"/>
                                          </p:val>
                                        </p:tav>
                                      </p:tavLst>
                                    </p:anim>
                                    <p:anim calcmode="lin" valueType="num">
                                      <p:cBhvr>
                                        <p:cTn id="14" dur="500" fill="hold"/>
                                        <p:tgtEl>
                                          <p:spTgt spid="4135941"/>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35938">
                                            <p:txEl>
                                              <p:pRg st="0" end="0"/>
                                            </p:txEl>
                                          </p:spTgt>
                                        </p:tgtEl>
                                        <p:attrNameLst>
                                          <p:attrName>style.visibility</p:attrName>
                                        </p:attrNameLst>
                                      </p:cBhvr>
                                      <p:to>
                                        <p:strVal val="visible"/>
                                      </p:to>
                                    </p:set>
                                    <p:anim calcmode="lin" valueType="num">
                                      <p:cBhvr additive="base">
                                        <p:cTn id="19" dur="300" fill="hold"/>
                                        <p:tgtEl>
                                          <p:spTgt spid="4135938">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3593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35942"/>
                                        </p:tgtEl>
                                        <p:attrNameLst>
                                          <p:attrName>style.visibility</p:attrName>
                                        </p:attrNameLst>
                                      </p:cBhvr>
                                      <p:to>
                                        <p:strVal val="visible"/>
                                      </p:to>
                                    </p:set>
                                    <p:anim calcmode="lin" valueType="num">
                                      <p:cBhvr>
                                        <p:cTn id="25" dur="500" fill="hold"/>
                                        <p:tgtEl>
                                          <p:spTgt spid="4135942"/>
                                        </p:tgtEl>
                                        <p:attrNameLst>
                                          <p:attrName>ppt_w</p:attrName>
                                        </p:attrNameLst>
                                      </p:cBhvr>
                                      <p:tavLst>
                                        <p:tav tm="0">
                                          <p:val>
                                            <p:fltVal val="0"/>
                                          </p:val>
                                        </p:tav>
                                        <p:tav tm="100000">
                                          <p:val>
                                            <p:strVal val="#ppt_w"/>
                                          </p:val>
                                        </p:tav>
                                      </p:tavLst>
                                    </p:anim>
                                    <p:anim calcmode="lin" valueType="num">
                                      <p:cBhvr>
                                        <p:cTn id="26" dur="500" fill="hold"/>
                                        <p:tgtEl>
                                          <p:spTgt spid="4135942"/>
                                        </p:tgtEl>
                                        <p:attrNameLst>
                                          <p:attrName>ppt_h</p:attrName>
                                        </p:attrNameLst>
                                      </p:cBhvr>
                                      <p:tavLst>
                                        <p:tav tm="0">
                                          <p:val>
                                            <p:fltVal val="0"/>
                                          </p:val>
                                        </p:tav>
                                        <p:tav tm="100000">
                                          <p:val>
                                            <p:strVal val="#ppt_h"/>
                                          </p:val>
                                        </p:tav>
                                      </p:tavLst>
                                    </p:anim>
                                    <p:anim calcmode="lin" valueType="num">
                                      <p:cBhvr>
                                        <p:cTn id="27" dur="500" fill="hold"/>
                                        <p:tgtEl>
                                          <p:spTgt spid="4135942"/>
                                        </p:tgtEl>
                                        <p:attrNameLst>
                                          <p:attrName>ppt_x</p:attrName>
                                        </p:attrNameLst>
                                      </p:cBhvr>
                                      <p:tavLst>
                                        <p:tav tm="0">
                                          <p:val>
                                            <p:fltVal val="0.5"/>
                                          </p:val>
                                        </p:tav>
                                        <p:tav tm="100000">
                                          <p:val>
                                            <p:strVal val="#ppt_x"/>
                                          </p:val>
                                        </p:tav>
                                      </p:tavLst>
                                    </p:anim>
                                    <p:anim calcmode="lin" valueType="num">
                                      <p:cBhvr>
                                        <p:cTn id="28" dur="500" fill="hold"/>
                                        <p:tgtEl>
                                          <p:spTgt spid="4135942"/>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35939">
                                            <p:txEl>
                                              <p:pRg st="0" end="0"/>
                                            </p:txEl>
                                          </p:spTgt>
                                        </p:tgtEl>
                                        <p:attrNameLst>
                                          <p:attrName>style.visibility</p:attrName>
                                        </p:attrNameLst>
                                      </p:cBhvr>
                                      <p:to>
                                        <p:strVal val="visible"/>
                                      </p:to>
                                    </p:set>
                                    <p:animEffect transition="in" filter="box(out)">
                                      <p:cBhvr>
                                        <p:cTn id="33" dur="500"/>
                                        <p:tgtEl>
                                          <p:spTgt spid="413593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135939">
                                            <p:txEl>
                                              <p:pRg st="1" end="1"/>
                                            </p:txEl>
                                          </p:spTgt>
                                        </p:tgtEl>
                                        <p:attrNameLst>
                                          <p:attrName>style.visibility</p:attrName>
                                        </p:attrNameLst>
                                      </p:cBhvr>
                                      <p:to>
                                        <p:strVal val="visible"/>
                                      </p:to>
                                    </p:set>
                                    <p:animEffect transition="in" filter="box(out)">
                                      <p:cBhvr>
                                        <p:cTn id="38" dur="500"/>
                                        <p:tgtEl>
                                          <p:spTgt spid="4135939">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4135939">
                                            <p:txEl>
                                              <p:pRg st="2" end="2"/>
                                            </p:txEl>
                                          </p:spTgt>
                                        </p:tgtEl>
                                        <p:attrNameLst>
                                          <p:attrName>style.visibility</p:attrName>
                                        </p:attrNameLst>
                                      </p:cBhvr>
                                      <p:to>
                                        <p:strVal val="visible"/>
                                      </p:to>
                                    </p:set>
                                    <p:animEffect transition="in" filter="box(out)">
                                      <p:cBhvr>
                                        <p:cTn id="43" dur="500"/>
                                        <p:tgtEl>
                                          <p:spTgt spid="4135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5938" grpId="0" build="p" autoUpdateAnimBg="0"/>
      <p:bldP spid="4135939" grpId="0" build="p" autoUpdateAnimBg="0"/>
      <p:bldP spid="4135940" grpId="0" animBg="1"/>
      <p:bldP spid="4135941" grpId="0" animBg="1"/>
      <p:bldP spid="4135942" grpId="0" animBg="1"/>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37986"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37987" name="Rectangle 3" descr="Pink tissue paper"/>
          <p:cNvSpPr>
            <a:spLocks noGrp="1" noChangeArrowheads="1"/>
          </p:cNvSpPr>
          <p:nvPr>
            <p:ph type="body" idx="1"/>
          </p:nvPr>
        </p:nvSpPr>
        <p:spPr>
          <a:xfrm>
            <a:off x="2209800" y="1981200"/>
            <a:ext cx="7772400" cy="4648200"/>
          </a:xfrm>
          <a:blipFill dpi="0" rotWithShape="0">
            <a:blip r:embed="rId4" cstate="print"/>
            <a:srcRect/>
            <a:tile tx="0" ty="0" sx="100000" sy="100000" flip="none" algn="tl"/>
          </a:blipFill>
        </p:spPr>
        <p:txBody>
          <a:bodyPr/>
          <a:lstStyle/>
          <a:p>
            <a:pPr>
              <a:buFontTx/>
              <a:buChar char="o"/>
            </a:pPr>
            <a:r>
              <a:rPr lang="en-US" sz="2400" dirty="0">
                <a:solidFill>
                  <a:srgbClr val="666699"/>
                </a:solidFill>
                <a:effectLst>
                  <a:outerShdw blurRad="38100" dist="38100" dir="2700000" algn="tl">
                    <a:srgbClr val="000000"/>
                  </a:outerShdw>
                </a:effectLst>
              </a:rPr>
              <a:t>“In 374,  the Archbishop of Milan died. The people at that time elected the bishops,  but there was a great division among them as to who the new bishop should be.  The crowd became disorderly, and it appeared riots were about to break out.  Governor Ambrose came to encourage the people to conduct themselves in an orderly and Christian manner.  A little child cried out,  ‘Let Ambrose be our bishop,’  and the crowd picked up the cry.  Ambrose was chosen.  Up to this point in his life,  Ambrose was only a </a:t>
            </a:r>
            <a:r>
              <a:rPr lang="en-US" sz="2400" i="1" dirty="0">
                <a:solidFill>
                  <a:srgbClr val="666699"/>
                </a:solidFill>
                <a:effectLst>
                  <a:outerShdw blurRad="38100" dist="38100" dir="2700000" algn="tl">
                    <a:srgbClr val="000000"/>
                  </a:outerShdw>
                </a:effectLst>
              </a:rPr>
              <a:t>nominal  </a:t>
            </a:r>
            <a:r>
              <a:rPr lang="en-US" sz="2400" dirty="0">
                <a:solidFill>
                  <a:srgbClr val="666699"/>
                </a:solidFill>
                <a:effectLst>
                  <a:outerShdw blurRad="38100" dist="38100" dir="2700000" algn="tl">
                    <a:srgbClr val="000000"/>
                  </a:outerShdw>
                </a:effectLst>
              </a:rPr>
              <a:t>Christian,  but he was obviously changed after   his election.  In a little more than a week he was baptized,  taken into Christian ministry,  and made a bishop.”    </a:t>
            </a:r>
            <a:endParaRPr lang="en-US" sz="2800" i="1" dirty="0">
              <a:solidFill>
                <a:srgbClr val="666699"/>
              </a:solidFill>
              <a:effectLst>
                <a:outerShdw blurRad="38100" dist="38100" dir="2700000" algn="tl">
                  <a:srgbClr val="000000"/>
                </a:outerShdw>
              </a:effectLst>
            </a:endParaRPr>
          </a:p>
        </p:txBody>
      </p:sp>
      <p:sp>
        <p:nvSpPr>
          <p:cNvPr id="4137988"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37989"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37990" name="WordArt 6"/>
          <p:cNvSpPr>
            <a:spLocks noChangeArrowheads="1" noChangeShapeType="1" noTextEdit="1"/>
          </p:cNvSpPr>
          <p:nvPr/>
        </p:nvSpPr>
        <p:spPr bwMode="auto">
          <a:xfrm>
            <a:off x="2667000" y="1600200"/>
            <a:ext cx="6781800"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Ambrose:  Servant Leader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37988"/>
                                        </p:tgtEl>
                                        <p:attrNameLst>
                                          <p:attrName>style.visibility</p:attrName>
                                        </p:attrNameLst>
                                      </p:cBhvr>
                                      <p:to>
                                        <p:strVal val="visible"/>
                                      </p:to>
                                    </p:set>
                                    <p:anim calcmode="lin" valueType="num">
                                      <p:cBhvr>
                                        <p:cTn id="7" dur="5000" fill="hold"/>
                                        <p:tgtEl>
                                          <p:spTgt spid="4137988"/>
                                        </p:tgtEl>
                                        <p:attrNameLst>
                                          <p:attrName>ppt_w</p:attrName>
                                        </p:attrNameLst>
                                      </p:cBhvr>
                                      <p:tavLst>
                                        <p:tav tm="0" fmla="#ppt_w*sin(2.5*pi*$)">
                                          <p:val>
                                            <p:fltVal val="0"/>
                                          </p:val>
                                        </p:tav>
                                        <p:tav tm="100000">
                                          <p:val>
                                            <p:fltVal val="1"/>
                                          </p:val>
                                        </p:tav>
                                      </p:tavLst>
                                    </p:anim>
                                    <p:anim calcmode="lin" valueType="num">
                                      <p:cBhvr>
                                        <p:cTn id="8" dur="5000" fill="hold"/>
                                        <p:tgtEl>
                                          <p:spTgt spid="413798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37989"/>
                                        </p:tgtEl>
                                        <p:attrNameLst>
                                          <p:attrName>style.visibility</p:attrName>
                                        </p:attrNameLst>
                                      </p:cBhvr>
                                      <p:to>
                                        <p:strVal val="visible"/>
                                      </p:to>
                                    </p:set>
                                    <p:anim calcmode="lin" valueType="num">
                                      <p:cBhvr>
                                        <p:cTn id="13" dur="500" fill="hold"/>
                                        <p:tgtEl>
                                          <p:spTgt spid="4137989"/>
                                        </p:tgtEl>
                                        <p:attrNameLst>
                                          <p:attrName>ppt_w</p:attrName>
                                        </p:attrNameLst>
                                      </p:cBhvr>
                                      <p:tavLst>
                                        <p:tav tm="0">
                                          <p:val>
                                            <p:strVal val="4/3*#ppt_w"/>
                                          </p:val>
                                        </p:tav>
                                        <p:tav tm="100000">
                                          <p:val>
                                            <p:strVal val="#ppt_w"/>
                                          </p:val>
                                        </p:tav>
                                      </p:tavLst>
                                    </p:anim>
                                    <p:anim calcmode="lin" valueType="num">
                                      <p:cBhvr>
                                        <p:cTn id="14" dur="500" fill="hold"/>
                                        <p:tgtEl>
                                          <p:spTgt spid="4137989"/>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37986">
                                            <p:txEl>
                                              <p:pRg st="0" end="0"/>
                                            </p:txEl>
                                          </p:spTgt>
                                        </p:tgtEl>
                                        <p:attrNameLst>
                                          <p:attrName>style.visibility</p:attrName>
                                        </p:attrNameLst>
                                      </p:cBhvr>
                                      <p:to>
                                        <p:strVal val="visible"/>
                                      </p:to>
                                    </p:set>
                                    <p:anim calcmode="lin" valueType="num">
                                      <p:cBhvr additive="base">
                                        <p:cTn id="19" dur="300" fill="hold"/>
                                        <p:tgtEl>
                                          <p:spTgt spid="4137986">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3798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37990"/>
                                        </p:tgtEl>
                                        <p:attrNameLst>
                                          <p:attrName>style.visibility</p:attrName>
                                        </p:attrNameLst>
                                      </p:cBhvr>
                                      <p:to>
                                        <p:strVal val="visible"/>
                                      </p:to>
                                    </p:set>
                                    <p:anim calcmode="lin" valueType="num">
                                      <p:cBhvr>
                                        <p:cTn id="25" dur="500" fill="hold"/>
                                        <p:tgtEl>
                                          <p:spTgt spid="4137990"/>
                                        </p:tgtEl>
                                        <p:attrNameLst>
                                          <p:attrName>ppt_w</p:attrName>
                                        </p:attrNameLst>
                                      </p:cBhvr>
                                      <p:tavLst>
                                        <p:tav tm="0">
                                          <p:val>
                                            <p:fltVal val="0"/>
                                          </p:val>
                                        </p:tav>
                                        <p:tav tm="100000">
                                          <p:val>
                                            <p:strVal val="#ppt_w"/>
                                          </p:val>
                                        </p:tav>
                                      </p:tavLst>
                                    </p:anim>
                                    <p:anim calcmode="lin" valueType="num">
                                      <p:cBhvr>
                                        <p:cTn id="26" dur="500" fill="hold"/>
                                        <p:tgtEl>
                                          <p:spTgt spid="4137990"/>
                                        </p:tgtEl>
                                        <p:attrNameLst>
                                          <p:attrName>ppt_h</p:attrName>
                                        </p:attrNameLst>
                                      </p:cBhvr>
                                      <p:tavLst>
                                        <p:tav tm="0">
                                          <p:val>
                                            <p:fltVal val="0"/>
                                          </p:val>
                                        </p:tav>
                                        <p:tav tm="100000">
                                          <p:val>
                                            <p:strVal val="#ppt_h"/>
                                          </p:val>
                                        </p:tav>
                                      </p:tavLst>
                                    </p:anim>
                                    <p:anim calcmode="lin" valueType="num">
                                      <p:cBhvr>
                                        <p:cTn id="27" dur="500" fill="hold"/>
                                        <p:tgtEl>
                                          <p:spTgt spid="4137990"/>
                                        </p:tgtEl>
                                        <p:attrNameLst>
                                          <p:attrName>ppt_x</p:attrName>
                                        </p:attrNameLst>
                                      </p:cBhvr>
                                      <p:tavLst>
                                        <p:tav tm="0">
                                          <p:val>
                                            <p:fltVal val="0.5"/>
                                          </p:val>
                                        </p:tav>
                                        <p:tav tm="100000">
                                          <p:val>
                                            <p:strVal val="#ppt_x"/>
                                          </p:val>
                                        </p:tav>
                                      </p:tavLst>
                                    </p:anim>
                                    <p:anim calcmode="lin" valueType="num">
                                      <p:cBhvr>
                                        <p:cTn id="28" dur="500" fill="hold"/>
                                        <p:tgtEl>
                                          <p:spTgt spid="4137990"/>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37987">
                                            <p:txEl>
                                              <p:pRg st="0" end="0"/>
                                            </p:txEl>
                                          </p:spTgt>
                                        </p:tgtEl>
                                        <p:attrNameLst>
                                          <p:attrName>style.visibility</p:attrName>
                                        </p:attrNameLst>
                                      </p:cBhvr>
                                      <p:to>
                                        <p:strVal val="visible"/>
                                      </p:to>
                                    </p:set>
                                    <p:animEffect transition="in" filter="box(out)">
                                      <p:cBhvr>
                                        <p:cTn id="33" dur="500"/>
                                        <p:tgtEl>
                                          <p:spTgt spid="41379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986" grpId="0" build="p" autoUpdateAnimBg="0"/>
      <p:bldP spid="4137987" grpId="0" build="p" autoUpdateAnimBg="0"/>
      <p:bldP spid="4137988" grpId="0" animBg="1"/>
      <p:bldP spid="4137989" grpId="0" animBg="1"/>
      <p:bldP spid="4137990" grpId="0" animBg="1"/>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40034"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40035" name="Rectangle 3" descr="Pink tissue paper"/>
          <p:cNvSpPr>
            <a:spLocks noGrp="1" noChangeArrowheads="1"/>
          </p:cNvSpPr>
          <p:nvPr>
            <p:ph type="body" idx="1"/>
          </p:nvPr>
        </p:nvSpPr>
        <p:spPr>
          <a:xfrm>
            <a:off x="2209800" y="1981200"/>
            <a:ext cx="7772400" cy="4648200"/>
          </a:xfrm>
          <a:blipFill dpi="0" rotWithShape="0">
            <a:blip r:embed="rId4" cstate="print"/>
            <a:srcRect/>
            <a:tile tx="0" ty="0" sx="100000" sy="100000" flip="none" algn="tl"/>
          </a:blipFill>
        </p:spPr>
        <p:txBody>
          <a:bodyPr/>
          <a:lstStyle/>
          <a:p>
            <a:pPr>
              <a:lnSpc>
                <a:spcPct val="90000"/>
              </a:lnSpc>
              <a:buFontTx/>
              <a:buChar char="o"/>
            </a:pPr>
            <a:r>
              <a:rPr lang="en-US" sz="2000" dirty="0">
                <a:solidFill>
                  <a:srgbClr val="666699"/>
                </a:solidFill>
                <a:effectLst>
                  <a:outerShdw blurRad="38100" dist="38100" dir="2700000" algn="tl">
                    <a:srgbClr val="000000"/>
                  </a:outerShdw>
                </a:effectLst>
              </a:rPr>
              <a:t>“Once Ambrose took office,  he parted with all of his fortune and distributed it to the poor.  This was in keeping with the ideal of practical Christianity of that time – unbounded charity and personal poverty.  Throughout his life,  Ambrose was known for his charity,  justice,  and humanity.  When a man left a large legacy to the church while leaving his sister poor and penniless,  Ambrose gave the legacy to the poor woman. On several occasions he refused money which had been given to the church grudgingly or for the wrong reasons.  Once he took the valuable communion vessels of the cathedral and converted them into money to redeem some Illyrian captives. When he was criticized for this he asked:  </a:t>
            </a:r>
            <a:r>
              <a:rPr lang="en-US" sz="2000" i="1" dirty="0">
                <a:solidFill>
                  <a:srgbClr val="666699"/>
                </a:solidFill>
                <a:effectLst>
                  <a:outerShdw blurRad="38100" dist="38100" dir="2700000" algn="tl">
                    <a:srgbClr val="000000"/>
                  </a:outerShdw>
                </a:effectLst>
              </a:rPr>
              <a:t>Is it better to preserve our gold or the souls of men?  Has the Church no higher mission to fulfill than to guard the ornaments made by men’s hands,  while the faithful are suffering in</a:t>
            </a:r>
            <a:r>
              <a:rPr lang="en-US" sz="2000" dirty="0">
                <a:solidFill>
                  <a:srgbClr val="666699"/>
                </a:solidFill>
                <a:effectLst>
                  <a:outerShdw blurRad="38100" dist="38100" dir="2700000" algn="tl">
                    <a:srgbClr val="000000"/>
                  </a:outerShdw>
                </a:effectLst>
              </a:rPr>
              <a:t> </a:t>
            </a:r>
            <a:r>
              <a:rPr lang="en-US" sz="2000" i="1" dirty="0">
                <a:solidFill>
                  <a:srgbClr val="666699"/>
                </a:solidFill>
                <a:effectLst>
                  <a:outerShdw blurRad="38100" dist="38100" dir="2700000" algn="tl">
                    <a:srgbClr val="000000"/>
                  </a:outerShdw>
                </a:effectLst>
              </a:rPr>
              <a:t>exile?</a:t>
            </a:r>
            <a:r>
              <a:rPr lang="en-US" sz="2000" dirty="0">
                <a:solidFill>
                  <a:srgbClr val="666699"/>
                </a:solidFill>
                <a:effectLst>
                  <a:outerShdw blurRad="38100" dist="38100" dir="2700000" algn="tl">
                    <a:srgbClr val="000000"/>
                  </a:outerShdw>
                </a:effectLst>
              </a:rPr>
              <a:t>  Ambrose knew the Church had a spiritual mission and it was not to be tied down by the things of this world.  Such was the man the Roman Empress soon found herself up against.” </a:t>
            </a:r>
            <a:endParaRPr lang="en-US" sz="2000" i="1" dirty="0">
              <a:solidFill>
                <a:srgbClr val="666699"/>
              </a:solidFill>
              <a:effectLst>
                <a:outerShdw blurRad="38100" dist="38100" dir="2700000" algn="tl">
                  <a:srgbClr val="000000"/>
                </a:outerShdw>
              </a:effectLst>
            </a:endParaRPr>
          </a:p>
        </p:txBody>
      </p:sp>
      <p:sp>
        <p:nvSpPr>
          <p:cNvPr id="4140036"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40037"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40038" name="WordArt 6"/>
          <p:cNvSpPr>
            <a:spLocks noChangeArrowheads="1" noChangeShapeType="1" noTextEdit="1"/>
          </p:cNvSpPr>
          <p:nvPr/>
        </p:nvSpPr>
        <p:spPr bwMode="auto">
          <a:xfrm>
            <a:off x="2667000" y="1600200"/>
            <a:ext cx="6781800"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Ambrose:  Servant Leader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40036"/>
                                        </p:tgtEl>
                                        <p:attrNameLst>
                                          <p:attrName>style.visibility</p:attrName>
                                        </p:attrNameLst>
                                      </p:cBhvr>
                                      <p:to>
                                        <p:strVal val="visible"/>
                                      </p:to>
                                    </p:set>
                                    <p:anim calcmode="lin" valueType="num">
                                      <p:cBhvr>
                                        <p:cTn id="7" dur="5000" fill="hold"/>
                                        <p:tgtEl>
                                          <p:spTgt spid="4140036"/>
                                        </p:tgtEl>
                                        <p:attrNameLst>
                                          <p:attrName>ppt_w</p:attrName>
                                        </p:attrNameLst>
                                      </p:cBhvr>
                                      <p:tavLst>
                                        <p:tav tm="0" fmla="#ppt_w*sin(2.5*pi*$)">
                                          <p:val>
                                            <p:fltVal val="0"/>
                                          </p:val>
                                        </p:tav>
                                        <p:tav tm="100000">
                                          <p:val>
                                            <p:fltVal val="1"/>
                                          </p:val>
                                        </p:tav>
                                      </p:tavLst>
                                    </p:anim>
                                    <p:anim calcmode="lin" valueType="num">
                                      <p:cBhvr>
                                        <p:cTn id="8" dur="5000" fill="hold"/>
                                        <p:tgtEl>
                                          <p:spTgt spid="414003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40037"/>
                                        </p:tgtEl>
                                        <p:attrNameLst>
                                          <p:attrName>style.visibility</p:attrName>
                                        </p:attrNameLst>
                                      </p:cBhvr>
                                      <p:to>
                                        <p:strVal val="visible"/>
                                      </p:to>
                                    </p:set>
                                    <p:anim calcmode="lin" valueType="num">
                                      <p:cBhvr>
                                        <p:cTn id="13" dur="500" fill="hold"/>
                                        <p:tgtEl>
                                          <p:spTgt spid="4140037"/>
                                        </p:tgtEl>
                                        <p:attrNameLst>
                                          <p:attrName>ppt_w</p:attrName>
                                        </p:attrNameLst>
                                      </p:cBhvr>
                                      <p:tavLst>
                                        <p:tav tm="0">
                                          <p:val>
                                            <p:strVal val="4/3*#ppt_w"/>
                                          </p:val>
                                        </p:tav>
                                        <p:tav tm="100000">
                                          <p:val>
                                            <p:strVal val="#ppt_w"/>
                                          </p:val>
                                        </p:tav>
                                      </p:tavLst>
                                    </p:anim>
                                    <p:anim calcmode="lin" valueType="num">
                                      <p:cBhvr>
                                        <p:cTn id="14" dur="500" fill="hold"/>
                                        <p:tgtEl>
                                          <p:spTgt spid="4140037"/>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40034">
                                            <p:txEl>
                                              <p:pRg st="0" end="0"/>
                                            </p:txEl>
                                          </p:spTgt>
                                        </p:tgtEl>
                                        <p:attrNameLst>
                                          <p:attrName>style.visibility</p:attrName>
                                        </p:attrNameLst>
                                      </p:cBhvr>
                                      <p:to>
                                        <p:strVal val="visible"/>
                                      </p:to>
                                    </p:set>
                                    <p:anim calcmode="lin" valueType="num">
                                      <p:cBhvr additive="base">
                                        <p:cTn id="19" dur="300" fill="hold"/>
                                        <p:tgtEl>
                                          <p:spTgt spid="4140034">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4003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40038"/>
                                        </p:tgtEl>
                                        <p:attrNameLst>
                                          <p:attrName>style.visibility</p:attrName>
                                        </p:attrNameLst>
                                      </p:cBhvr>
                                      <p:to>
                                        <p:strVal val="visible"/>
                                      </p:to>
                                    </p:set>
                                    <p:anim calcmode="lin" valueType="num">
                                      <p:cBhvr>
                                        <p:cTn id="25" dur="500" fill="hold"/>
                                        <p:tgtEl>
                                          <p:spTgt spid="4140038"/>
                                        </p:tgtEl>
                                        <p:attrNameLst>
                                          <p:attrName>ppt_w</p:attrName>
                                        </p:attrNameLst>
                                      </p:cBhvr>
                                      <p:tavLst>
                                        <p:tav tm="0">
                                          <p:val>
                                            <p:fltVal val="0"/>
                                          </p:val>
                                        </p:tav>
                                        <p:tav tm="100000">
                                          <p:val>
                                            <p:strVal val="#ppt_w"/>
                                          </p:val>
                                        </p:tav>
                                      </p:tavLst>
                                    </p:anim>
                                    <p:anim calcmode="lin" valueType="num">
                                      <p:cBhvr>
                                        <p:cTn id="26" dur="500" fill="hold"/>
                                        <p:tgtEl>
                                          <p:spTgt spid="4140038"/>
                                        </p:tgtEl>
                                        <p:attrNameLst>
                                          <p:attrName>ppt_h</p:attrName>
                                        </p:attrNameLst>
                                      </p:cBhvr>
                                      <p:tavLst>
                                        <p:tav tm="0">
                                          <p:val>
                                            <p:fltVal val="0"/>
                                          </p:val>
                                        </p:tav>
                                        <p:tav tm="100000">
                                          <p:val>
                                            <p:strVal val="#ppt_h"/>
                                          </p:val>
                                        </p:tav>
                                      </p:tavLst>
                                    </p:anim>
                                    <p:anim calcmode="lin" valueType="num">
                                      <p:cBhvr>
                                        <p:cTn id="27" dur="500" fill="hold"/>
                                        <p:tgtEl>
                                          <p:spTgt spid="4140038"/>
                                        </p:tgtEl>
                                        <p:attrNameLst>
                                          <p:attrName>ppt_x</p:attrName>
                                        </p:attrNameLst>
                                      </p:cBhvr>
                                      <p:tavLst>
                                        <p:tav tm="0">
                                          <p:val>
                                            <p:fltVal val="0.5"/>
                                          </p:val>
                                        </p:tav>
                                        <p:tav tm="100000">
                                          <p:val>
                                            <p:strVal val="#ppt_x"/>
                                          </p:val>
                                        </p:tav>
                                      </p:tavLst>
                                    </p:anim>
                                    <p:anim calcmode="lin" valueType="num">
                                      <p:cBhvr>
                                        <p:cTn id="28" dur="500" fill="hold"/>
                                        <p:tgtEl>
                                          <p:spTgt spid="4140038"/>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40035">
                                            <p:txEl>
                                              <p:pRg st="0" end="0"/>
                                            </p:txEl>
                                          </p:spTgt>
                                        </p:tgtEl>
                                        <p:attrNameLst>
                                          <p:attrName>style.visibility</p:attrName>
                                        </p:attrNameLst>
                                      </p:cBhvr>
                                      <p:to>
                                        <p:strVal val="visible"/>
                                      </p:to>
                                    </p:set>
                                    <p:animEffect transition="in" filter="box(out)">
                                      <p:cBhvr>
                                        <p:cTn id="33" dur="500"/>
                                        <p:tgtEl>
                                          <p:spTgt spid="41400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0034" grpId="0" build="p" autoUpdateAnimBg="0"/>
      <p:bldP spid="4140035" grpId="0" build="p" autoUpdateAnimBg="0"/>
      <p:bldP spid="4140036" grpId="0" animBg="1"/>
      <p:bldP spid="4140037" grpId="0" animBg="1"/>
      <p:bldP spid="4140038" grpId="0" animBg="1"/>
    </p:bld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33890"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33891" name="Rectangle 3" descr="Pink tissue paper"/>
          <p:cNvSpPr>
            <a:spLocks noGrp="1" noChangeArrowheads="1"/>
          </p:cNvSpPr>
          <p:nvPr>
            <p:ph type="body" idx="1"/>
          </p:nvPr>
        </p:nvSpPr>
        <p:spPr>
          <a:xfrm>
            <a:off x="2209800" y="2133600"/>
            <a:ext cx="7772400" cy="4495800"/>
          </a:xfrm>
          <a:blipFill dpi="0" rotWithShape="0">
            <a:blip r:embed="rId4" cstate="print"/>
            <a:srcRect/>
            <a:tile tx="0" ty="0" sx="100000" sy="100000" flip="none" algn="tl"/>
          </a:blipFill>
        </p:spPr>
        <p:txBody>
          <a:bodyPr/>
          <a:lstStyle/>
          <a:p>
            <a:pPr>
              <a:lnSpc>
                <a:spcPct val="90000"/>
              </a:lnSpc>
              <a:buFontTx/>
              <a:buChar char="o"/>
            </a:pPr>
            <a:r>
              <a:rPr lang="en-US" sz="2800" b="1" dirty="0">
                <a:solidFill>
                  <a:srgbClr val="666699"/>
                </a:solidFill>
                <a:effectLst>
                  <a:outerShdw blurRad="38100" dist="38100" dir="2700000" algn="tl">
                    <a:srgbClr val="000000"/>
                  </a:outerShdw>
                </a:effectLst>
              </a:rPr>
              <a:t>Bishop Ambrose of Milan was a great hymn writer and powerful preacher.  He was also a pace-setter in confronting political authorities on behalf of the church. In addition to resisting the emperor’s mother,  he also confronted the emperor Theodosius,  refusing him entry to the church because of a massacre at Thessalonica.</a:t>
            </a:r>
            <a:r>
              <a:rPr lang="en-US" sz="2800" dirty="0">
                <a:solidFill>
                  <a:srgbClr val="666699"/>
                </a:solidFill>
                <a:effectLst>
                  <a:outerShdw blurRad="38100" dist="38100" dir="2700000" algn="tl">
                    <a:srgbClr val="000000"/>
                  </a:outerShdw>
                </a:effectLst>
              </a:rPr>
              <a:t>     </a:t>
            </a:r>
          </a:p>
          <a:p>
            <a:pPr>
              <a:lnSpc>
                <a:spcPct val="90000"/>
              </a:lnSpc>
              <a:buFontTx/>
              <a:buChar char="o"/>
            </a:pPr>
            <a:r>
              <a:rPr lang="en-US" sz="2400" dirty="0">
                <a:solidFill>
                  <a:srgbClr val="666699"/>
                </a:solidFill>
                <a:effectLst>
                  <a:outerShdw blurRad="38100" dist="38100" dir="2700000" algn="tl">
                    <a:srgbClr val="000000"/>
                  </a:outerShdw>
                </a:effectLst>
              </a:rPr>
              <a:t>The proper relationship between Christianity &amp; secular government has been an item of controversy since the earliest days of the church.  In the fourth century,  the controversy was inflamed by government attempting to force Arian beliefs on the church.</a:t>
            </a:r>
            <a:endParaRPr lang="en-US" sz="2800" i="1" dirty="0">
              <a:solidFill>
                <a:srgbClr val="666699"/>
              </a:solidFill>
              <a:effectLst>
                <a:outerShdw blurRad="38100" dist="38100" dir="2700000" algn="tl">
                  <a:srgbClr val="000000"/>
                </a:outerShdw>
              </a:effectLst>
            </a:endParaRPr>
          </a:p>
        </p:txBody>
      </p:sp>
      <p:sp>
        <p:nvSpPr>
          <p:cNvPr id="4133892"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33893"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33894" name="WordArt 6"/>
          <p:cNvSpPr>
            <a:spLocks noChangeArrowheads="1" noChangeShapeType="1" noTextEdit="1"/>
          </p:cNvSpPr>
          <p:nvPr/>
        </p:nvSpPr>
        <p:spPr bwMode="auto">
          <a:xfrm>
            <a:off x="2667000" y="1676400"/>
            <a:ext cx="6781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Ambrose:  Servant Leader</a:t>
            </a:r>
          </a:p>
        </p:txBody>
      </p:sp>
      <p:sp>
        <p:nvSpPr>
          <p:cNvPr id="4133895" name="Comment 7"/>
          <p:cNvSpPr>
            <a:spLocks noChangeArrowheads="1"/>
          </p:cNvSpPr>
          <p:nvPr/>
        </p:nvSpPr>
        <p:spPr bwMode="auto">
          <a:xfrm>
            <a:off x="1539876" y="-11430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 Thessalonians to free games but instead sent his troops into the circus with orders to kill the 10,000 men, women, and children.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33892"/>
                                        </p:tgtEl>
                                        <p:attrNameLst>
                                          <p:attrName>style.visibility</p:attrName>
                                        </p:attrNameLst>
                                      </p:cBhvr>
                                      <p:to>
                                        <p:strVal val="visible"/>
                                      </p:to>
                                    </p:set>
                                    <p:anim calcmode="lin" valueType="num">
                                      <p:cBhvr>
                                        <p:cTn id="7" dur="5000" fill="hold"/>
                                        <p:tgtEl>
                                          <p:spTgt spid="4133892"/>
                                        </p:tgtEl>
                                        <p:attrNameLst>
                                          <p:attrName>ppt_w</p:attrName>
                                        </p:attrNameLst>
                                      </p:cBhvr>
                                      <p:tavLst>
                                        <p:tav tm="0" fmla="#ppt_w*sin(2.5*pi*$)">
                                          <p:val>
                                            <p:fltVal val="0"/>
                                          </p:val>
                                        </p:tav>
                                        <p:tav tm="100000">
                                          <p:val>
                                            <p:fltVal val="1"/>
                                          </p:val>
                                        </p:tav>
                                      </p:tavLst>
                                    </p:anim>
                                    <p:anim calcmode="lin" valueType="num">
                                      <p:cBhvr>
                                        <p:cTn id="8" dur="5000" fill="hold"/>
                                        <p:tgtEl>
                                          <p:spTgt spid="413389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33893"/>
                                        </p:tgtEl>
                                        <p:attrNameLst>
                                          <p:attrName>style.visibility</p:attrName>
                                        </p:attrNameLst>
                                      </p:cBhvr>
                                      <p:to>
                                        <p:strVal val="visible"/>
                                      </p:to>
                                    </p:set>
                                    <p:anim calcmode="lin" valueType="num">
                                      <p:cBhvr>
                                        <p:cTn id="13" dur="500" fill="hold"/>
                                        <p:tgtEl>
                                          <p:spTgt spid="4133893"/>
                                        </p:tgtEl>
                                        <p:attrNameLst>
                                          <p:attrName>ppt_w</p:attrName>
                                        </p:attrNameLst>
                                      </p:cBhvr>
                                      <p:tavLst>
                                        <p:tav tm="0">
                                          <p:val>
                                            <p:strVal val="4/3*#ppt_w"/>
                                          </p:val>
                                        </p:tav>
                                        <p:tav tm="100000">
                                          <p:val>
                                            <p:strVal val="#ppt_w"/>
                                          </p:val>
                                        </p:tav>
                                      </p:tavLst>
                                    </p:anim>
                                    <p:anim calcmode="lin" valueType="num">
                                      <p:cBhvr>
                                        <p:cTn id="14" dur="500" fill="hold"/>
                                        <p:tgtEl>
                                          <p:spTgt spid="4133893"/>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33890">
                                            <p:txEl>
                                              <p:pRg st="0" end="0"/>
                                            </p:txEl>
                                          </p:spTgt>
                                        </p:tgtEl>
                                        <p:attrNameLst>
                                          <p:attrName>style.visibility</p:attrName>
                                        </p:attrNameLst>
                                      </p:cBhvr>
                                      <p:to>
                                        <p:strVal val="visible"/>
                                      </p:to>
                                    </p:set>
                                    <p:anim calcmode="lin" valueType="num">
                                      <p:cBhvr additive="base">
                                        <p:cTn id="19" dur="300" fill="hold"/>
                                        <p:tgtEl>
                                          <p:spTgt spid="4133890">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3389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33894"/>
                                        </p:tgtEl>
                                        <p:attrNameLst>
                                          <p:attrName>style.visibility</p:attrName>
                                        </p:attrNameLst>
                                      </p:cBhvr>
                                      <p:to>
                                        <p:strVal val="visible"/>
                                      </p:to>
                                    </p:set>
                                    <p:anim calcmode="lin" valueType="num">
                                      <p:cBhvr>
                                        <p:cTn id="25" dur="500" fill="hold"/>
                                        <p:tgtEl>
                                          <p:spTgt spid="4133894"/>
                                        </p:tgtEl>
                                        <p:attrNameLst>
                                          <p:attrName>ppt_w</p:attrName>
                                        </p:attrNameLst>
                                      </p:cBhvr>
                                      <p:tavLst>
                                        <p:tav tm="0">
                                          <p:val>
                                            <p:fltVal val="0"/>
                                          </p:val>
                                        </p:tav>
                                        <p:tav tm="100000">
                                          <p:val>
                                            <p:strVal val="#ppt_w"/>
                                          </p:val>
                                        </p:tav>
                                      </p:tavLst>
                                    </p:anim>
                                    <p:anim calcmode="lin" valueType="num">
                                      <p:cBhvr>
                                        <p:cTn id="26" dur="500" fill="hold"/>
                                        <p:tgtEl>
                                          <p:spTgt spid="4133894"/>
                                        </p:tgtEl>
                                        <p:attrNameLst>
                                          <p:attrName>ppt_h</p:attrName>
                                        </p:attrNameLst>
                                      </p:cBhvr>
                                      <p:tavLst>
                                        <p:tav tm="0">
                                          <p:val>
                                            <p:fltVal val="0"/>
                                          </p:val>
                                        </p:tav>
                                        <p:tav tm="100000">
                                          <p:val>
                                            <p:strVal val="#ppt_h"/>
                                          </p:val>
                                        </p:tav>
                                      </p:tavLst>
                                    </p:anim>
                                    <p:anim calcmode="lin" valueType="num">
                                      <p:cBhvr>
                                        <p:cTn id="27" dur="500" fill="hold"/>
                                        <p:tgtEl>
                                          <p:spTgt spid="4133894"/>
                                        </p:tgtEl>
                                        <p:attrNameLst>
                                          <p:attrName>ppt_x</p:attrName>
                                        </p:attrNameLst>
                                      </p:cBhvr>
                                      <p:tavLst>
                                        <p:tav tm="0">
                                          <p:val>
                                            <p:fltVal val="0.5"/>
                                          </p:val>
                                        </p:tav>
                                        <p:tav tm="100000">
                                          <p:val>
                                            <p:strVal val="#ppt_x"/>
                                          </p:val>
                                        </p:tav>
                                      </p:tavLst>
                                    </p:anim>
                                    <p:anim calcmode="lin" valueType="num">
                                      <p:cBhvr>
                                        <p:cTn id="28" dur="500" fill="hold"/>
                                        <p:tgtEl>
                                          <p:spTgt spid="4133894"/>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33891">
                                            <p:txEl>
                                              <p:pRg st="0" end="0"/>
                                            </p:txEl>
                                          </p:spTgt>
                                        </p:tgtEl>
                                        <p:attrNameLst>
                                          <p:attrName>style.visibility</p:attrName>
                                        </p:attrNameLst>
                                      </p:cBhvr>
                                      <p:to>
                                        <p:strVal val="visible"/>
                                      </p:to>
                                    </p:set>
                                    <p:animEffect transition="in" filter="box(out)">
                                      <p:cBhvr>
                                        <p:cTn id="33" dur="500"/>
                                        <p:tgtEl>
                                          <p:spTgt spid="413389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133891">
                                            <p:txEl>
                                              <p:pRg st="1" end="1"/>
                                            </p:txEl>
                                          </p:spTgt>
                                        </p:tgtEl>
                                        <p:attrNameLst>
                                          <p:attrName>style.visibility</p:attrName>
                                        </p:attrNameLst>
                                      </p:cBhvr>
                                      <p:to>
                                        <p:strVal val="visible"/>
                                      </p:to>
                                    </p:set>
                                    <p:animEffect transition="in" filter="box(out)">
                                      <p:cBhvr>
                                        <p:cTn id="38" dur="500"/>
                                        <p:tgtEl>
                                          <p:spTgt spid="41338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3890" grpId="0" build="p" autoUpdateAnimBg="0"/>
      <p:bldP spid="4133891" grpId="0" build="p" autoUpdateAnimBg="0"/>
      <p:bldP spid="4133892" grpId="0" animBg="1"/>
      <p:bldP spid="4133893" grpId="0" animBg="1"/>
      <p:bldP spid="413389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369332"/>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w="50800"/>
                <a:solidFill>
                  <a:srgbClr val="FFFFFF">
                    <a:shade val="50000"/>
                  </a:srgbClr>
                </a:solidFill>
                <a:effectLst/>
                <a:uLnTx/>
                <a:uFillTx/>
                <a:latin typeface="Calligrapher" pitchFamily="2" charset="0"/>
                <a:ea typeface="+mn-ea"/>
                <a:cs typeface="+mn-cs"/>
              </a:rPr>
              <a:t>* Massacre of an angry crowd when their favorite charioteer was arrested and imprisoned for homosexual behavior.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5" descr="breadbgrose"/>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16739" name="Picture 3" descr="breadoflife"/>
          <p:cNvPicPr>
            <a:picLocks noChangeAspect="1" noChangeArrowheads="1"/>
          </p:cNvPicPr>
          <p:nvPr/>
        </p:nvPicPr>
        <p:blipFill>
          <a:blip r:embed="rId4" cstate="print"/>
          <a:srcRect/>
          <a:stretch>
            <a:fillRect/>
          </a:stretch>
        </p:blipFill>
        <p:spPr bwMode="auto">
          <a:xfrm>
            <a:off x="1981200" y="304800"/>
            <a:ext cx="8153400" cy="1100138"/>
          </a:xfrm>
          <a:prstGeom prst="rect">
            <a:avLst/>
          </a:prstGeom>
          <a:noFill/>
          <a:effectLst>
            <a:outerShdw dist="35921" dir="2700000" algn="ctr" rotWithShape="0">
              <a:srgbClr val="808080"/>
            </a:outerShdw>
          </a:effectLst>
        </p:spPr>
      </p:pic>
    </p:spTree>
  </p:cSld>
  <p:clrMapOvr>
    <a:masterClrMapping/>
  </p:clrMapOvr>
  <p:transition spd="med">
    <p:dissolve/>
  </p:transition>
</p:sld>
</file>

<file path=ppt/slides/slide15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42082"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42083" name="Rectangle 3" descr="Pink tissue paper"/>
          <p:cNvSpPr>
            <a:spLocks noGrp="1" noChangeArrowheads="1"/>
          </p:cNvSpPr>
          <p:nvPr>
            <p:ph type="body" idx="1"/>
          </p:nvPr>
        </p:nvSpPr>
        <p:spPr>
          <a:xfrm>
            <a:off x="2209800" y="2133600"/>
            <a:ext cx="7772400" cy="4419600"/>
          </a:xfrm>
          <a:blipFill dpi="0" rotWithShape="0">
            <a:blip r:embed="rId4" cstate="print"/>
            <a:srcRect/>
            <a:tile tx="0" ty="0" sx="100000" sy="100000" flip="none" algn="tl"/>
          </a:blipFill>
        </p:spPr>
        <p:txBody>
          <a:bodyPr/>
          <a:lstStyle/>
          <a:p>
            <a:pPr>
              <a:lnSpc>
                <a:spcPct val="90000"/>
              </a:lnSpc>
              <a:buFontTx/>
              <a:buChar char="o"/>
            </a:pPr>
            <a:r>
              <a:rPr lang="en-US" sz="1800" dirty="0">
                <a:solidFill>
                  <a:srgbClr val="666699"/>
                </a:solidFill>
                <a:effectLst>
                  <a:outerShdw blurRad="38100" dist="38100" dir="2700000" algn="tl">
                    <a:srgbClr val="000000"/>
                  </a:outerShdw>
                </a:effectLst>
              </a:rPr>
              <a:t>“In order to spread her Arian views, the emperor’s mother wanted Ambrose   to debate the topic of Arianism in the palace.  Ambrose refused to debate.     He said that the spiritual authority did not lie with the state and that religious controversy should be kept within the church.  So,  she sent soldiers to eject Ambrose from the city.  Ambrose could have encouraged his supporters to resist,  but he knew he was fighting a spiritual war which should be waged with spiritual weapons.  Ambrose went to his church and prayed.  His people went to him,  and the soldiers would not enter the church.  Ambrose and his people stayed in the church for days,  surrounded by soldiers.  They prayed,  sang psalms,  and listened to Ambrose preach.  During this time Ambrose developed an antiphonal chant which was to be used in the church for centuries.  It was a form of congregational singing in which two groups of    the congregation sang alternately.  When Ambrose would not compromise Christian truth,  the Empress ordered the soldiers to seize Ambrose and the </a:t>
            </a:r>
            <a:r>
              <a:rPr lang="en-US" sz="1800" dirty="0" err="1">
                <a:solidFill>
                  <a:srgbClr val="666699"/>
                </a:solidFill>
                <a:effectLst>
                  <a:outerShdw blurRad="38100" dist="38100" dir="2700000" algn="tl">
                    <a:srgbClr val="000000"/>
                  </a:outerShdw>
                </a:effectLst>
              </a:rPr>
              <a:t>church.The</a:t>
            </a:r>
            <a:r>
              <a:rPr lang="en-US" sz="1800" dirty="0">
                <a:solidFill>
                  <a:srgbClr val="666699"/>
                </a:solidFill>
                <a:effectLst>
                  <a:outerShdw blurRad="38100" dist="38100" dir="2700000" algn="tl">
                    <a:srgbClr val="000000"/>
                  </a:outerShdw>
                </a:effectLst>
              </a:rPr>
              <a:t> soldiers refused;  there was disorder in the city;  and the Emperor stepped in to recall the soldiers.  Ambrose had won the spiritual battle by using spiritual weapons,  especially Christian hymns.”</a:t>
            </a:r>
          </a:p>
          <a:p>
            <a:pPr>
              <a:lnSpc>
                <a:spcPct val="90000"/>
              </a:lnSpc>
              <a:buFontTx/>
              <a:buNone/>
            </a:pPr>
            <a:r>
              <a:rPr lang="en-US" sz="2000" dirty="0">
                <a:solidFill>
                  <a:srgbClr val="666699"/>
                </a:solidFill>
                <a:effectLst>
                  <a:outerShdw blurRad="38100" dist="38100" dir="2700000" algn="tl">
                    <a:srgbClr val="000000"/>
                  </a:outerShdw>
                </a:effectLst>
              </a:rPr>
              <a:t> </a:t>
            </a:r>
            <a:endParaRPr lang="en-US" sz="2000" i="1" dirty="0">
              <a:solidFill>
                <a:srgbClr val="666699"/>
              </a:solidFill>
              <a:effectLst>
                <a:outerShdw blurRad="38100" dist="38100" dir="2700000" algn="tl">
                  <a:srgbClr val="000000"/>
                </a:outerShdw>
              </a:effectLst>
            </a:endParaRPr>
          </a:p>
        </p:txBody>
      </p:sp>
      <p:sp>
        <p:nvSpPr>
          <p:cNvPr id="4142084"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42085"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42086" name="WordArt 6"/>
          <p:cNvSpPr>
            <a:spLocks noChangeArrowheads="1" noChangeShapeType="1" noTextEdit="1"/>
          </p:cNvSpPr>
          <p:nvPr/>
        </p:nvSpPr>
        <p:spPr bwMode="auto">
          <a:xfrm>
            <a:off x="2667000" y="1600200"/>
            <a:ext cx="67818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Ambrose:  Servant Leader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42084"/>
                                        </p:tgtEl>
                                        <p:attrNameLst>
                                          <p:attrName>style.visibility</p:attrName>
                                        </p:attrNameLst>
                                      </p:cBhvr>
                                      <p:to>
                                        <p:strVal val="visible"/>
                                      </p:to>
                                    </p:set>
                                    <p:anim calcmode="lin" valueType="num">
                                      <p:cBhvr>
                                        <p:cTn id="7" dur="5000" fill="hold"/>
                                        <p:tgtEl>
                                          <p:spTgt spid="4142084"/>
                                        </p:tgtEl>
                                        <p:attrNameLst>
                                          <p:attrName>ppt_w</p:attrName>
                                        </p:attrNameLst>
                                      </p:cBhvr>
                                      <p:tavLst>
                                        <p:tav tm="0" fmla="#ppt_w*sin(2.5*pi*$)">
                                          <p:val>
                                            <p:fltVal val="0"/>
                                          </p:val>
                                        </p:tav>
                                        <p:tav tm="100000">
                                          <p:val>
                                            <p:fltVal val="1"/>
                                          </p:val>
                                        </p:tav>
                                      </p:tavLst>
                                    </p:anim>
                                    <p:anim calcmode="lin" valueType="num">
                                      <p:cBhvr>
                                        <p:cTn id="8" dur="5000" fill="hold"/>
                                        <p:tgtEl>
                                          <p:spTgt spid="414208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42085"/>
                                        </p:tgtEl>
                                        <p:attrNameLst>
                                          <p:attrName>style.visibility</p:attrName>
                                        </p:attrNameLst>
                                      </p:cBhvr>
                                      <p:to>
                                        <p:strVal val="visible"/>
                                      </p:to>
                                    </p:set>
                                    <p:anim calcmode="lin" valueType="num">
                                      <p:cBhvr>
                                        <p:cTn id="13" dur="500" fill="hold"/>
                                        <p:tgtEl>
                                          <p:spTgt spid="4142085"/>
                                        </p:tgtEl>
                                        <p:attrNameLst>
                                          <p:attrName>ppt_w</p:attrName>
                                        </p:attrNameLst>
                                      </p:cBhvr>
                                      <p:tavLst>
                                        <p:tav tm="0">
                                          <p:val>
                                            <p:strVal val="4/3*#ppt_w"/>
                                          </p:val>
                                        </p:tav>
                                        <p:tav tm="100000">
                                          <p:val>
                                            <p:strVal val="#ppt_w"/>
                                          </p:val>
                                        </p:tav>
                                      </p:tavLst>
                                    </p:anim>
                                    <p:anim calcmode="lin" valueType="num">
                                      <p:cBhvr>
                                        <p:cTn id="14" dur="500" fill="hold"/>
                                        <p:tgtEl>
                                          <p:spTgt spid="4142085"/>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42082">
                                            <p:txEl>
                                              <p:pRg st="0" end="0"/>
                                            </p:txEl>
                                          </p:spTgt>
                                        </p:tgtEl>
                                        <p:attrNameLst>
                                          <p:attrName>style.visibility</p:attrName>
                                        </p:attrNameLst>
                                      </p:cBhvr>
                                      <p:to>
                                        <p:strVal val="visible"/>
                                      </p:to>
                                    </p:set>
                                    <p:anim calcmode="lin" valueType="num">
                                      <p:cBhvr additive="base">
                                        <p:cTn id="19" dur="300" fill="hold"/>
                                        <p:tgtEl>
                                          <p:spTgt spid="4142082">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420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42086"/>
                                        </p:tgtEl>
                                        <p:attrNameLst>
                                          <p:attrName>style.visibility</p:attrName>
                                        </p:attrNameLst>
                                      </p:cBhvr>
                                      <p:to>
                                        <p:strVal val="visible"/>
                                      </p:to>
                                    </p:set>
                                    <p:anim calcmode="lin" valueType="num">
                                      <p:cBhvr>
                                        <p:cTn id="25" dur="500" fill="hold"/>
                                        <p:tgtEl>
                                          <p:spTgt spid="4142086"/>
                                        </p:tgtEl>
                                        <p:attrNameLst>
                                          <p:attrName>ppt_w</p:attrName>
                                        </p:attrNameLst>
                                      </p:cBhvr>
                                      <p:tavLst>
                                        <p:tav tm="0">
                                          <p:val>
                                            <p:fltVal val="0"/>
                                          </p:val>
                                        </p:tav>
                                        <p:tav tm="100000">
                                          <p:val>
                                            <p:strVal val="#ppt_w"/>
                                          </p:val>
                                        </p:tav>
                                      </p:tavLst>
                                    </p:anim>
                                    <p:anim calcmode="lin" valueType="num">
                                      <p:cBhvr>
                                        <p:cTn id="26" dur="500" fill="hold"/>
                                        <p:tgtEl>
                                          <p:spTgt spid="4142086"/>
                                        </p:tgtEl>
                                        <p:attrNameLst>
                                          <p:attrName>ppt_h</p:attrName>
                                        </p:attrNameLst>
                                      </p:cBhvr>
                                      <p:tavLst>
                                        <p:tav tm="0">
                                          <p:val>
                                            <p:fltVal val="0"/>
                                          </p:val>
                                        </p:tav>
                                        <p:tav tm="100000">
                                          <p:val>
                                            <p:strVal val="#ppt_h"/>
                                          </p:val>
                                        </p:tav>
                                      </p:tavLst>
                                    </p:anim>
                                    <p:anim calcmode="lin" valueType="num">
                                      <p:cBhvr>
                                        <p:cTn id="27" dur="500" fill="hold"/>
                                        <p:tgtEl>
                                          <p:spTgt spid="4142086"/>
                                        </p:tgtEl>
                                        <p:attrNameLst>
                                          <p:attrName>ppt_x</p:attrName>
                                        </p:attrNameLst>
                                      </p:cBhvr>
                                      <p:tavLst>
                                        <p:tav tm="0">
                                          <p:val>
                                            <p:fltVal val="0.5"/>
                                          </p:val>
                                        </p:tav>
                                        <p:tav tm="100000">
                                          <p:val>
                                            <p:strVal val="#ppt_x"/>
                                          </p:val>
                                        </p:tav>
                                      </p:tavLst>
                                    </p:anim>
                                    <p:anim calcmode="lin" valueType="num">
                                      <p:cBhvr>
                                        <p:cTn id="28" dur="500" fill="hold"/>
                                        <p:tgtEl>
                                          <p:spTgt spid="4142086"/>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42083">
                                            <p:txEl>
                                              <p:pRg st="0" end="0"/>
                                            </p:txEl>
                                          </p:spTgt>
                                        </p:tgtEl>
                                        <p:attrNameLst>
                                          <p:attrName>style.visibility</p:attrName>
                                        </p:attrNameLst>
                                      </p:cBhvr>
                                      <p:to>
                                        <p:strVal val="visible"/>
                                      </p:to>
                                    </p:set>
                                    <p:animEffect transition="in" filter="box(out)">
                                      <p:cBhvr>
                                        <p:cTn id="33" dur="500"/>
                                        <p:tgtEl>
                                          <p:spTgt spid="414208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142083">
                                            <p:txEl>
                                              <p:pRg st="1" end="1"/>
                                            </p:txEl>
                                          </p:spTgt>
                                        </p:tgtEl>
                                        <p:attrNameLst>
                                          <p:attrName>style.visibility</p:attrName>
                                        </p:attrNameLst>
                                      </p:cBhvr>
                                      <p:to>
                                        <p:strVal val="visible"/>
                                      </p:to>
                                    </p:set>
                                    <p:animEffect transition="in" filter="box(out)">
                                      <p:cBhvr>
                                        <p:cTn id="38" dur="500"/>
                                        <p:tgtEl>
                                          <p:spTgt spid="41420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2082" grpId="0" build="p" autoUpdateAnimBg="0"/>
      <p:bldP spid="4142083" grpId="0" build="p" autoUpdateAnimBg="0"/>
      <p:bldP spid="4142084" grpId="0" animBg="1"/>
      <p:bldP spid="4142085" grpId="0" animBg="1"/>
      <p:bldP spid="4142086"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6%2520Ant-Synthesis%2520Hulk.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46178"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46179" name="Rectangle 3" descr="Pink tissue paper"/>
          <p:cNvSpPr>
            <a:spLocks noGrp="1" noChangeArrowheads="1"/>
          </p:cNvSpPr>
          <p:nvPr>
            <p:ph type="body" idx="1"/>
          </p:nvPr>
        </p:nvSpPr>
        <p:spPr>
          <a:xfrm>
            <a:off x="2590800" y="1905000"/>
            <a:ext cx="6934200" cy="4724400"/>
          </a:xfrm>
          <a:blipFill dpi="0" rotWithShape="0">
            <a:blip r:embed="rId4" cstate="print"/>
            <a:srcRect/>
            <a:tile tx="0" ty="0" sx="100000" sy="100000" flip="none" algn="tl"/>
          </a:blipFill>
        </p:spPr>
        <p:txBody>
          <a:bodyPr/>
          <a:lstStyle/>
          <a:p>
            <a:pPr>
              <a:buFontTx/>
              <a:buChar char="o"/>
            </a:pPr>
            <a:r>
              <a:rPr lang="en-US" sz="2800" b="1" dirty="0">
                <a:solidFill>
                  <a:srgbClr val="666699"/>
                </a:solidFill>
                <a:effectLst>
                  <a:outerShdw blurRad="38100" dist="38100" dir="2700000" algn="tl">
                    <a:srgbClr val="000000"/>
                  </a:outerShdw>
                </a:effectLst>
              </a:rPr>
              <a:t>Ambrose’s hymn on the birth of Christ,      </a:t>
            </a:r>
            <a:r>
              <a:rPr lang="en-US" sz="2800" b="1" i="1" dirty="0" err="1">
                <a:solidFill>
                  <a:srgbClr val="666699"/>
                </a:solidFill>
                <a:effectLst>
                  <a:outerShdw blurRad="38100" dist="38100" dir="2700000" algn="tl">
                    <a:srgbClr val="000000"/>
                  </a:outerShdw>
                </a:effectLst>
              </a:rPr>
              <a:t>Veni</a:t>
            </a:r>
            <a:r>
              <a:rPr lang="en-US" sz="2800" b="1" i="1" dirty="0">
                <a:solidFill>
                  <a:srgbClr val="666699"/>
                </a:solidFill>
                <a:effectLst>
                  <a:outerShdw blurRad="38100" dist="38100" dir="2700000" algn="tl">
                    <a:srgbClr val="000000"/>
                  </a:outerShdw>
                </a:effectLst>
              </a:rPr>
              <a:t>,</a:t>
            </a:r>
            <a:r>
              <a:rPr lang="en-US" sz="2800" b="1" dirty="0">
                <a:solidFill>
                  <a:srgbClr val="666699"/>
                </a:solidFill>
                <a:effectLst>
                  <a:outerShdw blurRad="38100" dist="38100" dir="2700000" algn="tl">
                    <a:srgbClr val="000000"/>
                  </a:outerShdw>
                </a:effectLst>
              </a:rPr>
              <a:t> </a:t>
            </a:r>
            <a:r>
              <a:rPr lang="en-US" sz="2800" b="1" i="1" dirty="0" err="1">
                <a:solidFill>
                  <a:srgbClr val="666699"/>
                </a:solidFill>
                <a:effectLst>
                  <a:outerShdw blurRad="38100" dist="38100" dir="2700000" algn="tl">
                    <a:srgbClr val="000000"/>
                  </a:outerShdw>
                </a:effectLst>
              </a:rPr>
              <a:t>Redemptor</a:t>
            </a:r>
            <a:r>
              <a:rPr lang="en-US" sz="2800" b="1" i="1" dirty="0">
                <a:solidFill>
                  <a:srgbClr val="666699"/>
                </a:solidFill>
                <a:effectLst>
                  <a:outerShdw blurRad="38100" dist="38100" dir="2700000" algn="tl">
                    <a:srgbClr val="000000"/>
                  </a:outerShdw>
                </a:effectLst>
              </a:rPr>
              <a:t> Gentium,</a:t>
            </a:r>
            <a:r>
              <a:rPr lang="en-US" sz="2800" b="1" dirty="0">
                <a:solidFill>
                  <a:srgbClr val="666699"/>
                </a:solidFill>
                <a:effectLst>
                  <a:outerShdw blurRad="38100" dist="38100" dir="2700000" algn="tl">
                    <a:srgbClr val="000000"/>
                  </a:outerShdw>
                </a:effectLst>
              </a:rPr>
              <a:t>  is most often considered his best hymn.  It is a strong statement of Ambrose’s own orthodoxy          against the Arianism of he encountered:</a:t>
            </a:r>
          </a:p>
          <a:p>
            <a:pPr>
              <a:buFontTx/>
              <a:buNone/>
            </a:pPr>
            <a:endParaRPr lang="en-US" sz="2800" i="1" dirty="0">
              <a:solidFill>
                <a:srgbClr val="666699"/>
              </a:solidFill>
              <a:effectLst>
                <a:outerShdw blurRad="38100" dist="38100" dir="2700000" algn="tl">
                  <a:srgbClr val="000000"/>
                </a:outerShdw>
              </a:effectLst>
            </a:endParaRPr>
          </a:p>
        </p:txBody>
      </p:sp>
      <p:sp>
        <p:nvSpPr>
          <p:cNvPr id="4146180"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46181"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46182" name="WordArt 6"/>
          <p:cNvSpPr>
            <a:spLocks noChangeArrowheads="1" noChangeShapeType="1" noTextEdit="1"/>
          </p:cNvSpPr>
          <p:nvPr/>
        </p:nvSpPr>
        <p:spPr bwMode="auto">
          <a:xfrm>
            <a:off x="2667000" y="1600200"/>
            <a:ext cx="6781800"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Ambrose:  Servant Leader</a:t>
            </a:r>
          </a:p>
        </p:txBody>
      </p:sp>
      <p:sp>
        <p:nvSpPr>
          <p:cNvPr id="4146183" name="WordArt 7"/>
          <p:cNvSpPr>
            <a:spLocks noChangeArrowheads="1" noChangeShapeType="1" noTextEdit="1"/>
          </p:cNvSpPr>
          <p:nvPr/>
        </p:nvSpPr>
        <p:spPr bwMode="auto">
          <a:xfrm>
            <a:off x="4271964" y="4419600"/>
            <a:ext cx="3648075" cy="1828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From God the Father He proceeds,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To God the Father back He speeds: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Proceeds - as far as very hell: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Speeds back - to light ineffable.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46180"/>
                                        </p:tgtEl>
                                        <p:attrNameLst>
                                          <p:attrName>style.visibility</p:attrName>
                                        </p:attrNameLst>
                                      </p:cBhvr>
                                      <p:to>
                                        <p:strVal val="visible"/>
                                      </p:to>
                                    </p:set>
                                    <p:anim calcmode="lin" valueType="num">
                                      <p:cBhvr>
                                        <p:cTn id="7" dur="5000" fill="hold"/>
                                        <p:tgtEl>
                                          <p:spTgt spid="4146180"/>
                                        </p:tgtEl>
                                        <p:attrNameLst>
                                          <p:attrName>ppt_w</p:attrName>
                                        </p:attrNameLst>
                                      </p:cBhvr>
                                      <p:tavLst>
                                        <p:tav tm="0" fmla="#ppt_w*sin(2.5*pi*$)">
                                          <p:val>
                                            <p:fltVal val="0"/>
                                          </p:val>
                                        </p:tav>
                                        <p:tav tm="100000">
                                          <p:val>
                                            <p:fltVal val="1"/>
                                          </p:val>
                                        </p:tav>
                                      </p:tavLst>
                                    </p:anim>
                                    <p:anim calcmode="lin" valueType="num">
                                      <p:cBhvr>
                                        <p:cTn id="8" dur="5000" fill="hold"/>
                                        <p:tgtEl>
                                          <p:spTgt spid="414618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46181"/>
                                        </p:tgtEl>
                                        <p:attrNameLst>
                                          <p:attrName>style.visibility</p:attrName>
                                        </p:attrNameLst>
                                      </p:cBhvr>
                                      <p:to>
                                        <p:strVal val="visible"/>
                                      </p:to>
                                    </p:set>
                                    <p:anim calcmode="lin" valueType="num">
                                      <p:cBhvr>
                                        <p:cTn id="13" dur="500" fill="hold"/>
                                        <p:tgtEl>
                                          <p:spTgt spid="4146181"/>
                                        </p:tgtEl>
                                        <p:attrNameLst>
                                          <p:attrName>ppt_w</p:attrName>
                                        </p:attrNameLst>
                                      </p:cBhvr>
                                      <p:tavLst>
                                        <p:tav tm="0">
                                          <p:val>
                                            <p:strVal val="4/3*#ppt_w"/>
                                          </p:val>
                                        </p:tav>
                                        <p:tav tm="100000">
                                          <p:val>
                                            <p:strVal val="#ppt_w"/>
                                          </p:val>
                                        </p:tav>
                                      </p:tavLst>
                                    </p:anim>
                                    <p:anim calcmode="lin" valueType="num">
                                      <p:cBhvr>
                                        <p:cTn id="14" dur="500" fill="hold"/>
                                        <p:tgtEl>
                                          <p:spTgt spid="4146181"/>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46178">
                                            <p:txEl>
                                              <p:pRg st="0" end="0"/>
                                            </p:txEl>
                                          </p:spTgt>
                                        </p:tgtEl>
                                        <p:attrNameLst>
                                          <p:attrName>style.visibility</p:attrName>
                                        </p:attrNameLst>
                                      </p:cBhvr>
                                      <p:to>
                                        <p:strVal val="visible"/>
                                      </p:to>
                                    </p:set>
                                    <p:anim calcmode="lin" valueType="num">
                                      <p:cBhvr additive="base">
                                        <p:cTn id="19" dur="300" fill="hold"/>
                                        <p:tgtEl>
                                          <p:spTgt spid="4146178">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4617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46182"/>
                                        </p:tgtEl>
                                        <p:attrNameLst>
                                          <p:attrName>style.visibility</p:attrName>
                                        </p:attrNameLst>
                                      </p:cBhvr>
                                      <p:to>
                                        <p:strVal val="visible"/>
                                      </p:to>
                                    </p:set>
                                    <p:anim calcmode="lin" valueType="num">
                                      <p:cBhvr>
                                        <p:cTn id="25" dur="500" fill="hold"/>
                                        <p:tgtEl>
                                          <p:spTgt spid="4146182"/>
                                        </p:tgtEl>
                                        <p:attrNameLst>
                                          <p:attrName>ppt_w</p:attrName>
                                        </p:attrNameLst>
                                      </p:cBhvr>
                                      <p:tavLst>
                                        <p:tav tm="0">
                                          <p:val>
                                            <p:fltVal val="0"/>
                                          </p:val>
                                        </p:tav>
                                        <p:tav tm="100000">
                                          <p:val>
                                            <p:strVal val="#ppt_w"/>
                                          </p:val>
                                        </p:tav>
                                      </p:tavLst>
                                    </p:anim>
                                    <p:anim calcmode="lin" valueType="num">
                                      <p:cBhvr>
                                        <p:cTn id="26" dur="500" fill="hold"/>
                                        <p:tgtEl>
                                          <p:spTgt spid="4146182"/>
                                        </p:tgtEl>
                                        <p:attrNameLst>
                                          <p:attrName>ppt_h</p:attrName>
                                        </p:attrNameLst>
                                      </p:cBhvr>
                                      <p:tavLst>
                                        <p:tav tm="0">
                                          <p:val>
                                            <p:fltVal val="0"/>
                                          </p:val>
                                        </p:tav>
                                        <p:tav tm="100000">
                                          <p:val>
                                            <p:strVal val="#ppt_h"/>
                                          </p:val>
                                        </p:tav>
                                      </p:tavLst>
                                    </p:anim>
                                    <p:anim calcmode="lin" valueType="num">
                                      <p:cBhvr>
                                        <p:cTn id="27" dur="500" fill="hold"/>
                                        <p:tgtEl>
                                          <p:spTgt spid="4146182"/>
                                        </p:tgtEl>
                                        <p:attrNameLst>
                                          <p:attrName>ppt_x</p:attrName>
                                        </p:attrNameLst>
                                      </p:cBhvr>
                                      <p:tavLst>
                                        <p:tav tm="0">
                                          <p:val>
                                            <p:fltVal val="0.5"/>
                                          </p:val>
                                        </p:tav>
                                        <p:tav tm="100000">
                                          <p:val>
                                            <p:strVal val="#ppt_x"/>
                                          </p:val>
                                        </p:tav>
                                      </p:tavLst>
                                    </p:anim>
                                    <p:anim calcmode="lin" valueType="num">
                                      <p:cBhvr>
                                        <p:cTn id="28" dur="500" fill="hold"/>
                                        <p:tgtEl>
                                          <p:spTgt spid="4146182"/>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146179">
                                            <p:txEl>
                                              <p:pRg st="0" end="0"/>
                                            </p:txEl>
                                          </p:spTgt>
                                        </p:tgtEl>
                                        <p:attrNameLst>
                                          <p:attrName>style.visibility</p:attrName>
                                        </p:attrNameLst>
                                      </p:cBhvr>
                                      <p:to>
                                        <p:strVal val="visible"/>
                                      </p:to>
                                    </p:set>
                                    <p:animEffect transition="in" filter="wipe(left)">
                                      <p:cBhvr>
                                        <p:cTn id="33" dur="500"/>
                                        <p:tgtEl>
                                          <p:spTgt spid="414617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288" fill="hold" grpId="0" nodeType="clickEffect">
                                  <p:stCondLst>
                                    <p:cond delay="0"/>
                                  </p:stCondLst>
                                  <p:childTnLst>
                                    <p:set>
                                      <p:cBhvr>
                                        <p:cTn id="37" dur="1" fill="hold">
                                          <p:stCondLst>
                                            <p:cond delay="0"/>
                                          </p:stCondLst>
                                        </p:cTn>
                                        <p:tgtEl>
                                          <p:spTgt spid="4146183"/>
                                        </p:tgtEl>
                                        <p:attrNameLst>
                                          <p:attrName>style.visibility</p:attrName>
                                        </p:attrNameLst>
                                      </p:cBhvr>
                                      <p:to>
                                        <p:strVal val="visible"/>
                                      </p:to>
                                    </p:set>
                                    <p:anim calcmode="lin" valueType="num">
                                      <p:cBhvr>
                                        <p:cTn id="38" dur="500" fill="hold"/>
                                        <p:tgtEl>
                                          <p:spTgt spid="4146183"/>
                                        </p:tgtEl>
                                        <p:attrNameLst>
                                          <p:attrName>ppt_w</p:attrName>
                                        </p:attrNameLst>
                                      </p:cBhvr>
                                      <p:tavLst>
                                        <p:tav tm="0">
                                          <p:val>
                                            <p:strVal val="4/3*#ppt_w"/>
                                          </p:val>
                                        </p:tav>
                                        <p:tav tm="100000">
                                          <p:val>
                                            <p:strVal val="#ppt_w"/>
                                          </p:val>
                                        </p:tav>
                                      </p:tavLst>
                                    </p:anim>
                                    <p:anim calcmode="lin" valueType="num">
                                      <p:cBhvr>
                                        <p:cTn id="39" dur="500" fill="hold"/>
                                        <p:tgtEl>
                                          <p:spTgt spid="414618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6178" grpId="0" build="p" autoUpdateAnimBg="0"/>
      <p:bldP spid="4146179" grpId="0" build="p" autoUpdateAnimBg="0" rev="1"/>
      <p:bldP spid="4146180" grpId="0" animBg="1"/>
      <p:bldP spid="4146181" grpId="0" animBg="1"/>
      <p:bldP spid="4146182" grpId="0" animBg="1"/>
      <p:bldP spid="4146183" grpId="0" animBg="1"/>
    </p:bld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50274"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50275" name="Rectangle 3" descr="Pink tissue paper"/>
          <p:cNvSpPr>
            <a:spLocks noGrp="1" noChangeArrowheads="1"/>
          </p:cNvSpPr>
          <p:nvPr>
            <p:ph type="body" idx="1"/>
          </p:nvPr>
        </p:nvSpPr>
        <p:spPr>
          <a:xfrm>
            <a:off x="2590800" y="1905000"/>
            <a:ext cx="6934200" cy="4724400"/>
          </a:xfrm>
          <a:blipFill dpi="0" rotWithShape="0">
            <a:blip r:embed="rId4" cstate="print"/>
            <a:srcRect/>
            <a:tile tx="0" ty="0" sx="100000" sy="100000" flip="none" algn="tl"/>
          </a:blipFill>
        </p:spPr>
        <p:txBody>
          <a:bodyPr/>
          <a:lstStyle/>
          <a:p>
            <a:pPr>
              <a:buFontTx/>
              <a:buChar char="o"/>
            </a:pPr>
            <a:r>
              <a:rPr lang="en-US" sz="2800" b="1">
                <a:solidFill>
                  <a:srgbClr val="666699"/>
                </a:solidFill>
                <a:effectLst>
                  <a:outerShdw blurRad="38100" dist="38100" dir="2700000" algn="tl">
                    <a:srgbClr val="000000"/>
                  </a:outerShdw>
                </a:effectLst>
              </a:rPr>
              <a:t>Ambrose’s hymn on the birth of Christ,      </a:t>
            </a:r>
            <a:r>
              <a:rPr lang="en-US" sz="2800" b="1" i="1">
                <a:solidFill>
                  <a:srgbClr val="666699"/>
                </a:solidFill>
                <a:effectLst>
                  <a:outerShdw blurRad="38100" dist="38100" dir="2700000" algn="tl">
                    <a:srgbClr val="000000"/>
                  </a:outerShdw>
                </a:effectLst>
              </a:rPr>
              <a:t>Veni,</a:t>
            </a:r>
            <a:r>
              <a:rPr lang="en-US" sz="2800" b="1">
                <a:solidFill>
                  <a:srgbClr val="666699"/>
                </a:solidFill>
                <a:effectLst>
                  <a:outerShdw blurRad="38100" dist="38100" dir="2700000" algn="tl">
                    <a:srgbClr val="000000"/>
                  </a:outerShdw>
                </a:effectLst>
              </a:rPr>
              <a:t> </a:t>
            </a:r>
            <a:r>
              <a:rPr lang="en-US" sz="2800" b="1" i="1">
                <a:solidFill>
                  <a:srgbClr val="666699"/>
                </a:solidFill>
                <a:effectLst>
                  <a:outerShdw blurRad="38100" dist="38100" dir="2700000" algn="tl">
                    <a:srgbClr val="000000"/>
                  </a:outerShdw>
                </a:effectLst>
              </a:rPr>
              <a:t>Redemptor Gentium,</a:t>
            </a:r>
            <a:r>
              <a:rPr lang="en-US" sz="2800" b="1">
                <a:solidFill>
                  <a:srgbClr val="666699"/>
                </a:solidFill>
                <a:effectLst>
                  <a:outerShdw blurRad="38100" dist="38100" dir="2700000" algn="tl">
                    <a:srgbClr val="000000"/>
                  </a:outerShdw>
                </a:effectLst>
              </a:rPr>
              <a:t>  is most often considered his best hymn.  It is a strong statement of Ambrose’s own orthodoxy          against the Arianism of he encountered:</a:t>
            </a:r>
          </a:p>
          <a:p>
            <a:pPr>
              <a:buFontTx/>
              <a:buNone/>
            </a:pPr>
            <a:endParaRPr lang="en-US" sz="2800" i="1">
              <a:solidFill>
                <a:srgbClr val="666699"/>
              </a:solidFill>
              <a:effectLst>
                <a:outerShdw blurRad="38100" dist="38100" dir="2700000" algn="tl">
                  <a:srgbClr val="000000"/>
                </a:outerShdw>
              </a:effectLst>
            </a:endParaRPr>
          </a:p>
        </p:txBody>
      </p:sp>
      <p:sp>
        <p:nvSpPr>
          <p:cNvPr id="4150276"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50277"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50278" name="WordArt 6"/>
          <p:cNvSpPr>
            <a:spLocks noChangeArrowheads="1" noChangeShapeType="1" noTextEdit="1"/>
          </p:cNvSpPr>
          <p:nvPr/>
        </p:nvSpPr>
        <p:spPr bwMode="auto">
          <a:xfrm>
            <a:off x="2667000" y="1600200"/>
            <a:ext cx="6781800"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Ambrose:  Servant Leader</a:t>
            </a:r>
          </a:p>
        </p:txBody>
      </p:sp>
      <p:sp>
        <p:nvSpPr>
          <p:cNvPr id="4150279" name="WordArt 7"/>
          <p:cNvSpPr>
            <a:spLocks noChangeArrowheads="1" noChangeShapeType="1" noTextEdit="1"/>
          </p:cNvSpPr>
          <p:nvPr/>
        </p:nvSpPr>
        <p:spPr bwMode="auto">
          <a:xfrm>
            <a:off x="4271964" y="4419600"/>
            <a:ext cx="3648075" cy="1828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O equal to the Father,  Thou!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Gird on Thy fleshly mantle now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The weakness of our mortal state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With deathless might invigorate!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50276"/>
                                        </p:tgtEl>
                                        <p:attrNameLst>
                                          <p:attrName>style.visibility</p:attrName>
                                        </p:attrNameLst>
                                      </p:cBhvr>
                                      <p:to>
                                        <p:strVal val="visible"/>
                                      </p:to>
                                    </p:set>
                                    <p:anim calcmode="lin" valueType="num">
                                      <p:cBhvr>
                                        <p:cTn id="7" dur="5000" fill="hold"/>
                                        <p:tgtEl>
                                          <p:spTgt spid="4150276"/>
                                        </p:tgtEl>
                                        <p:attrNameLst>
                                          <p:attrName>ppt_w</p:attrName>
                                        </p:attrNameLst>
                                      </p:cBhvr>
                                      <p:tavLst>
                                        <p:tav tm="0" fmla="#ppt_w*sin(2.5*pi*$)">
                                          <p:val>
                                            <p:fltVal val="0"/>
                                          </p:val>
                                        </p:tav>
                                        <p:tav tm="100000">
                                          <p:val>
                                            <p:fltVal val="1"/>
                                          </p:val>
                                        </p:tav>
                                      </p:tavLst>
                                    </p:anim>
                                    <p:anim calcmode="lin" valueType="num">
                                      <p:cBhvr>
                                        <p:cTn id="8" dur="5000" fill="hold"/>
                                        <p:tgtEl>
                                          <p:spTgt spid="415027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50277"/>
                                        </p:tgtEl>
                                        <p:attrNameLst>
                                          <p:attrName>style.visibility</p:attrName>
                                        </p:attrNameLst>
                                      </p:cBhvr>
                                      <p:to>
                                        <p:strVal val="visible"/>
                                      </p:to>
                                    </p:set>
                                    <p:anim calcmode="lin" valueType="num">
                                      <p:cBhvr>
                                        <p:cTn id="13" dur="500" fill="hold"/>
                                        <p:tgtEl>
                                          <p:spTgt spid="4150277"/>
                                        </p:tgtEl>
                                        <p:attrNameLst>
                                          <p:attrName>ppt_w</p:attrName>
                                        </p:attrNameLst>
                                      </p:cBhvr>
                                      <p:tavLst>
                                        <p:tav tm="0">
                                          <p:val>
                                            <p:strVal val="4/3*#ppt_w"/>
                                          </p:val>
                                        </p:tav>
                                        <p:tav tm="100000">
                                          <p:val>
                                            <p:strVal val="#ppt_w"/>
                                          </p:val>
                                        </p:tav>
                                      </p:tavLst>
                                    </p:anim>
                                    <p:anim calcmode="lin" valueType="num">
                                      <p:cBhvr>
                                        <p:cTn id="14" dur="500" fill="hold"/>
                                        <p:tgtEl>
                                          <p:spTgt spid="4150277"/>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50274">
                                            <p:txEl>
                                              <p:pRg st="0" end="0"/>
                                            </p:txEl>
                                          </p:spTgt>
                                        </p:tgtEl>
                                        <p:attrNameLst>
                                          <p:attrName>style.visibility</p:attrName>
                                        </p:attrNameLst>
                                      </p:cBhvr>
                                      <p:to>
                                        <p:strVal val="visible"/>
                                      </p:to>
                                    </p:set>
                                    <p:anim calcmode="lin" valueType="num">
                                      <p:cBhvr additive="base">
                                        <p:cTn id="19" dur="300" fill="hold"/>
                                        <p:tgtEl>
                                          <p:spTgt spid="4150274">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502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50278"/>
                                        </p:tgtEl>
                                        <p:attrNameLst>
                                          <p:attrName>style.visibility</p:attrName>
                                        </p:attrNameLst>
                                      </p:cBhvr>
                                      <p:to>
                                        <p:strVal val="visible"/>
                                      </p:to>
                                    </p:set>
                                    <p:anim calcmode="lin" valueType="num">
                                      <p:cBhvr>
                                        <p:cTn id="25" dur="500" fill="hold"/>
                                        <p:tgtEl>
                                          <p:spTgt spid="4150278"/>
                                        </p:tgtEl>
                                        <p:attrNameLst>
                                          <p:attrName>ppt_w</p:attrName>
                                        </p:attrNameLst>
                                      </p:cBhvr>
                                      <p:tavLst>
                                        <p:tav tm="0">
                                          <p:val>
                                            <p:fltVal val="0"/>
                                          </p:val>
                                        </p:tav>
                                        <p:tav tm="100000">
                                          <p:val>
                                            <p:strVal val="#ppt_w"/>
                                          </p:val>
                                        </p:tav>
                                      </p:tavLst>
                                    </p:anim>
                                    <p:anim calcmode="lin" valueType="num">
                                      <p:cBhvr>
                                        <p:cTn id="26" dur="500" fill="hold"/>
                                        <p:tgtEl>
                                          <p:spTgt spid="4150278"/>
                                        </p:tgtEl>
                                        <p:attrNameLst>
                                          <p:attrName>ppt_h</p:attrName>
                                        </p:attrNameLst>
                                      </p:cBhvr>
                                      <p:tavLst>
                                        <p:tav tm="0">
                                          <p:val>
                                            <p:fltVal val="0"/>
                                          </p:val>
                                        </p:tav>
                                        <p:tav tm="100000">
                                          <p:val>
                                            <p:strVal val="#ppt_h"/>
                                          </p:val>
                                        </p:tav>
                                      </p:tavLst>
                                    </p:anim>
                                    <p:anim calcmode="lin" valueType="num">
                                      <p:cBhvr>
                                        <p:cTn id="27" dur="500" fill="hold"/>
                                        <p:tgtEl>
                                          <p:spTgt spid="4150278"/>
                                        </p:tgtEl>
                                        <p:attrNameLst>
                                          <p:attrName>ppt_x</p:attrName>
                                        </p:attrNameLst>
                                      </p:cBhvr>
                                      <p:tavLst>
                                        <p:tav tm="0">
                                          <p:val>
                                            <p:fltVal val="0.5"/>
                                          </p:val>
                                        </p:tav>
                                        <p:tav tm="100000">
                                          <p:val>
                                            <p:strVal val="#ppt_x"/>
                                          </p:val>
                                        </p:tav>
                                      </p:tavLst>
                                    </p:anim>
                                    <p:anim calcmode="lin" valueType="num">
                                      <p:cBhvr>
                                        <p:cTn id="28" dur="500" fill="hold"/>
                                        <p:tgtEl>
                                          <p:spTgt spid="4150278"/>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150275">
                                            <p:txEl>
                                              <p:pRg st="0" end="0"/>
                                            </p:txEl>
                                          </p:spTgt>
                                        </p:tgtEl>
                                        <p:attrNameLst>
                                          <p:attrName>style.visibility</p:attrName>
                                        </p:attrNameLst>
                                      </p:cBhvr>
                                      <p:to>
                                        <p:strVal val="visible"/>
                                      </p:to>
                                    </p:set>
                                    <p:animEffect transition="in" filter="wipe(left)">
                                      <p:cBhvr>
                                        <p:cTn id="33" dur="500"/>
                                        <p:tgtEl>
                                          <p:spTgt spid="415027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288" fill="hold" grpId="0" nodeType="clickEffect">
                                  <p:stCondLst>
                                    <p:cond delay="0"/>
                                  </p:stCondLst>
                                  <p:childTnLst>
                                    <p:set>
                                      <p:cBhvr>
                                        <p:cTn id="37" dur="1" fill="hold">
                                          <p:stCondLst>
                                            <p:cond delay="0"/>
                                          </p:stCondLst>
                                        </p:cTn>
                                        <p:tgtEl>
                                          <p:spTgt spid="4150279"/>
                                        </p:tgtEl>
                                        <p:attrNameLst>
                                          <p:attrName>style.visibility</p:attrName>
                                        </p:attrNameLst>
                                      </p:cBhvr>
                                      <p:to>
                                        <p:strVal val="visible"/>
                                      </p:to>
                                    </p:set>
                                    <p:anim calcmode="lin" valueType="num">
                                      <p:cBhvr>
                                        <p:cTn id="38" dur="500" fill="hold"/>
                                        <p:tgtEl>
                                          <p:spTgt spid="4150279"/>
                                        </p:tgtEl>
                                        <p:attrNameLst>
                                          <p:attrName>ppt_w</p:attrName>
                                        </p:attrNameLst>
                                      </p:cBhvr>
                                      <p:tavLst>
                                        <p:tav tm="0">
                                          <p:val>
                                            <p:strVal val="4/3*#ppt_w"/>
                                          </p:val>
                                        </p:tav>
                                        <p:tav tm="100000">
                                          <p:val>
                                            <p:strVal val="#ppt_w"/>
                                          </p:val>
                                        </p:tav>
                                      </p:tavLst>
                                    </p:anim>
                                    <p:anim calcmode="lin" valueType="num">
                                      <p:cBhvr>
                                        <p:cTn id="39" dur="500" fill="hold"/>
                                        <p:tgtEl>
                                          <p:spTgt spid="415027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0274" grpId="0" build="p" autoUpdateAnimBg="0"/>
      <p:bldP spid="4150275" grpId="0" build="p" autoUpdateAnimBg="0" rev="1"/>
      <p:bldP spid="4150276" grpId="0" animBg="1"/>
      <p:bldP spid="4150277" grpId="0" animBg="1"/>
      <p:bldP spid="4150278" grpId="0" animBg="1"/>
      <p:bldP spid="4150279" grpId="0" animBg="1"/>
    </p:bld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405250"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405251" name="Rectangle 3" descr="Pink tissue paper"/>
          <p:cNvSpPr>
            <a:spLocks noGrp="1" noChangeArrowheads="1"/>
          </p:cNvSpPr>
          <p:nvPr>
            <p:ph type="body" idx="1"/>
          </p:nvPr>
        </p:nvSpPr>
        <p:spPr>
          <a:xfrm>
            <a:off x="2590800" y="1905000"/>
            <a:ext cx="6934200" cy="47244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2400" i="1" dirty="0">
                <a:solidFill>
                  <a:srgbClr val="666699"/>
                </a:solidFill>
                <a:effectLst>
                  <a:outerShdw blurRad="38100" dist="38100" dir="2700000" algn="tl">
                    <a:srgbClr val="000000"/>
                  </a:outerShdw>
                </a:effectLst>
              </a:rPr>
              <a:t>  </a:t>
            </a:r>
            <a:r>
              <a:rPr lang="en-US" sz="5400" i="1" dirty="0">
                <a:solidFill>
                  <a:srgbClr val="666699"/>
                </a:solidFill>
                <a:effectLst>
                  <a:outerShdw blurRad="38100" dist="38100" dir="2700000" algn="tl">
                    <a:srgbClr val="000000"/>
                  </a:outerShdw>
                </a:effectLst>
              </a:rPr>
              <a:t>WORTHY MENTION:  </a:t>
            </a:r>
            <a:r>
              <a:rPr lang="en-US" sz="7200" i="1" dirty="0">
                <a:solidFill>
                  <a:srgbClr val="666699"/>
                </a:solidFill>
                <a:effectLst>
                  <a:outerShdw blurRad="38100" dist="38100" dir="2700000" algn="tl">
                    <a:srgbClr val="000000"/>
                  </a:outerShdw>
                </a:effectLst>
              </a:rPr>
              <a:t>Neither Arian   Nor Ambrose Used Musical Instruments!</a:t>
            </a:r>
          </a:p>
        </p:txBody>
      </p:sp>
      <p:sp>
        <p:nvSpPr>
          <p:cNvPr id="4405252"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405253"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405254" name="WordArt 6"/>
          <p:cNvSpPr>
            <a:spLocks noChangeArrowheads="1" noChangeShapeType="1" noTextEdit="1"/>
          </p:cNvSpPr>
          <p:nvPr/>
        </p:nvSpPr>
        <p:spPr bwMode="auto">
          <a:xfrm>
            <a:off x="2667000" y="1600200"/>
            <a:ext cx="6781800"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Ambrose:  Servant Leader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405252"/>
                                        </p:tgtEl>
                                        <p:attrNameLst>
                                          <p:attrName>style.visibility</p:attrName>
                                        </p:attrNameLst>
                                      </p:cBhvr>
                                      <p:to>
                                        <p:strVal val="visible"/>
                                      </p:to>
                                    </p:set>
                                    <p:anim calcmode="lin" valueType="num">
                                      <p:cBhvr>
                                        <p:cTn id="7" dur="5000" fill="hold"/>
                                        <p:tgtEl>
                                          <p:spTgt spid="4405252"/>
                                        </p:tgtEl>
                                        <p:attrNameLst>
                                          <p:attrName>ppt_w</p:attrName>
                                        </p:attrNameLst>
                                      </p:cBhvr>
                                      <p:tavLst>
                                        <p:tav tm="0" fmla="#ppt_w*sin(2.5*pi*$)">
                                          <p:val>
                                            <p:fltVal val="0"/>
                                          </p:val>
                                        </p:tav>
                                        <p:tav tm="100000">
                                          <p:val>
                                            <p:fltVal val="1"/>
                                          </p:val>
                                        </p:tav>
                                      </p:tavLst>
                                    </p:anim>
                                    <p:anim calcmode="lin" valueType="num">
                                      <p:cBhvr>
                                        <p:cTn id="8" dur="5000" fill="hold"/>
                                        <p:tgtEl>
                                          <p:spTgt spid="440525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405253"/>
                                        </p:tgtEl>
                                        <p:attrNameLst>
                                          <p:attrName>style.visibility</p:attrName>
                                        </p:attrNameLst>
                                      </p:cBhvr>
                                      <p:to>
                                        <p:strVal val="visible"/>
                                      </p:to>
                                    </p:set>
                                    <p:anim calcmode="lin" valueType="num">
                                      <p:cBhvr>
                                        <p:cTn id="13" dur="500" fill="hold"/>
                                        <p:tgtEl>
                                          <p:spTgt spid="4405253"/>
                                        </p:tgtEl>
                                        <p:attrNameLst>
                                          <p:attrName>ppt_w</p:attrName>
                                        </p:attrNameLst>
                                      </p:cBhvr>
                                      <p:tavLst>
                                        <p:tav tm="0">
                                          <p:val>
                                            <p:strVal val="4/3*#ppt_w"/>
                                          </p:val>
                                        </p:tav>
                                        <p:tav tm="100000">
                                          <p:val>
                                            <p:strVal val="#ppt_w"/>
                                          </p:val>
                                        </p:tav>
                                      </p:tavLst>
                                    </p:anim>
                                    <p:anim calcmode="lin" valueType="num">
                                      <p:cBhvr>
                                        <p:cTn id="14" dur="500" fill="hold"/>
                                        <p:tgtEl>
                                          <p:spTgt spid="4405253"/>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405250">
                                            <p:txEl>
                                              <p:pRg st="0" end="0"/>
                                            </p:txEl>
                                          </p:spTgt>
                                        </p:tgtEl>
                                        <p:attrNameLst>
                                          <p:attrName>style.visibility</p:attrName>
                                        </p:attrNameLst>
                                      </p:cBhvr>
                                      <p:to>
                                        <p:strVal val="visible"/>
                                      </p:to>
                                    </p:set>
                                    <p:anim calcmode="lin" valueType="num">
                                      <p:cBhvr additive="base">
                                        <p:cTn id="19" dur="300" fill="hold"/>
                                        <p:tgtEl>
                                          <p:spTgt spid="4405250">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4052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405254"/>
                                        </p:tgtEl>
                                        <p:attrNameLst>
                                          <p:attrName>style.visibility</p:attrName>
                                        </p:attrNameLst>
                                      </p:cBhvr>
                                      <p:to>
                                        <p:strVal val="visible"/>
                                      </p:to>
                                    </p:set>
                                    <p:anim calcmode="lin" valueType="num">
                                      <p:cBhvr>
                                        <p:cTn id="25" dur="500" fill="hold"/>
                                        <p:tgtEl>
                                          <p:spTgt spid="4405254"/>
                                        </p:tgtEl>
                                        <p:attrNameLst>
                                          <p:attrName>ppt_w</p:attrName>
                                        </p:attrNameLst>
                                      </p:cBhvr>
                                      <p:tavLst>
                                        <p:tav tm="0">
                                          <p:val>
                                            <p:fltVal val="0"/>
                                          </p:val>
                                        </p:tav>
                                        <p:tav tm="100000">
                                          <p:val>
                                            <p:strVal val="#ppt_w"/>
                                          </p:val>
                                        </p:tav>
                                      </p:tavLst>
                                    </p:anim>
                                    <p:anim calcmode="lin" valueType="num">
                                      <p:cBhvr>
                                        <p:cTn id="26" dur="500" fill="hold"/>
                                        <p:tgtEl>
                                          <p:spTgt spid="4405254"/>
                                        </p:tgtEl>
                                        <p:attrNameLst>
                                          <p:attrName>ppt_h</p:attrName>
                                        </p:attrNameLst>
                                      </p:cBhvr>
                                      <p:tavLst>
                                        <p:tav tm="0">
                                          <p:val>
                                            <p:fltVal val="0"/>
                                          </p:val>
                                        </p:tav>
                                        <p:tav tm="100000">
                                          <p:val>
                                            <p:strVal val="#ppt_h"/>
                                          </p:val>
                                        </p:tav>
                                      </p:tavLst>
                                    </p:anim>
                                    <p:anim calcmode="lin" valueType="num">
                                      <p:cBhvr>
                                        <p:cTn id="27" dur="500" fill="hold"/>
                                        <p:tgtEl>
                                          <p:spTgt spid="4405254"/>
                                        </p:tgtEl>
                                        <p:attrNameLst>
                                          <p:attrName>ppt_x</p:attrName>
                                        </p:attrNameLst>
                                      </p:cBhvr>
                                      <p:tavLst>
                                        <p:tav tm="0">
                                          <p:val>
                                            <p:fltVal val="0.5"/>
                                          </p:val>
                                        </p:tav>
                                        <p:tav tm="100000">
                                          <p:val>
                                            <p:strVal val="#ppt_x"/>
                                          </p:val>
                                        </p:tav>
                                      </p:tavLst>
                                    </p:anim>
                                    <p:anim calcmode="lin" valueType="num">
                                      <p:cBhvr>
                                        <p:cTn id="28" dur="500" fill="hold"/>
                                        <p:tgtEl>
                                          <p:spTgt spid="4405254"/>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iterate type="wd">
                                    <p:tmPct val="100000"/>
                                  </p:iterate>
                                  <p:childTnLst>
                                    <p:set>
                                      <p:cBhvr>
                                        <p:cTn id="32" dur="1" fill="hold">
                                          <p:stCondLst>
                                            <p:cond delay="0"/>
                                          </p:stCondLst>
                                        </p:cTn>
                                        <p:tgtEl>
                                          <p:spTgt spid="4405251">
                                            <p:txEl>
                                              <p:pRg st="0" end="0"/>
                                            </p:txEl>
                                          </p:spTgt>
                                        </p:tgtEl>
                                        <p:attrNameLst>
                                          <p:attrName>style.visibility</p:attrName>
                                        </p:attrNameLst>
                                      </p:cBhvr>
                                      <p:to>
                                        <p:strVal val="visible"/>
                                      </p:to>
                                    </p:set>
                                    <p:anim calcmode="lin" valueType="num">
                                      <p:cBhvr additive="base">
                                        <p:cTn id="33" dur="300" fill="hold"/>
                                        <p:tgtEl>
                                          <p:spTgt spid="4405251">
                                            <p:txEl>
                                              <p:pRg st="0" end="0"/>
                                            </p:txEl>
                                          </p:spTgt>
                                        </p:tgtEl>
                                        <p:attrNameLst>
                                          <p:attrName>ppt_x</p:attrName>
                                        </p:attrNameLst>
                                      </p:cBhvr>
                                      <p:tavLst>
                                        <p:tav tm="0">
                                          <p:val>
                                            <p:strVal val="#ppt_x"/>
                                          </p:val>
                                        </p:tav>
                                        <p:tav tm="100000">
                                          <p:val>
                                            <p:strVal val="#ppt_x"/>
                                          </p:val>
                                        </p:tav>
                                      </p:tavLst>
                                    </p:anim>
                                    <p:anim calcmode="lin" valueType="num">
                                      <p:cBhvr additive="base">
                                        <p:cTn id="34" dur="300" fill="hold"/>
                                        <p:tgtEl>
                                          <p:spTgt spid="4405251">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250" grpId="0" build="p" autoUpdateAnimBg="0"/>
      <p:bldP spid="4405251" grpId="0" build="p" autoUpdateAnimBg="0"/>
      <p:bldP spid="4405252" grpId="0" animBg="1"/>
      <p:bldP spid="4405253" grpId="0" animBg="1"/>
      <p:bldP spid="4405254" grpId="0" animBg="1"/>
    </p:bld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44130"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44131" name="Rectangle 3" descr="Pink tissue paper"/>
          <p:cNvSpPr>
            <a:spLocks noGrp="1" noChangeArrowheads="1"/>
          </p:cNvSpPr>
          <p:nvPr>
            <p:ph type="body" idx="1"/>
          </p:nvPr>
        </p:nvSpPr>
        <p:spPr>
          <a:xfrm>
            <a:off x="2209800" y="1981200"/>
            <a:ext cx="7772400" cy="4708358"/>
          </a:xfrm>
          <a:blipFill dpi="0" rotWithShape="0">
            <a:blip r:embed="rId4" cstate="print"/>
            <a:srcRect/>
            <a:tile tx="0" ty="0" sx="100000" sy="100000" flip="none" algn="tl"/>
          </a:blipFill>
        </p:spPr>
        <p:txBody>
          <a:bodyPr/>
          <a:lstStyle/>
          <a:p>
            <a:pPr>
              <a:lnSpc>
                <a:spcPct val="90000"/>
              </a:lnSpc>
              <a:buFontTx/>
              <a:buChar char="o"/>
            </a:pPr>
            <a:r>
              <a:rPr lang="en-US" sz="2800" b="1" u="sng" dirty="0">
                <a:solidFill>
                  <a:srgbClr val="666699"/>
                </a:solidFill>
                <a:effectLst>
                  <a:outerShdw blurRad="38100" dist="38100" dir="2700000" algn="tl">
                    <a:srgbClr val="000000"/>
                  </a:outerShdw>
                </a:effectLst>
              </a:rPr>
              <a:t>“Ambrose’s personal,  private ministry to individuals was probably more important than his public bouts with the emperor.  When Augustine was stumbling in darkness,  he was drawn to Ambrose by his life and character.  </a:t>
            </a:r>
            <a:r>
              <a:rPr lang="en-US" sz="2800" b="1" u="sng" dirty="0">
                <a:solidFill>
                  <a:srgbClr val="C00000"/>
                </a:solidFill>
                <a:effectLst>
                  <a:outerShdw blurRad="38100" dist="38100" dir="2700000" algn="tl">
                    <a:srgbClr val="000000"/>
                  </a:outerShdw>
                </a:effectLst>
              </a:rPr>
              <a:t>Ambrose spent time with the unconverted Augustine.  Augustine loved Ambrose’s eloquence and came to embrace the truth he taught.  Ambrose baptized Augustine in Milan in 387.</a:t>
            </a:r>
            <a:r>
              <a:rPr lang="en-US" sz="2800" b="1" u="sng" dirty="0">
                <a:solidFill>
                  <a:srgbClr val="666699"/>
                </a:solidFill>
                <a:effectLst>
                  <a:outerShdw blurRad="38100" dist="38100" dir="2700000" algn="tl">
                    <a:srgbClr val="000000"/>
                  </a:outerShdw>
                </a:effectLst>
              </a:rPr>
              <a:t>  One story says the two spontaneously composed  and sang   </a:t>
            </a:r>
            <a:r>
              <a:rPr lang="en-US" sz="2800" b="1" i="1" u="sng" dirty="0">
                <a:solidFill>
                  <a:srgbClr val="666699"/>
                </a:solidFill>
                <a:effectLst>
                  <a:outerShdw blurRad="38100" dist="38100" dir="2700000" algn="tl">
                    <a:srgbClr val="000000"/>
                  </a:outerShdw>
                </a:effectLst>
              </a:rPr>
              <a:t>We Praise Thee O God</a:t>
            </a:r>
            <a:r>
              <a:rPr lang="en-US" sz="2800" b="1" u="sng" dirty="0">
                <a:solidFill>
                  <a:srgbClr val="666699"/>
                </a:solidFill>
                <a:effectLst>
                  <a:outerShdw blurRad="38100" dist="38100" dir="2700000" algn="tl">
                    <a:srgbClr val="000000"/>
                  </a:outerShdw>
                </a:effectLst>
              </a:rPr>
              <a:t>      at the baptism.”</a:t>
            </a:r>
            <a:r>
              <a:rPr lang="en-US" sz="1800" dirty="0">
                <a:solidFill>
                  <a:srgbClr val="666699"/>
                </a:solidFill>
                <a:effectLst>
                  <a:outerShdw blurRad="38100" dist="38100" dir="2700000" algn="tl">
                    <a:srgbClr val="000000"/>
                  </a:outerShdw>
                </a:effectLst>
              </a:rPr>
              <a:t>   </a:t>
            </a:r>
            <a:endParaRPr lang="en-US" sz="2000" i="1" dirty="0">
              <a:solidFill>
                <a:srgbClr val="666699"/>
              </a:solidFill>
              <a:effectLst>
                <a:outerShdw blurRad="38100" dist="38100" dir="2700000" algn="tl">
                  <a:srgbClr val="000000"/>
                </a:outerShdw>
              </a:effectLst>
            </a:endParaRPr>
          </a:p>
        </p:txBody>
      </p:sp>
      <p:sp>
        <p:nvSpPr>
          <p:cNvPr id="4144132"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44133"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44134" name="WordArt 6"/>
          <p:cNvSpPr>
            <a:spLocks noChangeArrowheads="1" noChangeShapeType="1" noTextEdit="1"/>
          </p:cNvSpPr>
          <p:nvPr/>
        </p:nvSpPr>
        <p:spPr bwMode="auto">
          <a:xfrm>
            <a:off x="2667000" y="1600200"/>
            <a:ext cx="6781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Ambrose:  Servant Leader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44132"/>
                                        </p:tgtEl>
                                        <p:attrNameLst>
                                          <p:attrName>style.visibility</p:attrName>
                                        </p:attrNameLst>
                                      </p:cBhvr>
                                      <p:to>
                                        <p:strVal val="visible"/>
                                      </p:to>
                                    </p:set>
                                    <p:anim calcmode="lin" valueType="num">
                                      <p:cBhvr>
                                        <p:cTn id="7" dur="5000" fill="hold"/>
                                        <p:tgtEl>
                                          <p:spTgt spid="4144132"/>
                                        </p:tgtEl>
                                        <p:attrNameLst>
                                          <p:attrName>ppt_w</p:attrName>
                                        </p:attrNameLst>
                                      </p:cBhvr>
                                      <p:tavLst>
                                        <p:tav tm="0" fmla="#ppt_w*sin(2.5*pi*$)">
                                          <p:val>
                                            <p:fltVal val="0"/>
                                          </p:val>
                                        </p:tav>
                                        <p:tav tm="100000">
                                          <p:val>
                                            <p:fltVal val="1"/>
                                          </p:val>
                                        </p:tav>
                                      </p:tavLst>
                                    </p:anim>
                                    <p:anim calcmode="lin" valueType="num">
                                      <p:cBhvr>
                                        <p:cTn id="8" dur="5000" fill="hold"/>
                                        <p:tgtEl>
                                          <p:spTgt spid="414413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44133"/>
                                        </p:tgtEl>
                                        <p:attrNameLst>
                                          <p:attrName>style.visibility</p:attrName>
                                        </p:attrNameLst>
                                      </p:cBhvr>
                                      <p:to>
                                        <p:strVal val="visible"/>
                                      </p:to>
                                    </p:set>
                                    <p:anim calcmode="lin" valueType="num">
                                      <p:cBhvr>
                                        <p:cTn id="13" dur="500" fill="hold"/>
                                        <p:tgtEl>
                                          <p:spTgt spid="4144133"/>
                                        </p:tgtEl>
                                        <p:attrNameLst>
                                          <p:attrName>ppt_w</p:attrName>
                                        </p:attrNameLst>
                                      </p:cBhvr>
                                      <p:tavLst>
                                        <p:tav tm="0">
                                          <p:val>
                                            <p:strVal val="4/3*#ppt_w"/>
                                          </p:val>
                                        </p:tav>
                                        <p:tav tm="100000">
                                          <p:val>
                                            <p:strVal val="#ppt_w"/>
                                          </p:val>
                                        </p:tav>
                                      </p:tavLst>
                                    </p:anim>
                                    <p:anim calcmode="lin" valueType="num">
                                      <p:cBhvr>
                                        <p:cTn id="14" dur="500" fill="hold"/>
                                        <p:tgtEl>
                                          <p:spTgt spid="4144133"/>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44130">
                                            <p:txEl>
                                              <p:pRg st="0" end="0"/>
                                            </p:txEl>
                                          </p:spTgt>
                                        </p:tgtEl>
                                        <p:attrNameLst>
                                          <p:attrName>style.visibility</p:attrName>
                                        </p:attrNameLst>
                                      </p:cBhvr>
                                      <p:to>
                                        <p:strVal val="visible"/>
                                      </p:to>
                                    </p:set>
                                    <p:anim calcmode="lin" valueType="num">
                                      <p:cBhvr additive="base">
                                        <p:cTn id="19" dur="300" fill="hold"/>
                                        <p:tgtEl>
                                          <p:spTgt spid="4144130">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4413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44134"/>
                                        </p:tgtEl>
                                        <p:attrNameLst>
                                          <p:attrName>style.visibility</p:attrName>
                                        </p:attrNameLst>
                                      </p:cBhvr>
                                      <p:to>
                                        <p:strVal val="visible"/>
                                      </p:to>
                                    </p:set>
                                    <p:anim calcmode="lin" valueType="num">
                                      <p:cBhvr>
                                        <p:cTn id="25" dur="500" fill="hold"/>
                                        <p:tgtEl>
                                          <p:spTgt spid="4144134"/>
                                        </p:tgtEl>
                                        <p:attrNameLst>
                                          <p:attrName>ppt_w</p:attrName>
                                        </p:attrNameLst>
                                      </p:cBhvr>
                                      <p:tavLst>
                                        <p:tav tm="0">
                                          <p:val>
                                            <p:fltVal val="0"/>
                                          </p:val>
                                        </p:tav>
                                        <p:tav tm="100000">
                                          <p:val>
                                            <p:strVal val="#ppt_w"/>
                                          </p:val>
                                        </p:tav>
                                      </p:tavLst>
                                    </p:anim>
                                    <p:anim calcmode="lin" valueType="num">
                                      <p:cBhvr>
                                        <p:cTn id="26" dur="500" fill="hold"/>
                                        <p:tgtEl>
                                          <p:spTgt spid="4144134"/>
                                        </p:tgtEl>
                                        <p:attrNameLst>
                                          <p:attrName>ppt_h</p:attrName>
                                        </p:attrNameLst>
                                      </p:cBhvr>
                                      <p:tavLst>
                                        <p:tav tm="0">
                                          <p:val>
                                            <p:fltVal val="0"/>
                                          </p:val>
                                        </p:tav>
                                        <p:tav tm="100000">
                                          <p:val>
                                            <p:strVal val="#ppt_h"/>
                                          </p:val>
                                        </p:tav>
                                      </p:tavLst>
                                    </p:anim>
                                    <p:anim calcmode="lin" valueType="num">
                                      <p:cBhvr>
                                        <p:cTn id="27" dur="500" fill="hold"/>
                                        <p:tgtEl>
                                          <p:spTgt spid="4144134"/>
                                        </p:tgtEl>
                                        <p:attrNameLst>
                                          <p:attrName>ppt_x</p:attrName>
                                        </p:attrNameLst>
                                      </p:cBhvr>
                                      <p:tavLst>
                                        <p:tav tm="0">
                                          <p:val>
                                            <p:fltVal val="0.5"/>
                                          </p:val>
                                        </p:tav>
                                        <p:tav tm="100000">
                                          <p:val>
                                            <p:strVal val="#ppt_x"/>
                                          </p:val>
                                        </p:tav>
                                      </p:tavLst>
                                    </p:anim>
                                    <p:anim calcmode="lin" valueType="num">
                                      <p:cBhvr>
                                        <p:cTn id="28" dur="500" fill="hold"/>
                                        <p:tgtEl>
                                          <p:spTgt spid="4144134"/>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44131">
                                            <p:txEl>
                                              <p:pRg st="0" end="0"/>
                                            </p:txEl>
                                          </p:spTgt>
                                        </p:tgtEl>
                                        <p:attrNameLst>
                                          <p:attrName>style.visibility</p:attrName>
                                        </p:attrNameLst>
                                      </p:cBhvr>
                                      <p:to>
                                        <p:strVal val="visible"/>
                                      </p:to>
                                    </p:set>
                                    <p:animEffect transition="in" filter="box(out)">
                                      <p:cBhvr>
                                        <p:cTn id="33" dur="500"/>
                                        <p:tgtEl>
                                          <p:spTgt spid="41441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4130" grpId="0" build="p" autoUpdateAnimBg="0"/>
      <p:bldP spid="4144131" grpId="0" build="p" autoUpdateAnimBg="0"/>
      <p:bldP spid="4144132" grpId="0" animBg="1"/>
      <p:bldP spid="4144133" grpId="0" animBg="1"/>
      <p:bldP spid="414413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1304578" name="Picture 2" descr="I:\DEPTCOMM\Zamcomm\Jody\ChartsEPS\65 copy.jpg"/>
          <p:cNvPicPr>
            <a:picLocks noChangeAspect="1" noChangeArrowheads="1"/>
          </p:cNvPicPr>
          <p:nvPr/>
        </p:nvPicPr>
        <p:blipFill>
          <a:blip r:embed="rId3" cstate="print"/>
          <a:srcRect/>
          <a:stretch>
            <a:fillRect/>
          </a:stretch>
        </p:blipFill>
        <p:spPr bwMode="auto">
          <a:xfrm>
            <a:off x="0" y="-519763"/>
            <a:ext cx="12192000" cy="7844588"/>
          </a:xfrm>
          <a:prstGeom prst="rect">
            <a:avLst/>
          </a:prstGeom>
          <a:noFill/>
        </p:spPr>
      </p:pic>
      <p:pic>
        <p:nvPicPr>
          <p:cNvPr id="1304579" name="Picture 3" descr="C:\Documents and Settings\Owner\My Documents\Educational Illustrations\teamwork.jpg"/>
          <p:cNvPicPr>
            <a:picLocks noChangeAspect="1" noChangeArrowheads="1"/>
          </p:cNvPicPr>
          <p:nvPr/>
        </p:nvPicPr>
        <p:blipFill>
          <a:blip r:embed="rId4" cstate="print"/>
          <a:srcRect/>
          <a:stretch>
            <a:fillRect/>
          </a:stretch>
        </p:blipFill>
        <p:spPr bwMode="auto">
          <a:xfrm>
            <a:off x="0" y="0"/>
            <a:ext cx="12191999" cy="6857999"/>
          </a:xfrm>
          <a:prstGeom prst="rect">
            <a:avLst/>
          </a:prstGeom>
          <a:noFill/>
        </p:spPr>
      </p:pic>
      <p:sp>
        <p:nvSpPr>
          <p:cNvPr id="1304580" name="WordArt 4" descr="Paper bag"/>
          <p:cNvSpPr>
            <a:spLocks noChangeArrowheads="1" noChangeShapeType="1" noTextEdit="1"/>
          </p:cNvSpPr>
          <p:nvPr/>
        </p:nvSpPr>
        <p:spPr bwMode="auto">
          <a:xfrm>
            <a:off x="4729164" y="3167064"/>
            <a:ext cx="2733675"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snowball effect</a:t>
            </a:r>
          </a:p>
        </p:txBody>
      </p:sp>
      <p:pic>
        <p:nvPicPr>
          <p:cNvPr id="5" name="Picture 4" descr="snowball.gif"/>
          <p:cNvPicPr>
            <a:picLocks noChangeAspect="1"/>
          </p:cNvPicPr>
          <p:nvPr/>
        </p:nvPicPr>
        <p:blipFill>
          <a:blip r:embed="rId6" cstate="print"/>
          <a:stretch>
            <a:fillRect/>
          </a:stretch>
        </p:blipFill>
        <p:spPr>
          <a:xfrm>
            <a:off x="1867301" y="413886"/>
            <a:ext cx="8460606" cy="46778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304579"/>
                                        </p:tgtEl>
                                        <p:attrNameLst>
                                          <p:attrName>style.visibility</p:attrName>
                                        </p:attrNameLst>
                                      </p:cBhvr>
                                      <p:to>
                                        <p:strVal val="visible"/>
                                      </p:to>
                                    </p:set>
                                    <p:anim calcmode="lin" valueType="num">
                                      <p:cBhvr>
                                        <p:cTn id="7" dur="5000" fill="hold"/>
                                        <p:tgtEl>
                                          <p:spTgt spid="1304579"/>
                                        </p:tgtEl>
                                        <p:attrNameLst>
                                          <p:attrName>ppt_w</p:attrName>
                                        </p:attrNameLst>
                                      </p:cBhvr>
                                      <p:tavLst>
                                        <p:tav tm="0" fmla="#ppt_w*sin(2.5*pi*$)">
                                          <p:val>
                                            <p:fltVal val="0"/>
                                          </p:val>
                                        </p:tav>
                                        <p:tav tm="100000">
                                          <p:val>
                                            <p:fltVal val="1"/>
                                          </p:val>
                                        </p:tav>
                                      </p:tavLst>
                                    </p:anim>
                                    <p:anim calcmode="lin" valueType="num">
                                      <p:cBhvr>
                                        <p:cTn id="8" dur="5000" fill="hold"/>
                                        <p:tgtEl>
                                          <p:spTgt spid="130457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1" fill="hold" grpId="0" nodeType="clickEffect">
                                  <p:stCondLst>
                                    <p:cond delay="0"/>
                                  </p:stCondLst>
                                  <p:childTnLst>
                                    <p:set>
                                      <p:cBhvr>
                                        <p:cTn id="12" dur="1" fill="hold">
                                          <p:stCondLst>
                                            <p:cond delay="0"/>
                                          </p:stCondLst>
                                        </p:cTn>
                                        <p:tgtEl>
                                          <p:spTgt spid="1304580"/>
                                        </p:tgtEl>
                                        <p:attrNameLst>
                                          <p:attrName>style.visibility</p:attrName>
                                        </p:attrNameLst>
                                      </p:cBhvr>
                                      <p:to>
                                        <p:strVal val="visible"/>
                                      </p:to>
                                    </p:set>
                                    <p:anim calcmode="lin" valueType="num">
                                      <p:cBhvr additive="base">
                                        <p:cTn id="13" dur="5000" fill="hold"/>
                                        <p:tgtEl>
                                          <p:spTgt spid="1304580"/>
                                        </p:tgtEl>
                                        <p:attrNameLst>
                                          <p:attrName>ppt_x</p:attrName>
                                        </p:attrNameLst>
                                      </p:cBhvr>
                                      <p:tavLst>
                                        <p:tav tm="0">
                                          <p:val>
                                            <p:strVal val="#ppt_x"/>
                                          </p:val>
                                        </p:tav>
                                        <p:tav tm="100000">
                                          <p:val>
                                            <p:strVal val="#ppt_x"/>
                                          </p:val>
                                        </p:tav>
                                      </p:tavLst>
                                    </p:anim>
                                    <p:anim calcmode="lin" valueType="num">
                                      <p:cBhvr additive="base">
                                        <p:cTn id="14" dur="5000" fill="hold"/>
                                        <p:tgtEl>
                                          <p:spTgt spid="130458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4580"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F8482F-3084-EE23-E487-56045BDC2F0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3426810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6866" name="Picture 2" descr="I:\DEPTCOMM\Zamcomm\Jody\ChartsEPS\72 copy.jpg"/>
          <p:cNvPicPr>
            <a:picLocks noChangeAspect="1" noChangeArrowheads="1"/>
          </p:cNvPicPr>
          <p:nvPr/>
        </p:nvPicPr>
        <p:blipFill>
          <a:blip r:embed="rId3" cstate="print"/>
          <a:srcRect/>
          <a:stretch>
            <a:fillRect/>
          </a:stretch>
        </p:blipFill>
        <p:spPr bwMode="auto">
          <a:xfrm>
            <a:off x="0" y="-317634"/>
            <a:ext cx="12192000" cy="7632834"/>
          </a:xfrm>
          <a:prstGeom prst="rect">
            <a:avLst/>
          </a:prstGeom>
          <a:noFill/>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3236" name="Rectangle 4"/>
          <p:cNvSpPr>
            <a:spLocks noGrp="1" noChangeArrowheads="1"/>
          </p:cNvSpPr>
          <p:nvPr>
            <p:ph type="title"/>
          </p:nvPr>
        </p:nvSpPr>
        <p:spPr/>
        <p:txBody>
          <a:bodyPr/>
          <a:lstStyle/>
          <a:p>
            <a:r>
              <a:rPr lang="en-US" sz="6000" dirty="0">
                <a:effectLst>
                  <a:outerShdw blurRad="38100" dist="38100" dir="2700000" algn="tl">
                    <a:srgbClr val="000000">
                      <a:alpha val="43137"/>
                    </a:srgbClr>
                  </a:outerShdw>
                </a:effectLst>
              </a:rPr>
              <a:t>Council of Chalcedon (451)</a:t>
            </a:r>
          </a:p>
        </p:txBody>
      </p:sp>
      <p:sp>
        <p:nvSpPr>
          <p:cNvPr id="223237" name="Rectangle 5"/>
          <p:cNvSpPr>
            <a:spLocks noGrp="1" noChangeArrowheads="1"/>
          </p:cNvSpPr>
          <p:nvPr>
            <p:ph type="body" idx="1"/>
          </p:nvPr>
        </p:nvSpPr>
        <p:spPr/>
        <p:txBody>
          <a:bodyPr/>
          <a:lstStyle/>
          <a:p>
            <a:r>
              <a:rPr lang="en-US" sz="3600" b="1" dirty="0">
                <a:effectLst>
                  <a:outerShdw blurRad="38100" dist="38100" dir="2700000" algn="tl">
                    <a:srgbClr val="000000">
                      <a:alpha val="43137"/>
                    </a:srgbClr>
                  </a:outerShdw>
                </a:effectLst>
              </a:rPr>
              <a:t>Why?</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Monophysites</a:t>
            </a:r>
            <a:r>
              <a:rPr lang="en-US" sz="3600" dirty="0">
                <a:effectLst>
                  <a:outerShdw blurRad="38100" dist="38100" dir="2700000" algn="tl">
                    <a:srgbClr val="000000">
                      <a:alpha val="43137"/>
                    </a:srgbClr>
                  </a:outerShdw>
                </a:effectLst>
              </a:rPr>
              <a:t> claimed that Jesus’ divine nature swallowed up his human nature.</a:t>
            </a:r>
          </a:p>
          <a:p>
            <a:r>
              <a:rPr lang="en-US" sz="3600" b="1" dirty="0">
                <a:effectLst>
                  <a:outerShdw blurRad="38100" dist="38100" dir="2700000" algn="tl">
                    <a:srgbClr val="000000">
                      <a:alpha val="43137"/>
                    </a:srgbClr>
                  </a:outerShdw>
                </a:effectLst>
              </a:rPr>
              <a:t>What happened?</a:t>
            </a:r>
            <a:r>
              <a:rPr lang="en-US" sz="3600" dirty="0">
                <a:effectLst>
                  <a:outerShdw blurRad="38100" dist="38100" dir="2700000" algn="tl">
                    <a:srgbClr val="000000">
                      <a:alpha val="43137"/>
                    </a:srgbClr>
                  </a:outerShdw>
                </a:effectLst>
              </a:rPr>
              <a:t> Bishops affirmed that Jesus was one person with two natures: “Christ [is] ... recognized in two natures, without confusion, division, or separation ... but not as if Christ were parted into two persons.”</a:t>
            </a:r>
          </a:p>
        </p:txBody>
      </p:sp>
    </p:spTree>
    <p:extLst>
      <p:ext uri="{BB962C8B-B14F-4D97-AF65-F5344CB8AC3E}">
        <p14:creationId xmlns:p14="http://schemas.microsoft.com/office/powerpoint/2010/main" val="3633129991"/>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descr="Biblereference"/>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540675" name="Picture 3" descr="biblereferencetrajan"/>
          <p:cNvPicPr>
            <a:picLocks noChangeAspect="1" noChangeArrowheads="1"/>
          </p:cNvPicPr>
          <p:nvPr/>
        </p:nvPicPr>
        <p:blipFill>
          <a:blip r:embed="rId4" cstate="print"/>
          <a:srcRect/>
          <a:stretch>
            <a:fillRect/>
          </a:stretch>
        </p:blipFill>
        <p:spPr bwMode="auto">
          <a:xfrm>
            <a:off x="1828800" y="152401"/>
            <a:ext cx="8610600" cy="1025525"/>
          </a:xfrm>
          <a:prstGeom prst="rect">
            <a:avLst/>
          </a:prstGeom>
          <a:noFill/>
          <a:effectLst>
            <a:outerShdw dist="35921" dir="2700000" algn="ctr" rotWithShape="0">
              <a:srgbClr val="808080"/>
            </a:outerShdw>
          </a:effectLst>
        </p:spPr>
      </p:pic>
      <p:sp>
        <p:nvSpPr>
          <p:cNvPr id="296964" name="Rectangle 4"/>
          <p:cNvSpPr>
            <a:spLocks noChangeArrowheads="1"/>
          </p:cNvSpPr>
          <p:nvPr/>
        </p:nvSpPr>
        <p:spPr bwMode="auto">
          <a:xfrm>
            <a:off x="3429000" y="3048000"/>
            <a:ext cx="6705600" cy="334168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t>Then Jesus declared, “I am the bread of life. He who comes to me will never go hungry, and he who believes in me will never be thirsty.”</a:t>
            </a:r>
            <a:endParaRPr kumimoji="0" lang="en-US" sz="2400" b="0" i="0" u="none" strike="noStrike" kern="1200" cap="none" spc="0" normalizeH="0" baseline="0" noProof="0">
              <a:ln>
                <a:noFill/>
              </a:ln>
              <a:solidFill>
                <a:srgbClr val="FFFFFF"/>
              </a:solidFill>
              <a:effectLst/>
              <a:uLnTx/>
              <a:uFillTx/>
              <a:latin typeface="Verdana" pitchFamily="-108" charset="0"/>
              <a:ea typeface="ヒラギノ角ゴ Pro W3"/>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300" b="1" i="0" u="none" strike="noStrike" kern="1200" cap="none" spc="0" normalizeH="0" baseline="0" noProof="0">
                <a:ln>
                  <a:noFill/>
                </a:ln>
                <a:solidFill>
                  <a:srgbClr val="FFFFFF"/>
                </a:solidFill>
                <a:effectLst/>
                <a:uLnTx/>
                <a:uFillTx/>
                <a:latin typeface="Arial" charset="0"/>
                <a:ea typeface="ヒラギノ角ゴ Pro W3"/>
                <a:cs typeface="+mn-cs"/>
              </a:rPr>
              <a:t>			—John 6:35</a:t>
            </a:r>
          </a:p>
        </p:txBody>
      </p:sp>
      <p:pic>
        <p:nvPicPr>
          <p:cNvPr id="296965" name="Picture 6" descr="Roselogoteaching"/>
          <p:cNvPicPr>
            <a:picLocks noChangeAspect="1" noChangeArrowheads="1"/>
          </p:cNvPicPr>
          <p:nvPr/>
        </p:nvPicPr>
        <p:blipFill>
          <a:blip r:embed="rId5" cstate="print"/>
          <a:srcRect l="5263" t="12500"/>
          <a:stretch>
            <a:fillRect/>
          </a:stretch>
        </p:blipFill>
        <p:spPr bwMode="auto">
          <a:xfrm>
            <a:off x="9753600" y="6324600"/>
            <a:ext cx="914400" cy="533400"/>
          </a:xfrm>
          <a:prstGeom prst="rect">
            <a:avLst/>
          </a:prstGeom>
          <a:noFill/>
          <a:ln w="9525">
            <a:noFill/>
            <a:miter lim="800000"/>
            <a:headEnd/>
            <a:tailEnd/>
          </a:ln>
        </p:spPr>
      </p:pic>
    </p:spTree>
  </p:cSld>
  <p:clrMapOvr>
    <a:masterClrMapping/>
  </p:clrMapOvr>
  <p:transition spd="slow">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8914" name="Picture 2" descr="I:\DEPTCOMM\Zamcomm\Jody\ChartsEPS\73 copy.jpg"/>
          <p:cNvPicPr>
            <a:picLocks noChangeAspect="1" noChangeArrowheads="1"/>
          </p:cNvPicPr>
          <p:nvPr/>
        </p:nvPicPr>
        <p:blipFill>
          <a:blip r:embed="rId3" cstate="print"/>
          <a:srcRect/>
          <a:stretch>
            <a:fillRect/>
          </a:stretch>
        </p:blipFill>
        <p:spPr bwMode="auto">
          <a:xfrm>
            <a:off x="1" y="-481263"/>
            <a:ext cx="12192000" cy="7825339"/>
          </a:xfrm>
          <a:prstGeom prst="rect">
            <a:avLst/>
          </a:prstGeom>
          <a:noFill/>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1306626" name="Picture 2" descr="I:\DEPTCOMM\Zamcomm\Jody\ChartsEPS\66 copy.jpg"/>
          <p:cNvPicPr>
            <a:picLocks noChangeAspect="1" noChangeArrowheads="1"/>
          </p:cNvPicPr>
          <p:nvPr/>
        </p:nvPicPr>
        <p:blipFill>
          <a:blip r:embed="rId3" cstate="print"/>
          <a:srcRect/>
          <a:stretch>
            <a:fillRect/>
          </a:stretch>
        </p:blipFill>
        <p:spPr bwMode="auto">
          <a:xfrm>
            <a:off x="577516" y="413885"/>
            <a:ext cx="11097929" cy="6015791"/>
          </a:xfrm>
          <a:prstGeom prst="rect">
            <a:avLst/>
          </a:prstGeom>
          <a:noFill/>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1304578" name="Picture 2" descr="I:\DEPTCOMM\Zamcomm\Jody\ChartsEPS\65 copy.jpg"/>
          <p:cNvPicPr>
            <a:picLocks noChangeAspect="1" noChangeArrowheads="1"/>
          </p:cNvPicPr>
          <p:nvPr/>
        </p:nvPicPr>
        <p:blipFill>
          <a:blip r:embed="rId3" cstate="print"/>
          <a:srcRect/>
          <a:stretch>
            <a:fillRect/>
          </a:stretch>
        </p:blipFill>
        <p:spPr bwMode="auto">
          <a:xfrm>
            <a:off x="0" y="-519763"/>
            <a:ext cx="12192000" cy="7844588"/>
          </a:xfrm>
          <a:prstGeom prst="rect">
            <a:avLst/>
          </a:prstGeom>
          <a:noFill/>
        </p:spPr>
      </p:pic>
      <p:pic>
        <p:nvPicPr>
          <p:cNvPr id="1304579" name="Picture 3" descr="C:\Documents and Settings\Owner\My Documents\Educational Illustrations\teamwork.jpg"/>
          <p:cNvPicPr>
            <a:picLocks noChangeAspect="1" noChangeArrowheads="1"/>
          </p:cNvPicPr>
          <p:nvPr/>
        </p:nvPicPr>
        <p:blipFill>
          <a:blip r:embed="rId4" cstate="print"/>
          <a:srcRect/>
          <a:stretch>
            <a:fillRect/>
          </a:stretch>
        </p:blipFill>
        <p:spPr bwMode="auto">
          <a:xfrm>
            <a:off x="0" y="0"/>
            <a:ext cx="12191999" cy="6857999"/>
          </a:xfrm>
          <a:prstGeom prst="rect">
            <a:avLst/>
          </a:prstGeom>
          <a:noFill/>
        </p:spPr>
      </p:pic>
      <p:sp>
        <p:nvSpPr>
          <p:cNvPr id="1304580" name="WordArt 4" descr="Paper bag"/>
          <p:cNvSpPr>
            <a:spLocks noChangeArrowheads="1" noChangeShapeType="1" noTextEdit="1"/>
          </p:cNvSpPr>
          <p:nvPr/>
        </p:nvSpPr>
        <p:spPr bwMode="auto">
          <a:xfrm>
            <a:off x="4729164" y="3167064"/>
            <a:ext cx="2733675"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snowball effect</a:t>
            </a:r>
          </a:p>
        </p:txBody>
      </p:sp>
      <p:pic>
        <p:nvPicPr>
          <p:cNvPr id="5" name="Picture 4" descr="snowball.gif"/>
          <p:cNvPicPr>
            <a:picLocks noChangeAspect="1"/>
          </p:cNvPicPr>
          <p:nvPr/>
        </p:nvPicPr>
        <p:blipFill>
          <a:blip r:embed="rId6" cstate="print"/>
          <a:stretch>
            <a:fillRect/>
          </a:stretch>
        </p:blipFill>
        <p:spPr>
          <a:xfrm>
            <a:off x="1867301" y="413886"/>
            <a:ext cx="8460606" cy="4677878"/>
          </a:xfrm>
          <a:prstGeom prst="rect">
            <a:avLst/>
          </a:prstGeom>
        </p:spPr>
      </p:pic>
    </p:spTree>
    <p:extLst>
      <p:ext uri="{BB962C8B-B14F-4D97-AF65-F5344CB8AC3E}">
        <p14:creationId xmlns:p14="http://schemas.microsoft.com/office/powerpoint/2010/main" val="274563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1304580"/>
                                        </p:tgtEl>
                                        <p:attrNameLst>
                                          <p:attrName>style.visibility</p:attrName>
                                        </p:attrNameLst>
                                      </p:cBhvr>
                                      <p:to>
                                        <p:strVal val="visible"/>
                                      </p:to>
                                    </p:set>
                                    <p:anim calcmode="lin" valueType="num">
                                      <p:cBhvr additive="base">
                                        <p:cTn id="7" dur="5000" fill="hold"/>
                                        <p:tgtEl>
                                          <p:spTgt spid="1304580"/>
                                        </p:tgtEl>
                                        <p:attrNameLst>
                                          <p:attrName>ppt_x</p:attrName>
                                        </p:attrNameLst>
                                      </p:cBhvr>
                                      <p:tavLst>
                                        <p:tav tm="0">
                                          <p:val>
                                            <p:strVal val="#ppt_x"/>
                                          </p:val>
                                        </p:tav>
                                        <p:tav tm="100000">
                                          <p:val>
                                            <p:strVal val="#ppt_x"/>
                                          </p:val>
                                        </p:tav>
                                      </p:tavLst>
                                    </p:anim>
                                    <p:anim calcmode="lin" valueType="num">
                                      <p:cBhvr additive="base">
                                        <p:cTn id="8" dur="5000" fill="hold"/>
                                        <p:tgtEl>
                                          <p:spTgt spid="130458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4580"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27330" name="Picture 2" descr="The Council of Chalcedon reached the mature traditional formulation of Christ as both fully human and fully divine, having two natures &quot;without confusion, change, division, or separation.&quot;"/>
          <p:cNvPicPr>
            <a:picLocks noChangeAspect="1" noChangeArrowheads="1"/>
          </p:cNvPicPr>
          <p:nvPr/>
        </p:nvPicPr>
        <p:blipFill>
          <a:blip r:embed="rId4" cstate="print">
            <a:lum contrast="30000"/>
          </a:blip>
          <a:srcRect b="13887"/>
          <a:stretch>
            <a:fillRect/>
          </a:stretch>
        </p:blipFill>
        <p:spPr bwMode="auto">
          <a:xfrm>
            <a:off x="7069138" y="1295400"/>
            <a:ext cx="2913062" cy="4724400"/>
          </a:xfrm>
          <a:prstGeom prst="rect">
            <a:avLst/>
          </a:prstGeom>
          <a:noFill/>
          <a:ln w="57150" cmpd="thinThick">
            <a:solidFill>
              <a:srgbClr val="000000"/>
            </a:solidFill>
            <a:miter lim="800000"/>
            <a:headEnd/>
            <a:tailEnd/>
          </a:ln>
        </p:spPr>
      </p:pic>
      <p:sp>
        <p:nvSpPr>
          <p:cNvPr id="227333" name="Rectangle 5"/>
          <p:cNvSpPr>
            <a:spLocks noGrp="1" noChangeArrowheads="1"/>
          </p:cNvSpPr>
          <p:nvPr>
            <p:ph type="title"/>
          </p:nvPr>
        </p:nvSpPr>
        <p:spPr/>
        <p:txBody>
          <a:bodyPr/>
          <a:lstStyle/>
          <a:p>
            <a:r>
              <a:rPr lang="en-US" sz="4400" dirty="0">
                <a:effectLst>
                  <a:outerShdw blurRad="38100" dist="38100" dir="2700000" algn="tl">
                    <a:srgbClr val="000000">
                      <a:alpha val="43137"/>
                    </a:srgbClr>
                  </a:outerShdw>
                </a:effectLst>
              </a:rPr>
              <a:t>Council of Constantinople II (Again 553)</a:t>
            </a:r>
          </a:p>
        </p:txBody>
      </p:sp>
      <p:sp>
        <p:nvSpPr>
          <p:cNvPr id="227334" name="Rectangle 6"/>
          <p:cNvSpPr>
            <a:spLocks noGrp="1" noChangeArrowheads="1"/>
          </p:cNvSpPr>
          <p:nvPr>
            <p:ph type="body" idx="1"/>
          </p:nvPr>
        </p:nvSpPr>
        <p:spPr>
          <a:xfrm>
            <a:off x="2590800" y="990600"/>
            <a:ext cx="4343400" cy="5334000"/>
          </a:xfrm>
        </p:spPr>
        <p:txBody>
          <a:bodyPr/>
          <a:lstStyle/>
          <a:p>
            <a:r>
              <a:rPr lang="en-US" sz="3600" b="1" dirty="0">
                <a:effectLst>
                  <a:outerShdw blurRad="38100" dist="38100" dir="2700000" algn="tl">
                    <a:srgbClr val="000000">
                      <a:alpha val="43137"/>
                    </a:srgbClr>
                  </a:outerShdw>
                </a:effectLst>
              </a:rPr>
              <a:t>Why?</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Monophysite</a:t>
            </a:r>
            <a:r>
              <a:rPr lang="en-US" sz="3600" dirty="0">
                <a:effectLst>
                  <a:outerShdw blurRad="38100" dist="38100" dir="2700000" algn="tl">
                    <a:srgbClr val="000000">
                      <a:alpha val="43137"/>
                    </a:srgbClr>
                  </a:outerShdw>
                </a:effectLst>
              </a:rPr>
              <a:t> theology became popular again.</a:t>
            </a:r>
          </a:p>
          <a:p>
            <a:r>
              <a:rPr lang="en-US" sz="3600" b="1" dirty="0">
                <a:effectLst>
                  <a:outerShdw blurRad="38100" dist="38100" dir="2700000" algn="tl">
                    <a:srgbClr val="000000">
                      <a:alpha val="43137"/>
                    </a:srgbClr>
                  </a:outerShdw>
                </a:effectLst>
              </a:rPr>
              <a:t>What happened?</a:t>
            </a:r>
            <a:r>
              <a:rPr lang="en-US" sz="3600" dirty="0">
                <a:effectLst>
                  <a:outerShdw blurRad="38100" dist="38100" dir="2700000" algn="tl">
                    <a:srgbClr val="000000">
                      <a:alpha val="43137"/>
                    </a:srgbClr>
                  </a:outerShdw>
                </a:effectLst>
              </a:rPr>
              <a:t> </a:t>
            </a:r>
            <a:r>
              <a:rPr lang="en-US" sz="3600" b="1" dirty="0">
                <a:solidFill>
                  <a:srgbClr val="C00000"/>
                </a:solidFill>
                <a:effectLst>
                  <a:outerShdw blurRad="38100" dist="38100" dir="2700000" algn="tl">
                    <a:srgbClr val="000000">
                      <a:alpha val="43137"/>
                    </a:srgbClr>
                  </a:outerShdw>
                </a:effectLst>
              </a:rPr>
              <a:t>The council denounced both Nestorians and </a:t>
            </a:r>
            <a:r>
              <a:rPr lang="en-US" sz="3600" b="1" dirty="0" err="1">
                <a:solidFill>
                  <a:srgbClr val="C00000"/>
                </a:solidFill>
                <a:effectLst>
                  <a:outerShdw blurRad="38100" dist="38100" dir="2700000" algn="tl">
                    <a:srgbClr val="000000">
                      <a:alpha val="43137"/>
                    </a:srgbClr>
                  </a:outerShdw>
                </a:effectLst>
              </a:rPr>
              <a:t>Monophysites</a:t>
            </a:r>
            <a:r>
              <a:rPr lang="en-US" sz="3600" b="1" dirty="0">
                <a:solidFill>
                  <a:srgbClr val="C0000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0864282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27330"/>
                                        </p:tgtEl>
                                        <p:attrNameLst>
                                          <p:attrName>style.visibility</p:attrName>
                                        </p:attrNameLst>
                                      </p:cBhvr>
                                      <p:to>
                                        <p:strVal val="visible"/>
                                      </p:to>
                                    </p:set>
                                    <p:animEffect transition="in" filter="circle(out)">
                                      <p:cBhvr>
                                        <p:cTn id="7" dur="500"/>
                                        <p:tgtEl>
                                          <p:spTgt spid="227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8178" name="Picture 2" descr="I:\DEPTCOMM\Zamcomm\Jody\ChartsEPS\57copy.jpg"/>
          <p:cNvPicPr>
            <a:picLocks noChangeAspect="1" noChangeArrowheads="1"/>
          </p:cNvPicPr>
          <p:nvPr/>
        </p:nvPicPr>
        <p:blipFill>
          <a:blip r:embed="rId3" cstate="print"/>
          <a:srcRect/>
          <a:stretch>
            <a:fillRect/>
          </a:stretch>
        </p:blipFill>
        <p:spPr bwMode="auto">
          <a:xfrm>
            <a:off x="231006" y="-577517"/>
            <a:ext cx="11704320" cy="8114097"/>
          </a:xfrm>
          <a:prstGeom prst="rect">
            <a:avLst/>
          </a:prstGeom>
          <a:solidFill>
            <a:srgbClr val="FFFFFF"/>
          </a:solidFill>
        </p:spPr>
      </p:pic>
      <p:pic>
        <p:nvPicPr>
          <p:cNvPr id="2" name="Picture 1">
            <a:extLst>
              <a:ext uri="{FF2B5EF4-FFF2-40B4-BE49-F238E27FC236}">
                <a16:creationId xmlns:a16="http://schemas.microsoft.com/office/drawing/2014/main" id="{96A33B88-0608-4E68-B23B-9284E70026A8}"/>
              </a:ext>
            </a:extLst>
          </p:cNvPr>
          <p:cNvPicPr>
            <a:picLocks noChangeAspect="1"/>
          </p:cNvPicPr>
          <p:nvPr/>
        </p:nvPicPr>
        <p:blipFill>
          <a:blip r:embed="rId4"/>
          <a:stretch>
            <a:fillRect/>
          </a:stretch>
        </p:blipFill>
        <p:spPr>
          <a:xfrm>
            <a:off x="1155032" y="1713296"/>
            <a:ext cx="9904395" cy="4166394"/>
          </a:xfrm>
          <a:prstGeom prst="rect">
            <a:avLst/>
          </a:prstGeom>
        </p:spPr>
      </p:pic>
      <p:sp>
        <p:nvSpPr>
          <p:cNvPr id="3" name="WordArt 5">
            <a:extLst>
              <a:ext uri="{FF2B5EF4-FFF2-40B4-BE49-F238E27FC236}">
                <a16:creationId xmlns:a16="http://schemas.microsoft.com/office/drawing/2014/main" id="{84D035C3-9029-F76A-7AA0-B84B63B259BB}"/>
              </a:ext>
            </a:extLst>
          </p:cNvPr>
          <p:cNvSpPr>
            <a:spLocks noChangeArrowheads="1" noChangeShapeType="1" noTextEdit="1"/>
          </p:cNvSpPr>
          <p:nvPr/>
        </p:nvSpPr>
        <p:spPr bwMode="auto">
          <a:xfrm>
            <a:off x="1241660" y="5313145"/>
            <a:ext cx="9586762" cy="490889"/>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 2nd Nicaea Last Ecumenical Of Eastern Church</a:t>
            </a:r>
          </a:p>
        </p:txBody>
      </p:sp>
      <p:sp>
        <p:nvSpPr>
          <p:cNvPr id="4" name="WordArt 3">
            <a:extLst>
              <a:ext uri="{FF2B5EF4-FFF2-40B4-BE49-F238E27FC236}">
                <a16:creationId xmlns:a16="http://schemas.microsoft.com/office/drawing/2014/main" id="{395BB9A8-9876-C86A-D903-970B9976BECD}"/>
              </a:ext>
            </a:extLst>
          </p:cNvPr>
          <p:cNvSpPr>
            <a:spLocks noChangeArrowheads="1" noChangeShapeType="1" noTextEdit="1"/>
          </p:cNvSpPr>
          <p:nvPr/>
        </p:nvSpPr>
        <p:spPr bwMode="auto">
          <a:xfrm>
            <a:off x="1363578" y="4375355"/>
            <a:ext cx="9551472" cy="937791"/>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 After 1123, Councils Are For Purposes Of The Pope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fmla="#ppt_w*sin(2.5*pi*$)">
                                          <p:val>
                                            <p:fltVal val="0"/>
                                          </p:val>
                                        </p:tav>
                                        <p:tav tm="100000">
                                          <p:val>
                                            <p:fltVal val="1"/>
                                          </p:val>
                                        </p:tav>
                                      </p:tavLst>
                                    </p:anim>
                                    <p:anim calcmode="lin" valueType="num">
                                      <p:cBhvr>
                                        <p:cTn id="8" dur="5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79747" name="Rectangle 3"/>
          <p:cNvSpPr>
            <a:spLocks noGrp="1" noChangeArrowheads="1"/>
          </p:cNvSpPr>
          <p:nvPr>
            <p:ph type="body" idx="1"/>
          </p:nvPr>
        </p:nvSpPr>
        <p:spPr>
          <a:xfrm>
            <a:off x="0" y="4343400"/>
            <a:ext cx="12192000" cy="2514600"/>
          </a:xfrm>
          <a:solidFill>
            <a:schemeClr val="accent2"/>
          </a:solidFill>
        </p:spPr>
        <p:txBody>
          <a:bodyPr/>
          <a:lstStyle/>
          <a:p>
            <a:pPr>
              <a:lnSpc>
                <a:spcPct val="90000"/>
              </a:lnSpc>
            </a:pPr>
            <a:endParaRPr lang="en-US" sz="1400" dirty="0"/>
          </a:p>
          <a:p>
            <a:pPr>
              <a:lnSpc>
                <a:spcPct val="90000"/>
              </a:lnSpc>
            </a:pPr>
            <a:endParaRPr lang="en-US" sz="2400" b="1" dirty="0">
              <a:solidFill>
                <a:srgbClr val="FF6600"/>
              </a:solidFill>
              <a:effectLst>
                <a:outerShdw blurRad="38100" dist="38100" dir="2700000" algn="tl">
                  <a:srgbClr val="000000"/>
                </a:outerShdw>
              </a:effectLst>
            </a:endParaRPr>
          </a:p>
          <a:p>
            <a:pPr>
              <a:lnSpc>
                <a:spcPct val="90000"/>
              </a:lnSpc>
              <a:buFontTx/>
              <a:buBlip>
                <a:blip r:embed="rId4"/>
              </a:buBlip>
            </a:pPr>
            <a:r>
              <a:rPr lang="en-US" sz="2400" b="1" dirty="0">
                <a:solidFill>
                  <a:srgbClr val="FF6600"/>
                </a:solidFill>
                <a:effectLst>
                  <a:outerShdw blurRad="38100" dist="38100" dir="2700000" algn="tl">
                    <a:srgbClr val="000000"/>
                  </a:outerShdw>
                </a:effectLst>
              </a:rPr>
              <a:t> THE GREEK ORTHODOX CHURCHES RECOGNIZE THE FIRST SEVEN </a:t>
            </a:r>
          </a:p>
          <a:p>
            <a:pPr>
              <a:lnSpc>
                <a:spcPct val="90000"/>
              </a:lnSpc>
              <a:buFontTx/>
              <a:buBlip>
                <a:blip r:embed="rId4"/>
              </a:buBlip>
            </a:pPr>
            <a:r>
              <a:rPr lang="en-US" sz="2400" b="1" dirty="0">
                <a:solidFill>
                  <a:srgbClr val="FF6600"/>
                </a:solidFill>
                <a:effectLst>
                  <a:outerShdw blurRad="38100" dist="38100" dir="2700000" algn="tl">
                    <a:srgbClr val="000000"/>
                  </a:outerShdw>
                </a:effectLst>
              </a:rPr>
              <a:t> ARMENIAN ORTHODOX CHURCHES  RECOGNIZE THE FIRST THREE</a:t>
            </a:r>
          </a:p>
          <a:p>
            <a:pPr>
              <a:lnSpc>
                <a:spcPct val="90000"/>
              </a:lnSpc>
              <a:buFontTx/>
              <a:buBlip>
                <a:blip r:embed="rId4"/>
              </a:buBlip>
            </a:pPr>
            <a:r>
              <a:rPr lang="en-US" sz="2400" b="1" dirty="0">
                <a:solidFill>
                  <a:srgbClr val="FF6600"/>
                </a:solidFill>
                <a:effectLst>
                  <a:outerShdw blurRad="38100" dist="38100" dir="2700000" algn="tl">
                    <a:srgbClr val="000000"/>
                  </a:outerShdw>
                </a:effectLst>
              </a:rPr>
              <a:t> THE ETHIOPIAN COPTIC CHURCHES RECOGNIZE THE FIRST THREE</a:t>
            </a:r>
          </a:p>
          <a:p>
            <a:pPr>
              <a:lnSpc>
                <a:spcPct val="90000"/>
              </a:lnSpc>
              <a:buFontTx/>
              <a:buBlip>
                <a:blip r:embed="rId4"/>
              </a:buBlip>
            </a:pPr>
            <a:r>
              <a:rPr lang="en-US" sz="2400" b="1" dirty="0">
                <a:solidFill>
                  <a:srgbClr val="FF6600"/>
                </a:solidFill>
                <a:effectLst>
                  <a:outerShdw blurRad="38100" dist="38100" dir="2700000" algn="tl">
                    <a:srgbClr val="000000"/>
                  </a:outerShdw>
                </a:effectLst>
              </a:rPr>
              <a:t> SCHISMATIC  NESTORIAN  CHURCHES RECOGNIZE THE FIRST TWO</a:t>
            </a:r>
            <a:endParaRPr lang="en-US" sz="2400" dirty="0"/>
          </a:p>
        </p:txBody>
      </p:sp>
      <p:graphicFrame>
        <p:nvGraphicFramePr>
          <p:cNvPr id="5279748" name="Object 4"/>
          <p:cNvGraphicFramePr>
            <a:graphicFrameLocks noGrp="1" noChangeAspect="1"/>
          </p:cNvGraphicFramePr>
          <p:nvPr>
            <p:ph type="title"/>
          </p:nvPr>
        </p:nvGraphicFramePr>
        <p:xfrm>
          <a:off x="339365" y="160255"/>
          <a:ext cx="11462993" cy="2177591"/>
        </p:xfrm>
        <a:graphic>
          <a:graphicData uri="http://schemas.openxmlformats.org/presentationml/2006/ole">
            <mc:AlternateContent xmlns:mc="http://schemas.openxmlformats.org/markup-compatibility/2006">
              <mc:Choice xmlns:v="urn:schemas-microsoft-com:vml" Requires="v">
                <p:oleObj name="Slide" r:id="rId5" imgW="4572000" imgH="3429000" progId="PowerPoint.Slide.8">
                  <p:embed/>
                </p:oleObj>
              </mc:Choice>
              <mc:Fallback>
                <p:oleObj name="Slide" r:id="rId5" imgW="4572000" imgH="3429000" progId="PowerPoint.Slide.8">
                  <p:embed/>
                  <p:pic>
                    <p:nvPicPr>
                      <p:cNvPr id="527974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365" y="160255"/>
                        <a:ext cx="11462993" cy="2177591"/>
                      </a:xfrm>
                      <a:prstGeom prst="rect">
                        <a:avLst/>
                      </a:prstGeom>
                      <a:noFill/>
                      <a:ln>
                        <a:noFill/>
                      </a:ln>
                      <a:effectLst/>
                    </p:spPr>
                  </p:pic>
                </p:oleObj>
              </mc:Fallback>
            </mc:AlternateContent>
          </a:graphicData>
        </a:graphic>
      </p:graphicFrame>
      <p:sp>
        <p:nvSpPr>
          <p:cNvPr id="5279749" name="WordArt 5"/>
          <p:cNvSpPr>
            <a:spLocks noChangeArrowheads="1" noChangeShapeType="1" noTextEdit="1"/>
          </p:cNvSpPr>
          <p:nvPr/>
        </p:nvSpPr>
        <p:spPr bwMode="auto">
          <a:xfrm>
            <a:off x="339365" y="2514600"/>
            <a:ext cx="11462993"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Different Eastern Churches Accept Different  Councils</a:t>
            </a:r>
          </a:p>
        </p:txBody>
      </p:sp>
    </p:spTree>
    <p:extLst>
      <p:ext uri="{BB962C8B-B14F-4D97-AF65-F5344CB8AC3E}">
        <p14:creationId xmlns:p14="http://schemas.microsoft.com/office/powerpoint/2010/main" val="212431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279749"/>
                                        </p:tgtEl>
                                        <p:attrNameLst>
                                          <p:attrName>style.visibility</p:attrName>
                                        </p:attrNameLst>
                                      </p:cBhvr>
                                      <p:to>
                                        <p:strVal val="visible"/>
                                      </p:to>
                                    </p:set>
                                    <p:anim calcmode="lin" valueType="num">
                                      <p:cBhvr>
                                        <p:cTn id="7" dur="500" fill="hold"/>
                                        <p:tgtEl>
                                          <p:spTgt spid="5279749"/>
                                        </p:tgtEl>
                                        <p:attrNameLst>
                                          <p:attrName>ppt_w</p:attrName>
                                        </p:attrNameLst>
                                      </p:cBhvr>
                                      <p:tavLst>
                                        <p:tav tm="0">
                                          <p:val>
                                            <p:fltVal val="0"/>
                                          </p:val>
                                        </p:tav>
                                        <p:tav tm="100000">
                                          <p:val>
                                            <p:strVal val="#ppt_w"/>
                                          </p:val>
                                        </p:tav>
                                      </p:tavLst>
                                    </p:anim>
                                    <p:anim calcmode="lin" valueType="num">
                                      <p:cBhvr>
                                        <p:cTn id="8" dur="500" fill="hold"/>
                                        <p:tgtEl>
                                          <p:spTgt spid="5279749"/>
                                        </p:tgtEl>
                                        <p:attrNameLst>
                                          <p:attrName>ppt_h</p:attrName>
                                        </p:attrNameLst>
                                      </p:cBhvr>
                                      <p:tavLst>
                                        <p:tav tm="0">
                                          <p:val>
                                            <p:fltVal val="0"/>
                                          </p:val>
                                        </p:tav>
                                        <p:tav tm="100000">
                                          <p:val>
                                            <p:strVal val="#ppt_h"/>
                                          </p:val>
                                        </p:tav>
                                      </p:tavLst>
                                    </p:anim>
                                    <p:anim calcmode="lin" valueType="num">
                                      <p:cBhvr>
                                        <p:cTn id="9" dur="500" fill="hold"/>
                                        <p:tgtEl>
                                          <p:spTgt spid="5279749"/>
                                        </p:tgtEl>
                                        <p:attrNameLst>
                                          <p:attrName>ppt_x</p:attrName>
                                        </p:attrNameLst>
                                      </p:cBhvr>
                                      <p:tavLst>
                                        <p:tav tm="0">
                                          <p:val>
                                            <p:fltVal val="0.5"/>
                                          </p:val>
                                        </p:tav>
                                        <p:tav tm="100000">
                                          <p:val>
                                            <p:strVal val="#ppt_x"/>
                                          </p:val>
                                        </p:tav>
                                      </p:tavLst>
                                    </p:anim>
                                    <p:anim calcmode="lin" valueType="num">
                                      <p:cBhvr>
                                        <p:cTn id="10" dur="500" fill="hold"/>
                                        <p:tgtEl>
                                          <p:spTgt spid="5279749"/>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iterate type="lt">
                                    <p:tmPct val="100000"/>
                                  </p:iterate>
                                  <p:childTnLst>
                                    <p:set>
                                      <p:cBhvr>
                                        <p:cTn id="14" dur="1" fill="hold">
                                          <p:stCondLst>
                                            <p:cond delay="0"/>
                                          </p:stCondLst>
                                        </p:cTn>
                                        <p:tgtEl>
                                          <p:spTgt spid="5279747">
                                            <p:txEl>
                                              <p:pRg st="2" end="2"/>
                                            </p:txEl>
                                          </p:spTgt>
                                        </p:tgtEl>
                                        <p:attrNameLst>
                                          <p:attrName>style.visibility</p:attrName>
                                        </p:attrNameLst>
                                      </p:cBhvr>
                                      <p:to>
                                        <p:strVal val="visible"/>
                                      </p:to>
                                    </p:set>
                                    <p:anim calcmode="lin" valueType="num">
                                      <p:cBhvr additive="base">
                                        <p:cTn id="15" dur="75" fill="hold"/>
                                        <p:tgtEl>
                                          <p:spTgt spid="5279747">
                                            <p:txEl>
                                              <p:pRg st="2" end="2"/>
                                            </p:txEl>
                                          </p:spTgt>
                                        </p:tgtEl>
                                        <p:attrNameLst>
                                          <p:attrName>ppt_x</p:attrName>
                                        </p:attrNameLst>
                                      </p:cBhvr>
                                      <p:tavLst>
                                        <p:tav tm="0">
                                          <p:val>
                                            <p:strVal val="#ppt_x"/>
                                          </p:val>
                                        </p:tav>
                                        <p:tav tm="100000">
                                          <p:val>
                                            <p:strVal val="#ppt_x"/>
                                          </p:val>
                                        </p:tav>
                                      </p:tavLst>
                                    </p:anim>
                                    <p:anim calcmode="lin" valueType="num">
                                      <p:cBhvr additive="base">
                                        <p:cTn id="16" dur="75" fill="hold"/>
                                        <p:tgtEl>
                                          <p:spTgt spid="5279747">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laser.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iterate type="lt">
                                    <p:tmPct val="100000"/>
                                  </p:iterate>
                                  <p:childTnLst>
                                    <p:set>
                                      <p:cBhvr>
                                        <p:cTn id="20" dur="1" fill="hold">
                                          <p:stCondLst>
                                            <p:cond delay="0"/>
                                          </p:stCondLst>
                                        </p:cTn>
                                        <p:tgtEl>
                                          <p:spTgt spid="5279747">
                                            <p:txEl>
                                              <p:pRg st="3" end="3"/>
                                            </p:txEl>
                                          </p:spTgt>
                                        </p:tgtEl>
                                        <p:attrNameLst>
                                          <p:attrName>style.visibility</p:attrName>
                                        </p:attrNameLst>
                                      </p:cBhvr>
                                      <p:to>
                                        <p:strVal val="visible"/>
                                      </p:to>
                                    </p:set>
                                    <p:anim calcmode="lin" valueType="num">
                                      <p:cBhvr additive="base">
                                        <p:cTn id="21" dur="75" fill="hold"/>
                                        <p:tgtEl>
                                          <p:spTgt spid="5279747">
                                            <p:txEl>
                                              <p:pRg st="3" end="3"/>
                                            </p:txEl>
                                          </p:spTgt>
                                        </p:tgtEl>
                                        <p:attrNameLst>
                                          <p:attrName>ppt_x</p:attrName>
                                        </p:attrNameLst>
                                      </p:cBhvr>
                                      <p:tavLst>
                                        <p:tav tm="0">
                                          <p:val>
                                            <p:strVal val="#ppt_x"/>
                                          </p:val>
                                        </p:tav>
                                        <p:tav tm="100000">
                                          <p:val>
                                            <p:strVal val="#ppt_x"/>
                                          </p:val>
                                        </p:tav>
                                      </p:tavLst>
                                    </p:anim>
                                    <p:anim calcmode="lin" valueType="num">
                                      <p:cBhvr additive="base">
                                        <p:cTn id="22" dur="75" fill="hold"/>
                                        <p:tgtEl>
                                          <p:spTgt spid="5279747">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iterate type="lt">
                                    <p:tmPct val="100000"/>
                                  </p:iterate>
                                  <p:childTnLst>
                                    <p:set>
                                      <p:cBhvr>
                                        <p:cTn id="26" dur="1" fill="hold">
                                          <p:stCondLst>
                                            <p:cond delay="0"/>
                                          </p:stCondLst>
                                        </p:cTn>
                                        <p:tgtEl>
                                          <p:spTgt spid="5279747">
                                            <p:txEl>
                                              <p:pRg st="4" end="4"/>
                                            </p:txEl>
                                          </p:spTgt>
                                        </p:tgtEl>
                                        <p:attrNameLst>
                                          <p:attrName>style.visibility</p:attrName>
                                        </p:attrNameLst>
                                      </p:cBhvr>
                                      <p:to>
                                        <p:strVal val="visible"/>
                                      </p:to>
                                    </p:set>
                                    <p:anim calcmode="lin" valueType="num">
                                      <p:cBhvr additive="base">
                                        <p:cTn id="27" dur="75" fill="hold"/>
                                        <p:tgtEl>
                                          <p:spTgt spid="5279747">
                                            <p:txEl>
                                              <p:pRg st="4" end="4"/>
                                            </p:txEl>
                                          </p:spTgt>
                                        </p:tgtEl>
                                        <p:attrNameLst>
                                          <p:attrName>ppt_x</p:attrName>
                                        </p:attrNameLst>
                                      </p:cBhvr>
                                      <p:tavLst>
                                        <p:tav tm="0">
                                          <p:val>
                                            <p:strVal val="#ppt_x"/>
                                          </p:val>
                                        </p:tav>
                                        <p:tav tm="100000">
                                          <p:val>
                                            <p:strVal val="#ppt_x"/>
                                          </p:val>
                                        </p:tav>
                                      </p:tavLst>
                                    </p:anim>
                                    <p:anim calcmode="lin" valueType="num">
                                      <p:cBhvr additive="base">
                                        <p:cTn id="28" dur="75" fill="hold"/>
                                        <p:tgtEl>
                                          <p:spTgt spid="5279747">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iterate type="lt">
                                    <p:tmPct val="100000"/>
                                  </p:iterate>
                                  <p:childTnLst>
                                    <p:set>
                                      <p:cBhvr>
                                        <p:cTn id="32" dur="1" fill="hold">
                                          <p:stCondLst>
                                            <p:cond delay="0"/>
                                          </p:stCondLst>
                                        </p:cTn>
                                        <p:tgtEl>
                                          <p:spTgt spid="5279747">
                                            <p:txEl>
                                              <p:pRg st="5" end="5"/>
                                            </p:txEl>
                                          </p:spTgt>
                                        </p:tgtEl>
                                        <p:attrNameLst>
                                          <p:attrName>style.visibility</p:attrName>
                                        </p:attrNameLst>
                                      </p:cBhvr>
                                      <p:to>
                                        <p:strVal val="visible"/>
                                      </p:to>
                                    </p:set>
                                    <p:anim calcmode="lin" valueType="num">
                                      <p:cBhvr additive="base">
                                        <p:cTn id="33" dur="75" fill="hold"/>
                                        <p:tgtEl>
                                          <p:spTgt spid="5279747">
                                            <p:txEl>
                                              <p:pRg st="5" end="5"/>
                                            </p:txEl>
                                          </p:spTgt>
                                        </p:tgtEl>
                                        <p:attrNameLst>
                                          <p:attrName>ppt_x</p:attrName>
                                        </p:attrNameLst>
                                      </p:cBhvr>
                                      <p:tavLst>
                                        <p:tav tm="0">
                                          <p:val>
                                            <p:strVal val="#ppt_x"/>
                                          </p:val>
                                        </p:tav>
                                        <p:tav tm="100000">
                                          <p:val>
                                            <p:strVal val="#ppt_x"/>
                                          </p:val>
                                        </p:tav>
                                      </p:tavLst>
                                    </p:anim>
                                    <p:anim calcmode="lin" valueType="num">
                                      <p:cBhvr additive="base">
                                        <p:cTn id="34" dur="75" fill="hold"/>
                                        <p:tgtEl>
                                          <p:spTgt spid="5279747">
                                            <p:txEl>
                                              <p:pRg st="5" end="5"/>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9747" grpId="0" build="p" autoUpdateAnimBg="0"/>
      <p:bldP spid="5279749"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Here_at_the_Center_by_hibbary.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593890" y="381001"/>
            <a:ext cx="10963372"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Christian Divisions Costs Half The World</a:t>
            </a:r>
          </a:p>
        </p:txBody>
      </p:sp>
      <p:sp>
        <p:nvSpPr>
          <p:cNvPr id="5" name="TextBox 4"/>
          <p:cNvSpPr txBox="1"/>
          <p:nvPr/>
        </p:nvSpPr>
        <p:spPr>
          <a:xfrm>
            <a:off x="1676400" y="1143001"/>
            <a:ext cx="8763000" cy="56938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“Christian divisions go far toward explaining the swift collapse of the Roman position in the Middle East, where popular sentiment leaned so heavily toward either the </a:t>
            </a:r>
            <a:r>
              <a:rPr kumimoji="0" lang="en-US" sz="2400" b="1" i="0" u="none" strike="noStrike" kern="1200" cap="none" spc="0" normalizeH="0" baseline="0" noProof="0" dirty="0" err="1">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Monophysite</a:t>
            </a: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or Nestorian churches.  Repeatedly,  writers from these traditions describe the relief which local inhabitants greeted the Arab conquerors,  who promised an end to the heavy-handed regime of the Roman Empire,  and    the </a:t>
            </a:r>
            <a:r>
              <a:rPr kumimoji="0" lang="en-US" sz="2400" b="1" i="0" u="none" strike="noStrike" kern="1200" cap="none" spc="0" normalizeH="0" baseline="0" noProof="0" dirty="0" err="1">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Chalcedonian</a:t>
            </a: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order.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At least in the early decades of the new order,  most Christians saw little reason  to change their opinion.  Muslims cared nothing for the sectarian divisions among their Christian subjects,  provided they respected Muslim authority and paid their taxes on 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The first century or so after the conquest marked something like a golden age for the Christian communities,  who were now free of Roman oppression.”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Source:  Pages 263-4,  Philip Jenkins’ “Jesus Wars</a:t>
            </a:r>
            <a:r>
              <a:rPr kumimoji="0" lang="en-US" sz="28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262756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mph" presetSubtype="0" fill="hold" nodeType="clickEffect">
                                  <p:stCondLst>
                                    <p:cond delay="0"/>
                                  </p:stCondLst>
                                  <p:childTnLst>
                                    <p:animClr clrSpc="rgb" dir="cw">
                                      <p:cBhvr override="childStyle">
                                        <p:cTn id="11" dur="1900" fill="hold">
                                          <p:stCondLst>
                                            <p:cond delay="100"/>
                                          </p:stCondLst>
                                        </p:cTn>
                                        <p:tgtEl>
                                          <p:spTgt spid="4">
                                            <p:txEl>
                                              <p:pRg st="0" end="0"/>
                                            </p:txEl>
                                          </p:spTgt>
                                        </p:tgtEl>
                                        <p:attrNameLst>
                                          <p:attrName>style.color</p:attrName>
                                        </p:attrNameLst>
                                      </p:cBhvr>
                                      <p:to>
                                        <a:schemeClr val="accent2"/>
                                      </p:to>
                                    </p:animClr>
                                    <p:animClr clrSpc="rgb" dir="cw">
                                      <p:cBhvr>
                                        <p:cTn id="12" dur="1900" fill="hold">
                                          <p:stCondLst>
                                            <p:cond delay="100"/>
                                          </p:stCondLst>
                                        </p:cTn>
                                        <p:tgtEl>
                                          <p:spTgt spid="4">
                                            <p:txEl>
                                              <p:pRg st="0" end="0"/>
                                            </p:txEl>
                                          </p:spTgt>
                                        </p:tgtEl>
                                        <p:attrNameLst>
                                          <p:attrName>fillColor</p:attrName>
                                        </p:attrNameLst>
                                      </p:cBhvr>
                                      <p:to>
                                        <a:schemeClr val="accent2"/>
                                      </p:to>
                                    </p:animClr>
                                    <p:set>
                                      <p:cBhvr>
                                        <p:cTn id="13" dur="1900" fill="hold">
                                          <p:stCondLst>
                                            <p:cond delay="100"/>
                                          </p:stCondLst>
                                        </p:cTn>
                                        <p:tgtEl>
                                          <p:spTgt spid="4">
                                            <p:txEl>
                                              <p:pRg st="0" end="0"/>
                                            </p:txEl>
                                          </p:spTgt>
                                        </p:tgtEl>
                                        <p:attrNameLst>
                                          <p:attrName>fill.type</p:attrName>
                                        </p:attrNameLst>
                                      </p:cBhvr>
                                      <p:to>
                                        <p:strVal val="solid"/>
                                      </p:to>
                                    </p:set>
                                    <p:set>
                                      <p:cBhvr>
                                        <p:cTn id="14" dur="1900" fill="hold">
                                          <p:stCondLst>
                                            <p:cond delay="100"/>
                                          </p:stCondLst>
                                        </p:cTn>
                                        <p:tgtEl>
                                          <p:spTgt spid="4">
                                            <p:txEl>
                                              <p:pRg st="0" end="0"/>
                                            </p:txEl>
                                          </p:spTgt>
                                        </p:tgtEl>
                                        <p:attrNameLst>
                                          <p:attrName>fill.on</p:attrName>
                                        </p:attrNameLst>
                                      </p:cBhvr>
                                      <p:to>
                                        <p:strVal val="true"/>
                                      </p:to>
                                    </p:set>
                                    <p:animScale>
                                      <p:cBhvr>
                                        <p:cTn id="15" dur="200" fill="hold">
                                          <p:stCondLst>
                                            <p:cond delay="0"/>
                                          </p:stCondLst>
                                        </p:cTn>
                                        <p:tgtEl>
                                          <p:spTgt spid="4">
                                            <p:txEl>
                                              <p:pRg st="0" end="0"/>
                                            </p:txEl>
                                          </p:spTgt>
                                        </p:tgtEl>
                                      </p:cBhvr>
                                      <p:from x="100000" y="100000"/>
                                      <p:to x="100000" y="5000"/>
                                    </p:animScale>
                                    <p:animScale>
                                      <p:cBhvr>
                                        <p:cTn id="16" dur="200" fill="hold">
                                          <p:stCondLst>
                                            <p:cond delay="200"/>
                                          </p:stCondLst>
                                        </p:cTn>
                                        <p:tgtEl>
                                          <p:spTgt spid="4">
                                            <p:txEl>
                                              <p:pRg st="0" end="0"/>
                                            </p:txEl>
                                          </p:spTgt>
                                        </p:tgtEl>
                                      </p:cBhvr>
                                      <p:from x="100000" y="5000"/>
                                      <p:to x="120000" y="150000"/>
                                    </p:animScale>
                                    <p:animScale>
                                      <p:cBhvr>
                                        <p:cTn id="17" dur="600" fill="hold">
                                          <p:stCondLst>
                                            <p:cond delay="1400"/>
                                          </p:stCondLst>
                                        </p:cTn>
                                        <p:tgtEl>
                                          <p:spTgt spid="4">
                                            <p:txEl>
                                              <p:pRg st="0" end="0"/>
                                            </p:txEl>
                                          </p:spTgt>
                                        </p:tgtEl>
                                      </p:cBhvr>
                                      <p:to x="120000" y="150000"/>
                                    </p:animScale>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3"/>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86850" name="Rectangle 2"/>
          <p:cNvSpPr>
            <a:spLocks noGrp="1" noChangeArrowheads="1"/>
          </p:cNvSpPr>
          <p:nvPr>
            <p:ph type="title"/>
          </p:nvPr>
        </p:nvSpPr>
        <p:spPr/>
        <p:txBody>
          <a:bodyPr/>
          <a:lstStyle/>
          <a:p>
            <a:endParaRPr lang="en-US"/>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62" name="Picture 2" descr="I:\DEPTCOMM\Zamcomm\Jody\ChartsEPS\76 copy.jpg"/>
          <p:cNvPicPr>
            <a:picLocks noChangeAspect="1" noChangeArrowheads="1"/>
          </p:cNvPicPr>
          <p:nvPr/>
        </p:nvPicPr>
        <p:blipFill>
          <a:blip r:embed="rId3" cstate="print"/>
          <a:srcRect/>
          <a:stretch>
            <a:fillRect/>
          </a:stretch>
        </p:blipFill>
        <p:spPr bwMode="auto">
          <a:xfrm>
            <a:off x="2833689" y="0"/>
            <a:ext cx="6524625" cy="6858000"/>
          </a:xfrm>
          <a:prstGeom prst="rect">
            <a:avLst/>
          </a:prstGeom>
          <a:noFill/>
        </p:spPr>
      </p:pic>
      <p:pic>
        <p:nvPicPr>
          <p:cNvPr id="1320963" name="Picture 3" descr="C:\Documents and Settings\Owner\My Documents\Educational Illustrations\Animations, Any &amp; All Others\finger pointing.bmp"/>
          <p:cNvPicPr>
            <a:picLocks noChangeAspect="1" noChangeArrowheads="1"/>
          </p:cNvPicPr>
          <p:nvPr/>
        </p:nvPicPr>
        <p:blipFill>
          <a:blip r:embed="rId4" cstate="print"/>
          <a:srcRect/>
          <a:stretch>
            <a:fillRect/>
          </a:stretch>
        </p:blipFill>
        <p:spPr bwMode="auto">
          <a:xfrm>
            <a:off x="5619750" y="6324600"/>
            <a:ext cx="857250" cy="533400"/>
          </a:xfrm>
          <a:prstGeom prst="rect">
            <a:avLst/>
          </a:prstGeom>
          <a:noFill/>
        </p:spPr>
      </p:pic>
    </p:spTree>
    <p:extLst>
      <p:ext uri="{BB962C8B-B14F-4D97-AF65-F5344CB8AC3E}">
        <p14:creationId xmlns:p14="http://schemas.microsoft.com/office/powerpoint/2010/main" val="191932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1320963"/>
                                        </p:tgtEl>
                                        <p:attrNameLst>
                                          <p:attrName>style.visibility</p:attrName>
                                        </p:attrNameLst>
                                      </p:cBhvr>
                                      <p:to>
                                        <p:strVal val="visible"/>
                                      </p:to>
                                    </p:set>
                                    <p:anim calcmode="lin" valueType="num">
                                      <p:cBhvr>
                                        <p:cTn id="7" dur="500" fill="hold"/>
                                        <p:tgtEl>
                                          <p:spTgt spid="1320963"/>
                                        </p:tgtEl>
                                        <p:attrNameLst>
                                          <p:attrName>ppt_w</p:attrName>
                                        </p:attrNameLst>
                                      </p:cBhvr>
                                      <p:tavLst>
                                        <p:tav tm="0">
                                          <p:val>
                                            <p:strVal val="4/3*#ppt_w"/>
                                          </p:val>
                                        </p:tav>
                                        <p:tav tm="100000">
                                          <p:val>
                                            <p:strVal val="#ppt_w"/>
                                          </p:val>
                                        </p:tav>
                                      </p:tavLst>
                                    </p:anim>
                                    <p:anim calcmode="lin" valueType="num">
                                      <p:cBhvr>
                                        <p:cTn id="8" dur="500" fill="hold"/>
                                        <p:tgtEl>
                                          <p:spTgt spid="132096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178" name="Rectangle 2" descr="Papyrus"/>
          <p:cNvSpPr>
            <a:spLocks noGrp="1" noChangeArrowheads="1"/>
          </p:cNvSpPr>
          <p:nvPr>
            <p:ph type="title"/>
          </p:nvPr>
        </p:nvSpPr>
        <p:spPr>
          <a:xfrm>
            <a:off x="2133600" y="457200"/>
            <a:ext cx="7848600" cy="1219200"/>
          </a:xfrm>
          <a:blipFill dpi="0" rotWithShape="0">
            <a:blip r:embed="rId4" cstate="print"/>
            <a:srcRect/>
            <a:tile tx="0" ty="0" sx="100000" sy="100000" flip="none" algn="tl"/>
          </a:blipFill>
        </p:spPr>
        <p:txBody>
          <a:bodyPr/>
          <a:lstStyle/>
          <a:p>
            <a:r>
              <a:rPr lang="en-US" b="1" i="1" u="sng" dirty="0">
                <a:effectLst>
                  <a:outerShdw blurRad="38100" dist="38100" dir="2700000" algn="tl">
                    <a:srgbClr val="FFFFFF"/>
                  </a:outerShdw>
                </a:effectLst>
              </a:rPr>
              <a:t>3 COUNCILS</a:t>
            </a:r>
            <a:r>
              <a:rPr lang="en-US" b="1" i="1" dirty="0">
                <a:effectLst>
                  <a:outerShdw blurRad="38100" dist="38100" dir="2700000" algn="tl">
                    <a:srgbClr val="FFFFFF"/>
                  </a:outerShdw>
                </a:effectLst>
              </a:rPr>
              <a:t> W/ </a:t>
            </a:r>
            <a:r>
              <a:rPr lang="en-US" b="1" i="1" u="sng" dirty="0">
                <a:effectLst>
                  <a:outerShdw blurRad="38100" dist="38100" dir="2700000" algn="tl">
                    <a:srgbClr val="FFFFFF"/>
                  </a:outerShdw>
                </a:effectLst>
              </a:rPr>
              <a:t>3 CREEDS</a:t>
            </a:r>
          </a:p>
        </p:txBody>
      </p:sp>
      <p:sp>
        <p:nvSpPr>
          <p:cNvPr id="50179" name="Rectangle 3"/>
          <p:cNvSpPr>
            <a:spLocks noGrp="1" noChangeArrowheads="1"/>
          </p:cNvSpPr>
          <p:nvPr>
            <p:ph type="body" sz="half" idx="1"/>
          </p:nvPr>
        </p:nvSpPr>
        <p:spPr>
          <a:xfrm>
            <a:off x="2133600" y="2133600"/>
            <a:ext cx="3886200" cy="3962400"/>
          </a:xfrm>
          <a:solidFill>
            <a:srgbClr val="FFFFFF"/>
          </a:solidFill>
          <a:ln>
            <a:solidFill>
              <a:schemeClr val="bg2"/>
            </a:solidFill>
          </a:ln>
        </p:spPr>
        <p:txBody>
          <a:bodyPr/>
          <a:lstStyle/>
          <a:p>
            <a:pPr>
              <a:lnSpc>
                <a:spcPct val="90000"/>
              </a:lnSpc>
            </a:pPr>
            <a:r>
              <a:rPr lang="en-US" sz="2400" b="1" dirty="0">
                <a:effectLst>
                  <a:outerShdw blurRad="38100" dist="38100" dir="2700000" algn="tl">
                    <a:srgbClr val="000000">
                      <a:alpha val="43137"/>
                    </a:srgbClr>
                  </a:outerShdw>
                </a:effectLst>
              </a:rPr>
              <a:t>@ NICAEA</a:t>
            </a:r>
            <a:r>
              <a:rPr lang="en-US" sz="2400" dirty="0">
                <a:effectLst>
                  <a:outerShdw blurRad="38100" dist="38100" dir="2700000" algn="tl">
                    <a:srgbClr val="000000">
                      <a:alpha val="43137"/>
                    </a:srgbClr>
                  </a:outerShdw>
                </a:effectLst>
              </a:rPr>
              <a:t>(325 </a:t>
            </a:r>
            <a:r>
              <a:rPr lang="en-US" sz="2400" dirty="0" err="1">
                <a:effectLst>
                  <a:outerShdw blurRad="38100" dist="38100" dir="2700000" algn="tl">
                    <a:srgbClr val="000000">
                      <a:alpha val="43137"/>
                    </a:srgbClr>
                  </a:outerShdw>
                </a:effectLst>
              </a:rPr>
              <a:t>a.d.</a:t>
            </a:r>
            <a:r>
              <a:rPr lang="en-US" sz="2400" dirty="0">
                <a:effectLst>
                  <a:outerShdw blurRad="38100" dist="38100" dir="2700000" algn="tl">
                    <a:srgbClr val="000000">
                      <a:alpha val="43137"/>
                    </a:srgbClr>
                  </a:outerShdw>
                </a:effectLst>
              </a:rPr>
              <a:t>)  Arius Found Heretic</a:t>
            </a:r>
          </a:p>
          <a:p>
            <a:pPr>
              <a:lnSpc>
                <a:spcPct val="90000"/>
              </a:lnSpc>
            </a:pPr>
            <a:r>
              <a:rPr lang="en-US"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Constantinople</a:t>
            </a:r>
            <a:r>
              <a:rPr lang="en-US" sz="2400" b="1"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rPr>
              <a:t>(381 </a:t>
            </a:r>
            <a:r>
              <a:rPr lang="en-US" sz="2400" dirty="0" err="1">
                <a:effectLst>
                  <a:outerShdw blurRad="38100" dist="38100" dir="2700000" algn="tl">
                    <a:srgbClr val="000000">
                      <a:alpha val="43137"/>
                    </a:srgbClr>
                  </a:outerShdw>
                </a:effectLst>
              </a:rPr>
              <a:t>a.d.</a:t>
            </a:r>
            <a:r>
              <a:rPr lang="en-US" sz="2400" dirty="0">
                <a:effectLst>
                  <a:outerShdw blurRad="38100" dist="38100" dir="2700000" algn="tl">
                    <a:srgbClr val="000000">
                      <a:alpha val="43137"/>
                    </a:srgbClr>
                  </a:outerShdw>
                </a:effectLst>
              </a:rPr>
              <a:t>) East Evolve   Triune Conventional</a:t>
            </a:r>
          </a:p>
          <a:p>
            <a:pPr>
              <a:lnSpc>
                <a:spcPct val="90000"/>
              </a:lnSpc>
            </a:pPr>
            <a:endParaRPr lang="en-US" sz="700" dirty="0">
              <a:effectLst>
                <a:outerShdw blurRad="38100" dist="38100" dir="2700000" algn="tl">
                  <a:srgbClr val="000000">
                    <a:alpha val="43137"/>
                  </a:srgbClr>
                </a:outerShdw>
              </a:effectLst>
            </a:endParaRPr>
          </a:p>
          <a:p>
            <a:pPr>
              <a:lnSpc>
                <a:spcPct val="90000"/>
              </a:lnSpc>
            </a:pPr>
            <a:r>
              <a:rPr lang="en-US"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Chalcedon</a:t>
            </a:r>
            <a:r>
              <a:rPr lang="en-US" dirty="0">
                <a:effectLst>
                  <a:outerShdw blurRad="38100" dist="38100" dir="2700000" algn="tl">
                    <a:srgbClr val="000000">
                      <a:alpha val="43137"/>
                    </a:srgbClr>
                  </a:outerShdw>
                </a:effectLst>
              </a:rPr>
              <a:t>(451) </a:t>
            </a:r>
            <a:r>
              <a:rPr lang="en-US" sz="2400" dirty="0">
                <a:effectLst>
                  <a:outerShdw blurRad="38100" dist="38100" dir="2700000" algn="tl">
                    <a:srgbClr val="000000">
                      <a:alpha val="43137"/>
                    </a:srgbClr>
                  </a:outerShdw>
                </a:effectLst>
              </a:rPr>
              <a:t>Rome Second Class</a:t>
            </a:r>
            <a:endParaRPr lang="en-US" dirty="0">
              <a:effectLst>
                <a:outerShdw blurRad="38100" dist="38100" dir="2700000" algn="tl">
                  <a:srgbClr val="000000">
                    <a:alpha val="43137"/>
                  </a:srgbClr>
                </a:outerShdw>
              </a:effectLst>
            </a:endParaRPr>
          </a:p>
          <a:p>
            <a:pPr>
              <a:lnSpc>
                <a:spcPct val="90000"/>
              </a:lnSpc>
              <a:buFontTx/>
              <a:buNone/>
            </a:pPr>
            <a:endParaRPr lang="en-US" sz="1800" dirty="0">
              <a:effectLst>
                <a:outerShdw blurRad="38100" dist="38100" dir="2700000" algn="tl">
                  <a:srgbClr val="000000">
                    <a:alpha val="43137"/>
                  </a:srgbClr>
                </a:outerShdw>
              </a:effectLst>
            </a:endParaRPr>
          </a:p>
          <a:p>
            <a:pPr>
              <a:lnSpc>
                <a:spcPct val="90000"/>
              </a:lnSpc>
              <a:buFontTx/>
              <a:buNone/>
            </a:pPr>
            <a:r>
              <a:rPr lang="en-US" sz="2000" dirty="0">
                <a:effectLst>
                  <a:outerShdw blurRad="38100" dist="38100" dir="2700000" algn="tl">
                    <a:srgbClr val="000000">
                      <a:alpha val="43137"/>
                    </a:srgbClr>
                  </a:outerShdw>
                </a:effectLst>
              </a:rPr>
              <a:t>     </a:t>
            </a:r>
            <a:r>
              <a:rPr lang="en-US" u="sng" dirty="0">
                <a:solidFill>
                  <a:srgbClr val="FF0066"/>
                </a:solidFill>
                <a:effectLst>
                  <a:outerShdw blurRad="38100" dist="38100" dir="2700000" algn="tl">
                    <a:srgbClr val="000000">
                      <a:alpha val="43137"/>
                    </a:srgbClr>
                  </a:outerShdw>
                </a:effectLst>
              </a:rPr>
              <a:t>Separate </a:t>
            </a:r>
            <a:r>
              <a:rPr lang="en-US" u="sng" dirty="0" err="1">
                <a:solidFill>
                  <a:srgbClr val="FF0066"/>
                </a:solidFill>
                <a:effectLst>
                  <a:outerShdw blurRad="38100" dist="38100" dir="2700000" algn="tl">
                    <a:srgbClr val="000000">
                      <a:alpha val="43137"/>
                    </a:srgbClr>
                  </a:outerShdw>
                </a:effectLst>
              </a:rPr>
              <a:t>Christologies</a:t>
            </a:r>
            <a:r>
              <a:rPr lang="en-US" u="sng" dirty="0">
                <a:solidFill>
                  <a:srgbClr val="FFFFFF"/>
                </a:solidFill>
                <a:effectLst>
                  <a:outerShdw blurRad="38100" dist="38100" dir="2700000" algn="tl">
                    <a:srgbClr val="000000">
                      <a:alpha val="43137"/>
                    </a:srgbClr>
                  </a:outerShdw>
                </a:effectLst>
              </a:rPr>
              <a:t>:</a:t>
            </a:r>
            <a:r>
              <a:rPr lang="en-US" b="1"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Incarnate Terminology</a:t>
            </a:r>
            <a:r>
              <a:rPr lang="en-US" sz="2000" dirty="0">
                <a:effectLst>
                  <a:outerShdw blurRad="38100" dist="38100" dir="2700000" algn="tl">
                    <a:srgbClr val="000000">
                      <a:alpha val="43137"/>
                    </a:srgbClr>
                  </a:outerShdw>
                </a:effectLst>
              </a:rPr>
              <a:t> </a:t>
            </a:r>
          </a:p>
        </p:txBody>
      </p:sp>
      <p:sp>
        <p:nvSpPr>
          <p:cNvPr id="50180" name="Rectangle 4"/>
          <p:cNvSpPr>
            <a:spLocks noGrp="1" noChangeArrowheads="1"/>
          </p:cNvSpPr>
          <p:nvPr>
            <p:ph type="body" sz="half" idx="2"/>
          </p:nvPr>
        </p:nvSpPr>
        <p:spPr>
          <a:xfrm>
            <a:off x="6172200" y="2133600"/>
            <a:ext cx="3810000" cy="3962400"/>
          </a:xfrm>
          <a:solidFill>
            <a:srgbClr val="FFFFFF"/>
          </a:solidFill>
          <a:ln>
            <a:solidFill>
              <a:schemeClr val="bg2"/>
            </a:solidFill>
          </a:ln>
        </p:spPr>
        <p:txBody>
          <a:bodyPr/>
          <a:lstStyle/>
          <a:p>
            <a:pPr>
              <a:lnSpc>
                <a:spcPct val="90000"/>
              </a:lnSpc>
            </a:pPr>
            <a:r>
              <a:rPr lang="en-US" sz="2400" dirty="0">
                <a:effectLst>
                  <a:outerShdw blurRad="38100" dist="38100" dir="2700000" algn="tl">
                    <a:srgbClr val="000000">
                      <a:alpha val="43137"/>
                    </a:srgbClr>
                  </a:outerShdw>
                </a:effectLst>
              </a:rPr>
              <a:t>Nicene Creed: Ancient Addition To Apostles;     In 3 part for Godhead.</a:t>
            </a:r>
          </a:p>
          <a:p>
            <a:pPr>
              <a:lnSpc>
                <a:spcPct val="90000"/>
              </a:lnSpc>
            </a:pPr>
            <a:r>
              <a:rPr lang="en-US" sz="2400" dirty="0">
                <a:effectLst>
                  <a:outerShdw blurRad="38100" dist="38100" dir="2700000" algn="tl">
                    <a:srgbClr val="000000">
                      <a:alpha val="43137"/>
                    </a:srgbClr>
                  </a:outerShdw>
                </a:effectLst>
              </a:rPr>
              <a:t>Formal Adoption Of Refined Creedal Of Athanasius Of Egypt. </a:t>
            </a:r>
          </a:p>
          <a:p>
            <a:pPr>
              <a:lnSpc>
                <a:spcPct val="90000"/>
              </a:lnSpc>
            </a:pPr>
            <a:r>
              <a:rPr lang="en-US" sz="2400" dirty="0">
                <a:effectLst>
                  <a:outerShdw blurRad="38100" dist="38100" dir="2700000" algn="tl">
                    <a:srgbClr val="000000">
                      <a:alpha val="43137"/>
                    </a:srgbClr>
                  </a:outerShdw>
                </a:effectLst>
              </a:rPr>
              <a:t>Creed Further Formulated: Phrase “in two natures”;     East word person=nature;</a:t>
            </a:r>
          </a:p>
          <a:p>
            <a:pPr>
              <a:lnSpc>
                <a:spcPct val="90000"/>
              </a:lnSpc>
              <a:buFontTx/>
              <a:buNone/>
            </a:pPr>
            <a:r>
              <a:rPr lang="en-US" sz="2400" dirty="0">
                <a:solidFill>
                  <a:srgbClr val="FF0066"/>
                </a:solidFill>
                <a:effectLst>
                  <a:outerShdw blurRad="38100" dist="38100" dir="2700000" algn="tl">
                    <a:srgbClr val="000000">
                      <a:alpha val="43137"/>
                    </a:srgbClr>
                  </a:outerShdw>
                </a:effectLst>
              </a:rPr>
              <a:t>    </a:t>
            </a:r>
            <a:r>
              <a:rPr lang="en-US" sz="2400" u="sng" dirty="0">
                <a:solidFill>
                  <a:srgbClr val="FF0066"/>
                </a:solidFill>
                <a:effectLst>
                  <a:outerShdw blurRad="38100" dist="38100" dir="2700000" algn="tl">
                    <a:srgbClr val="000000">
                      <a:alpha val="43137"/>
                    </a:srgbClr>
                  </a:outerShdw>
                </a:effectLst>
              </a:rPr>
              <a:t>Start Point Church Split:</a:t>
            </a:r>
            <a:r>
              <a:rPr lang="en-US" sz="2400" dirty="0">
                <a:effectLst>
                  <a:outerShdw blurRad="38100" dist="38100" dir="2700000" algn="tl">
                    <a:srgbClr val="000000">
                      <a:alpha val="43137"/>
                    </a:srgbClr>
                  </a:outerShdw>
                </a:effectLst>
              </a:rPr>
              <a:t> Chalcedonian/Eutychian</a:t>
            </a:r>
          </a:p>
          <a:p>
            <a:pPr>
              <a:lnSpc>
                <a:spcPct val="90000"/>
              </a:lnSpc>
              <a:buFontTx/>
              <a:buNone/>
            </a:pPr>
            <a:r>
              <a:rPr lang="en-US" sz="2400" dirty="0"/>
              <a:t>  </a:t>
            </a:r>
          </a:p>
        </p:txBody>
      </p:sp>
      <p:sp>
        <p:nvSpPr>
          <p:cNvPr id="50181" name="Comment 5"/>
          <p:cNvSpPr>
            <a:spLocks noChangeArrowheads="1"/>
          </p:cNvSpPr>
          <p:nvPr/>
        </p:nvSpPr>
        <p:spPr bwMode="auto">
          <a:xfrm>
            <a:off x="1524001" y="-990600"/>
            <a:ext cx="4251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Trials Of Belief;  Synod = Court Of Jesus</a:t>
            </a:r>
          </a:p>
        </p:txBody>
      </p:sp>
    </p:spTree>
    <p:extLst>
      <p:ext uri="{BB962C8B-B14F-4D97-AF65-F5344CB8AC3E}">
        <p14:creationId xmlns:p14="http://schemas.microsoft.com/office/powerpoint/2010/main" val="851141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Rectangle 6">
            <a:extLst>
              <a:ext uri="{FF2B5EF4-FFF2-40B4-BE49-F238E27FC236}">
                <a16:creationId xmlns:a16="http://schemas.microsoft.com/office/drawing/2014/main" id="{DBD3D5D8-5087-4636-9630-B9C764257FE6}"/>
              </a:ext>
            </a:extLst>
          </p:cNvPr>
          <p:cNvSpPr>
            <a:spLocks noGrp="1" noChangeArrowheads="1"/>
          </p:cNvSpPr>
          <p:nvPr>
            <p:ph type="body" idx="1"/>
          </p:nvPr>
        </p:nvSpPr>
        <p:spPr>
          <a:xfrm>
            <a:off x="1828800" y="304800"/>
            <a:ext cx="8458200" cy="5791200"/>
          </a:xfrm>
        </p:spPr>
        <p:txBody>
          <a:bodyPr/>
          <a:lstStyle/>
          <a:p>
            <a:pPr>
              <a:buFontTx/>
              <a:buNone/>
            </a:pPr>
            <a:endParaRPr lang="en-US" altLang="en-US" sz="2800"/>
          </a:p>
          <a:p>
            <a:pPr algn="just"/>
            <a:r>
              <a:rPr lang="en-US" altLang="en-US" sz="2800" b="1"/>
              <a:t>The Athanasian Creed was the last of the three Ecumenical Creeds to be written. This Creed, like the Nicene Creed, was written in defense of the true teachings of Scripture and to reject doctrinal errors that were present at the time. This Creed is a strong statement that the faith of the Christian rests on the clear statements of Scripture alone even when we are not able to rationalize them. The following is a brief history of how the Athanasian Creed came to be and a short explanation of why it was written.</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270">
                                            <p:txEl>
                                              <p:pRg st="1" end="1"/>
                                            </p:txEl>
                                          </p:spTgt>
                                        </p:tgtEl>
                                        <p:attrNameLst>
                                          <p:attrName>style.visibility</p:attrName>
                                        </p:attrNameLst>
                                      </p:cBhvr>
                                      <p:to>
                                        <p:strVal val="visible"/>
                                      </p:to>
                                    </p:set>
                                    <p:anim calcmode="lin" valueType="num">
                                      <p:cBhvr>
                                        <p:cTn id="7" dur="1000" fill="hold"/>
                                        <p:tgtEl>
                                          <p:spTgt spid="11270">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1270">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1127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7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6596CB3-3D68-4DE5-B41D-CC67E2CA8448}"/>
              </a:ext>
            </a:extLst>
          </p:cNvPr>
          <p:cNvSpPr>
            <a:spLocks noGrp="1" noChangeArrowheads="1"/>
          </p:cNvSpPr>
          <p:nvPr>
            <p:ph type="title"/>
          </p:nvPr>
        </p:nvSpPr>
        <p:spPr>
          <a:xfrm>
            <a:off x="2209800" y="381000"/>
            <a:ext cx="7772400" cy="1143000"/>
          </a:xfrm>
        </p:spPr>
        <p:txBody>
          <a:bodyPr/>
          <a:lstStyle/>
          <a:p>
            <a:r>
              <a:rPr lang="en-US" altLang="en-US" b="1"/>
              <a:t>ATHANASIAN CREED</a:t>
            </a:r>
          </a:p>
        </p:txBody>
      </p:sp>
      <p:sp>
        <p:nvSpPr>
          <p:cNvPr id="14339" name="Rectangle 3">
            <a:extLst>
              <a:ext uri="{FF2B5EF4-FFF2-40B4-BE49-F238E27FC236}">
                <a16:creationId xmlns:a16="http://schemas.microsoft.com/office/drawing/2014/main" id="{04E6AC15-051A-4436-82D3-B21A419C752E}"/>
              </a:ext>
            </a:extLst>
          </p:cNvPr>
          <p:cNvSpPr>
            <a:spLocks noGrp="1" noChangeArrowheads="1"/>
          </p:cNvSpPr>
          <p:nvPr>
            <p:ph type="body" idx="1"/>
          </p:nvPr>
        </p:nvSpPr>
        <p:spPr>
          <a:xfrm>
            <a:off x="1981200" y="1524000"/>
            <a:ext cx="8001000" cy="4953000"/>
          </a:xfrm>
        </p:spPr>
        <p:txBody>
          <a:bodyPr/>
          <a:lstStyle/>
          <a:p>
            <a:pPr>
              <a:lnSpc>
                <a:spcPct val="80000"/>
              </a:lnSpc>
            </a:pPr>
            <a:r>
              <a:rPr lang="en-US" altLang="en-US" sz="2800"/>
              <a:t> </a:t>
            </a:r>
            <a:r>
              <a:rPr lang="en-US" altLang="en-US" sz="2800" b="1"/>
              <a:t>Named after Athanasian but not thought that he penned it</a:t>
            </a:r>
          </a:p>
          <a:p>
            <a:pPr>
              <a:lnSpc>
                <a:spcPct val="80000"/>
              </a:lnSpc>
            </a:pPr>
            <a:r>
              <a:rPr lang="en-US" altLang="en-US" sz="2800" b="1"/>
              <a:t> Written between 450 and 670 AD</a:t>
            </a:r>
          </a:p>
          <a:p>
            <a:pPr>
              <a:lnSpc>
                <a:spcPct val="80000"/>
              </a:lnSpc>
            </a:pPr>
            <a:r>
              <a:rPr lang="en-US" altLang="en-US" sz="2800" b="1"/>
              <a:t> Written in defense of the Triune of God</a:t>
            </a:r>
          </a:p>
          <a:p>
            <a:pPr>
              <a:lnSpc>
                <a:spcPct val="80000"/>
              </a:lnSpc>
            </a:pPr>
            <a:r>
              <a:rPr lang="en-US" altLang="en-US" sz="2800" b="1"/>
              <a:t> Written also to prove that Jesus was both divine and human</a:t>
            </a:r>
          </a:p>
          <a:p>
            <a:pPr>
              <a:lnSpc>
                <a:spcPct val="80000"/>
              </a:lnSpc>
            </a:pPr>
            <a:r>
              <a:rPr lang="en-US" altLang="en-US" sz="2800" b="1"/>
              <a:t> Written to give assurance of the redemption of man by Christ</a:t>
            </a:r>
          </a:p>
          <a:p>
            <a:pPr>
              <a:lnSpc>
                <a:spcPct val="80000"/>
              </a:lnSpc>
            </a:pPr>
            <a:r>
              <a:rPr lang="en-US" altLang="en-US" sz="2800" b="1"/>
              <a:t> Whoever wishes to be saved must, above all else, hold true to the Christian faith.  Whoever does not keep this faith true in all points will certainly perish forever.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1000" fill="hold"/>
                                        <p:tgtEl>
                                          <p:spTgt spid="14338"/>
                                        </p:tgtEl>
                                        <p:attrNameLst>
                                          <p:attrName>ppt_w</p:attrName>
                                        </p:attrNameLst>
                                      </p:cBhvr>
                                      <p:tavLst>
                                        <p:tav tm="0">
                                          <p:val>
                                            <p:fltVal val="0"/>
                                          </p:val>
                                        </p:tav>
                                        <p:tav tm="100000">
                                          <p:val>
                                            <p:strVal val="#ppt_w"/>
                                          </p:val>
                                        </p:tav>
                                      </p:tavLst>
                                    </p:anim>
                                    <p:anim calcmode="lin" valueType="num">
                                      <p:cBhvr>
                                        <p:cTn id="8" dur="1000" fill="hold"/>
                                        <p:tgtEl>
                                          <p:spTgt spid="14338"/>
                                        </p:tgtEl>
                                        <p:attrNameLst>
                                          <p:attrName>ppt_h</p:attrName>
                                        </p:attrNameLst>
                                      </p:cBhvr>
                                      <p:tavLst>
                                        <p:tav tm="0">
                                          <p:val>
                                            <p:fltVal val="0"/>
                                          </p:val>
                                        </p:tav>
                                        <p:tav tm="100000">
                                          <p:val>
                                            <p:strVal val="#ppt_h"/>
                                          </p:val>
                                        </p:tav>
                                      </p:tavLst>
                                    </p:anim>
                                    <p:anim calcmode="lin" valueType="num">
                                      <p:cBhvr>
                                        <p:cTn id="9" dur="1000" fill="hold"/>
                                        <p:tgtEl>
                                          <p:spTgt spid="143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3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4339">
                                            <p:txEl>
                                              <p:pRg st="0" end="0"/>
                                            </p:txEl>
                                          </p:spTgt>
                                        </p:tgtEl>
                                        <p:attrNameLst>
                                          <p:attrName>style.visibility</p:attrName>
                                        </p:attrNameLst>
                                      </p:cBhvr>
                                      <p:to>
                                        <p:strVal val="visible"/>
                                      </p:to>
                                    </p:set>
                                    <p:anim calcmode="lin" valueType="num">
                                      <p:cBhvr>
                                        <p:cTn id="15" dur="1000" fill="hold"/>
                                        <p:tgtEl>
                                          <p:spTgt spid="14339">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4339">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433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433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4339">
                                            <p:txEl>
                                              <p:pRg st="1" end="1"/>
                                            </p:txEl>
                                          </p:spTgt>
                                        </p:tgtEl>
                                        <p:attrNameLst>
                                          <p:attrName>style.visibility</p:attrName>
                                        </p:attrNameLst>
                                      </p:cBhvr>
                                      <p:to>
                                        <p:strVal val="visible"/>
                                      </p:to>
                                    </p:set>
                                    <p:anim calcmode="lin" valueType="num">
                                      <p:cBhvr>
                                        <p:cTn id="23" dur="1000" fill="hold"/>
                                        <p:tgtEl>
                                          <p:spTgt spid="14339">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14339">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1433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433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4339">
                                            <p:txEl>
                                              <p:pRg st="2" end="2"/>
                                            </p:txEl>
                                          </p:spTgt>
                                        </p:tgtEl>
                                        <p:attrNameLst>
                                          <p:attrName>style.visibility</p:attrName>
                                        </p:attrNameLst>
                                      </p:cBhvr>
                                      <p:to>
                                        <p:strVal val="visible"/>
                                      </p:to>
                                    </p:set>
                                    <p:anim calcmode="lin" valueType="num">
                                      <p:cBhvr>
                                        <p:cTn id="31" dur="1000" fill="hold"/>
                                        <p:tgtEl>
                                          <p:spTgt spid="14339">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14339">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1433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433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4339">
                                            <p:txEl>
                                              <p:pRg st="3" end="3"/>
                                            </p:txEl>
                                          </p:spTgt>
                                        </p:tgtEl>
                                        <p:attrNameLst>
                                          <p:attrName>style.visibility</p:attrName>
                                        </p:attrNameLst>
                                      </p:cBhvr>
                                      <p:to>
                                        <p:strVal val="visible"/>
                                      </p:to>
                                    </p:set>
                                    <p:anim calcmode="lin" valueType="num">
                                      <p:cBhvr>
                                        <p:cTn id="39" dur="1000" fill="hold"/>
                                        <p:tgtEl>
                                          <p:spTgt spid="14339">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14339">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1433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433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4339">
                                            <p:txEl>
                                              <p:pRg st="4" end="4"/>
                                            </p:txEl>
                                          </p:spTgt>
                                        </p:tgtEl>
                                        <p:attrNameLst>
                                          <p:attrName>style.visibility</p:attrName>
                                        </p:attrNameLst>
                                      </p:cBhvr>
                                      <p:to>
                                        <p:strVal val="visible"/>
                                      </p:to>
                                    </p:set>
                                    <p:anim calcmode="lin" valueType="num">
                                      <p:cBhvr>
                                        <p:cTn id="47" dur="1000" fill="hold"/>
                                        <p:tgtEl>
                                          <p:spTgt spid="14339">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14339">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1433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433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4339">
                                            <p:txEl>
                                              <p:pRg st="5" end="5"/>
                                            </p:txEl>
                                          </p:spTgt>
                                        </p:tgtEl>
                                        <p:attrNameLst>
                                          <p:attrName>style.visibility</p:attrName>
                                        </p:attrNameLst>
                                      </p:cBhvr>
                                      <p:to>
                                        <p:strVal val="visible"/>
                                      </p:to>
                                    </p:set>
                                    <p:anim calcmode="lin" valueType="num">
                                      <p:cBhvr>
                                        <p:cTn id="55" dur="1000" fill="hold"/>
                                        <p:tgtEl>
                                          <p:spTgt spid="14339">
                                            <p:txEl>
                                              <p:pRg st="5" end="5"/>
                                            </p:txEl>
                                          </p:spTgt>
                                        </p:tgtEl>
                                        <p:attrNameLst>
                                          <p:attrName>ppt_w</p:attrName>
                                        </p:attrNameLst>
                                      </p:cBhvr>
                                      <p:tavLst>
                                        <p:tav tm="0">
                                          <p:val>
                                            <p:fltVal val="0"/>
                                          </p:val>
                                        </p:tav>
                                        <p:tav tm="100000">
                                          <p:val>
                                            <p:strVal val="#ppt_w"/>
                                          </p:val>
                                        </p:tav>
                                      </p:tavLst>
                                    </p:anim>
                                    <p:anim calcmode="lin" valueType="num">
                                      <p:cBhvr>
                                        <p:cTn id="56" dur="1000" fill="hold"/>
                                        <p:tgtEl>
                                          <p:spTgt spid="14339">
                                            <p:txEl>
                                              <p:pRg st="5" end="5"/>
                                            </p:txEl>
                                          </p:spTgt>
                                        </p:tgtEl>
                                        <p:attrNameLst>
                                          <p:attrName>ppt_h</p:attrName>
                                        </p:attrNameLst>
                                      </p:cBhvr>
                                      <p:tavLst>
                                        <p:tav tm="0">
                                          <p:val>
                                            <p:fltVal val="0"/>
                                          </p:val>
                                        </p:tav>
                                        <p:tav tm="100000">
                                          <p:val>
                                            <p:strVal val="#ppt_h"/>
                                          </p:val>
                                        </p:tav>
                                      </p:tavLst>
                                    </p:anim>
                                    <p:anim calcmode="lin" valueType="num">
                                      <p:cBhvr>
                                        <p:cTn id="57" dur="1000" fill="hold"/>
                                        <p:tgtEl>
                                          <p:spTgt spid="14339">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4339">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39"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a:extLst>
              <a:ext uri="{FF2B5EF4-FFF2-40B4-BE49-F238E27FC236}">
                <a16:creationId xmlns:a16="http://schemas.microsoft.com/office/drawing/2014/main" id="{B6AE148F-CA93-4CFC-8E53-4B8304D9B17F}"/>
              </a:ext>
            </a:extLst>
          </p:cNvPr>
          <p:cNvSpPr>
            <a:spLocks noChangeArrowheads="1"/>
          </p:cNvSpPr>
          <p:nvPr/>
        </p:nvSpPr>
        <p:spPr bwMode="auto">
          <a:xfrm>
            <a:off x="1905000" y="0"/>
            <a:ext cx="8458200" cy="677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8000"/>
                </a:solidFill>
                <a:effectLst/>
                <a:uLnTx/>
                <a:uFillTx/>
                <a:latin typeface="Times" panose="02020603050405020304" pitchFamily="18" charset="0"/>
                <a:ea typeface="+mn-ea"/>
                <a:cs typeface="+mn-cs"/>
              </a:rPr>
              <a:t>ATHANASIAN CREED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1  Whosoever will be saved, before all things it is necessary that </a:t>
            </a:r>
            <a:r>
              <a:rPr kumimoji="0" lang="en-US" altLang="en-US" sz="2400" b="1" i="0" u="none" strike="noStrike" kern="1200" cap="none" spc="0" normalizeH="0" baseline="0" noProof="0">
                <a:ln>
                  <a:noFill/>
                </a:ln>
                <a:solidFill>
                  <a:srgbClr val="008000"/>
                </a:solidFill>
                <a:effectLst/>
                <a:uLnTx/>
                <a:uFillTx/>
                <a:latin typeface="Times" panose="02020603050405020304" pitchFamily="18" charset="0"/>
                <a:ea typeface="+mn-ea"/>
                <a:cs typeface="+mn-cs"/>
              </a:rPr>
              <a:t>he hold the catholic faith</a:t>
            </a: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 2. Which faith except every one do keep whole and undefiled, without doubt he shall </a:t>
            </a:r>
            <a:r>
              <a:rPr kumimoji="0" lang="en-US" altLang="en-US" sz="2400" b="1" i="0" u="sng" strike="noStrike" kern="1200" cap="none" spc="0" normalizeH="0" baseline="0" noProof="0">
                <a:ln>
                  <a:noFill/>
                </a:ln>
                <a:solidFill>
                  <a:srgbClr val="008000"/>
                </a:solidFill>
                <a:effectLst/>
                <a:uLnTx/>
                <a:uFillTx/>
                <a:latin typeface="Times" panose="02020603050405020304" pitchFamily="18" charset="0"/>
                <a:ea typeface="+mn-ea"/>
                <a:cs typeface="+mn-cs"/>
              </a:rPr>
              <a:t>perish everlastingly</a:t>
            </a: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 3. And the catholic faith is this: That we worship one God in Trinity, and Trinity in Unity; 4. Neither confounding the persons nor dividing the substance. 5. For there is one person of the Father, another of the Son, and another of the Holy Spirit. 6. But the Godhead of the Father, of the Son, and of the Holy Spirit is all one, the glory equal, the majesty coeternal. 7. Such as the Father is, such is the Son, and such is the Holy Spirit. 8. The Father uncreated, the Son uncreated, and the Holy Spirit uncreated. 9. The Father incomprehensible, the Son incomprehensible, and the Holy Spirit incomprehensible. 10. The Father eternal, the Son eternal, and the Holy Spirit eternal. 11. And yet they are not three eternals but one eternal.  (from Creeds of the Church)</a:t>
            </a:r>
          </a:p>
        </p:txBody>
      </p:sp>
      <p:sp>
        <p:nvSpPr>
          <p:cNvPr id="6149" name="AutoShape 5">
            <a:extLst>
              <a:ext uri="{FF2B5EF4-FFF2-40B4-BE49-F238E27FC236}">
                <a16:creationId xmlns:a16="http://schemas.microsoft.com/office/drawing/2014/main" id="{D026953A-4BCE-4150-9AA9-22C90437D824}"/>
              </a:ext>
            </a:extLst>
          </p:cNvPr>
          <p:cNvSpPr>
            <a:spLocks noChangeArrowheads="1"/>
          </p:cNvSpPr>
          <p:nvPr/>
        </p:nvSpPr>
        <p:spPr bwMode="auto">
          <a:xfrm rot="10384146">
            <a:off x="2552700" y="2668588"/>
            <a:ext cx="5562600" cy="3048000"/>
          </a:xfrm>
          <a:prstGeom prst="wedgeRectCallout">
            <a:avLst>
              <a:gd name="adj1" fmla="val 13481"/>
              <a:gd name="adj2" fmla="val 94606"/>
            </a:avLst>
          </a:prstGeom>
          <a:solidFill>
            <a:srgbClr val="008000"/>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panose="02020603050405020304" pitchFamily="18" charset="0"/>
                <a:ea typeface="+mn-ea"/>
                <a:cs typeface="+mn-cs"/>
              </a:rPr>
              <a:t>So if you want to be saved, you have to hold to the catholic faith which faith except every one do keep whole and undefiled, without doubt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panose="02020603050405020304" pitchFamily="18" charset="0"/>
                <a:ea typeface="+mn-ea"/>
                <a:cs typeface="+mn-cs"/>
              </a:rPr>
              <a:t>he shall perish everlasting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panose="02020603050405020304" pitchFamily="18" charset="0"/>
                <a:ea typeface="+mn-ea"/>
                <a:cs typeface="+mn-cs"/>
              </a:rPr>
              <a:t>And they say, we think we are the only ones going to heaven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6148">
                                            <p:txEl>
                                              <p:pRg st="1" end="1"/>
                                            </p:txEl>
                                          </p:spTgt>
                                        </p:tgtEl>
                                        <p:attrNameLst>
                                          <p:attrName>style.visibility</p:attrName>
                                        </p:attrNameLst>
                                      </p:cBhvr>
                                      <p:to>
                                        <p:strVal val="visible"/>
                                      </p:to>
                                    </p:set>
                                    <p:anim calcmode="lin" valueType="num">
                                      <p:cBhvr>
                                        <p:cTn id="7" dur="3000" fill="hold"/>
                                        <p:tgtEl>
                                          <p:spTgt spid="6148">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6148">
                                            <p:txEl>
                                              <p:pRg st="1" end="1"/>
                                            </p:txEl>
                                          </p:spTgt>
                                        </p:tgtEl>
                                        <p:attrNameLst>
                                          <p:attrName>ppt_h</p:attrName>
                                        </p:attrNameLst>
                                      </p:cBhvr>
                                      <p:tavLst>
                                        <p:tav tm="0">
                                          <p:val>
                                            <p:fltVal val="0"/>
                                          </p:val>
                                        </p:tav>
                                        <p:tav tm="100000">
                                          <p:val>
                                            <p:strVal val="#ppt_h"/>
                                          </p:val>
                                        </p:tav>
                                      </p:tavLst>
                                    </p:anim>
                                    <p:anim calcmode="lin" valueType="num">
                                      <p:cBhvr>
                                        <p:cTn id="9" dur="3000" fill="hold"/>
                                        <p:tgtEl>
                                          <p:spTgt spid="614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6148">
                                            <p:txEl>
                                              <p:pRg st="1" end="1"/>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p:cTn id="13" dur="3000" fill="hold"/>
                                        <p:tgtEl>
                                          <p:spTgt spid="6148">
                                            <p:txEl>
                                              <p:pRg st="2" end="2"/>
                                            </p:txEl>
                                          </p:spTgt>
                                        </p:tgtEl>
                                        <p:attrNameLst>
                                          <p:attrName>ppt_w</p:attrName>
                                        </p:attrNameLst>
                                      </p:cBhvr>
                                      <p:tavLst>
                                        <p:tav tm="0">
                                          <p:val>
                                            <p:fltVal val="0"/>
                                          </p:val>
                                        </p:tav>
                                        <p:tav tm="100000">
                                          <p:val>
                                            <p:strVal val="#ppt_w"/>
                                          </p:val>
                                        </p:tav>
                                      </p:tavLst>
                                    </p:anim>
                                    <p:anim calcmode="lin" valueType="num">
                                      <p:cBhvr>
                                        <p:cTn id="14" dur="3000" fill="hold"/>
                                        <p:tgtEl>
                                          <p:spTgt spid="6148">
                                            <p:txEl>
                                              <p:pRg st="2" end="2"/>
                                            </p:txEl>
                                          </p:spTgt>
                                        </p:tgtEl>
                                        <p:attrNameLst>
                                          <p:attrName>ppt_h</p:attrName>
                                        </p:attrNameLst>
                                      </p:cBhvr>
                                      <p:tavLst>
                                        <p:tav tm="0">
                                          <p:val>
                                            <p:fltVal val="0"/>
                                          </p:val>
                                        </p:tav>
                                        <p:tav tm="100000">
                                          <p:val>
                                            <p:strVal val="#ppt_h"/>
                                          </p:val>
                                        </p:tav>
                                      </p:tavLst>
                                    </p:anim>
                                    <p:anim calcmode="lin" valueType="num">
                                      <p:cBhvr>
                                        <p:cTn id="15" dur="3000" fill="hold"/>
                                        <p:tgtEl>
                                          <p:spTgt spid="614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6" dur="3000" fill="hold"/>
                                        <p:tgtEl>
                                          <p:spTgt spid="614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6149">
                                            <p:bg/>
                                          </p:spTgt>
                                        </p:tgtEl>
                                        <p:attrNameLst>
                                          <p:attrName>style.visibility</p:attrName>
                                        </p:attrNameLst>
                                      </p:cBhvr>
                                      <p:to>
                                        <p:strVal val="visible"/>
                                      </p:to>
                                    </p:set>
                                    <p:anim calcmode="lin" valueType="num">
                                      <p:cBhvr>
                                        <p:cTn id="21" dur="3000" fill="hold"/>
                                        <p:tgtEl>
                                          <p:spTgt spid="6149">
                                            <p:bg/>
                                          </p:spTgt>
                                        </p:tgtEl>
                                        <p:attrNameLst>
                                          <p:attrName>ppt_w</p:attrName>
                                        </p:attrNameLst>
                                      </p:cBhvr>
                                      <p:tavLst>
                                        <p:tav tm="0">
                                          <p:val>
                                            <p:fltVal val="0"/>
                                          </p:val>
                                        </p:tav>
                                        <p:tav tm="100000">
                                          <p:val>
                                            <p:strVal val="#ppt_w"/>
                                          </p:val>
                                        </p:tav>
                                      </p:tavLst>
                                    </p:anim>
                                    <p:anim calcmode="lin" valueType="num">
                                      <p:cBhvr>
                                        <p:cTn id="22" dur="3000" fill="hold"/>
                                        <p:tgtEl>
                                          <p:spTgt spid="6149">
                                            <p:bg/>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6149">
                                            <p:txEl>
                                              <p:pRg st="0" end="0"/>
                                            </p:txEl>
                                          </p:spTgt>
                                        </p:tgtEl>
                                        <p:attrNameLst>
                                          <p:attrName>style.visibility</p:attrName>
                                        </p:attrNameLst>
                                      </p:cBhvr>
                                      <p:to>
                                        <p:strVal val="visible"/>
                                      </p:to>
                                    </p:set>
                                    <p:anim calcmode="lin" valueType="num">
                                      <p:cBhvr>
                                        <p:cTn id="25" dur="3000" fill="hold"/>
                                        <p:tgtEl>
                                          <p:spTgt spid="6149">
                                            <p:txEl>
                                              <p:pRg st="0" end="0"/>
                                            </p:txEl>
                                          </p:spTgt>
                                        </p:tgtEl>
                                        <p:attrNameLst>
                                          <p:attrName>ppt_w</p:attrName>
                                        </p:attrNameLst>
                                      </p:cBhvr>
                                      <p:tavLst>
                                        <p:tav tm="0">
                                          <p:val>
                                            <p:fltVal val="0"/>
                                          </p:val>
                                        </p:tav>
                                        <p:tav tm="100000">
                                          <p:val>
                                            <p:strVal val="#ppt_w"/>
                                          </p:val>
                                        </p:tav>
                                      </p:tavLst>
                                    </p:anim>
                                    <p:anim calcmode="lin" valueType="num">
                                      <p:cBhvr>
                                        <p:cTn id="26" dur="3000" fill="hold"/>
                                        <p:tgtEl>
                                          <p:spTgt spid="6149">
                                            <p:txEl>
                                              <p:pRg st="0" end="0"/>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6149">
                                            <p:txEl>
                                              <p:pRg st="1" end="1"/>
                                            </p:txEl>
                                          </p:spTgt>
                                        </p:tgtEl>
                                        <p:attrNameLst>
                                          <p:attrName>style.visibility</p:attrName>
                                        </p:attrNameLst>
                                      </p:cBhvr>
                                      <p:to>
                                        <p:strVal val="visible"/>
                                      </p:to>
                                    </p:set>
                                    <p:anim calcmode="lin" valueType="num">
                                      <p:cBhvr>
                                        <p:cTn id="29" dur="3000" fill="hold"/>
                                        <p:tgtEl>
                                          <p:spTgt spid="6149">
                                            <p:txEl>
                                              <p:pRg st="1" end="1"/>
                                            </p:txEl>
                                          </p:spTgt>
                                        </p:tgtEl>
                                        <p:attrNameLst>
                                          <p:attrName>ppt_w</p:attrName>
                                        </p:attrNameLst>
                                      </p:cBhvr>
                                      <p:tavLst>
                                        <p:tav tm="0">
                                          <p:val>
                                            <p:fltVal val="0"/>
                                          </p:val>
                                        </p:tav>
                                        <p:tav tm="100000">
                                          <p:val>
                                            <p:strVal val="#ppt_w"/>
                                          </p:val>
                                        </p:tav>
                                      </p:tavLst>
                                    </p:anim>
                                    <p:anim calcmode="lin" valueType="num">
                                      <p:cBhvr>
                                        <p:cTn id="30" dur="3000" fill="hold"/>
                                        <p:tgtEl>
                                          <p:spTgt spid="6149">
                                            <p:txEl>
                                              <p:pRg st="1" end="1"/>
                                            </p:txEl>
                                          </p:spTgt>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6149">
                                            <p:txEl>
                                              <p:pRg st="3" end="3"/>
                                            </p:txEl>
                                          </p:spTgt>
                                        </p:tgtEl>
                                        <p:attrNameLst>
                                          <p:attrName>style.visibility</p:attrName>
                                        </p:attrNameLst>
                                      </p:cBhvr>
                                      <p:to>
                                        <p:strVal val="visible"/>
                                      </p:to>
                                    </p:set>
                                    <p:anim calcmode="lin" valueType="num">
                                      <p:cBhvr>
                                        <p:cTn id="33" dur="3000" fill="hold"/>
                                        <p:tgtEl>
                                          <p:spTgt spid="6149">
                                            <p:txEl>
                                              <p:pRg st="3" end="3"/>
                                            </p:txEl>
                                          </p:spTgt>
                                        </p:tgtEl>
                                        <p:attrNameLst>
                                          <p:attrName>ppt_w</p:attrName>
                                        </p:attrNameLst>
                                      </p:cBhvr>
                                      <p:tavLst>
                                        <p:tav tm="0">
                                          <p:val>
                                            <p:fltVal val="0"/>
                                          </p:val>
                                        </p:tav>
                                        <p:tav tm="100000">
                                          <p:val>
                                            <p:strVal val="#ppt_w"/>
                                          </p:val>
                                        </p:tav>
                                      </p:tavLst>
                                    </p:anim>
                                    <p:anim calcmode="lin" valueType="num">
                                      <p:cBhvr>
                                        <p:cTn id="34" dur="3000" fill="hold"/>
                                        <p:tgtEl>
                                          <p:spTgt spid="614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6" presetClass="exit" presetSubtype="16" fill="hold" grpId="1" nodeType="clickEffect">
                                  <p:stCondLst>
                                    <p:cond delay="0"/>
                                  </p:stCondLst>
                                  <p:childTnLst>
                                    <p:animEffect transition="out" filter="circle(in)">
                                      <p:cBhvr>
                                        <p:cTn id="38" dur="2000"/>
                                        <p:tgtEl>
                                          <p:spTgt spid="6149">
                                            <p:txEl>
                                              <p:pRg st="0" end="0"/>
                                            </p:txEl>
                                          </p:spTgt>
                                        </p:tgtEl>
                                      </p:cBhvr>
                                    </p:animEffect>
                                    <p:set>
                                      <p:cBhvr>
                                        <p:cTn id="39" dur="1" fill="hold">
                                          <p:stCondLst>
                                            <p:cond delay="1999"/>
                                          </p:stCondLst>
                                        </p:cTn>
                                        <p:tgtEl>
                                          <p:spTgt spid="6149">
                                            <p:txEl>
                                              <p:pRg st="0" end="0"/>
                                            </p:txEl>
                                          </p:spTgt>
                                        </p:tgtEl>
                                        <p:attrNameLst>
                                          <p:attrName>style.visibility</p:attrName>
                                        </p:attrNameLst>
                                      </p:cBhvr>
                                      <p:to>
                                        <p:strVal val="hidden"/>
                                      </p:to>
                                    </p:set>
                                  </p:childTnLst>
                                </p:cTn>
                              </p:par>
                              <p:par>
                                <p:cTn id="40" presetID="6" presetClass="exit" presetSubtype="16" fill="hold" grpId="1" nodeType="withEffect">
                                  <p:stCondLst>
                                    <p:cond delay="0"/>
                                  </p:stCondLst>
                                  <p:childTnLst>
                                    <p:animEffect transition="out" filter="circle(in)">
                                      <p:cBhvr>
                                        <p:cTn id="41" dur="2000"/>
                                        <p:tgtEl>
                                          <p:spTgt spid="6149">
                                            <p:txEl>
                                              <p:pRg st="1" end="1"/>
                                            </p:txEl>
                                          </p:spTgt>
                                        </p:tgtEl>
                                      </p:cBhvr>
                                    </p:animEffect>
                                    <p:set>
                                      <p:cBhvr>
                                        <p:cTn id="42" dur="1" fill="hold">
                                          <p:stCondLst>
                                            <p:cond delay="1999"/>
                                          </p:stCondLst>
                                        </p:cTn>
                                        <p:tgtEl>
                                          <p:spTgt spid="6149">
                                            <p:txEl>
                                              <p:pRg st="1" end="1"/>
                                            </p:txEl>
                                          </p:spTgt>
                                        </p:tgtEl>
                                        <p:attrNameLst>
                                          <p:attrName>style.visibility</p:attrName>
                                        </p:attrNameLst>
                                      </p:cBhvr>
                                      <p:to>
                                        <p:strVal val="hidden"/>
                                      </p:to>
                                    </p:set>
                                  </p:childTnLst>
                                </p:cTn>
                              </p:par>
                              <p:par>
                                <p:cTn id="43" presetID="6" presetClass="exit" presetSubtype="16" fill="hold" grpId="1" nodeType="withEffect">
                                  <p:stCondLst>
                                    <p:cond delay="0"/>
                                  </p:stCondLst>
                                  <p:childTnLst>
                                    <p:animEffect transition="out" filter="circle(in)">
                                      <p:cBhvr>
                                        <p:cTn id="44" dur="2000"/>
                                        <p:tgtEl>
                                          <p:spTgt spid="6149">
                                            <p:txEl>
                                              <p:pRg st="3" end="3"/>
                                            </p:txEl>
                                          </p:spTgt>
                                        </p:tgtEl>
                                      </p:cBhvr>
                                    </p:animEffect>
                                    <p:set>
                                      <p:cBhvr>
                                        <p:cTn id="45" dur="1" fill="hold">
                                          <p:stCondLst>
                                            <p:cond delay="1999"/>
                                          </p:stCondLst>
                                        </p:cTn>
                                        <p:tgtEl>
                                          <p:spTgt spid="6149">
                                            <p:txEl>
                                              <p:pRg st="3" end="3"/>
                                            </p:txEl>
                                          </p:spTgt>
                                        </p:tgtEl>
                                        <p:attrNameLst>
                                          <p:attrName>style.visibility</p:attrName>
                                        </p:attrNameLst>
                                      </p:cBhvr>
                                      <p:to>
                                        <p:strVal val="hidden"/>
                                      </p:to>
                                    </p:set>
                                  </p:childTnLst>
                                </p:cTn>
                              </p:par>
                              <p:par>
                                <p:cTn id="46" presetID="6" presetClass="exit" presetSubtype="16" fill="hold" grpId="1" nodeType="withEffect">
                                  <p:stCondLst>
                                    <p:cond delay="0"/>
                                  </p:stCondLst>
                                  <p:childTnLst>
                                    <p:animEffect transition="out" filter="circle(in)">
                                      <p:cBhvr>
                                        <p:cTn id="47" dur="2000"/>
                                        <p:tgtEl>
                                          <p:spTgt spid="6149">
                                            <p:bg/>
                                          </p:spTgt>
                                        </p:tgtEl>
                                      </p:cBhvr>
                                    </p:animEffect>
                                    <p:set>
                                      <p:cBhvr>
                                        <p:cTn id="48" dur="1" fill="hold">
                                          <p:stCondLst>
                                            <p:cond delay="1999"/>
                                          </p:stCondLst>
                                        </p:cTn>
                                        <p:tgtEl>
                                          <p:spTgt spid="6149">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build="allAtOnce" animBg="1"/>
      <p:bldP spid="6149" grpId="1" build="allAtOnce"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a:extLst>
              <a:ext uri="{FF2B5EF4-FFF2-40B4-BE49-F238E27FC236}">
                <a16:creationId xmlns:a16="http://schemas.microsoft.com/office/drawing/2014/main" id="{D9AD784D-A752-4C77-8C29-8CD77B92AAAA}"/>
              </a:ext>
            </a:extLst>
          </p:cNvPr>
          <p:cNvSpPr>
            <a:spLocks noChangeArrowheads="1"/>
          </p:cNvSpPr>
          <p:nvPr/>
        </p:nvSpPr>
        <p:spPr bwMode="auto">
          <a:xfrm>
            <a:off x="1981200" y="457201"/>
            <a:ext cx="83820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12. As also there are not three uncreated nor three incomprehensible, but one uncreated and one incomprehensible. 13. So likewise the Father is almighty, the Son almighty, and the Holy Spirit almighty. 14.And yet they are not three almighties, but one almighty. 15. So the Father is God, the Son is God, and the Holy Spirit is God; 16. And yet they are not three Gods, but one God. 17. So likewise the Father is Lord, the Son Lord, and the Holy Spirit Lord; 18. And yet they are not three Lords but one Lord. 19. For like as we are compelled by the Christian verity to acknowledge every Person by himself to be God and Lord; 20.So are we forbidden by the catholic religion to say; There are three Gods or three Lords.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(from Creeds of the Church)</a:t>
            </a:r>
          </a:p>
        </p:txBody>
      </p:sp>
      <p:sp>
        <p:nvSpPr>
          <p:cNvPr id="10245" name="AutoShape 5">
            <a:extLst>
              <a:ext uri="{FF2B5EF4-FFF2-40B4-BE49-F238E27FC236}">
                <a16:creationId xmlns:a16="http://schemas.microsoft.com/office/drawing/2014/main" id="{517623D3-37E9-406B-BC72-8A2A834D2496}"/>
              </a:ext>
            </a:extLst>
          </p:cNvPr>
          <p:cNvSpPr>
            <a:spLocks noChangeArrowheads="1"/>
          </p:cNvSpPr>
          <p:nvPr/>
        </p:nvSpPr>
        <p:spPr bwMode="auto">
          <a:xfrm rot="-1432377">
            <a:off x="3130550" y="955675"/>
            <a:ext cx="5486400" cy="2133600"/>
          </a:xfrm>
          <a:prstGeom prst="cloudCallout">
            <a:avLst>
              <a:gd name="adj1" fmla="val 25727"/>
              <a:gd name="adj2" fmla="val 132620"/>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panose="02020603050405020304" pitchFamily="18" charset="0"/>
                <a:ea typeface="+mn-ea"/>
                <a:cs typeface="+mn-cs"/>
              </a:rPr>
              <a:t>So we are forbidden by the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panose="02020603050405020304" pitchFamily="18" charset="0"/>
                <a:ea typeface="+mn-ea"/>
                <a:cs typeface="+mn-cs"/>
              </a:rPr>
              <a:t>Catholic Church …..</a:t>
            </a:r>
          </a:p>
        </p:txBody>
      </p:sp>
      <p:pic>
        <p:nvPicPr>
          <p:cNvPr id="10247" name="Picture 7">
            <a:extLst>
              <a:ext uri="{FF2B5EF4-FFF2-40B4-BE49-F238E27FC236}">
                <a16:creationId xmlns:a16="http://schemas.microsoft.com/office/drawing/2014/main" id="{94AA8D1A-3AE6-4DE6-BA35-65016DB9E41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4876801"/>
            <a:ext cx="2438400" cy="1577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p:cTn id="7" dur="3000" fill="hold"/>
                                        <p:tgtEl>
                                          <p:spTgt spid="10244">
                                            <p:txEl>
                                              <p:pRg st="0" end="0"/>
                                            </p:txEl>
                                          </p:spTgt>
                                        </p:tgtEl>
                                        <p:attrNameLst>
                                          <p:attrName>ppt_w</p:attrName>
                                        </p:attrNameLst>
                                      </p:cBhvr>
                                      <p:tavLst>
                                        <p:tav tm="0">
                                          <p:val>
                                            <p:fltVal val="0"/>
                                          </p:val>
                                        </p:tav>
                                        <p:tav tm="100000">
                                          <p:val>
                                            <p:strVal val="#ppt_w"/>
                                          </p:val>
                                        </p:tav>
                                      </p:tavLst>
                                    </p:anim>
                                    <p:anim calcmode="lin" valueType="num">
                                      <p:cBhvr>
                                        <p:cTn id="8" dur="3000" fill="hold"/>
                                        <p:tgtEl>
                                          <p:spTgt spid="10244">
                                            <p:txEl>
                                              <p:pRg st="0" end="0"/>
                                            </p:txEl>
                                          </p:spTgt>
                                        </p:tgtEl>
                                        <p:attrNameLst>
                                          <p:attrName>ppt_h</p:attrName>
                                        </p:attrNameLst>
                                      </p:cBhvr>
                                      <p:tavLst>
                                        <p:tav tm="0">
                                          <p:val>
                                            <p:fltVal val="0"/>
                                          </p:val>
                                        </p:tav>
                                        <p:tav tm="100000">
                                          <p:val>
                                            <p:strVal val="#ppt_h"/>
                                          </p:val>
                                        </p:tav>
                                      </p:tavLst>
                                    </p:anim>
                                    <p:anim calcmode="lin" valueType="num">
                                      <p:cBhvr>
                                        <p:cTn id="9" dur="3000" fill="hold"/>
                                        <p:tgtEl>
                                          <p:spTgt spid="1024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10244">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0244">
                                            <p:txEl>
                                              <p:pRg st="1" end="1"/>
                                            </p:txEl>
                                          </p:spTgt>
                                        </p:tgtEl>
                                        <p:attrNameLst>
                                          <p:attrName>style.visibility</p:attrName>
                                        </p:attrNameLst>
                                      </p:cBhvr>
                                      <p:to>
                                        <p:strVal val="visible"/>
                                      </p:to>
                                    </p:set>
                                    <p:anim calcmode="lin" valueType="num">
                                      <p:cBhvr>
                                        <p:cTn id="13" dur="3000" fill="hold"/>
                                        <p:tgtEl>
                                          <p:spTgt spid="10244">
                                            <p:txEl>
                                              <p:pRg st="1" end="1"/>
                                            </p:txEl>
                                          </p:spTgt>
                                        </p:tgtEl>
                                        <p:attrNameLst>
                                          <p:attrName>ppt_w</p:attrName>
                                        </p:attrNameLst>
                                      </p:cBhvr>
                                      <p:tavLst>
                                        <p:tav tm="0">
                                          <p:val>
                                            <p:fltVal val="0"/>
                                          </p:val>
                                        </p:tav>
                                        <p:tav tm="100000">
                                          <p:val>
                                            <p:strVal val="#ppt_w"/>
                                          </p:val>
                                        </p:tav>
                                      </p:tavLst>
                                    </p:anim>
                                    <p:anim calcmode="lin" valueType="num">
                                      <p:cBhvr>
                                        <p:cTn id="14" dur="3000" fill="hold"/>
                                        <p:tgtEl>
                                          <p:spTgt spid="10244">
                                            <p:txEl>
                                              <p:pRg st="1" end="1"/>
                                            </p:txEl>
                                          </p:spTgt>
                                        </p:tgtEl>
                                        <p:attrNameLst>
                                          <p:attrName>ppt_h</p:attrName>
                                        </p:attrNameLst>
                                      </p:cBhvr>
                                      <p:tavLst>
                                        <p:tav tm="0">
                                          <p:val>
                                            <p:fltVal val="0"/>
                                          </p:val>
                                        </p:tav>
                                        <p:tav tm="100000">
                                          <p:val>
                                            <p:strVal val="#ppt_h"/>
                                          </p:val>
                                        </p:tav>
                                      </p:tavLst>
                                    </p:anim>
                                    <p:anim calcmode="lin" valueType="num">
                                      <p:cBhvr>
                                        <p:cTn id="15" dur="3000" fill="hold"/>
                                        <p:tgtEl>
                                          <p:spTgt spid="1024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3000" fill="hold"/>
                                        <p:tgtEl>
                                          <p:spTgt spid="10244">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0245"/>
                                        </p:tgtEl>
                                        <p:attrNameLst>
                                          <p:attrName>style.visibility</p:attrName>
                                        </p:attrNameLst>
                                      </p:cBhvr>
                                      <p:to>
                                        <p:strVal val="visible"/>
                                      </p:to>
                                    </p:set>
                                    <p:anim calcmode="lin" valueType="num">
                                      <p:cBhvr>
                                        <p:cTn id="21" dur="3000" fill="hold"/>
                                        <p:tgtEl>
                                          <p:spTgt spid="10245"/>
                                        </p:tgtEl>
                                        <p:attrNameLst>
                                          <p:attrName>ppt_w</p:attrName>
                                        </p:attrNameLst>
                                      </p:cBhvr>
                                      <p:tavLst>
                                        <p:tav tm="0">
                                          <p:val>
                                            <p:fltVal val="0"/>
                                          </p:val>
                                        </p:tav>
                                        <p:tav tm="100000">
                                          <p:val>
                                            <p:strVal val="#ppt_w"/>
                                          </p:val>
                                        </p:tav>
                                      </p:tavLst>
                                    </p:anim>
                                    <p:anim calcmode="lin" valueType="num">
                                      <p:cBhvr>
                                        <p:cTn id="22" dur="3000" fill="hold"/>
                                        <p:tgtEl>
                                          <p:spTgt spid="1024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nodeType="clickEffect">
                                  <p:stCondLst>
                                    <p:cond delay="0"/>
                                  </p:stCondLst>
                                  <p:childTnLst>
                                    <p:set>
                                      <p:cBhvr>
                                        <p:cTn id="26" dur="1" fill="hold">
                                          <p:stCondLst>
                                            <p:cond delay="0"/>
                                          </p:stCondLst>
                                        </p:cTn>
                                        <p:tgtEl>
                                          <p:spTgt spid="10247"/>
                                        </p:tgtEl>
                                        <p:attrNameLst>
                                          <p:attrName>style.visibility</p:attrName>
                                        </p:attrNameLst>
                                      </p:cBhvr>
                                      <p:to>
                                        <p:strVal val="visible"/>
                                      </p:to>
                                    </p:set>
                                    <p:anim calcmode="lin" valueType="num">
                                      <p:cBhvr>
                                        <p:cTn id="27" dur="5000" fill="hold"/>
                                        <p:tgtEl>
                                          <p:spTgt spid="10247"/>
                                        </p:tgtEl>
                                        <p:attrNameLst>
                                          <p:attrName>ppt_w</p:attrName>
                                        </p:attrNameLst>
                                      </p:cBhvr>
                                      <p:tavLst>
                                        <p:tav tm="0">
                                          <p:val>
                                            <p:fltVal val="0"/>
                                          </p:val>
                                        </p:tav>
                                        <p:tav tm="100000">
                                          <p:val>
                                            <p:strVal val="#ppt_w"/>
                                          </p:val>
                                        </p:tav>
                                      </p:tavLst>
                                    </p:anim>
                                    <p:anim calcmode="lin" valueType="num">
                                      <p:cBhvr>
                                        <p:cTn id="28" dur="5000" fill="hold"/>
                                        <p:tgtEl>
                                          <p:spTgt spid="10247"/>
                                        </p:tgtEl>
                                        <p:attrNameLst>
                                          <p:attrName>ppt_h</p:attrName>
                                        </p:attrNameLst>
                                      </p:cBhvr>
                                      <p:tavLst>
                                        <p:tav tm="0">
                                          <p:val>
                                            <p:fltVal val="0"/>
                                          </p:val>
                                        </p:tav>
                                        <p:tav tm="100000">
                                          <p:val>
                                            <p:strVal val="#ppt_h"/>
                                          </p:val>
                                        </p:tav>
                                      </p:tavLst>
                                    </p:anim>
                                    <p:anim calcmode="lin" valueType="num">
                                      <p:cBhvr>
                                        <p:cTn id="29" dur="5000" fill="hold"/>
                                        <p:tgtEl>
                                          <p:spTgt spid="10247"/>
                                        </p:tgtEl>
                                        <p:attrNameLst>
                                          <p:attrName>ppt_x</p:attrName>
                                        </p:attrNameLst>
                                      </p:cBhvr>
                                      <p:tavLst>
                                        <p:tav tm="0" fmla="#ppt_x+(cos(-2*pi*(1-$))*-#ppt_x-sin(-2*pi*(1-$))*(1-#ppt_y))*(1-$)">
                                          <p:val>
                                            <p:fltVal val="0"/>
                                          </p:val>
                                        </p:tav>
                                        <p:tav tm="100000">
                                          <p:val>
                                            <p:fltVal val="1"/>
                                          </p:val>
                                        </p:tav>
                                      </p:tavLst>
                                    </p:anim>
                                    <p:anim calcmode="lin" valueType="num">
                                      <p:cBhvr>
                                        <p:cTn id="30" dur="5000" fill="hold"/>
                                        <p:tgtEl>
                                          <p:spTgt spid="1024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C28F568C-4633-4164-8202-5B0E7C0F641F}"/>
              </a:ext>
            </a:extLst>
          </p:cNvPr>
          <p:cNvSpPr>
            <a:spLocks noChangeArrowheads="1"/>
          </p:cNvSpPr>
          <p:nvPr/>
        </p:nvSpPr>
        <p:spPr bwMode="auto">
          <a:xfrm>
            <a:off x="1905000" y="1"/>
            <a:ext cx="83820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21. The Father is made of none, neither created nor begotten. 22. The Son is of the Father alone; not made nor created, but begotten. 23. The Holy Spirit is of the Father and of the Son; neither made, nor created, nor begotten, but proceeding. 24. So there is one Father, not three Fathers; one Son, not three Sons; one Holy Spirit, not three Holy Spirits. 25. And in this Trinity none is afore or after another; none is greater or less than another. 26. But the whole three persons are coeternal, and coequal. 27. So that in all things, as aforesaid, the Unity in Trinity and the Trinity in Unity is to be worshipped. 28. He therefore that will be saved must thus think of the Trinity. 29. Furthermore it is necessary to everlasting salvation that he also believe rightly the incarnation of our Lord Jesus Christ.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(from Creeds of the Church)</a:t>
            </a:r>
          </a:p>
        </p:txBody>
      </p:sp>
      <p:sp>
        <p:nvSpPr>
          <p:cNvPr id="7173" name="AutoShape 5">
            <a:extLst>
              <a:ext uri="{FF2B5EF4-FFF2-40B4-BE49-F238E27FC236}">
                <a16:creationId xmlns:a16="http://schemas.microsoft.com/office/drawing/2014/main" id="{F0481CBE-792A-440D-A591-712EE52D9655}"/>
              </a:ext>
            </a:extLst>
          </p:cNvPr>
          <p:cNvSpPr>
            <a:spLocks noChangeArrowheads="1"/>
          </p:cNvSpPr>
          <p:nvPr/>
        </p:nvSpPr>
        <p:spPr bwMode="auto">
          <a:xfrm>
            <a:off x="3048000" y="914400"/>
            <a:ext cx="5486400" cy="3352800"/>
          </a:xfrm>
          <a:prstGeom prst="wedgeRectCallout">
            <a:avLst>
              <a:gd name="adj1" fmla="val -45139"/>
              <a:gd name="adj2" fmla="val 66810"/>
            </a:avLst>
          </a:prstGeom>
          <a:solidFill>
            <a:srgbClr val="FF0000"/>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mn-ea"/>
                <a:cs typeface="+mn-cs"/>
              </a:rPr>
              <a:t>Clever words should not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mn-ea"/>
                <a:cs typeface="+mn-cs"/>
              </a:rPr>
              <a:t>influence the minds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mn-ea"/>
                <a:cs typeface="+mn-cs"/>
              </a:rPr>
              <a:t>followers of our Lord.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mn-ea"/>
                <a:cs typeface="+mn-cs"/>
              </a:rPr>
              <a:t>People everywhere should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mn-ea"/>
                <a:cs typeface="+mn-cs"/>
              </a:rPr>
              <a:t>devote themselves to learning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mn-ea"/>
                <a:cs typeface="+mn-cs"/>
              </a:rPr>
              <a:t>the will of God for themselves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7172">
                                            <p:txEl>
                                              <p:pRg st="1" end="1"/>
                                            </p:txEl>
                                          </p:spTgt>
                                        </p:tgtEl>
                                        <p:attrNameLst>
                                          <p:attrName>style.visibility</p:attrName>
                                        </p:attrNameLst>
                                      </p:cBhvr>
                                      <p:to>
                                        <p:strVal val="visible"/>
                                      </p:to>
                                    </p:set>
                                    <p:anim calcmode="lin" valueType="num">
                                      <p:cBhvr>
                                        <p:cTn id="7" dur="3000" fill="hold"/>
                                        <p:tgtEl>
                                          <p:spTgt spid="7172">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7172">
                                            <p:txEl>
                                              <p:pRg st="1" end="1"/>
                                            </p:txEl>
                                          </p:spTgt>
                                        </p:tgtEl>
                                        <p:attrNameLst>
                                          <p:attrName>ppt_h</p:attrName>
                                        </p:attrNameLst>
                                      </p:cBhvr>
                                      <p:tavLst>
                                        <p:tav tm="0">
                                          <p:val>
                                            <p:fltVal val="0"/>
                                          </p:val>
                                        </p:tav>
                                        <p:tav tm="100000">
                                          <p:val>
                                            <p:strVal val="#ppt_h"/>
                                          </p:val>
                                        </p:tav>
                                      </p:tavLst>
                                    </p:anim>
                                    <p:anim calcmode="lin" valueType="num">
                                      <p:cBhvr>
                                        <p:cTn id="9" dur="3000" fill="hold"/>
                                        <p:tgtEl>
                                          <p:spTgt spid="717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7172">
                                            <p:txEl>
                                              <p:pRg st="1" end="1"/>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7172">
                                            <p:txEl>
                                              <p:pRg st="2" end="2"/>
                                            </p:txEl>
                                          </p:spTgt>
                                        </p:tgtEl>
                                        <p:attrNameLst>
                                          <p:attrName>style.visibility</p:attrName>
                                        </p:attrNameLst>
                                      </p:cBhvr>
                                      <p:to>
                                        <p:strVal val="visible"/>
                                      </p:to>
                                    </p:set>
                                    <p:anim calcmode="lin" valueType="num">
                                      <p:cBhvr>
                                        <p:cTn id="13" dur="3000" fill="hold"/>
                                        <p:tgtEl>
                                          <p:spTgt spid="7172">
                                            <p:txEl>
                                              <p:pRg st="2" end="2"/>
                                            </p:txEl>
                                          </p:spTgt>
                                        </p:tgtEl>
                                        <p:attrNameLst>
                                          <p:attrName>ppt_w</p:attrName>
                                        </p:attrNameLst>
                                      </p:cBhvr>
                                      <p:tavLst>
                                        <p:tav tm="0">
                                          <p:val>
                                            <p:fltVal val="0"/>
                                          </p:val>
                                        </p:tav>
                                        <p:tav tm="100000">
                                          <p:val>
                                            <p:strVal val="#ppt_w"/>
                                          </p:val>
                                        </p:tav>
                                      </p:tavLst>
                                    </p:anim>
                                    <p:anim calcmode="lin" valueType="num">
                                      <p:cBhvr>
                                        <p:cTn id="14" dur="3000" fill="hold"/>
                                        <p:tgtEl>
                                          <p:spTgt spid="7172">
                                            <p:txEl>
                                              <p:pRg st="2" end="2"/>
                                            </p:txEl>
                                          </p:spTgt>
                                        </p:tgtEl>
                                        <p:attrNameLst>
                                          <p:attrName>ppt_h</p:attrName>
                                        </p:attrNameLst>
                                      </p:cBhvr>
                                      <p:tavLst>
                                        <p:tav tm="0">
                                          <p:val>
                                            <p:fltVal val="0"/>
                                          </p:val>
                                        </p:tav>
                                        <p:tav tm="100000">
                                          <p:val>
                                            <p:strVal val="#ppt_h"/>
                                          </p:val>
                                        </p:tav>
                                      </p:tavLst>
                                    </p:anim>
                                    <p:anim calcmode="lin" valueType="num">
                                      <p:cBhvr>
                                        <p:cTn id="15" dur="3000" fill="hold"/>
                                        <p:tgtEl>
                                          <p:spTgt spid="717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6" dur="3000" fill="hold"/>
                                        <p:tgtEl>
                                          <p:spTgt spid="717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7173"/>
                                        </p:tgtEl>
                                        <p:attrNameLst>
                                          <p:attrName>style.visibility</p:attrName>
                                        </p:attrNameLst>
                                      </p:cBhvr>
                                      <p:to>
                                        <p:strVal val="visible"/>
                                      </p:to>
                                    </p:set>
                                    <p:animEffect transition="in" filter="wedge">
                                      <p:cBhvr>
                                        <p:cTn id="21" dur="2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a:extLst>
              <a:ext uri="{FF2B5EF4-FFF2-40B4-BE49-F238E27FC236}">
                <a16:creationId xmlns:a16="http://schemas.microsoft.com/office/drawing/2014/main" id="{D695A712-BA45-42D8-9856-953F0F70CF53}"/>
              </a:ext>
            </a:extLst>
          </p:cNvPr>
          <p:cNvSpPr>
            <a:spLocks noChangeArrowheads="1"/>
          </p:cNvSpPr>
          <p:nvPr/>
        </p:nvSpPr>
        <p:spPr bwMode="auto">
          <a:xfrm>
            <a:off x="1905000" y="304800"/>
            <a:ext cx="8382000" cy="647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000000"/>
                </a:solidFill>
                <a:effectLst/>
                <a:uLnTx/>
                <a:uFillTx/>
                <a:latin typeface="Times" panose="02020603050405020304" pitchFamily="18" charset="0"/>
                <a:ea typeface="+mn-ea"/>
                <a:cs typeface="+mn-cs"/>
              </a:rPr>
              <a:t>30. For the right faith is that we believe and confess that our Lord Jesus Christ, the Son of God, is God and man. 31. God of the substance of the Father, begotten before the worlds; and man of substance of His mother, born in the world. 32. Perfect God and perfect man, of a reasonable soul and human flesh subsisting. 33. Equal to the Father as touching His Godhead, and inferior to the Father as touching His manhood. 34.	Who, although He is God and man, yet He is not two, but one Christ. 35. One, not by conversion of the Godhead into flesh, but by taking of that manhood into God. 36. One altogether, not by confusion of substance, but by unity of person. 37. For as the reasonable soul and flesh is one man, so God and man is one Christ;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000000"/>
                </a:solidFill>
                <a:effectLst/>
                <a:uLnTx/>
                <a:uFillTx/>
                <a:latin typeface="Times" panose="02020603050405020304" pitchFamily="18" charset="0"/>
                <a:ea typeface="+mn-ea"/>
                <a:cs typeface="+mn-cs"/>
              </a:rPr>
              <a:t>(from Creeds of the Church)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8197" name="AutoShape 5">
            <a:extLst>
              <a:ext uri="{FF2B5EF4-FFF2-40B4-BE49-F238E27FC236}">
                <a16:creationId xmlns:a16="http://schemas.microsoft.com/office/drawing/2014/main" id="{6E0D77FF-D249-4438-9A21-A29D81DD85BA}"/>
              </a:ext>
            </a:extLst>
          </p:cNvPr>
          <p:cNvSpPr>
            <a:spLocks noChangeArrowheads="1"/>
          </p:cNvSpPr>
          <p:nvPr/>
        </p:nvSpPr>
        <p:spPr bwMode="auto">
          <a:xfrm>
            <a:off x="2590800" y="2209800"/>
            <a:ext cx="7239000" cy="3429000"/>
          </a:xfrm>
          <a:prstGeom prst="wedgeEllipseCallout">
            <a:avLst>
              <a:gd name="adj1" fmla="val -41208"/>
              <a:gd name="adj2" fmla="val -82824"/>
            </a:avLst>
          </a:prstGeom>
          <a:solidFill>
            <a:srgbClr val="0080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mn-ea"/>
                <a:cs typeface="+mn-cs"/>
              </a:rPr>
              <a:t>If you believe the Bible, you already  believe all these things.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mn-ea"/>
                <a:cs typeface="+mn-cs"/>
              </a:rPr>
              <a:t>Why Not Make It Simple and teach, “Just Believe The Bible”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anim calcmode="lin" valueType="num">
                                      <p:cBhvr>
                                        <p:cTn id="7" dur="3000" fill="hold"/>
                                        <p:tgtEl>
                                          <p:spTgt spid="8196">
                                            <p:txEl>
                                              <p:pRg st="0" end="0"/>
                                            </p:txEl>
                                          </p:spTgt>
                                        </p:tgtEl>
                                        <p:attrNameLst>
                                          <p:attrName>ppt_w</p:attrName>
                                        </p:attrNameLst>
                                      </p:cBhvr>
                                      <p:tavLst>
                                        <p:tav tm="0">
                                          <p:val>
                                            <p:fltVal val="0"/>
                                          </p:val>
                                        </p:tav>
                                        <p:tav tm="100000">
                                          <p:val>
                                            <p:strVal val="#ppt_w"/>
                                          </p:val>
                                        </p:tav>
                                      </p:tavLst>
                                    </p:anim>
                                    <p:anim calcmode="lin" valueType="num">
                                      <p:cBhvr>
                                        <p:cTn id="8" dur="3000" fill="hold"/>
                                        <p:tgtEl>
                                          <p:spTgt spid="8196">
                                            <p:txEl>
                                              <p:pRg st="0" end="0"/>
                                            </p:txEl>
                                          </p:spTgt>
                                        </p:tgtEl>
                                        <p:attrNameLst>
                                          <p:attrName>ppt_h</p:attrName>
                                        </p:attrNameLst>
                                      </p:cBhvr>
                                      <p:tavLst>
                                        <p:tav tm="0">
                                          <p:val>
                                            <p:fltVal val="0"/>
                                          </p:val>
                                        </p:tav>
                                        <p:tav tm="100000">
                                          <p:val>
                                            <p:strVal val="#ppt_h"/>
                                          </p:val>
                                        </p:tav>
                                      </p:tavLst>
                                    </p:anim>
                                    <p:anim calcmode="lin" valueType="num">
                                      <p:cBhvr>
                                        <p:cTn id="9" dur="3000" fill="hold"/>
                                        <p:tgtEl>
                                          <p:spTgt spid="819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8196">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8196">
                                            <p:txEl>
                                              <p:pRg st="1" end="1"/>
                                            </p:txEl>
                                          </p:spTgt>
                                        </p:tgtEl>
                                        <p:attrNameLst>
                                          <p:attrName>style.visibility</p:attrName>
                                        </p:attrNameLst>
                                      </p:cBhvr>
                                      <p:to>
                                        <p:strVal val="visible"/>
                                      </p:to>
                                    </p:set>
                                    <p:anim calcmode="lin" valueType="num">
                                      <p:cBhvr>
                                        <p:cTn id="13" dur="3000" fill="hold"/>
                                        <p:tgtEl>
                                          <p:spTgt spid="8196">
                                            <p:txEl>
                                              <p:pRg st="1" end="1"/>
                                            </p:txEl>
                                          </p:spTgt>
                                        </p:tgtEl>
                                        <p:attrNameLst>
                                          <p:attrName>ppt_w</p:attrName>
                                        </p:attrNameLst>
                                      </p:cBhvr>
                                      <p:tavLst>
                                        <p:tav tm="0">
                                          <p:val>
                                            <p:fltVal val="0"/>
                                          </p:val>
                                        </p:tav>
                                        <p:tav tm="100000">
                                          <p:val>
                                            <p:strVal val="#ppt_w"/>
                                          </p:val>
                                        </p:tav>
                                      </p:tavLst>
                                    </p:anim>
                                    <p:anim calcmode="lin" valueType="num">
                                      <p:cBhvr>
                                        <p:cTn id="14" dur="3000" fill="hold"/>
                                        <p:tgtEl>
                                          <p:spTgt spid="8196">
                                            <p:txEl>
                                              <p:pRg st="1" end="1"/>
                                            </p:txEl>
                                          </p:spTgt>
                                        </p:tgtEl>
                                        <p:attrNameLst>
                                          <p:attrName>ppt_h</p:attrName>
                                        </p:attrNameLst>
                                      </p:cBhvr>
                                      <p:tavLst>
                                        <p:tav tm="0">
                                          <p:val>
                                            <p:fltVal val="0"/>
                                          </p:val>
                                        </p:tav>
                                        <p:tav tm="100000">
                                          <p:val>
                                            <p:strVal val="#ppt_h"/>
                                          </p:val>
                                        </p:tav>
                                      </p:tavLst>
                                    </p:anim>
                                    <p:anim calcmode="lin" valueType="num">
                                      <p:cBhvr>
                                        <p:cTn id="15" dur="3000" fill="hold"/>
                                        <p:tgtEl>
                                          <p:spTgt spid="819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3000" fill="hold"/>
                                        <p:tgtEl>
                                          <p:spTgt spid="819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32" fill="hold" grpId="0" nodeType="clickEffect">
                                  <p:stCondLst>
                                    <p:cond delay="0"/>
                                  </p:stCondLst>
                                  <p:childTnLst>
                                    <p:set>
                                      <p:cBhvr>
                                        <p:cTn id="20" dur="1" fill="hold">
                                          <p:stCondLst>
                                            <p:cond delay="0"/>
                                          </p:stCondLst>
                                        </p:cTn>
                                        <p:tgtEl>
                                          <p:spTgt spid="8197"/>
                                        </p:tgtEl>
                                        <p:attrNameLst>
                                          <p:attrName>style.visibility</p:attrName>
                                        </p:attrNameLst>
                                      </p:cBhvr>
                                      <p:to>
                                        <p:strVal val="visible"/>
                                      </p:to>
                                    </p:set>
                                    <p:animEffect transition="in" filter="circle(out)">
                                      <p:cBhvr>
                                        <p:cTn id="21" dur="2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a:extLst>
              <a:ext uri="{FF2B5EF4-FFF2-40B4-BE49-F238E27FC236}">
                <a16:creationId xmlns:a16="http://schemas.microsoft.com/office/drawing/2014/main" id="{043592C6-9403-419F-B1B0-10B18ABC14A6}"/>
              </a:ext>
            </a:extLst>
          </p:cNvPr>
          <p:cNvSpPr>
            <a:spLocks noChangeArrowheads="1"/>
          </p:cNvSpPr>
          <p:nvPr/>
        </p:nvSpPr>
        <p:spPr bwMode="auto">
          <a:xfrm>
            <a:off x="1981200" y="381000"/>
            <a:ext cx="8229600"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38. Who suffered for our salvation, descended into hell, rose again the third day from the dead; 39. He ascended into heaven, He sits on the right hand of the Father, God, Almighty; 40. From thence He shall come to judge the quick and the dead.41. At whose coming all men shall rise again with their bodies; 42 and shall give account of their own works. 43. And they that have done good shall go into life everlasting and they that have done evil into everlasting fire. 44. </a:t>
            </a:r>
            <a:r>
              <a:rPr kumimoji="0" lang="en-US" altLang="en-US" sz="2800" b="1" i="0" u="none" strike="noStrike" kern="1200" cap="none" spc="0" normalizeH="0" baseline="0" noProof="0">
                <a:ln>
                  <a:noFill/>
                </a:ln>
                <a:solidFill>
                  <a:srgbClr val="000000"/>
                </a:solidFill>
                <a:effectLst/>
                <a:uLnTx/>
                <a:uFillTx/>
                <a:latin typeface="Times" panose="02020603050405020304" pitchFamily="18" charset="0"/>
                <a:ea typeface="+mn-ea"/>
                <a:cs typeface="+mn-cs"/>
              </a:rPr>
              <a:t>This is the </a:t>
            </a:r>
            <a:r>
              <a:rPr kumimoji="0" lang="en-US" altLang="en-US" sz="2800" b="1" i="0" u="sng" strike="noStrike" kern="1200" cap="none" spc="0" normalizeH="0" baseline="0" noProof="0">
                <a:ln>
                  <a:noFill/>
                </a:ln>
                <a:solidFill>
                  <a:srgbClr val="FF0000"/>
                </a:solidFill>
                <a:effectLst/>
                <a:uLnTx/>
                <a:uFillTx/>
                <a:latin typeface="Times" panose="02020603050405020304" pitchFamily="18" charset="0"/>
                <a:ea typeface="+mn-ea"/>
                <a:cs typeface="+mn-cs"/>
              </a:rPr>
              <a:t>catholic faith</a:t>
            </a:r>
            <a:r>
              <a:rPr kumimoji="0" lang="en-US" altLang="en-US" sz="2800" b="1" i="0" u="none" strike="noStrike" kern="1200" cap="none" spc="0" normalizeH="0" baseline="0" noProof="0">
                <a:ln>
                  <a:noFill/>
                </a:ln>
                <a:solidFill>
                  <a:srgbClr val="000000"/>
                </a:solidFill>
                <a:effectLst/>
                <a:uLnTx/>
                <a:uFillTx/>
                <a:latin typeface="Times" panose="02020603050405020304" pitchFamily="18" charset="0"/>
                <a:ea typeface="+mn-ea"/>
                <a:cs typeface="+mn-cs"/>
              </a:rPr>
              <a:t>, </a:t>
            </a:r>
            <a:r>
              <a:rPr kumimoji="0" lang="en-US" altLang="en-US" sz="2800" b="1" i="0" u="sng" strike="noStrike" kern="1200" cap="none" spc="0" normalizeH="0" baseline="0" noProof="0">
                <a:ln>
                  <a:noFill/>
                </a:ln>
                <a:solidFill>
                  <a:srgbClr val="0000FF"/>
                </a:solidFill>
                <a:effectLst/>
                <a:uLnTx/>
                <a:uFillTx/>
                <a:latin typeface="Times" panose="02020603050405020304" pitchFamily="18" charset="0"/>
                <a:ea typeface="+mn-ea"/>
                <a:cs typeface="+mn-cs"/>
              </a:rPr>
              <a:t>which except a man believe faithfully he cannot be saved.</a:t>
            </a:r>
          </a:p>
        </p:txBody>
      </p:sp>
      <p:sp>
        <p:nvSpPr>
          <p:cNvPr id="9221" name="Rectangle 5">
            <a:extLst>
              <a:ext uri="{FF2B5EF4-FFF2-40B4-BE49-F238E27FC236}">
                <a16:creationId xmlns:a16="http://schemas.microsoft.com/office/drawing/2014/main" id="{4D1B3C70-DC31-40E4-8FB7-68D00578C312}"/>
              </a:ext>
            </a:extLst>
          </p:cNvPr>
          <p:cNvSpPr>
            <a:spLocks noChangeArrowheads="1"/>
          </p:cNvSpPr>
          <p:nvPr/>
        </p:nvSpPr>
        <p:spPr bwMode="auto">
          <a:xfrm>
            <a:off x="2133601" y="4572000"/>
            <a:ext cx="3910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panose="02020603050405020304" pitchFamily="18" charset="0"/>
                <a:ea typeface="+mn-ea"/>
                <a:cs typeface="+mn-cs"/>
              </a:rPr>
              <a:t>(from Creeds of the Church)</a:t>
            </a:r>
          </a:p>
        </p:txBody>
      </p:sp>
      <p:sp>
        <p:nvSpPr>
          <p:cNvPr id="9222" name="AutoShape 6">
            <a:extLst>
              <a:ext uri="{FF2B5EF4-FFF2-40B4-BE49-F238E27FC236}">
                <a16:creationId xmlns:a16="http://schemas.microsoft.com/office/drawing/2014/main" id="{F2E0F6E2-9B34-4B78-9ECD-AB1EDD88E342}"/>
              </a:ext>
            </a:extLst>
          </p:cNvPr>
          <p:cNvSpPr>
            <a:spLocks noChangeArrowheads="1"/>
          </p:cNvSpPr>
          <p:nvPr/>
        </p:nvSpPr>
        <p:spPr bwMode="auto">
          <a:xfrm>
            <a:off x="2667000" y="304800"/>
            <a:ext cx="6858000" cy="2362200"/>
          </a:xfrm>
          <a:prstGeom prst="cloudCallout">
            <a:avLst>
              <a:gd name="adj1" fmla="val -18287"/>
              <a:gd name="adj2" fmla="val 76949"/>
            </a:avLst>
          </a:prstGeom>
          <a:solidFill>
            <a:srgbClr val="0000FF"/>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panose="02020603050405020304" pitchFamily="18" charset="0"/>
                <a:ea typeface="+mn-ea"/>
                <a:cs typeface="+mn-cs"/>
              </a:rPr>
              <a:t>You should believe it because it is the  “Catholic Faith” or because it 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panose="02020603050405020304" pitchFamily="18" charset="0"/>
                <a:ea typeface="+mn-ea"/>
                <a:cs typeface="+mn-cs"/>
              </a:rPr>
              <a:t>“The Word Of GOD”!</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p:cTn id="7" dur="5000" fill="hold"/>
                                        <p:tgtEl>
                                          <p:spTgt spid="9221">
                                            <p:txEl>
                                              <p:pRg st="0" end="0"/>
                                            </p:txEl>
                                          </p:spTgt>
                                        </p:tgtEl>
                                        <p:attrNameLst>
                                          <p:attrName>ppt_w</p:attrName>
                                        </p:attrNameLst>
                                      </p:cBhvr>
                                      <p:tavLst>
                                        <p:tav tm="0">
                                          <p:val>
                                            <p:fltVal val="0"/>
                                          </p:val>
                                        </p:tav>
                                        <p:tav tm="100000">
                                          <p:val>
                                            <p:strVal val="#ppt_w"/>
                                          </p:val>
                                        </p:tav>
                                      </p:tavLst>
                                    </p:anim>
                                    <p:anim calcmode="lin" valueType="num">
                                      <p:cBhvr>
                                        <p:cTn id="8" dur="5000" fill="hold"/>
                                        <p:tgtEl>
                                          <p:spTgt spid="9221">
                                            <p:txEl>
                                              <p:pRg st="0" end="0"/>
                                            </p:txEl>
                                          </p:spTgt>
                                        </p:tgtEl>
                                        <p:attrNameLst>
                                          <p:attrName>ppt_h</p:attrName>
                                        </p:attrNameLst>
                                      </p:cBhvr>
                                      <p:tavLst>
                                        <p:tav tm="0">
                                          <p:val>
                                            <p:fltVal val="0"/>
                                          </p:val>
                                        </p:tav>
                                        <p:tav tm="100000">
                                          <p:val>
                                            <p:strVal val="#ppt_h"/>
                                          </p:val>
                                        </p:tav>
                                      </p:tavLst>
                                    </p:anim>
                                    <p:anim calcmode="lin" valueType="num">
                                      <p:cBhvr>
                                        <p:cTn id="9" dur="5000" fill="hold"/>
                                        <p:tgtEl>
                                          <p:spTgt spid="922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5000" fill="hold"/>
                                        <p:tgtEl>
                                          <p:spTgt spid="9221">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9220">
                                            <p:txEl>
                                              <p:pRg st="0" end="0"/>
                                            </p:txEl>
                                          </p:spTgt>
                                        </p:tgtEl>
                                        <p:attrNameLst>
                                          <p:attrName>style.visibility</p:attrName>
                                        </p:attrNameLst>
                                      </p:cBhvr>
                                      <p:to>
                                        <p:strVal val="visible"/>
                                      </p:to>
                                    </p:set>
                                    <p:anim calcmode="lin" valueType="num">
                                      <p:cBhvr>
                                        <p:cTn id="13" dur="3000" fill="hold"/>
                                        <p:tgtEl>
                                          <p:spTgt spid="9220">
                                            <p:txEl>
                                              <p:pRg st="0" end="0"/>
                                            </p:txEl>
                                          </p:spTgt>
                                        </p:tgtEl>
                                        <p:attrNameLst>
                                          <p:attrName>ppt_w</p:attrName>
                                        </p:attrNameLst>
                                      </p:cBhvr>
                                      <p:tavLst>
                                        <p:tav tm="0">
                                          <p:val>
                                            <p:fltVal val="0"/>
                                          </p:val>
                                        </p:tav>
                                        <p:tav tm="100000">
                                          <p:val>
                                            <p:strVal val="#ppt_w"/>
                                          </p:val>
                                        </p:tav>
                                      </p:tavLst>
                                    </p:anim>
                                    <p:anim calcmode="lin" valueType="num">
                                      <p:cBhvr>
                                        <p:cTn id="14" dur="3000" fill="hold"/>
                                        <p:tgtEl>
                                          <p:spTgt spid="9220">
                                            <p:txEl>
                                              <p:pRg st="0" end="0"/>
                                            </p:txEl>
                                          </p:spTgt>
                                        </p:tgtEl>
                                        <p:attrNameLst>
                                          <p:attrName>ppt_h</p:attrName>
                                        </p:attrNameLst>
                                      </p:cBhvr>
                                      <p:tavLst>
                                        <p:tav tm="0">
                                          <p:val>
                                            <p:fltVal val="0"/>
                                          </p:val>
                                        </p:tav>
                                        <p:tav tm="100000">
                                          <p:val>
                                            <p:strVal val="#ppt_h"/>
                                          </p:val>
                                        </p:tav>
                                      </p:tavLst>
                                    </p:anim>
                                    <p:anim calcmode="lin" valueType="num">
                                      <p:cBhvr>
                                        <p:cTn id="15" dur="3000" fill="hold"/>
                                        <p:tgtEl>
                                          <p:spTgt spid="92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3000" fill="hold"/>
                                        <p:tgtEl>
                                          <p:spTgt spid="92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9222"/>
                                        </p:tgtEl>
                                        <p:attrNameLst>
                                          <p:attrName>style.visibility</p:attrName>
                                        </p:attrNameLst>
                                      </p:cBhvr>
                                      <p:to>
                                        <p:strVal val="visible"/>
                                      </p:to>
                                    </p:set>
                                    <p:animEffect transition="in" filter="barn(outVertical)">
                                      <p:cBhvr>
                                        <p:cTn id="21" dur="50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DF70C5-7D2D-CED5-E918-1A0C3154FFDC}"/>
              </a:ext>
            </a:extLst>
          </p:cNvPr>
          <p:cNvSpPr/>
          <p:nvPr/>
        </p:nvSpPr>
        <p:spPr>
          <a:xfrm>
            <a:off x="2531444" y="1790299"/>
            <a:ext cx="9660556" cy="4062651"/>
          </a:xfrm>
          <a:prstGeom prst="rect">
            <a:avLst/>
          </a:prstGeom>
          <a:noFill/>
        </p:spPr>
        <p:txBody>
          <a:bodyPr wrap="square" lIns="91440" tIns="45720" rIns="91440" bIns="45720">
            <a:spAutoFit/>
          </a:bodyPr>
          <a:lstStyle/>
          <a:p>
            <a:pPr algn="ctr"/>
            <a:r>
              <a:rPr lang="en-US"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CLASSROOM</a:t>
            </a:r>
          </a:p>
          <a:p>
            <a:pPr algn="ctr"/>
            <a:endParaRPr lang="en-US" sz="6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pPr algn="ctr"/>
            <a:r>
              <a:rPr lang="en-US" sz="1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PRESENTATION</a:t>
            </a:r>
            <a:endPar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2">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914400"/>
            <a:ext cx="7772400" cy="1143000"/>
          </a:xfrm>
        </p:spPr>
        <p:txBody>
          <a:bodyPr/>
          <a:lstStyle/>
          <a:p>
            <a:r>
              <a:rPr lang="en-US" sz="5400" b="1"/>
              <a:t>The Mind of Christ</a:t>
            </a:r>
          </a:p>
        </p:txBody>
      </p:sp>
      <p:pic>
        <p:nvPicPr>
          <p:cNvPr id="2056" name="Picture 8" descr="C:\Users\Barry\Desktop\lessonone.jpg"/>
          <p:cNvPicPr>
            <a:picLocks noChangeAspect="1" noChangeArrowheads="1"/>
          </p:cNvPicPr>
          <p:nvPr/>
        </p:nvPicPr>
        <p:blipFill>
          <a:blip r:embed="rId2" cstate="print"/>
          <a:srcRect/>
          <a:stretch>
            <a:fillRect/>
          </a:stretch>
        </p:blipFill>
        <p:spPr bwMode="auto">
          <a:xfrm>
            <a:off x="3352800" y="2108200"/>
            <a:ext cx="5461000" cy="3606800"/>
          </a:xfrm>
          <a:prstGeom prst="rect">
            <a:avLst/>
          </a:prstGeom>
          <a:noFill/>
        </p:spPr>
      </p:pic>
      <p:sp>
        <p:nvSpPr>
          <p:cNvPr id="2057" name="Text Box 9"/>
          <p:cNvSpPr txBox="1">
            <a:spLocks noChangeArrowheads="1"/>
          </p:cNvSpPr>
          <p:nvPr/>
        </p:nvSpPr>
        <p:spPr bwMode="auto">
          <a:xfrm>
            <a:off x="4648200" y="4678364"/>
            <a:ext cx="2895600" cy="579437"/>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3200" b="1">
                <a:solidFill>
                  <a:srgbClr val="000000"/>
                </a:solidFill>
                <a:latin typeface="Times New Roman" pitchFamily="18" charset="0"/>
                <a:cs typeface="Times New Roman"/>
              </a:rPr>
              <a:t>Lesson One</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3075" name="Rectangle 3"/>
          <p:cNvSpPr>
            <a:spLocks noGrp="1" noChangeArrowheads="1"/>
          </p:cNvSpPr>
          <p:nvPr>
            <p:ph type="body" idx="1"/>
          </p:nvPr>
        </p:nvSpPr>
        <p:spPr/>
        <p:txBody>
          <a:bodyPr/>
          <a:lstStyle/>
          <a:p>
            <a:pPr>
              <a:buFontTx/>
              <a:buNone/>
            </a:pPr>
            <a:r>
              <a:rPr lang="en-US" b="1">
                <a:latin typeface="Arial" charset="0"/>
                <a:cs typeface="Arial" charset="0"/>
              </a:rPr>
              <a:t>	KEY VERSE:</a:t>
            </a:r>
            <a:r>
              <a:rPr lang="en-US">
                <a:latin typeface="Arial" charset="0"/>
                <a:cs typeface="Arial" charset="0"/>
              </a:rPr>
              <a:t> "I tell you the truth," Jesus answered, "before Abraham was born, I am!" </a:t>
            </a:r>
            <a:r>
              <a:rPr lang="en-US">
                <a:latin typeface="Times New Roman"/>
                <a:cs typeface="Arial" charset="0"/>
              </a:rPr>
              <a:t>–</a:t>
            </a:r>
            <a:r>
              <a:rPr lang="en-US">
                <a:latin typeface="Arial" charset="0"/>
                <a:cs typeface="Arial" charset="0"/>
              </a:rPr>
              <a:t> John 8:58</a:t>
            </a:r>
            <a:r>
              <a:rPr lang="en-US"/>
              <a:t> </a:t>
            </a:r>
          </a:p>
        </p:txBody>
      </p:sp>
      <p:pic>
        <p:nvPicPr>
          <p:cNvPr id="3076"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5" name="Picture 2" descr="African_Bread_Hut_by_Onanymous.jpg"/>
          <p:cNvPicPr>
            <a:picLocks noChangeAspect="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4099" name="Rectangle 3"/>
          <p:cNvSpPr>
            <a:spLocks noGrp="1" noChangeArrowheads="1"/>
          </p:cNvSpPr>
          <p:nvPr>
            <p:ph type="body" idx="1"/>
          </p:nvPr>
        </p:nvSpPr>
        <p:spPr>
          <a:xfrm>
            <a:off x="1020278" y="1981200"/>
            <a:ext cx="10257322" cy="4114800"/>
          </a:xfrm>
        </p:spPr>
        <p:txBody>
          <a:bodyPr/>
          <a:lstStyle/>
          <a:p>
            <a:pPr>
              <a:buFontTx/>
              <a:buNone/>
            </a:pPr>
            <a:r>
              <a:rPr lang="en-US" b="1" dirty="0">
                <a:latin typeface="Arial" charset="0"/>
                <a:cs typeface="Arial" charset="0"/>
              </a:rPr>
              <a:t>	</a:t>
            </a:r>
            <a:r>
              <a:rPr lang="en-US" sz="3600" i="1" dirty="0">
                <a:solidFill>
                  <a:srgbClr val="000000"/>
                </a:solidFill>
                <a:latin typeface="Arial" charset="0"/>
              </a:rPr>
              <a:t>"Friend, your sins are forgiven."   </a:t>
            </a:r>
            <a:r>
              <a:rPr lang="en-US" sz="3600" dirty="0">
                <a:solidFill>
                  <a:srgbClr val="000000"/>
                </a:solidFill>
                <a:latin typeface="Times New Roman"/>
              </a:rPr>
              <a:t>–</a:t>
            </a:r>
            <a:r>
              <a:rPr lang="en-US" sz="3600" dirty="0">
                <a:solidFill>
                  <a:srgbClr val="000000"/>
                </a:solidFill>
                <a:latin typeface="Arial" charset="0"/>
              </a:rPr>
              <a:t> Luke 5:20</a:t>
            </a:r>
            <a:r>
              <a:rPr lang="en-US" sz="3600" dirty="0">
                <a:latin typeface="Arial" charset="0"/>
                <a:cs typeface="Arial" charset="0"/>
              </a:rPr>
              <a:t> </a:t>
            </a:r>
          </a:p>
        </p:txBody>
      </p:sp>
      <p:pic>
        <p:nvPicPr>
          <p:cNvPr id="4100"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5123" name="Rectangle 3"/>
          <p:cNvSpPr>
            <a:spLocks noGrp="1" noChangeArrowheads="1"/>
          </p:cNvSpPr>
          <p:nvPr>
            <p:ph type="body" idx="1"/>
          </p:nvPr>
        </p:nvSpPr>
        <p:spPr/>
        <p:txBody>
          <a:bodyPr/>
          <a:lstStyle/>
          <a:p>
            <a:pPr>
              <a:buFontTx/>
              <a:buNone/>
            </a:pPr>
            <a:r>
              <a:rPr lang="en-US" b="1">
                <a:latin typeface="Arial" charset="0"/>
                <a:cs typeface="Arial" charset="0"/>
              </a:rPr>
              <a:t>	</a:t>
            </a:r>
            <a:r>
              <a:rPr lang="en-US" i="1">
                <a:solidFill>
                  <a:srgbClr val="000000"/>
                </a:solidFill>
                <a:latin typeface="Arial" charset="0"/>
              </a:rPr>
              <a:t>"Who is this fellow who speaks blasphemy? Who can forgive sins but God alone?"</a:t>
            </a:r>
            <a:r>
              <a:rPr lang="en-US">
                <a:solidFill>
                  <a:srgbClr val="000000"/>
                </a:solidFill>
                <a:latin typeface="Arial" charset="0"/>
              </a:rPr>
              <a:t> </a:t>
            </a:r>
            <a:r>
              <a:rPr lang="en-US">
                <a:solidFill>
                  <a:srgbClr val="000000"/>
                </a:solidFill>
                <a:latin typeface="Times New Roman"/>
              </a:rPr>
              <a:t>–</a:t>
            </a:r>
            <a:r>
              <a:rPr lang="en-US">
                <a:solidFill>
                  <a:srgbClr val="000000"/>
                </a:solidFill>
                <a:latin typeface="Arial" charset="0"/>
              </a:rPr>
              <a:t> Luke 5:21</a:t>
            </a:r>
            <a:endParaRPr lang="en-US">
              <a:latin typeface="Arial" charset="0"/>
            </a:endParaRPr>
          </a:p>
          <a:p>
            <a:pPr>
              <a:buFontTx/>
              <a:buNone/>
            </a:pPr>
            <a:endParaRPr lang="en-US">
              <a:latin typeface="Arial" charset="0"/>
              <a:cs typeface="Arial" charset="0"/>
            </a:endParaRPr>
          </a:p>
        </p:txBody>
      </p:sp>
      <p:pic>
        <p:nvPicPr>
          <p:cNvPr id="5124"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6147" name="Rectangle 3"/>
          <p:cNvSpPr>
            <a:spLocks noGrp="1" noChangeArrowheads="1"/>
          </p:cNvSpPr>
          <p:nvPr>
            <p:ph type="body" idx="1"/>
          </p:nvPr>
        </p:nvSpPr>
        <p:spPr/>
        <p:txBody>
          <a:bodyPr/>
          <a:lstStyle/>
          <a:p>
            <a:pPr>
              <a:buFontTx/>
              <a:buNone/>
            </a:pPr>
            <a:r>
              <a:rPr lang="en-US" b="1">
                <a:latin typeface="Arial" charset="0"/>
                <a:cs typeface="Arial" charset="0"/>
              </a:rPr>
              <a:t>	</a:t>
            </a:r>
            <a:r>
              <a:rPr lang="en-US" i="1">
                <a:solidFill>
                  <a:srgbClr val="000000"/>
                </a:solidFill>
                <a:latin typeface="Arial" charset="0"/>
              </a:rPr>
              <a:t>"Who is this? Even the wind and the waves obey him!" </a:t>
            </a:r>
            <a:r>
              <a:rPr lang="en-US">
                <a:solidFill>
                  <a:srgbClr val="000000"/>
                </a:solidFill>
                <a:latin typeface="Times New Roman"/>
              </a:rPr>
              <a:t>–</a:t>
            </a:r>
            <a:r>
              <a:rPr lang="en-US">
                <a:solidFill>
                  <a:srgbClr val="000000"/>
                </a:solidFill>
                <a:latin typeface="Arial" charset="0"/>
              </a:rPr>
              <a:t> Mark 4:41</a:t>
            </a:r>
            <a:r>
              <a:rPr lang="en-US" b="1">
                <a:latin typeface="Arial" charset="0"/>
                <a:cs typeface="Arial" charset="0"/>
              </a:rPr>
              <a:t> </a:t>
            </a:r>
          </a:p>
        </p:txBody>
      </p:sp>
      <p:pic>
        <p:nvPicPr>
          <p:cNvPr id="6148"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7171" name="Rectangle 3"/>
          <p:cNvSpPr>
            <a:spLocks noGrp="1" noChangeArrowheads="1"/>
          </p:cNvSpPr>
          <p:nvPr>
            <p:ph type="body" idx="1"/>
          </p:nvPr>
        </p:nvSpPr>
        <p:spPr/>
        <p:txBody>
          <a:bodyPr/>
          <a:lstStyle/>
          <a:p>
            <a:pPr>
              <a:buFontTx/>
              <a:buNone/>
            </a:pPr>
            <a:r>
              <a:rPr lang="en-US" b="1">
                <a:latin typeface="Arial" charset="0"/>
                <a:cs typeface="Arial" charset="0"/>
              </a:rPr>
              <a:t>	</a:t>
            </a:r>
            <a:r>
              <a:rPr lang="en-US" i="1">
                <a:solidFill>
                  <a:srgbClr val="000000"/>
                </a:solidFill>
                <a:latin typeface="Arial" charset="0"/>
              </a:rPr>
              <a:t>"Who is this who even forgives sins?"</a:t>
            </a:r>
            <a:r>
              <a:rPr lang="en-US">
                <a:solidFill>
                  <a:srgbClr val="000000"/>
                </a:solidFill>
                <a:latin typeface="Arial" charset="0"/>
              </a:rPr>
              <a:t>   </a:t>
            </a:r>
            <a:r>
              <a:rPr lang="en-US">
                <a:solidFill>
                  <a:srgbClr val="000000"/>
                </a:solidFill>
                <a:latin typeface="Times New Roman"/>
              </a:rPr>
              <a:t>–</a:t>
            </a:r>
            <a:r>
              <a:rPr lang="en-US">
                <a:solidFill>
                  <a:srgbClr val="000000"/>
                </a:solidFill>
                <a:latin typeface="Arial" charset="0"/>
              </a:rPr>
              <a:t> Luke 7:49 </a:t>
            </a:r>
          </a:p>
        </p:txBody>
      </p:sp>
      <p:pic>
        <p:nvPicPr>
          <p:cNvPr id="7172"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8195" name="Rectangle 3"/>
          <p:cNvSpPr>
            <a:spLocks noGrp="1" noChangeArrowheads="1"/>
          </p:cNvSpPr>
          <p:nvPr>
            <p:ph type="body" idx="1"/>
          </p:nvPr>
        </p:nvSpPr>
        <p:spPr/>
        <p:txBody>
          <a:bodyPr/>
          <a:lstStyle/>
          <a:p>
            <a:pPr>
              <a:buFontTx/>
              <a:buNone/>
            </a:pPr>
            <a:r>
              <a:rPr lang="en-US" b="1">
                <a:latin typeface="Arial" charset="0"/>
                <a:cs typeface="Arial" charset="0"/>
              </a:rPr>
              <a:t>	</a:t>
            </a:r>
            <a:r>
              <a:rPr lang="en-US" i="1">
                <a:solidFill>
                  <a:srgbClr val="000000"/>
                </a:solidFill>
                <a:latin typeface="Arial" charset="0"/>
              </a:rPr>
              <a:t>"I beheaded John. Who, then, is this I hear such things about?"</a:t>
            </a:r>
            <a:r>
              <a:rPr lang="en-US">
                <a:solidFill>
                  <a:srgbClr val="000000"/>
                </a:solidFill>
                <a:latin typeface="Arial" charset="0"/>
              </a:rPr>
              <a:t> </a:t>
            </a:r>
            <a:r>
              <a:rPr lang="en-US">
                <a:solidFill>
                  <a:srgbClr val="000000"/>
                </a:solidFill>
                <a:latin typeface="Times New Roman"/>
              </a:rPr>
              <a:t>–</a:t>
            </a:r>
            <a:r>
              <a:rPr lang="en-US">
                <a:solidFill>
                  <a:srgbClr val="000000"/>
                </a:solidFill>
                <a:latin typeface="Arial" charset="0"/>
              </a:rPr>
              <a:t> Luke 9:9</a:t>
            </a:r>
            <a:r>
              <a:rPr lang="en-US" b="1">
                <a:latin typeface="Arial" charset="0"/>
                <a:cs typeface="Arial" charset="0"/>
              </a:rPr>
              <a:t> </a:t>
            </a:r>
          </a:p>
        </p:txBody>
      </p:sp>
      <p:pic>
        <p:nvPicPr>
          <p:cNvPr id="8196"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9219" name="Rectangle 3"/>
          <p:cNvSpPr>
            <a:spLocks noGrp="1" noChangeArrowheads="1"/>
          </p:cNvSpPr>
          <p:nvPr>
            <p:ph type="body" idx="1"/>
          </p:nvPr>
        </p:nvSpPr>
        <p:spPr/>
        <p:txBody>
          <a:bodyPr/>
          <a:lstStyle/>
          <a:p>
            <a:pPr>
              <a:buFontTx/>
              <a:buNone/>
            </a:pPr>
            <a:r>
              <a:rPr lang="en-US" b="1">
                <a:latin typeface="Arial" charset="0"/>
                <a:cs typeface="Arial" charset="0"/>
              </a:rPr>
              <a:t>	</a:t>
            </a:r>
            <a:r>
              <a:rPr lang="en-US" i="1">
                <a:solidFill>
                  <a:srgbClr val="000000"/>
                </a:solidFill>
                <a:latin typeface="Arial" charset="0"/>
              </a:rPr>
              <a:t>"The whole city was stirred and asked, "Who is this?"" </a:t>
            </a:r>
            <a:r>
              <a:rPr lang="en-US">
                <a:solidFill>
                  <a:srgbClr val="000000"/>
                </a:solidFill>
                <a:latin typeface="Times New Roman"/>
              </a:rPr>
              <a:t>–</a:t>
            </a:r>
            <a:r>
              <a:rPr lang="en-US">
                <a:solidFill>
                  <a:srgbClr val="000000"/>
                </a:solidFill>
                <a:latin typeface="Arial" charset="0"/>
              </a:rPr>
              <a:t> Matthew 21:10</a:t>
            </a:r>
            <a:r>
              <a:rPr lang="en-US">
                <a:latin typeface="Arial" charset="0"/>
                <a:cs typeface="Arial" charset="0"/>
              </a:rPr>
              <a:t> </a:t>
            </a:r>
          </a:p>
        </p:txBody>
      </p:sp>
      <p:pic>
        <p:nvPicPr>
          <p:cNvPr id="9220"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10243" name="Rectangle 3"/>
          <p:cNvSpPr>
            <a:spLocks noGrp="1" noChangeArrowheads="1"/>
          </p:cNvSpPr>
          <p:nvPr>
            <p:ph type="body" idx="1"/>
          </p:nvPr>
        </p:nvSpPr>
        <p:spPr>
          <a:xfrm>
            <a:off x="1164657" y="2107932"/>
            <a:ext cx="9894770" cy="3988067"/>
          </a:xfrm>
        </p:spPr>
        <p:txBody>
          <a:bodyPr/>
          <a:lstStyle/>
          <a:p>
            <a:pPr>
              <a:lnSpc>
                <a:spcPct val="90000"/>
              </a:lnSpc>
              <a:buFontTx/>
              <a:buNone/>
            </a:pPr>
            <a:r>
              <a:rPr lang="en-US" sz="2800" b="1" dirty="0">
                <a:latin typeface="Arial" charset="0"/>
                <a:cs typeface="Arial" charset="0"/>
              </a:rPr>
              <a:t>	</a:t>
            </a:r>
            <a:r>
              <a:rPr lang="en-US" sz="2800" i="1" dirty="0">
                <a:solidFill>
                  <a:srgbClr val="000000"/>
                </a:solidFill>
                <a:latin typeface="Arial" charset="0"/>
              </a:rPr>
              <a:t>The Jews answered him, "Aren't we right in saying that    you are a Samaritan and demon-possessed?" "I am not possessed by a demon," said Jesus, "but I honor my Father and you dishonor me. I am not seeking glory for myself; but there is one who seeks it, and he is the judge.    I tell you the truth, if anyone keeps my word, he will never see death."  At this the Jews exclaimed, "Now we know that you are demon-possessed! </a:t>
            </a:r>
            <a:r>
              <a:rPr lang="en-US" sz="2800" dirty="0">
                <a:solidFill>
                  <a:srgbClr val="000000"/>
                </a:solidFill>
                <a:latin typeface="Times New Roman"/>
              </a:rPr>
              <a:t>–</a:t>
            </a:r>
            <a:r>
              <a:rPr lang="en-US" sz="2800" dirty="0">
                <a:solidFill>
                  <a:srgbClr val="000000"/>
                </a:solidFill>
                <a:latin typeface="Arial" charset="0"/>
              </a:rPr>
              <a:t> John 8:48-59  (1 of 3)</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11267" name="Rectangle 3"/>
          <p:cNvSpPr>
            <a:spLocks noGrp="1" noChangeArrowheads="1"/>
          </p:cNvSpPr>
          <p:nvPr>
            <p:ph type="body" idx="1"/>
          </p:nvPr>
        </p:nvSpPr>
        <p:spPr>
          <a:xfrm>
            <a:off x="2209800" y="1981200"/>
            <a:ext cx="7772400" cy="4724400"/>
          </a:xfrm>
        </p:spPr>
        <p:txBody>
          <a:bodyPr/>
          <a:lstStyle/>
          <a:p>
            <a:pPr>
              <a:lnSpc>
                <a:spcPct val="90000"/>
              </a:lnSpc>
              <a:buFontTx/>
              <a:buNone/>
            </a:pPr>
            <a:r>
              <a:rPr lang="en-US" sz="2800" b="1">
                <a:latin typeface="Arial" charset="0"/>
                <a:cs typeface="Arial" charset="0"/>
              </a:rPr>
              <a:t>	</a:t>
            </a:r>
            <a:r>
              <a:rPr lang="en-US" sz="2800" i="1">
                <a:solidFill>
                  <a:srgbClr val="000000"/>
                </a:solidFill>
                <a:latin typeface="Arial" charset="0"/>
              </a:rPr>
              <a:t>Abraham died and so did the prophets, yet you say that if anyone keeps your word, he will never taste death. Are you greater than our father Abraham? He died, and so did the prophets. Who do you think you are?" Jesus replied, "If I glorify myself, my glory means nothing. My Father, whom you claim as your God, is the one who glorifies me. Though you do not know him, I know him. If I said I did not, I would be a liar like you, but I do know him and keep his word.</a:t>
            </a:r>
            <a:r>
              <a:rPr lang="en-US" sz="2800">
                <a:latin typeface="Arial" charset="0"/>
                <a:cs typeface="Arial" charset="0"/>
              </a:rPr>
              <a:t> </a:t>
            </a:r>
            <a:r>
              <a:rPr lang="en-US" sz="2800">
                <a:solidFill>
                  <a:srgbClr val="000000"/>
                </a:solidFill>
                <a:latin typeface="Times New Roman"/>
              </a:rPr>
              <a:t>–</a:t>
            </a:r>
            <a:r>
              <a:rPr lang="en-US" sz="2800">
                <a:solidFill>
                  <a:srgbClr val="000000"/>
                </a:solidFill>
                <a:latin typeface="Arial" charset="0"/>
              </a:rPr>
              <a:t> John 8:48-59         (2 of 3)</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12291" name="Rectangle 3"/>
          <p:cNvSpPr>
            <a:spLocks noGrp="1" noChangeArrowheads="1"/>
          </p:cNvSpPr>
          <p:nvPr>
            <p:ph type="body" idx="1"/>
          </p:nvPr>
        </p:nvSpPr>
        <p:spPr>
          <a:xfrm>
            <a:off x="1703672" y="1905000"/>
            <a:ext cx="8614610" cy="4953000"/>
          </a:xfrm>
        </p:spPr>
        <p:txBody>
          <a:bodyPr/>
          <a:lstStyle/>
          <a:p>
            <a:pPr>
              <a:lnSpc>
                <a:spcPct val="90000"/>
              </a:lnSpc>
              <a:buFontTx/>
              <a:buNone/>
            </a:pPr>
            <a:r>
              <a:rPr lang="en-US" sz="2800" b="1" dirty="0">
                <a:latin typeface="Arial" charset="0"/>
                <a:cs typeface="Arial" charset="0"/>
              </a:rPr>
              <a:t>	</a:t>
            </a:r>
            <a:r>
              <a:rPr lang="en-US" i="1" dirty="0">
                <a:solidFill>
                  <a:srgbClr val="000000"/>
                </a:solidFill>
                <a:latin typeface="Arial" charset="0"/>
              </a:rPr>
              <a:t>Your father Abraham rejoiced at the thought of seeing my day; he saw it and was glad." "You are not yet fifty years old," the Jews said to him, "and you have seen Abraham!" "I tell you the truth," Jesus answered, "Before Abraham was born, I am!" At this, they picked up stones to stone him, but Jesus hid himself, slipping away from the temple grounds.</a:t>
            </a:r>
            <a:r>
              <a:rPr lang="en-US" dirty="0">
                <a:latin typeface="Arial" charset="0"/>
                <a:cs typeface="Arial" charset="0"/>
              </a:rPr>
              <a:t>   </a:t>
            </a:r>
            <a:r>
              <a:rPr lang="en-US" dirty="0">
                <a:solidFill>
                  <a:srgbClr val="000000"/>
                </a:solidFill>
                <a:latin typeface="Times New Roman"/>
              </a:rPr>
              <a:t>–</a:t>
            </a:r>
            <a:r>
              <a:rPr lang="en-US" dirty="0">
                <a:solidFill>
                  <a:srgbClr val="000000"/>
                </a:solidFill>
                <a:latin typeface="Arial" charset="0"/>
              </a:rPr>
              <a:t> John 8:48-59    (3 of 3)</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13315" name="Rectangle 3"/>
          <p:cNvSpPr>
            <a:spLocks noGrp="1" noChangeArrowheads="1"/>
          </p:cNvSpPr>
          <p:nvPr>
            <p:ph type="body" idx="1"/>
          </p:nvPr>
        </p:nvSpPr>
        <p:spPr/>
        <p:txBody>
          <a:bodyPr/>
          <a:lstStyle/>
          <a:p>
            <a:pPr algn="ctr">
              <a:buFontTx/>
              <a:buNone/>
            </a:pPr>
            <a:r>
              <a:rPr lang="en-US" sz="3600" b="1" dirty="0">
                <a:solidFill>
                  <a:srgbClr val="C00000"/>
                </a:solidFill>
                <a:latin typeface="Arial" charset="0"/>
              </a:rPr>
              <a:t>1. "I AM" IS </a:t>
            </a:r>
            <a:r>
              <a:rPr lang="en-US" sz="3600" b="1" u="sng" dirty="0">
                <a:solidFill>
                  <a:srgbClr val="C00000"/>
                </a:solidFill>
                <a:latin typeface="Arial" charset="0"/>
              </a:rPr>
              <a:t>EQUAL</a:t>
            </a:r>
            <a:r>
              <a:rPr lang="en-US" sz="3600" b="1" dirty="0">
                <a:solidFill>
                  <a:srgbClr val="C00000"/>
                </a:solidFill>
                <a:latin typeface="Arial" charset="0"/>
              </a:rPr>
              <a:t> WITH GOD</a:t>
            </a:r>
            <a:r>
              <a:rPr lang="en-US" sz="3600" dirty="0">
                <a:solidFill>
                  <a:srgbClr val="C00000"/>
                </a:solidFill>
                <a:latin typeface="Arial" charset="0"/>
                <a:cs typeface="Arial" charset="0"/>
              </a:rPr>
              <a:t> </a:t>
            </a:r>
          </a:p>
        </p:txBody>
      </p:sp>
      <p:pic>
        <p:nvPicPr>
          <p:cNvPr id="13316"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8" name="Picture 14" descr="cornerstonebgros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26633" name="Picture 9" descr="chiefcornerstone"/>
          <p:cNvPicPr>
            <a:picLocks noChangeAspect="1" noChangeArrowheads="1"/>
          </p:cNvPicPr>
          <p:nvPr/>
        </p:nvPicPr>
        <p:blipFill>
          <a:blip r:embed="rId4" cstate="print"/>
          <a:srcRect/>
          <a:stretch>
            <a:fillRect/>
          </a:stretch>
        </p:blipFill>
        <p:spPr bwMode="auto">
          <a:xfrm>
            <a:off x="1752600" y="1"/>
            <a:ext cx="8534400" cy="2316163"/>
          </a:xfrm>
          <a:prstGeom prst="rect">
            <a:avLst/>
          </a:prstGeom>
          <a:noFill/>
          <a:effectLst>
            <a:outerShdw dist="35921" dir="2700000" algn="ctr" rotWithShape="0">
              <a:srgbClr val="0B0F0F"/>
            </a:outerShdw>
          </a:effectLst>
        </p:spPr>
      </p:pic>
    </p:spTree>
  </p:cSld>
  <p:clrMapOvr>
    <a:masterClrMapping/>
  </p:clrMapOvr>
  <p:transition spd="med">
    <p:dissolve/>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14339" name="Rectangle 3"/>
          <p:cNvSpPr>
            <a:spLocks noGrp="1" noChangeArrowheads="1"/>
          </p:cNvSpPr>
          <p:nvPr>
            <p:ph type="body" idx="1"/>
          </p:nvPr>
        </p:nvSpPr>
        <p:spPr/>
        <p:txBody>
          <a:bodyPr/>
          <a:lstStyle/>
          <a:p>
            <a:pPr>
              <a:buFontTx/>
              <a:buNone/>
            </a:pPr>
            <a:r>
              <a:rPr lang="en-US" i="1" dirty="0">
                <a:solidFill>
                  <a:srgbClr val="000000"/>
                </a:solidFill>
                <a:latin typeface="Arial" charset="0"/>
              </a:rPr>
              <a:t>	God said to Moses, </a:t>
            </a:r>
            <a:r>
              <a:rPr lang="en-US" i="1" dirty="0">
                <a:solidFill>
                  <a:srgbClr val="000000"/>
                </a:solidFill>
                <a:latin typeface="Times New Roman"/>
              </a:rPr>
              <a:t>“</a:t>
            </a:r>
            <a:r>
              <a:rPr lang="en-US" i="1" dirty="0">
                <a:solidFill>
                  <a:srgbClr val="000000"/>
                </a:solidFill>
                <a:latin typeface="Arial" charset="0"/>
              </a:rPr>
              <a:t>I AM WHO I AM. This is what you are to say to the Israelites: 'I AM has sent me      to you.'"    </a:t>
            </a:r>
            <a:r>
              <a:rPr lang="en-US" dirty="0">
                <a:solidFill>
                  <a:srgbClr val="000000"/>
                </a:solidFill>
                <a:latin typeface="Times New Roman"/>
              </a:rPr>
              <a:t>–</a:t>
            </a:r>
            <a:r>
              <a:rPr lang="en-US" dirty="0">
                <a:solidFill>
                  <a:srgbClr val="000000"/>
                </a:solidFill>
                <a:latin typeface="Arial" charset="0"/>
              </a:rPr>
              <a:t> Exodus 3:14</a:t>
            </a:r>
            <a:r>
              <a:rPr lang="en-US" dirty="0">
                <a:latin typeface="Arial" charset="0"/>
                <a:cs typeface="Arial" charset="0"/>
              </a:rPr>
              <a:t> </a:t>
            </a:r>
          </a:p>
        </p:txBody>
      </p:sp>
      <p:pic>
        <p:nvPicPr>
          <p:cNvPr id="14340"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15363" name="Rectangle 3"/>
          <p:cNvSpPr>
            <a:spLocks noGrp="1" noChangeArrowheads="1"/>
          </p:cNvSpPr>
          <p:nvPr>
            <p:ph type="body" idx="1"/>
          </p:nvPr>
        </p:nvSpPr>
        <p:spPr/>
        <p:txBody>
          <a:bodyPr/>
          <a:lstStyle/>
          <a:p>
            <a:pPr>
              <a:buFontTx/>
              <a:buNone/>
            </a:pPr>
            <a:r>
              <a:rPr lang="en-US" i="1">
                <a:solidFill>
                  <a:srgbClr val="000000"/>
                </a:solidFill>
                <a:latin typeface="Arial" charset="0"/>
              </a:rPr>
              <a:t>	"This is my name forever, the name by which I AM to be remembered from generation to generation."                      </a:t>
            </a:r>
            <a:r>
              <a:rPr lang="en-US">
                <a:solidFill>
                  <a:srgbClr val="000000"/>
                </a:solidFill>
                <a:latin typeface="Times New Roman"/>
              </a:rPr>
              <a:t>–</a:t>
            </a:r>
            <a:r>
              <a:rPr lang="en-US">
                <a:solidFill>
                  <a:srgbClr val="000000"/>
                </a:solidFill>
                <a:latin typeface="Arial" charset="0"/>
              </a:rPr>
              <a:t> Exodus 3:15</a:t>
            </a:r>
            <a:r>
              <a:rPr lang="en-US" i="1">
                <a:solidFill>
                  <a:srgbClr val="000000"/>
                </a:solidFill>
                <a:latin typeface="Arial" charset="0"/>
              </a:rPr>
              <a:t> </a:t>
            </a:r>
          </a:p>
        </p:txBody>
      </p:sp>
      <p:pic>
        <p:nvPicPr>
          <p:cNvPr id="15364"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16387" name="Rectangle 3"/>
          <p:cNvSpPr>
            <a:spLocks noGrp="1" noChangeArrowheads="1"/>
          </p:cNvSpPr>
          <p:nvPr>
            <p:ph type="body" idx="1"/>
          </p:nvPr>
        </p:nvSpPr>
        <p:spPr/>
        <p:txBody>
          <a:bodyPr/>
          <a:lstStyle/>
          <a:p>
            <a:pPr>
              <a:buFontTx/>
              <a:buNone/>
            </a:pPr>
            <a:r>
              <a:rPr lang="en-US" i="1" dirty="0">
                <a:solidFill>
                  <a:srgbClr val="000000"/>
                </a:solidFill>
                <a:latin typeface="Arial" charset="0"/>
              </a:rPr>
              <a:t>	"Anyone who blasphemes the name of the LORD must be put to death. The entire assembly must   stone him. Whether an alien or native-born, when     he blasphemes the Name, he must be put to death."        </a:t>
            </a:r>
            <a:r>
              <a:rPr lang="en-US" dirty="0">
                <a:solidFill>
                  <a:srgbClr val="000000"/>
                </a:solidFill>
                <a:latin typeface="Times New Roman"/>
              </a:rPr>
              <a:t>–</a:t>
            </a:r>
            <a:r>
              <a:rPr lang="en-US" dirty="0">
                <a:solidFill>
                  <a:srgbClr val="000000"/>
                </a:solidFill>
                <a:latin typeface="Arial" charset="0"/>
              </a:rPr>
              <a:t> Leviticus 24:16 </a:t>
            </a:r>
          </a:p>
        </p:txBody>
      </p:sp>
      <p:pic>
        <p:nvPicPr>
          <p:cNvPr id="16388"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17411" name="Rectangle 3"/>
          <p:cNvSpPr>
            <a:spLocks noGrp="1" noChangeArrowheads="1"/>
          </p:cNvSpPr>
          <p:nvPr>
            <p:ph type="body" idx="1"/>
          </p:nvPr>
        </p:nvSpPr>
        <p:spPr/>
        <p:txBody>
          <a:bodyPr/>
          <a:lstStyle/>
          <a:p>
            <a:pPr>
              <a:buFontTx/>
              <a:buNone/>
            </a:pPr>
            <a:r>
              <a:rPr lang="en-US" i="1" dirty="0">
                <a:solidFill>
                  <a:srgbClr val="000000"/>
                </a:solidFill>
                <a:latin typeface="Arial" charset="0"/>
              </a:rPr>
              <a:t>	Was even calling God his own Father, making himself equal with God.    </a:t>
            </a:r>
            <a:r>
              <a:rPr lang="en-US" dirty="0">
                <a:solidFill>
                  <a:srgbClr val="000000"/>
                </a:solidFill>
                <a:latin typeface="Times New Roman"/>
              </a:rPr>
              <a:t>–</a:t>
            </a:r>
            <a:r>
              <a:rPr lang="en-US" dirty="0">
                <a:solidFill>
                  <a:srgbClr val="000000"/>
                </a:solidFill>
                <a:latin typeface="Arial" charset="0"/>
              </a:rPr>
              <a:t> John 5:18 </a:t>
            </a:r>
          </a:p>
        </p:txBody>
      </p:sp>
      <p:pic>
        <p:nvPicPr>
          <p:cNvPr id="17412"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18435" name="Rectangle 3"/>
          <p:cNvSpPr>
            <a:spLocks noGrp="1" noChangeArrowheads="1"/>
          </p:cNvSpPr>
          <p:nvPr>
            <p:ph type="body" idx="1"/>
          </p:nvPr>
        </p:nvSpPr>
        <p:spPr/>
        <p:txBody>
          <a:bodyPr/>
          <a:lstStyle/>
          <a:p>
            <a:pPr>
              <a:buFontTx/>
              <a:buNone/>
            </a:pPr>
            <a:r>
              <a:rPr lang="en-US" i="1" dirty="0">
                <a:solidFill>
                  <a:srgbClr val="000000"/>
                </a:solidFill>
                <a:latin typeface="Arial" charset="0"/>
              </a:rPr>
              <a:t>	Who, being in very nature God, did not consider equality with God something to be grasped.                 </a:t>
            </a:r>
            <a:r>
              <a:rPr lang="en-US" dirty="0">
                <a:solidFill>
                  <a:srgbClr val="000000"/>
                </a:solidFill>
                <a:latin typeface="Times New Roman"/>
              </a:rPr>
              <a:t>–</a:t>
            </a:r>
            <a:r>
              <a:rPr lang="en-US" dirty="0">
                <a:solidFill>
                  <a:srgbClr val="000000"/>
                </a:solidFill>
                <a:latin typeface="Arial" charset="0"/>
              </a:rPr>
              <a:t> Philippians 2:6 </a:t>
            </a:r>
          </a:p>
        </p:txBody>
      </p:sp>
      <p:pic>
        <p:nvPicPr>
          <p:cNvPr id="18436"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19459" name="Rectangle 3"/>
          <p:cNvSpPr>
            <a:spLocks noGrp="1" noChangeArrowheads="1"/>
          </p:cNvSpPr>
          <p:nvPr>
            <p:ph type="body" idx="1"/>
          </p:nvPr>
        </p:nvSpPr>
        <p:spPr/>
        <p:txBody>
          <a:bodyPr/>
          <a:lstStyle/>
          <a:p>
            <a:pPr algn="ctr">
              <a:buFontTx/>
              <a:buNone/>
            </a:pPr>
            <a:r>
              <a:rPr lang="en-US" sz="3600" b="1" dirty="0">
                <a:solidFill>
                  <a:srgbClr val="C00000"/>
                </a:solidFill>
                <a:latin typeface="Arial" charset="0"/>
              </a:rPr>
              <a:t>2. "I AM" IS </a:t>
            </a:r>
            <a:r>
              <a:rPr lang="en-US" sz="3600" b="1" u="sng" dirty="0">
                <a:solidFill>
                  <a:srgbClr val="C00000"/>
                </a:solidFill>
                <a:latin typeface="Arial" charset="0"/>
              </a:rPr>
              <a:t>ETERNAL</a:t>
            </a:r>
            <a:r>
              <a:rPr lang="en-US" sz="3600" b="1" dirty="0">
                <a:solidFill>
                  <a:srgbClr val="C00000"/>
                </a:solidFill>
                <a:latin typeface="Arial" charset="0"/>
              </a:rPr>
              <a:t> WITH GOD</a:t>
            </a:r>
            <a:r>
              <a:rPr lang="en-US" sz="3600" dirty="0">
                <a:solidFill>
                  <a:srgbClr val="C00000"/>
                </a:solidFill>
                <a:latin typeface="Arial" charset="0"/>
              </a:rPr>
              <a:t> </a:t>
            </a:r>
          </a:p>
        </p:txBody>
      </p:sp>
      <p:pic>
        <p:nvPicPr>
          <p:cNvPr id="19460"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20483" name="Rectangle 3"/>
          <p:cNvSpPr>
            <a:spLocks noGrp="1" noChangeArrowheads="1"/>
          </p:cNvSpPr>
          <p:nvPr>
            <p:ph type="body" idx="1"/>
          </p:nvPr>
        </p:nvSpPr>
        <p:spPr/>
        <p:txBody>
          <a:bodyPr/>
          <a:lstStyle/>
          <a:p>
            <a:pPr>
              <a:buFontTx/>
              <a:buNone/>
            </a:pPr>
            <a:r>
              <a:rPr lang="en-US" i="1" dirty="0">
                <a:solidFill>
                  <a:srgbClr val="000000"/>
                </a:solidFill>
                <a:latin typeface="Arial" charset="0"/>
              </a:rPr>
              <a:t>	"I tell you the truth, if anyone keeps my word, he will never see death.“ </a:t>
            </a:r>
            <a:r>
              <a:rPr lang="en-US" dirty="0">
                <a:solidFill>
                  <a:srgbClr val="000000"/>
                </a:solidFill>
                <a:latin typeface="Arial" charset="0"/>
              </a:rPr>
              <a:t>  </a:t>
            </a:r>
            <a:r>
              <a:rPr lang="en-US" dirty="0">
                <a:solidFill>
                  <a:srgbClr val="000000"/>
                </a:solidFill>
                <a:latin typeface="Times New Roman"/>
              </a:rPr>
              <a:t>–</a:t>
            </a:r>
            <a:r>
              <a:rPr lang="en-US" dirty="0">
                <a:solidFill>
                  <a:srgbClr val="000000"/>
                </a:solidFill>
                <a:latin typeface="Arial" charset="0"/>
              </a:rPr>
              <a:t> John 8:51 </a:t>
            </a:r>
          </a:p>
        </p:txBody>
      </p:sp>
      <p:pic>
        <p:nvPicPr>
          <p:cNvPr id="20484"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21507" name="Rectangle 3"/>
          <p:cNvSpPr>
            <a:spLocks noGrp="1" noChangeArrowheads="1"/>
          </p:cNvSpPr>
          <p:nvPr>
            <p:ph type="body" idx="1"/>
          </p:nvPr>
        </p:nvSpPr>
        <p:spPr/>
        <p:txBody>
          <a:bodyPr/>
          <a:lstStyle/>
          <a:p>
            <a:pPr>
              <a:buFontTx/>
              <a:buNone/>
            </a:pPr>
            <a:r>
              <a:rPr lang="en-US" i="1" dirty="0">
                <a:solidFill>
                  <a:srgbClr val="000000"/>
                </a:solidFill>
                <a:latin typeface="Arial" charset="0"/>
              </a:rPr>
              <a:t>	"Abraham died and so did the prophets... Are you greater than our father Abraham?... Who do you    think you are?" Jesus </a:t>
            </a:r>
            <a:r>
              <a:rPr lang="en-US" i="1" dirty="0" err="1">
                <a:solidFill>
                  <a:srgbClr val="000000"/>
                </a:solidFill>
                <a:latin typeface="Arial" charset="0"/>
              </a:rPr>
              <a:t>replied,</a:t>
            </a:r>
            <a:r>
              <a:rPr lang="en-US" i="1" dirty="0" err="1">
                <a:solidFill>
                  <a:srgbClr val="000000"/>
                </a:solidFill>
                <a:latin typeface="Times New Roman"/>
              </a:rPr>
              <a:t>“</a:t>
            </a:r>
            <a:r>
              <a:rPr lang="en-US" i="1" dirty="0" err="1">
                <a:solidFill>
                  <a:srgbClr val="000000"/>
                </a:solidFill>
                <a:latin typeface="Arial" charset="0"/>
              </a:rPr>
              <a:t>Your</a:t>
            </a:r>
            <a:r>
              <a:rPr lang="en-US" i="1" dirty="0">
                <a:solidFill>
                  <a:srgbClr val="000000"/>
                </a:solidFill>
                <a:latin typeface="Arial" charset="0"/>
              </a:rPr>
              <a:t> father Abraham rejoiced at the thought of seeing my day; he saw it  and was glad.</a:t>
            </a:r>
            <a:r>
              <a:rPr lang="en-US" i="1" dirty="0">
                <a:solidFill>
                  <a:srgbClr val="000000"/>
                </a:solidFill>
                <a:latin typeface="Times New Roman"/>
              </a:rPr>
              <a:t>”</a:t>
            </a:r>
            <a:r>
              <a:rPr lang="en-US" i="1" dirty="0">
                <a:solidFill>
                  <a:srgbClr val="000000"/>
                </a:solidFill>
                <a:latin typeface="Arial" charset="0"/>
              </a:rPr>
              <a:t>  </a:t>
            </a:r>
            <a:r>
              <a:rPr lang="en-US" dirty="0">
                <a:solidFill>
                  <a:srgbClr val="000000"/>
                </a:solidFill>
                <a:latin typeface="Times New Roman"/>
              </a:rPr>
              <a:t>–</a:t>
            </a:r>
            <a:r>
              <a:rPr lang="en-US" dirty="0">
                <a:solidFill>
                  <a:srgbClr val="000000"/>
                </a:solidFill>
                <a:latin typeface="Arial" charset="0"/>
              </a:rPr>
              <a:t> John 8:56</a:t>
            </a:r>
            <a:r>
              <a:rPr lang="en-US" i="1" dirty="0">
                <a:solidFill>
                  <a:srgbClr val="000000"/>
                </a:solidFill>
                <a:latin typeface="Arial" charset="0"/>
              </a:rPr>
              <a:t> </a:t>
            </a:r>
          </a:p>
        </p:txBody>
      </p:sp>
      <p:pic>
        <p:nvPicPr>
          <p:cNvPr id="21508"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22531" name="Rectangle 3"/>
          <p:cNvSpPr>
            <a:spLocks noGrp="1" noChangeArrowheads="1"/>
          </p:cNvSpPr>
          <p:nvPr>
            <p:ph type="body" idx="1"/>
          </p:nvPr>
        </p:nvSpPr>
        <p:spPr/>
        <p:txBody>
          <a:bodyPr/>
          <a:lstStyle/>
          <a:p>
            <a:pPr>
              <a:buFontTx/>
              <a:buNone/>
            </a:pPr>
            <a:r>
              <a:rPr lang="en-US" i="1" dirty="0">
                <a:solidFill>
                  <a:srgbClr val="000000"/>
                </a:solidFill>
                <a:latin typeface="Arial" charset="0"/>
              </a:rPr>
              <a:t>	"You are not yet fifty years old," the Jews said to him, "and you have seen Abraham!“  </a:t>
            </a:r>
            <a:r>
              <a:rPr lang="en-US" dirty="0">
                <a:solidFill>
                  <a:srgbClr val="000000"/>
                </a:solidFill>
                <a:latin typeface="Times New Roman"/>
              </a:rPr>
              <a:t>–</a:t>
            </a:r>
            <a:r>
              <a:rPr lang="en-US" dirty="0">
                <a:solidFill>
                  <a:srgbClr val="000000"/>
                </a:solidFill>
                <a:latin typeface="Arial" charset="0"/>
              </a:rPr>
              <a:t> John 8:57</a:t>
            </a:r>
            <a:r>
              <a:rPr lang="en-US" i="1" dirty="0">
                <a:solidFill>
                  <a:srgbClr val="000000"/>
                </a:solidFill>
                <a:latin typeface="Arial" charset="0"/>
              </a:rPr>
              <a:t> </a:t>
            </a:r>
          </a:p>
        </p:txBody>
      </p:sp>
      <p:pic>
        <p:nvPicPr>
          <p:cNvPr id="22532"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23555" name="Rectangle 3"/>
          <p:cNvSpPr>
            <a:spLocks noGrp="1" noChangeArrowheads="1"/>
          </p:cNvSpPr>
          <p:nvPr>
            <p:ph type="body" idx="1"/>
          </p:nvPr>
        </p:nvSpPr>
        <p:spPr/>
        <p:txBody>
          <a:bodyPr/>
          <a:lstStyle/>
          <a:p>
            <a:pPr>
              <a:buFontTx/>
              <a:buNone/>
            </a:pPr>
            <a:r>
              <a:rPr lang="en-US" i="1" dirty="0">
                <a:solidFill>
                  <a:srgbClr val="000000"/>
                </a:solidFill>
                <a:latin typeface="Arial" charset="0"/>
              </a:rPr>
              <a:t>	"I tell you the truth," Jesus answered, "before Abraham was born, I am!   </a:t>
            </a:r>
            <a:r>
              <a:rPr lang="en-US" dirty="0">
                <a:solidFill>
                  <a:srgbClr val="000000"/>
                </a:solidFill>
                <a:latin typeface="Times New Roman"/>
              </a:rPr>
              <a:t>–</a:t>
            </a:r>
            <a:r>
              <a:rPr lang="en-US" dirty="0">
                <a:solidFill>
                  <a:srgbClr val="000000"/>
                </a:solidFill>
                <a:latin typeface="Arial" charset="0"/>
              </a:rPr>
              <a:t> John 8:58 </a:t>
            </a:r>
          </a:p>
        </p:txBody>
      </p:sp>
      <p:pic>
        <p:nvPicPr>
          <p:cNvPr id="23556"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Jesus's name">
            <a:extLst>
              <a:ext uri="{FF2B5EF4-FFF2-40B4-BE49-F238E27FC236}">
                <a16:creationId xmlns:a16="http://schemas.microsoft.com/office/drawing/2014/main" id="{4515A838-477A-8393-A262-B64A4757619E}"/>
              </a:ext>
            </a:extLst>
          </p:cNvPr>
          <p:cNvPicPr>
            <a:picLocks noChangeAspect="1" noChangeArrowheads="1"/>
          </p:cNvPicPr>
          <p:nvPr/>
        </p:nvPicPr>
        <p:blipFill>
          <a:blip r:embed="rId2" cstate="print"/>
          <a:srcRect/>
          <a:stretch>
            <a:fillRect/>
          </a:stretch>
        </p:blipFill>
        <p:spPr bwMode="auto">
          <a:xfrm>
            <a:off x="0" y="0"/>
            <a:ext cx="12191999" cy="6857999"/>
          </a:xfrm>
          <a:prstGeom prst="rect">
            <a:avLst/>
          </a:prstGeom>
          <a:noFill/>
          <a:ln w="9525">
            <a:noFill/>
            <a:miter lim="800000"/>
            <a:headEnd/>
            <a:tailEnd/>
          </a:ln>
        </p:spPr>
      </p:pic>
    </p:spTree>
    <p:extLst>
      <p:ext uri="{BB962C8B-B14F-4D97-AF65-F5344CB8AC3E}">
        <p14:creationId xmlns:p14="http://schemas.microsoft.com/office/powerpoint/2010/main" val="271963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4" name="Picture 2" descr="Biblereferenc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550915" name="Picture 3" descr="biblereferencetrajan"/>
          <p:cNvPicPr>
            <a:picLocks noChangeAspect="1" noChangeArrowheads="1"/>
          </p:cNvPicPr>
          <p:nvPr/>
        </p:nvPicPr>
        <p:blipFill>
          <a:blip r:embed="rId4" cstate="print"/>
          <a:srcRect/>
          <a:stretch>
            <a:fillRect/>
          </a:stretch>
        </p:blipFill>
        <p:spPr bwMode="auto">
          <a:xfrm>
            <a:off x="1828800" y="152401"/>
            <a:ext cx="8610600" cy="1025525"/>
          </a:xfrm>
          <a:prstGeom prst="rect">
            <a:avLst/>
          </a:prstGeom>
          <a:noFill/>
          <a:effectLst>
            <a:outerShdw dist="35921" dir="2700000" algn="ctr" rotWithShape="0">
              <a:srgbClr val="808080"/>
            </a:outerShdw>
          </a:effectLst>
        </p:spPr>
      </p:pic>
      <p:sp>
        <p:nvSpPr>
          <p:cNvPr id="550916" name="Rectangle 4"/>
          <p:cNvSpPr>
            <a:spLocks noChangeArrowheads="1"/>
          </p:cNvSpPr>
          <p:nvPr/>
        </p:nvSpPr>
        <p:spPr bwMode="auto">
          <a:xfrm>
            <a:off x="3429000" y="2819400"/>
            <a:ext cx="6934200" cy="283845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t>Built on the foundation of the apostles and prophets, with Christ Jesus himself as the chief cornerstone.</a:t>
            </a:r>
            <a:endParaRPr kumimoji="0" lang="en-US" sz="2400" b="0" i="0" u="none" strike="noStrike" kern="1200" cap="none" spc="0" normalizeH="0" baseline="0" noProof="0">
              <a:ln>
                <a:noFill/>
              </a:ln>
              <a:solidFill>
                <a:srgbClr val="FFFFFF"/>
              </a:solidFill>
              <a:effectLst/>
              <a:uLnTx/>
              <a:uFillTx/>
              <a:latin typeface="Verdana" pitchFamily="-108" charset="0"/>
              <a:ea typeface="ヒラギノ角ゴ Pro W3"/>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t>		—Ephesians 2:20</a:t>
            </a:r>
          </a:p>
        </p:txBody>
      </p:sp>
      <p:pic>
        <p:nvPicPr>
          <p:cNvPr id="550918" name="Picture 6" descr="Roselogoteaching"/>
          <p:cNvPicPr>
            <a:picLocks noChangeAspect="1" noChangeArrowheads="1"/>
          </p:cNvPicPr>
          <p:nvPr/>
        </p:nvPicPr>
        <p:blipFill>
          <a:blip r:embed="rId5" cstate="print"/>
          <a:srcRect l="5263" t="12500"/>
          <a:stretch>
            <a:fillRect/>
          </a:stretch>
        </p:blipFill>
        <p:spPr bwMode="auto">
          <a:xfrm>
            <a:off x="9753600" y="6324600"/>
            <a:ext cx="914400" cy="533400"/>
          </a:xfrm>
          <a:prstGeom prst="rect">
            <a:avLst/>
          </a:prstGeom>
          <a:noFill/>
        </p:spPr>
      </p:pic>
    </p:spTree>
  </p:cSld>
  <p:clrMapOvr>
    <a:masterClrMapping/>
  </p:clrMapOvr>
  <p:transition spd="slow">
    <p:fade/>
  </p:transition>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24579" name="Rectangle 3"/>
          <p:cNvSpPr>
            <a:spLocks noGrp="1" noChangeArrowheads="1"/>
          </p:cNvSpPr>
          <p:nvPr>
            <p:ph type="body" idx="1"/>
          </p:nvPr>
        </p:nvSpPr>
        <p:spPr/>
        <p:txBody>
          <a:bodyPr/>
          <a:lstStyle/>
          <a:p>
            <a:pPr>
              <a:buFontTx/>
              <a:buNone/>
            </a:pPr>
            <a:r>
              <a:rPr lang="en-US" i="1" dirty="0">
                <a:solidFill>
                  <a:srgbClr val="000000"/>
                </a:solidFill>
                <a:latin typeface="Arial" charset="0"/>
              </a:rPr>
              <a:t>	In the beginning was the Word, and the Word was with God and the Word was God.  </a:t>
            </a:r>
            <a:r>
              <a:rPr lang="en-US" dirty="0">
                <a:solidFill>
                  <a:srgbClr val="000000"/>
                </a:solidFill>
                <a:latin typeface="Times New Roman"/>
              </a:rPr>
              <a:t>–</a:t>
            </a:r>
            <a:r>
              <a:rPr lang="en-US" dirty="0">
                <a:solidFill>
                  <a:srgbClr val="000000"/>
                </a:solidFill>
                <a:latin typeface="Arial" charset="0"/>
              </a:rPr>
              <a:t> John 1:1 </a:t>
            </a:r>
          </a:p>
          <a:p>
            <a:pPr>
              <a:buFontTx/>
              <a:buNone/>
            </a:pPr>
            <a:endParaRPr lang="en-US" dirty="0">
              <a:solidFill>
                <a:srgbClr val="000000"/>
              </a:solidFill>
              <a:latin typeface="Arial" charset="0"/>
            </a:endParaRPr>
          </a:p>
        </p:txBody>
      </p:sp>
      <p:pic>
        <p:nvPicPr>
          <p:cNvPr id="24580"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25603" name="Rectangle 3"/>
          <p:cNvSpPr>
            <a:spLocks noGrp="1" noChangeArrowheads="1"/>
          </p:cNvSpPr>
          <p:nvPr>
            <p:ph type="body" idx="1"/>
          </p:nvPr>
        </p:nvSpPr>
        <p:spPr/>
        <p:txBody>
          <a:bodyPr/>
          <a:lstStyle/>
          <a:p>
            <a:pPr>
              <a:buFontTx/>
              <a:buNone/>
            </a:pPr>
            <a:r>
              <a:rPr lang="en-US" i="1" dirty="0">
                <a:solidFill>
                  <a:srgbClr val="000000"/>
                </a:solidFill>
                <a:latin typeface="Arial" charset="0"/>
              </a:rPr>
              <a:t>	(Jesus) existed in the form of God.  </a:t>
            </a:r>
            <a:r>
              <a:rPr lang="en-US" dirty="0">
                <a:solidFill>
                  <a:srgbClr val="000000"/>
                </a:solidFill>
                <a:latin typeface="Times New Roman"/>
              </a:rPr>
              <a:t>–</a:t>
            </a:r>
            <a:r>
              <a:rPr lang="en-US" dirty="0">
                <a:solidFill>
                  <a:srgbClr val="000000"/>
                </a:solidFill>
                <a:latin typeface="Arial" charset="0"/>
              </a:rPr>
              <a:t> Philippians 2:6 </a:t>
            </a:r>
          </a:p>
          <a:p>
            <a:pPr>
              <a:buFontTx/>
              <a:buNone/>
            </a:pPr>
            <a:endParaRPr lang="en-US" dirty="0">
              <a:solidFill>
                <a:srgbClr val="000000"/>
              </a:solidFill>
              <a:latin typeface="Arial" charset="0"/>
            </a:endParaRPr>
          </a:p>
        </p:txBody>
      </p:sp>
      <p:pic>
        <p:nvPicPr>
          <p:cNvPr id="25604"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26627" name="Rectangle 3"/>
          <p:cNvSpPr>
            <a:spLocks noGrp="1" noChangeArrowheads="1"/>
          </p:cNvSpPr>
          <p:nvPr>
            <p:ph type="body" idx="1"/>
          </p:nvPr>
        </p:nvSpPr>
        <p:spPr/>
        <p:txBody>
          <a:bodyPr/>
          <a:lstStyle/>
          <a:p>
            <a:pPr>
              <a:buFontTx/>
              <a:buNone/>
            </a:pPr>
            <a:r>
              <a:rPr lang="en-US" i="1" dirty="0">
                <a:solidFill>
                  <a:srgbClr val="000000"/>
                </a:solidFill>
                <a:latin typeface="Arial" charset="0"/>
              </a:rPr>
              <a:t>	In Him all the fullness of Deity dwells in bodily form.    </a:t>
            </a:r>
            <a:r>
              <a:rPr lang="en-US" dirty="0">
                <a:solidFill>
                  <a:srgbClr val="000000"/>
                </a:solidFill>
                <a:latin typeface="Times New Roman"/>
              </a:rPr>
              <a:t>–</a:t>
            </a:r>
            <a:r>
              <a:rPr lang="en-US" dirty="0">
                <a:solidFill>
                  <a:srgbClr val="000000"/>
                </a:solidFill>
                <a:latin typeface="Arial" charset="0"/>
              </a:rPr>
              <a:t> Colossians 2:9</a:t>
            </a:r>
            <a:r>
              <a:rPr lang="en-US" i="1" dirty="0">
                <a:solidFill>
                  <a:srgbClr val="000000"/>
                </a:solidFill>
                <a:latin typeface="Arial" charset="0"/>
              </a:rPr>
              <a:t> </a:t>
            </a:r>
          </a:p>
        </p:txBody>
      </p:sp>
      <p:pic>
        <p:nvPicPr>
          <p:cNvPr id="26628"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27651" name="Rectangle 3"/>
          <p:cNvSpPr>
            <a:spLocks noGrp="1" noChangeArrowheads="1"/>
          </p:cNvSpPr>
          <p:nvPr>
            <p:ph type="body" idx="1"/>
          </p:nvPr>
        </p:nvSpPr>
        <p:spPr/>
        <p:txBody>
          <a:bodyPr/>
          <a:lstStyle/>
          <a:p>
            <a:pPr>
              <a:buFontTx/>
              <a:buNone/>
            </a:pPr>
            <a:r>
              <a:rPr lang="en-US" i="1">
                <a:solidFill>
                  <a:srgbClr val="000000"/>
                </a:solidFill>
                <a:latin typeface="Arial" charset="0"/>
              </a:rPr>
              <a:t>	"For I have come down from heaven."   </a:t>
            </a:r>
            <a:r>
              <a:rPr lang="en-US">
                <a:solidFill>
                  <a:srgbClr val="000000"/>
                </a:solidFill>
                <a:latin typeface="Times New Roman"/>
              </a:rPr>
              <a:t>–</a:t>
            </a:r>
            <a:r>
              <a:rPr lang="en-US">
                <a:solidFill>
                  <a:srgbClr val="000000"/>
                </a:solidFill>
                <a:latin typeface="Arial" charset="0"/>
              </a:rPr>
              <a:t> John 6:38 </a:t>
            </a:r>
          </a:p>
          <a:p>
            <a:pPr>
              <a:buFontTx/>
              <a:buNone/>
            </a:pPr>
            <a:endParaRPr lang="en-US">
              <a:solidFill>
                <a:srgbClr val="000000"/>
              </a:solidFill>
              <a:latin typeface="Arial" charset="0"/>
            </a:endParaRPr>
          </a:p>
        </p:txBody>
      </p:sp>
      <p:pic>
        <p:nvPicPr>
          <p:cNvPr id="27652"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28675" name="Rectangle 3"/>
          <p:cNvSpPr>
            <a:spLocks noGrp="1" noChangeArrowheads="1"/>
          </p:cNvSpPr>
          <p:nvPr>
            <p:ph type="body" idx="1"/>
          </p:nvPr>
        </p:nvSpPr>
        <p:spPr/>
        <p:txBody>
          <a:bodyPr/>
          <a:lstStyle/>
          <a:p>
            <a:pPr>
              <a:buFontTx/>
              <a:buNone/>
            </a:pPr>
            <a:r>
              <a:rPr lang="en-US" i="1" dirty="0">
                <a:solidFill>
                  <a:srgbClr val="000000"/>
                </a:solidFill>
                <a:latin typeface="Arial" charset="0"/>
              </a:rPr>
              <a:t>	"You are from below; I am from above. You are of this world; I am not of this world.“  </a:t>
            </a:r>
            <a:r>
              <a:rPr lang="en-US" dirty="0">
                <a:solidFill>
                  <a:srgbClr val="000000"/>
                </a:solidFill>
                <a:latin typeface="Times New Roman"/>
              </a:rPr>
              <a:t>–</a:t>
            </a:r>
            <a:r>
              <a:rPr lang="en-US" dirty="0">
                <a:solidFill>
                  <a:srgbClr val="000000"/>
                </a:solidFill>
                <a:latin typeface="Arial" charset="0"/>
              </a:rPr>
              <a:t> John 8:23</a:t>
            </a:r>
            <a:r>
              <a:rPr lang="en-US" i="1" dirty="0">
                <a:solidFill>
                  <a:srgbClr val="000000"/>
                </a:solidFill>
                <a:latin typeface="Arial" charset="0"/>
              </a:rPr>
              <a:t> </a:t>
            </a:r>
          </a:p>
        </p:txBody>
      </p:sp>
      <p:pic>
        <p:nvPicPr>
          <p:cNvPr id="28676"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29699" name="Rectangle 3"/>
          <p:cNvSpPr>
            <a:spLocks noGrp="1" noChangeArrowheads="1"/>
          </p:cNvSpPr>
          <p:nvPr>
            <p:ph type="body" idx="1"/>
          </p:nvPr>
        </p:nvSpPr>
        <p:spPr/>
        <p:txBody>
          <a:bodyPr/>
          <a:lstStyle/>
          <a:p>
            <a:pPr>
              <a:buFontTx/>
              <a:buNone/>
            </a:pPr>
            <a:r>
              <a:rPr lang="en-US" i="1" dirty="0">
                <a:solidFill>
                  <a:srgbClr val="000000"/>
                </a:solidFill>
                <a:latin typeface="Arial" charset="0"/>
              </a:rPr>
              <a:t>	</a:t>
            </a:r>
            <a:r>
              <a:rPr lang="en-US" sz="3600" i="1" dirty="0">
                <a:solidFill>
                  <a:srgbClr val="000000"/>
                </a:solidFill>
                <a:latin typeface="Arial" charset="0"/>
              </a:rPr>
              <a:t>"I and the Father are one."  </a:t>
            </a:r>
            <a:r>
              <a:rPr lang="en-US" sz="3600" dirty="0">
                <a:solidFill>
                  <a:srgbClr val="000000"/>
                </a:solidFill>
                <a:latin typeface="Times New Roman"/>
              </a:rPr>
              <a:t>–</a:t>
            </a:r>
            <a:r>
              <a:rPr lang="en-US" sz="3600" dirty="0">
                <a:solidFill>
                  <a:srgbClr val="000000"/>
                </a:solidFill>
                <a:latin typeface="Arial" charset="0"/>
              </a:rPr>
              <a:t> John 10:30</a:t>
            </a:r>
            <a:r>
              <a:rPr lang="en-US" sz="3600" i="1" dirty="0">
                <a:solidFill>
                  <a:srgbClr val="000000"/>
                </a:solidFill>
                <a:latin typeface="Arial" charset="0"/>
              </a:rPr>
              <a:t> </a:t>
            </a:r>
          </a:p>
        </p:txBody>
      </p:sp>
      <p:pic>
        <p:nvPicPr>
          <p:cNvPr id="29700"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30723" name="Rectangle 3"/>
          <p:cNvSpPr>
            <a:spLocks noGrp="1" noChangeArrowheads="1"/>
          </p:cNvSpPr>
          <p:nvPr>
            <p:ph type="body" idx="1"/>
          </p:nvPr>
        </p:nvSpPr>
        <p:spPr/>
        <p:txBody>
          <a:bodyPr/>
          <a:lstStyle/>
          <a:p>
            <a:pPr>
              <a:buFontTx/>
              <a:buNone/>
            </a:pPr>
            <a:r>
              <a:rPr lang="en-US" i="1" dirty="0">
                <a:solidFill>
                  <a:srgbClr val="000000"/>
                </a:solidFill>
                <a:latin typeface="Arial" charset="0"/>
              </a:rPr>
              <a:t>	"Father, glorify me in your presence with the glory I had with you before the world began."  </a:t>
            </a:r>
            <a:r>
              <a:rPr lang="en-US" dirty="0">
                <a:solidFill>
                  <a:srgbClr val="000000"/>
                </a:solidFill>
                <a:latin typeface="Times New Roman"/>
              </a:rPr>
              <a:t>–</a:t>
            </a:r>
            <a:r>
              <a:rPr lang="en-US" dirty="0">
                <a:solidFill>
                  <a:srgbClr val="000000"/>
                </a:solidFill>
                <a:latin typeface="Arial" charset="0"/>
              </a:rPr>
              <a:t> John 17:5</a:t>
            </a:r>
            <a:r>
              <a:rPr lang="en-US" i="1" dirty="0">
                <a:solidFill>
                  <a:srgbClr val="000000"/>
                </a:solidFill>
                <a:latin typeface="Arial" charset="0"/>
              </a:rPr>
              <a:t> </a:t>
            </a:r>
          </a:p>
        </p:txBody>
      </p:sp>
      <p:pic>
        <p:nvPicPr>
          <p:cNvPr id="30724"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31747" name="Rectangle 3"/>
          <p:cNvSpPr>
            <a:spLocks noGrp="1" noChangeArrowheads="1"/>
          </p:cNvSpPr>
          <p:nvPr>
            <p:ph type="body" idx="1"/>
          </p:nvPr>
        </p:nvSpPr>
        <p:spPr/>
        <p:txBody>
          <a:bodyPr/>
          <a:lstStyle/>
          <a:p>
            <a:pPr algn="ctr">
              <a:buFontTx/>
              <a:buNone/>
            </a:pPr>
            <a:r>
              <a:rPr lang="en-US" sz="3600" b="1" dirty="0">
                <a:solidFill>
                  <a:srgbClr val="C00000"/>
                </a:solidFill>
                <a:latin typeface="Arial" charset="0"/>
              </a:rPr>
              <a:t>3. "I AM" IS </a:t>
            </a:r>
            <a:r>
              <a:rPr lang="en-US" sz="3600" b="1" u="sng" dirty="0">
                <a:solidFill>
                  <a:srgbClr val="C00000"/>
                </a:solidFill>
                <a:latin typeface="Arial" charset="0"/>
              </a:rPr>
              <a:t>ESSENTIAL</a:t>
            </a:r>
            <a:r>
              <a:rPr lang="en-US" sz="3600" b="1" dirty="0">
                <a:solidFill>
                  <a:srgbClr val="C00000"/>
                </a:solidFill>
                <a:latin typeface="Arial" charset="0"/>
              </a:rPr>
              <a:t> WITH GOD</a:t>
            </a:r>
            <a:r>
              <a:rPr lang="en-US" sz="3600" i="1" dirty="0">
                <a:solidFill>
                  <a:srgbClr val="C00000"/>
                </a:solidFill>
                <a:latin typeface="Arial" charset="0"/>
              </a:rPr>
              <a:t> </a:t>
            </a:r>
          </a:p>
        </p:txBody>
      </p:sp>
      <p:pic>
        <p:nvPicPr>
          <p:cNvPr id="31748"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32771" name="Rectangle 3"/>
          <p:cNvSpPr>
            <a:spLocks noGrp="1" noChangeArrowheads="1"/>
          </p:cNvSpPr>
          <p:nvPr>
            <p:ph type="body" idx="1"/>
          </p:nvPr>
        </p:nvSpPr>
        <p:spPr/>
        <p:txBody>
          <a:bodyPr/>
          <a:lstStyle/>
          <a:p>
            <a:pPr>
              <a:buFontTx/>
              <a:buNone/>
            </a:pPr>
            <a:r>
              <a:rPr lang="en-US" i="1">
                <a:solidFill>
                  <a:srgbClr val="000000"/>
                </a:solidFill>
                <a:latin typeface="Arial" charset="0"/>
              </a:rPr>
              <a:t>	"He who believes in me will live, even though he dies; and whoever lives and believes in me will never die."                </a:t>
            </a:r>
            <a:r>
              <a:rPr lang="en-US">
                <a:solidFill>
                  <a:srgbClr val="000000"/>
                </a:solidFill>
                <a:latin typeface="Times New Roman"/>
              </a:rPr>
              <a:t>–</a:t>
            </a:r>
            <a:r>
              <a:rPr lang="en-US">
                <a:solidFill>
                  <a:srgbClr val="000000"/>
                </a:solidFill>
                <a:latin typeface="Arial" charset="0"/>
              </a:rPr>
              <a:t> John 11:26 </a:t>
            </a:r>
          </a:p>
        </p:txBody>
      </p:sp>
      <p:pic>
        <p:nvPicPr>
          <p:cNvPr id="32772"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33795" name="Rectangle 3"/>
          <p:cNvSpPr>
            <a:spLocks noGrp="1" noChangeArrowheads="1"/>
          </p:cNvSpPr>
          <p:nvPr>
            <p:ph type="body" idx="1"/>
          </p:nvPr>
        </p:nvSpPr>
        <p:spPr/>
        <p:txBody>
          <a:bodyPr/>
          <a:lstStyle/>
          <a:p>
            <a:pPr>
              <a:buFontTx/>
              <a:buNone/>
            </a:pPr>
            <a:r>
              <a:rPr lang="en-US" i="1" dirty="0">
                <a:solidFill>
                  <a:srgbClr val="000000"/>
                </a:solidFill>
                <a:latin typeface="Arial" charset="0"/>
              </a:rPr>
              <a:t>	</a:t>
            </a:r>
            <a:r>
              <a:rPr lang="en-US" i="1" dirty="0">
                <a:solidFill>
                  <a:srgbClr val="000000"/>
                </a:solidFill>
                <a:latin typeface="Times New Roman"/>
              </a:rPr>
              <a:t>“</a:t>
            </a:r>
            <a:r>
              <a:rPr lang="en-US" i="1" dirty="0">
                <a:solidFill>
                  <a:srgbClr val="000000"/>
                </a:solidFill>
                <a:latin typeface="Arial" charset="0"/>
              </a:rPr>
              <a:t>Salvation is found in no one else, for there is no other name under heaven given to men by which we must be saved.“  </a:t>
            </a:r>
            <a:r>
              <a:rPr lang="en-US" dirty="0">
                <a:solidFill>
                  <a:srgbClr val="000000"/>
                </a:solidFill>
                <a:latin typeface="Times New Roman"/>
              </a:rPr>
              <a:t>–</a:t>
            </a:r>
            <a:r>
              <a:rPr lang="en-US" dirty="0">
                <a:solidFill>
                  <a:srgbClr val="000000"/>
                </a:solidFill>
                <a:latin typeface="Arial" charset="0"/>
              </a:rPr>
              <a:t> Acts 4:12</a:t>
            </a:r>
            <a:r>
              <a:rPr lang="en-US" i="1" dirty="0">
                <a:solidFill>
                  <a:srgbClr val="000000"/>
                </a:solidFill>
                <a:latin typeface="Arial" charset="0"/>
              </a:rPr>
              <a:t> </a:t>
            </a:r>
          </a:p>
        </p:txBody>
      </p:sp>
      <p:pic>
        <p:nvPicPr>
          <p:cNvPr id="33796"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6" name="Picture 16" descr="emanuelbgros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30730" name="Picture 10" descr="Immaneul"/>
          <p:cNvPicPr>
            <a:picLocks noChangeAspect="1" noChangeArrowheads="1"/>
          </p:cNvPicPr>
          <p:nvPr/>
        </p:nvPicPr>
        <p:blipFill>
          <a:blip r:embed="rId4" cstate="print"/>
          <a:srcRect/>
          <a:stretch>
            <a:fillRect/>
          </a:stretch>
        </p:blipFill>
        <p:spPr bwMode="auto">
          <a:xfrm>
            <a:off x="2895600" y="1524001"/>
            <a:ext cx="6229350" cy="982663"/>
          </a:xfrm>
          <a:prstGeom prst="rect">
            <a:avLst/>
          </a:prstGeom>
          <a:noFill/>
          <a:effectLst>
            <a:outerShdw dist="35921" dir="2700000" algn="ctr" rotWithShape="0">
              <a:srgbClr val="6C4146"/>
            </a:outerShdw>
          </a:effectLst>
        </p:spPr>
      </p:pic>
      <p:pic>
        <p:nvPicPr>
          <p:cNvPr id="30731" name="Picture 11" descr="Emmanuel"/>
          <p:cNvPicPr>
            <a:picLocks noChangeAspect="1" noChangeArrowheads="1"/>
          </p:cNvPicPr>
          <p:nvPr/>
        </p:nvPicPr>
        <p:blipFill>
          <a:blip r:embed="rId5" cstate="print"/>
          <a:srcRect/>
          <a:stretch>
            <a:fillRect/>
          </a:stretch>
        </p:blipFill>
        <p:spPr bwMode="auto">
          <a:xfrm>
            <a:off x="2701926" y="0"/>
            <a:ext cx="6442075" cy="1257300"/>
          </a:xfrm>
          <a:prstGeom prst="rect">
            <a:avLst/>
          </a:prstGeom>
          <a:noFill/>
          <a:effectLst>
            <a:outerShdw dist="35921" dir="2700000" algn="ctr" rotWithShape="0">
              <a:srgbClr val="020028"/>
            </a:outerShdw>
          </a:effectLst>
        </p:spPr>
      </p:pic>
    </p:spTree>
  </p:cSld>
  <p:clrMapOvr>
    <a:masterClrMapping/>
  </p:clrMapOvr>
  <p:transition spd="med">
    <p:dissolve/>
  </p:transition>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34819" name="Rectangle 3"/>
          <p:cNvSpPr>
            <a:spLocks noGrp="1" noChangeArrowheads="1"/>
          </p:cNvSpPr>
          <p:nvPr>
            <p:ph type="body" idx="1"/>
          </p:nvPr>
        </p:nvSpPr>
        <p:spPr/>
        <p:txBody>
          <a:bodyPr/>
          <a:lstStyle/>
          <a:p>
            <a:pPr>
              <a:buFontTx/>
              <a:buNone/>
            </a:pPr>
            <a:r>
              <a:rPr lang="en-US" i="1" dirty="0">
                <a:solidFill>
                  <a:srgbClr val="000000"/>
                </a:solidFill>
                <a:latin typeface="Arial" charset="0"/>
              </a:rPr>
              <a:t>	"I am the way and the truth and the life. No one comes to the Father except through me."  </a:t>
            </a:r>
            <a:r>
              <a:rPr lang="en-US" dirty="0">
                <a:solidFill>
                  <a:srgbClr val="000000"/>
                </a:solidFill>
                <a:latin typeface="Times New Roman"/>
              </a:rPr>
              <a:t>–</a:t>
            </a:r>
            <a:r>
              <a:rPr lang="en-US" dirty="0">
                <a:solidFill>
                  <a:srgbClr val="000000"/>
                </a:solidFill>
                <a:latin typeface="Arial" charset="0"/>
              </a:rPr>
              <a:t> John 14:6</a:t>
            </a:r>
            <a:r>
              <a:rPr lang="en-US" i="1" dirty="0">
                <a:solidFill>
                  <a:srgbClr val="000000"/>
                </a:solidFill>
                <a:latin typeface="Arial" charset="0"/>
              </a:rPr>
              <a:t> </a:t>
            </a:r>
          </a:p>
        </p:txBody>
      </p:sp>
      <p:pic>
        <p:nvPicPr>
          <p:cNvPr id="34820"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LESSON ONE </a:t>
            </a:r>
            <a:r>
              <a:rPr lang="en-US" b="1">
                <a:solidFill>
                  <a:schemeClr val="bg1"/>
                </a:solidFill>
                <a:latin typeface="Times New Roman"/>
                <a:cs typeface="Arial" charset="0"/>
              </a:rPr>
              <a:t>–</a:t>
            </a:r>
            <a:r>
              <a:rPr lang="en-US" b="1">
                <a:solidFill>
                  <a:schemeClr val="bg1"/>
                </a:solidFill>
                <a:latin typeface="Arial" charset="0"/>
                <a:cs typeface="Arial" charset="0"/>
              </a:rPr>
              <a:t> </a:t>
            </a:r>
            <a:r>
              <a:rPr lang="en-US" b="1" i="1">
                <a:solidFill>
                  <a:schemeClr val="bg1"/>
                </a:solidFill>
                <a:latin typeface="Arial" charset="0"/>
                <a:cs typeface="Arial" charset="0"/>
              </a:rPr>
              <a:t>I AM</a:t>
            </a:r>
            <a:endParaRPr lang="en-US">
              <a:solidFill>
                <a:schemeClr val="bg1"/>
              </a:solidFill>
            </a:endParaRPr>
          </a:p>
        </p:txBody>
      </p:sp>
      <p:sp>
        <p:nvSpPr>
          <p:cNvPr id="35843" name="Rectangle 3"/>
          <p:cNvSpPr>
            <a:spLocks noGrp="1" noChangeArrowheads="1"/>
          </p:cNvSpPr>
          <p:nvPr>
            <p:ph type="body" idx="1"/>
          </p:nvPr>
        </p:nvSpPr>
        <p:spPr/>
        <p:txBody>
          <a:bodyPr/>
          <a:lstStyle/>
          <a:p>
            <a:pPr>
              <a:buFontTx/>
              <a:buNone/>
            </a:pPr>
            <a:r>
              <a:rPr lang="en-US" i="1">
                <a:solidFill>
                  <a:srgbClr val="000000"/>
                </a:solidFill>
                <a:latin typeface="Arial" charset="0"/>
              </a:rPr>
              <a:t>	"I give them eternal life, and they shall never perish; no one can snatch them out of my hand." </a:t>
            </a:r>
            <a:r>
              <a:rPr lang="en-US">
                <a:solidFill>
                  <a:srgbClr val="000000"/>
                </a:solidFill>
                <a:latin typeface="Times New Roman"/>
              </a:rPr>
              <a:t>–</a:t>
            </a:r>
            <a:r>
              <a:rPr lang="en-US">
                <a:solidFill>
                  <a:srgbClr val="000000"/>
                </a:solidFill>
                <a:latin typeface="Arial" charset="0"/>
              </a:rPr>
              <a:t> John 10:28</a:t>
            </a:r>
            <a:r>
              <a:rPr lang="en-US" i="1">
                <a:solidFill>
                  <a:srgbClr val="000000"/>
                </a:solidFill>
                <a:latin typeface="Arial" charset="0"/>
              </a:rPr>
              <a:t> </a:t>
            </a:r>
          </a:p>
        </p:txBody>
      </p:sp>
      <p:pic>
        <p:nvPicPr>
          <p:cNvPr id="35844"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DISCUSSION QUESTIONS</a:t>
            </a:r>
            <a:endParaRPr lang="en-US">
              <a:solidFill>
                <a:schemeClr val="bg1"/>
              </a:solidFill>
            </a:endParaRPr>
          </a:p>
        </p:txBody>
      </p:sp>
      <p:sp>
        <p:nvSpPr>
          <p:cNvPr id="36867" name="Rectangle 3"/>
          <p:cNvSpPr>
            <a:spLocks noGrp="1" noChangeArrowheads="1"/>
          </p:cNvSpPr>
          <p:nvPr>
            <p:ph type="body" idx="1"/>
          </p:nvPr>
        </p:nvSpPr>
        <p:spPr>
          <a:xfrm>
            <a:off x="914399" y="1981200"/>
            <a:ext cx="10587789" cy="4114800"/>
          </a:xfrm>
        </p:spPr>
        <p:txBody>
          <a:bodyPr/>
          <a:lstStyle/>
          <a:p>
            <a:pPr>
              <a:buFontTx/>
              <a:buNone/>
            </a:pPr>
            <a:r>
              <a:rPr lang="en-US" i="1" dirty="0">
                <a:solidFill>
                  <a:srgbClr val="000000"/>
                </a:solidFill>
                <a:latin typeface="Arial" charset="0"/>
              </a:rPr>
              <a:t>	</a:t>
            </a:r>
            <a:r>
              <a:rPr lang="en-US" b="1" dirty="0">
                <a:solidFill>
                  <a:srgbClr val="000000"/>
                </a:solidFill>
                <a:latin typeface="Arial" charset="0"/>
              </a:rPr>
              <a:t>1. What is the fundamental question in Christianity? </a:t>
            </a:r>
          </a:p>
        </p:txBody>
      </p:sp>
      <p:pic>
        <p:nvPicPr>
          <p:cNvPr id="36868"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DISCUSSION QUESTIONS</a:t>
            </a:r>
            <a:endParaRPr lang="en-US">
              <a:solidFill>
                <a:schemeClr val="bg1"/>
              </a:solidFill>
            </a:endParaRPr>
          </a:p>
        </p:txBody>
      </p:sp>
      <p:sp>
        <p:nvSpPr>
          <p:cNvPr id="37891" name="Rectangle 3"/>
          <p:cNvSpPr>
            <a:spLocks noGrp="1" noChangeArrowheads="1"/>
          </p:cNvSpPr>
          <p:nvPr>
            <p:ph type="body" idx="1"/>
          </p:nvPr>
        </p:nvSpPr>
        <p:spPr/>
        <p:txBody>
          <a:bodyPr/>
          <a:lstStyle/>
          <a:p>
            <a:pPr>
              <a:buFontTx/>
              <a:buNone/>
            </a:pPr>
            <a:r>
              <a:rPr lang="en-US" b="1" i="1" dirty="0">
                <a:solidFill>
                  <a:srgbClr val="000000"/>
                </a:solidFill>
                <a:latin typeface="Arial" charset="0"/>
              </a:rPr>
              <a:t>	</a:t>
            </a:r>
            <a:r>
              <a:rPr lang="en-US" b="1" dirty="0">
                <a:solidFill>
                  <a:srgbClr val="000000"/>
                </a:solidFill>
                <a:latin typeface="Arial" charset="0"/>
              </a:rPr>
              <a:t>2. Why is it so important to be able to answer the above question correctly?</a:t>
            </a:r>
            <a:r>
              <a:rPr lang="en-US" b="1" i="1" dirty="0">
                <a:solidFill>
                  <a:srgbClr val="000000"/>
                </a:solidFill>
                <a:latin typeface="Arial" charset="0"/>
              </a:rPr>
              <a:t> </a:t>
            </a:r>
          </a:p>
        </p:txBody>
      </p:sp>
      <p:pic>
        <p:nvPicPr>
          <p:cNvPr id="37892"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solidFill>
            <a:srgbClr val="800000"/>
          </a:solidFill>
          <a:ln/>
        </p:spPr>
        <p:txBody>
          <a:bodyPr/>
          <a:lstStyle/>
          <a:p>
            <a:r>
              <a:rPr lang="en-US" b="1">
                <a:solidFill>
                  <a:schemeClr val="bg1"/>
                </a:solidFill>
                <a:latin typeface="Arial" charset="0"/>
                <a:cs typeface="Arial" charset="0"/>
              </a:rPr>
              <a:t>DISCUSSION QUESTIONS</a:t>
            </a:r>
            <a:endParaRPr lang="en-US">
              <a:solidFill>
                <a:schemeClr val="bg1"/>
              </a:solidFill>
            </a:endParaRPr>
          </a:p>
        </p:txBody>
      </p:sp>
      <p:sp>
        <p:nvSpPr>
          <p:cNvPr id="40963" name="Rectangle 3"/>
          <p:cNvSpPr>
            <a:spLocks noGrp="1" noChangeArrowheads="1"/>
          </p:cNvSpPr>
          <p:nvPr>
            <p:ph type="body" idx="1"/>
          </p:nvPr>
        </p:nvSpPr>
        <p:spPr/>
        <p:txBody>
          <a:bodyPr/>
          <a:lstStyle/>
          <a:p>
            <a:pPr>
              <a:buFontTx/>
              <a:buNone/>
            </a:pPr>
            <a:r>
              <a:rPr lang="en-US" b="1" i="1" dirty="0">
                <a:solidFill>
                  <a:srgbClr val="000000"/>
                </a:solidFill>
                <a:latin typeface="Arial" charset="0"/>
              </a:rPr>
              <a:t>	</a:t>
            </a:r>
            <a:r>
              <a:rPr lang="en-US" b="1" dirty="0">
                <a:solidFill>
                  <a:srgbClr val="000000"/>
                </a:solidFill>
                <a:latin typeface="Arial" charset="0"/>
              </a:rPr>
              <a:t>3. If Jesus was not fully God what would that say about the salvation of those who have placed their faith in Him?</a:t>
            </a:r>
            <a:r>
              <a:rPr lang="en-US" b="1" i="1" dirty="0">
                <a:solidFill>
                  <a:srgbClr val="000000"/>
                </a:solidFill>
                <a:latin typeface="Arial" charset="0"/>
              </a:rPr>
              <a:t> </a:t>
            </a:r>
          </a:p>
        </p:txBody>
      </p:sp>
      <p:pic>
        <p:nvPicPr>
          <p:cNvPr id="40964" name="Picture 4" descr="C:\Users\Barry\Documents\My Webs\Being Developed\Mindofchrist-0730\images\powerpointbackground.jpg"/>
          <p:cNvPicPr>
            <a:picLocks noChangeAspect="1" noChangeArrowheads="1"/>
          </p:cNvPicPr>
          <p:nvPr/>
        </p:nvPicPr>
        <p:blipFill>
          <a:blip r:embed="rId2" cstate="print"/>
          <a:srcRect/>
          <a:stretch>
            <a:fillRect/>
          </a:stretch>
        </p:blipFill>
        <p:spPr bwMode="auto">
          <a:xfrm>
            <a:off x="7518400" y="4953000"/>
            <a:ext cx="3149600" cy="19050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emmanuelteachin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280579" name="Picture 3" descr="Immaneul"/>
          <p:cNvPicPr>
            <a:picLocks noChangeAspect="1" noChangeArrowheads="1"/>
          </p:cNvPicPr>
          <p:nvPr/>
        </p:nvPicPr>
        <p:blipFill>
          <a:blip r:embed="rId4" cstate="print"/>
          <a:srcRect/>
          <a:stretch>
            <a:fillRect/>
          </a:stretch>
        </p:blipFill>
        <p:spPr bwMode="auto">
          <a:xfrm>
            <a:off x="6267450" y="385763"/>
            <a:ext cx="4171950" cy="658812"/>
          </a:xfrm>
          <a:prstGeom prst="rect">
            <a:avLst/>
          </a:prstGeom>
          <a:noFill/>
          <a:effectLst>
            <a:outerShdw dist="35921" dir="2700000" algn="ctr" rotWithShape="0">
              <a:srgbClr val="6C4146"/>
            </a:outerShdw>
          </a:effectLst>
        </p:spPr>
      </p:pic>
      <p:pic>
        <p:nvPicPr>
          <p:cNvPr id="280580" name="Picture 4" descr="Emmanuel"/>
          <p:cNvPicPr>
            <a:picLocks noChangeAspect="1" noChangeArrowheads="1"/>
          </p:cNvPicPr>
          <p:nvPr/>
        </p:nvPicPr>
        <p:blipFill>
          <a:blip r:embed="rId5" cstate="print"/>
          <a:srcRect/>
          <a:stretch>
            <a:fillRect/>
          </a:stretch>
        </p:blipFill>
        <p:spPr bwMode="auto">
          <a:xfrm>
            <a:off x="1619250" y="233364"/>
            <a:ext cx="4267200" cy="833437"/>
          </a:xfrm>
          <a:prstGeom prst="rect">
            <a:avLst/>
          </a:prstGeom>
          <a:noFill/>
          <a:effectLst>
            <a:outerShdw dist="35921" dir="2700000" algn="ctr" rotWithShape="0">
              <a:srgbClr val="020028"/>
            </a:outerShdw>
          </a:effectLst>
        </p:spPr>
      </p:pic>
      <p:pic>
        <p:nvPicPr>
          <p:cNvPr id="280581" name="Picture 5" descr="meaning"/>
          <p:cNvPicPr>
            <a:picLocks noChangeAspect="1" noChangeArrowheads="1"/>
          </p:cNvPicPr>
          <p:nvPr/>
        </p:nvPicPr>
        <p:blipFill>
          <a:blip r:embed="rId6" cstate="print"/>
          <a:srcRect/>
          <a:stretch>
            <a:fillRect/>
          </a:stretch>
        </p:blipFill>
        <p:spPr bwMode="auto">
          <a:xfrm>
            <a:off x="3200400" y="1600200"/>
            <a:ext cx="3124200" cy="1244600"/>
          </a:xfrm>
          <a:prstGeom prst="rect">
            <a:avLst/>
          </a:prstGeom>
          <a:noFill/>
          <a:effectLst/>
        </p:spPr>
      </p:pic>
      <p:sp>
        <p:nvSpPr>
          <p:cNvPr id="280582" name="Text Box 6"/>
          <p:cNvSpPr txBox="1">
            <a:spLocks noChangeArrowheads="1"/>
          </p:cNvSpPr>
          <p:nvPr/>
        </p:nvSpPr>
        <p:spPr bwMode="auto">
          <a:xfrm>
            <a:off x="3276600" y="2895600"/>
            <a:ext cx="7239000" cy="9144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charset="0"/>
                <a:ea typeface="ヒラギノ角ゴ Pro W3"/>
                <a:cs typeface="+mn-cs"/>
              </a:rPr>
              <a:t>Jesus is God with us.</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058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2"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10" name="Picture 2" descr="Biblereferenc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555011" name="Picture 3" descr="biblereferencetrajan"/>
          <p:cNvPicPr>
            <a:picLocks noChangeAspect="1" noChangeArrowheads="1"/>
          </p:cNvPicPr>
          <p:nvPr/>
        </p:nvPicPr>
        <p:blipFill>
          <a:blip r:embed="rId4" cstate="print"/>
          <a:srcRect/>
          <a:stretch>
            <a:fillRect/>
          </a:stretch>
        </p:blipFill>
        <p:spPr bwMode="auto">
          <a:xfrm>
            <a:off x="1828800" y="152401"/>
            <a:ext cx="8610600" cy="1025525"/>
          </a:xfrm>
          <a:prstGeom prst="rect">
            <a:avLst/>
          </a:prstGeom>
          <a:noFill/>
          <a:effectLst>
            <a:outerShdw dist="35921" dir="2700000" algn="ctr" rotWithShape="0">
              <a:srgbClr val="808080"/>
            </a:outerShdw>
          </a:effectLst>
        </p:spPr>
      </p:pic>
      <p:sp>
        <p:nvSpPr>
          <p:cNvPr id="555012" name="Rectangle 4"/>
          <p:cNvSpPr>
            <a:spLocks noChangeArrowheads="1"/>
          </p:cNvSpPr>
          <p:nvPr/>
        </p:nvSpPr>
        <p:spPr bwMode="auto">
          <a:xfrm>
            <a:off x="3429000" y="2708276"/>
            <a:ext cx="6934200" cy="338772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t>Therefore the Lord himself will give you a sign: The virgin will be with child and will give birth to a son, and will call him Immanuel.</a:t>
            </a:r>
            <a:endParaRPr kumimoji="0" lang="en-US" sz="2400" b="0" i="0" u="none" strike="noStrike" kern="1200" cap="none" spc="0" normalizeH="0" baseline="0" noProof="0">
              <a:ln>
                <a:noFill/>
              </a:ln>
              <a:solidFill>
                <a:srgbClr val="FFFFFF"/>
              </a:solidFill>
              <a:effectLst/>
              <a:uLnTx/>
              <a:uFillTx/>
              <a:latin typeface="Verdana" pitchFamily="-108" charset="0"/>
              <a:ea typeface="ヒラギノ角ゴ Pro W3"/>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t>			—Isaiah 7:14</a:t>
            </a:r>
          </a:p>
        </p:txBody>
      </p:sp>
      <p:pic>
        <p:nvPicPr>
          <p:cNvPr id="555014" name="Picture 6" descr="Roselogoteaching"/>
          <p:cNvPicPr>
            <a:picLocks noChangeAspect="1" noChangeArrowheads="1"/>
          </p:cNvPicPr>
          <p:nvPr/>
        </p:nvPicPr>
        <p:blipFill>
          <a:blip r:embed="rId5" cstate="print"/>
          <a:srcRect l="5263" t="12500"/>
          <a:stretch>
            <a:fillRect/>
          </a:stretch>
        </p:blipFill>
        <p:spPr bwMode="auto">
          <a:xfrm>
            <a:off x="9753600" y="6324600"/>
            <a:ext cx="914400" cy="533400"/>
          </a:xfrm>
          <a:prstGeom prst="rect">
            <a:avLst/>
          </a:prstGeom>
          <a:noFill/>
        </p:spPr>
      </p:pic>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70" name="Picture 6" descr="godbgros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139267" name="Picture 3" descr="god"/>
          <p:cNvPicPr>
            <a:picLocks noChangeAspect="1" noChangeArrowheads="1"/>
          </p:cNvPicPr>
          <p:nvPr/>
        </p:nvPicPr>
        <p:blipFill>
          <a:blip r:embed="rId4" cstate="print"/>
          <a:srcRect/>
          <a:stretch>
            <a:fillRect/>
          </a:stretch>
        </p:blipFill>
        <p:spPr bwMode="auto">
          <a:xfrm>
            <a:off x="3581400" y="304801"/>
            <a:ext cx="4724400" cy="1973263"/>
          </a:xfrm>
          <a:prstGeom prst="rect">
            <a:avLst/>
          </a:prstGeom>
          <a:noFill/>
          <a:effectLst>
            <a:outerShdw dist="35921" dir="2700000" algn="ctr" rotWithShape="0">
              <a:srgbClr val="808080"/>
            </a:outerShdw>
          </a:effectLst>
        </p:spPr>
      </p:pic>
    </p:spTree>
  </p:cSld>
  <p:clrMapOvr>
    <a:masterClrMapping/>
  </p:clrMapOvr>
  <p:transition spd="med">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Biblereferenc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563203" name="Picture 3" descr="biblereferencetrajan"/>
          <p:cNvPicPr>
            <a:picLocks noChangeAspect="1" noChangeArrowheads="1"/>
          </p:cNvPicPr>
          <p:nvPr/>
        </p:nvPicPr>
        <p:blipFill>
          <a:blip r:embed="rId4" cstate="print"/>
          <a:srcRect/>
          <a:stretch>
            <a:fillRect/>
          </a:stretch>
        </p:blipFill>
        <p:spPr bwMode="auto">
          <a:xfrm>
            <a:off x="1828800" y="152401"/>
            <a:ext cx="8610600" cy="1025525"/>
          </a:xfrm>
          <a:prstGeom prst="rect">
            <a:avLst/>
          </a:prstGeom>
          <a:noFill/>
          <a:effectLst>
            <a:outerShdw dist="35921" dir="2700000" algn="ctr" rotWithShape="0">
              <a:srgbClr val="808080"/>
            </a:outerShdw>
          </a:effectLst>
        </p:spPr>
      </p:pic>
      <p:sp>
        <p:nvSpPr>
          <p:cNvPr id="563204" name="Rectangle 4"/>
          <p:cNvSpPr>
            <a:spLocks noChangeArrowheads="1"/>
          </p:cNvSpPr>
          <p:nvPr/>
        </p:nvSpPr>
        <p:spPr bwMode="auto">
          <a:xfrm>
            <a:off x="3429000" y="2892426"/>
            <a:ext cx="6934200" cy="228917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t>In the beginning was the Word, and the Word was with God, and the Word was God.</a:t>
            </a:r>
            <a:endParaRPr kumimoji="0" lang="en-US" sz="2400" b="0" i="0" u="none" strike="noStrike" kern="1200" cap="none" spc="0" normalizeH="0" baseline="0" noProof="0">
              <a:ln>
                <a:noFill/>
              </a:ln>
              <a:solidFill>
                <a:srgbClr val="FFFFFF"/>
              </a:solidFill>
              <a:effectLst/>
              <a:uLnTx/>
              <a:uFillTx/>
              <a:latin typeface="Verdana" pitchFamily="-108" charset="0"/>
              <a:ea typeface="ヒラギノ角ゴ Pro W3"/>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t>			—John 1:1</a:t>
            </a:r>
          </a:p>
        </p:txBody>
      </p:sp>
      <p:pic>
        <p:nvPicPr>
          <p:cNvPr id="563206" name="Picture 6" descr="Roselogoteaching"/>
          <p:cNvPicPr>
            <a:picLocks noChangeAspect="1" noChangeArrowheads="1"/>
          </p:cNvPicPr>
          <p:nvPr/>
        </p:nvPicPr>
        <p:blipFill>
          <a:blip r:embed="rId5" cstate="print"/>
          <a:srcRect l="5263" t="12500"/>
          <a:stretch>
            <a:fillRect/>
          </a:stretch>
        </p:blipFill>
        <p:spPr bwMode="auto">
          <a:xfrm>
            <a:off x="9753600" y="6324600"/>
            <a:ext cx="914400" cy="533400"/>
          </a:xfrm>
          <a:prstGeom prst="rect">
            <a:avLst/>
          </a:prstGeom>
          <a:noFill/>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12" name="Picture 16" descr="Kingofkings"/>
          <p:cNvPicPr>
            <a:picLocks noChangeAspect="1" noChangeArrowheads="1"/>
          </p:cNvPicPr>
          <p:nvPr/>
        </p:nvPicPr>
        <p:blipFill>
          <a:blip r:embed="rId3" cstate="print"/>
          <a:srcRect/>
          <a:stretch>
            <a:fillRect/>
          </a:stretch>
        </p:blipFill>
        <p:spPr bwMode="auto">
          <a:xfrm>
            <a:off x="1" y="0"/>
            <a:ext cx="12192000" cy="6858000"/>
          </a:xfrm>
          <a:prstGeom prst="rect">
            <a:avLst/>
          </a:prstGeom>
          <a:noFill/>
        </p:spPr>
      </p:pic>
      <p:pic>
        <p:nvPicPr>
          <p:cNvPr id="55306" name="Picture 10" descr="kingofkings"/>
          <p:cNvPicPr>
            <a:picLocks noChangeAspect="1" noChangeArrowheads="1"/>
          </p:cNvPicPr>
          <p:nvPr/>
        </p:nvPicPr>
        <p:blipFill>
          <a:blip r:embed="rId4" cstate="print"/>
          <a:srcRect/>
          <a:stretch>
            <a:fillRect/>
          </a:stretch>
        </p:blipFill>
        <p:spPr bwMode="auto">
          <a:xfrm>
            <a:off x="1828800" y="228601"/>
            <a:ext cx="8382000" cy="1139825"/>
          </a:xfrm>
          <a:prstGeom prst="rect">
            <a:avLst/>
          </a:prstGeom>
          <a:noFill/>
          <a:effectLst>
            <a:outerShdw dist="35921" dir="2700000" algn="ctr" rotWithShape="0">
              <a:srgbClr val="808080"/>
            </a:outerShdw>
          </a:effectLst>
        </p:spPr>
      </p:pic>
    </p:spTree>
  </p:cSld>
  <p:clrMapOvr>
    <a:masterClrMapping/>
  </p:clrMapOvr>
  <p:transition spd="med">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2" descr="Biblereferenc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579587" name="Picture 3" descr="biblereferencetrajan"/>
          <p:cNvPicPr>
            <a:picLocks noChangeAspect="1" noChangeArrowheads="1"/>
          </p:cNvPicPr>
          <p:nvPr/>
        </p:nvPicPr>
        <p:blipFill>
          <a:blip r:embed="rId4" cstate="print"/>
          <a:srcRect/>
          <a:stretch>
            <a:fillRect/>
          </a:stretch>
        </p:blipFill>
        <p:spPr bwMode="auto">
          <a:xfrm>
            <a:off x="1828800" y="152401"/>
            <a:ext cx="8610600" cy="1025525"/>
          </a:xfrm>
          <a:prstGeom prst="rect">
            <a:avLst/>
          </a:prstGeom>
          <a:noFill/>
          <a:effectLst>
            <a:outerShdw dist="35921" dir="2700000" algn="ctr" rotWithShape="0">
              <a:srgbClr val="808080"/>
            </a:outerShdw>
          </a:effectLst>
        </p:spPr>
      </p:pic>
      <p:sp>
        <p:nvSpPr>
          <p:cNvPr id="579588" name="Rectangle 4"/>
          <p:cNvSpPr>
            <a:spLocks noChangeArrowheads="1"/>
          </p:cNvSpPr>
          <p:nvPr/>
        </p:nvSpPr>
        <p:spPr bwMode="auto">
          <a:xfrm>
            <a:off x="3429000" y="1981201"/>
            <a:ext cx="6858000" cy="448627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t>“They will make war against the Lamb, but the Lamb will overcome them because he is Lord of lords and King of kings and with him will be his called, chosen and faithful followers.”</a:t>
            </a:r>
            <a:endParaRPr kumimoji="0" lang="en-US" sz="2400" b="0" i="0" u="none" strike="noStrike" kern="1200" cap="none" spc="0" normalizeH="0" baseline="0" noProof="0">
              <a:ln>
                <a:noFill/>
              </a:ln>
              <a:solidFill>
                <a:srgbClr val="000000"/>
              </a:solidFill>
              <a:effectLst/>
              <a:uLnTx/>
              <a:uFillTx/>
              <a:latin typeface="Verdana" pitchFamily="-108" charset="0"/>
              <a:ea typeface="ヒラギノ角ゴ Pro W3"/>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pitchFamily="-108" charset="0"/>
                <a:ea typeface="ヒラギノ角ゴ Pro W3"/>
                <a:cs typeface="+mn-cs"/>
              </a:rPr>
              <a:t>	</a:t>
            </a:r>
            <a: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t>	—Revelation 17:14</a:t>
            </a:r>
          </a:p>
        </p:txBody>
      </p:sp>
      <p:pic>
        <p:nvPicPr>
          <p:cNvPr id="579590" name="Picture 6" descr="Roselogoteaching"/>
          <p:cNvPicPr>
            <a:picLocks noChangeAspect="1" noChangeArrowheads="1"/>
          </p:cNvPicPr>
          <p:nvPr/>
        </p:nvPicPr>
        <p:blipFill>
          <a:blip r:embed="rId5" cstate="print"/>
          <a:srcRect l="5263" t="12500"/>
          <a:stretch>
            <a:fillRect/>
          </a:stretch>
        </p:blipFill>
        <p:spPr bwMode="auto">
          <a:xfrm>
            <a:off x="9753600" y="6324600"/>
            <a:ext cx="914400" cy="533400"/>
          </a:xfrm>
          <a:prstGeom prst="rect">
            <a:avLst/>
          </a:prstGeom>
          <a:noFill/>
        </p:spPr>
      </p:pic>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6" name="Picture 16" descr="lightbgros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61450" name="Picture 10" descr="lightoftheworld"/>
          <p:cNvPicPr>
            <a:picLocks noChangeAspect="1" noChangeArrowheads="1"/>
          </p:cNvPicPr>
          <p:nvPr/>
        </p:nvPicPr>
        <p:blipFill>
          <a:blip r:embed="rId4" cstate="print"/>
          <a:srcRect/>
          <a:stretch>
            <a:fillRect/>
          </a:stretch>
        </p:blipFill>
        <p:spPr bwMode="auto">
          <a:xfrm>
            <a:off x="1600200" y="381001"/>
            <a:ext cx="8915400" cy="898525"/>
          </a:xfrm>
          <a:prstGeom prst="rect">
            <a:avLst/>
          </a:prstGeom>
          <a:noFill/>
          <a:effectLst>
            <a:outerShdw dist="35921" dir="2700000" algn="ctr" rotWithShape="0">
              <a:srgbClr val="872E26"/>
            </a:outerShdw>
          </a:effectLst>
        </p:spPr>
      </p:pic>
    </p:spTree>
  </p:cSld>
  <p:clrMapOvr>
    <a:masterClrMapping/>
  </p:clrMapOvr>
  <p:transition spd="med">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730" name="Picture 2" descr="Biblereferenc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585731" name="Picture 3" descr="biblereferencetrajan"/>
          <p:cNvPicPr>
            <a:picLocks noChangeAspect="1" noChangeArrowheads="1"/>
          </p:cNvPicPr>
          <p:nvPr/>
        </p:nvPicPr>
        <p:blipFill>
          <a:blip r:embed="rId4" cstate="print"/>
          <a:srcRect/>
          <a:stretch>
            <a:fillRect/>
          </a:stretch>
        </p:blipFill>
        <p:spPr bwMode="auto">
          <a:xfrm>
            <a:off x="1828800" y="152401"/>
            <a:ext cx="8610600" cy="1025525"/>
          </a:xfrm>
          <a:prstGeom prst="rect">
            <a:avLst/>
          </a:prstGeom>
          <a:noFill/>
          <a:effectLst>
            <a:outerShdw dist="35921" dir="2700000" algn="ctr" rotWithShape="0">
              <a:srgbClr val="808080"/>
            </a:outerShdw>
          </a:effectLst>
        </p:spPr>
      </p:pic>
      <p:sp>
        <p:nvSpPr>
          <p:cNvPr id="585732" name="Rectangle 4"/>
          <p:cNvSpPr>
            <a:spLocks noChangeArrowheads="1"/>
          </p:cNvSpPr>
          <p:nvPr/>
        </p:nvSpPr>
        <p:spPr bwMode="auto">
          <a:xfrm>
            <a:off x="3429000" y="2311400"/>
            <a:ext cx="6858000" cy="39370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t>When Jesus spoke again to the people, he said, “I am the light of the world. Whoever follows me will never walk in darkness, but will have the light of life.”</a:t>
            </a:r>
            <a:endParaRPr kumimoji="0" lang="en-US" sz="2400" b="0" i="0" u="none" strike="noStrike" kern="1200" cap="none" spc="0" normalizeH="0" baseline="0" noProof="0">
              <a:ln>
                <a:noFill/>
              </a:ln>
              <a:solidFill>
                <a:srgbClr val="000000"/>
              </a:solidFill>
              <a:effectLst/>
              <a:uLnTx/>
              <a:uFillTx/>
              <a:latin typeface="Verdana" pitchFamily="-108" charset="0"/>
              <a:ea typeface="ヒラギノ角ゴ Pro W3"/>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pitchFamily="-108" charset="0"/>
                <a:ea typeface="ヒラギノ角ゴ Pro W3"/>
                <a:cs typeface="+mn-cs"/>
              </a:rPr>
              <a:t>			</a:t>
            </a:r>
            <a: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t>—John 8:12</a:t>
            </a:r>
          </a:p>
        </p:txBody>
      </p:sp>
      <p:pic>
        <p:nvPicPr>
          <p:cNvPr id="585734" name="Picture 6" descr="Roselogoteaching"/>
          <p:cNvPicPr>
            <a:picLocks noChangeAspect="1" noChangeArrowheads="1"/>
          </p:cNvPicPr>
          <p:nvPr/>
        </p:nvPicPr>
        <p:blipFill>
          <a:blip r:embed="rId5" cstate="print"/>
          <a:srcRect l="5263" t="12500"/>
          <a:stretch>
            <a:fillRect/>
          </a:stretch>
        </p:blipFill>
        <p:spPr bwMode="auto">
          <a:xfrm>
            <a:off x="9753600" y="6324600"/>
            <a:ext cx="914400" cy="533400"/>
          </a:xfrm>
          <a:prstGeom prst="rect">
            <a:avLst/>
          </a:prstGeom>
          <a:noFill/>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936706" name="Rectangle 2"/>
          <p:cNvSpPr>
            <a:spLocks noGrp="1" noChangeArrowheads="1"/>
          </p:cNvSpPr>
          <p:nvPr>
            <p:ph type="title"/>
          </p:nvPr>
        </p:nvSpPr>
        <p:spPr>
          <a:xfrm>
            <a:off x="1524000" y="381000"/>
            <a:ext cx="8458200" cy="1143000"/>
          </a:xfrm>
        </p:spPr>
        <p:txBody>
          <a:bodyPr/>
          <a:lstStyle/>
          <a:p>
            <a:r>
              <a:rPr lang="en-US" dirty="0">
                <a:solidFill>
                  <a:srgbClr val="660033"/>
                </a:solidFill>
                <a:latin typeface="Magneto" pitchFamily="82" charset="0"/>
              </a:rPr>
              <a:t>Testimony of the Early </a:t>
            </a:r>
            <a:r>
              <a:rPr lang="en-US" sz="4800" dirty="0">
                <a:solidFill>
                  <a:srgbClr val="660033"/>
                </a:solidFill>
                <a:latin typeface="Magneto" pitchFamily="82" charset="0"/>
              </a:rPr>
              <a:t>Church Fathers</a:t>
            </a:r>
          </a:p>
        </p:txBody>
      </p:sp>
      <p:sp>
        <p:nvSpPr>
          <p:cNvPr id="4936707" name="Rectangle 3"/>
          <p:cNvSpPr>
            <a:spLocks noGrp="1" noChangeArrowheads="1"/>
          </p:cNvSpPr>
          <p:nvPr>
            <p:ph type="body" idx="1"/>
          </p:nvPr>
        </p:nvSpPr>
        <p:spPr>
          <a:xfrm>
            <a:off x="1752600" y="1981200"/>
            <a:ext cx="6858000" cy="4572000"/>
          </a:xfrm>
        </p:spPr>
        <p:txBody>
          <a:bodyPr/>
          <a:lstStyle/>
          <a:p>
            <a:pPr>
              <a:lnSpc>
                <a:spcPct val="90000"/>
              </a:lnSpc>
            </a:pPr>
            <a:r>
              <a:rPr lang="en-US" i="1">
                <a:cs typeface="Times New Roman" pitchFamily="18" charset="0"/>
              </a:rPr>
              <a:t>Justin Martyr (</a:t>
            </a:r>
            <a:r>
              <a:rPr lang="en-US"/>
              <a:t>100-165 AD)</a:t>
            </a:r>
            <a:r>
              <a:rPr lang="en-US" i="1">
                <a:cs typeface="Times New Roman" pitchFamily="18" charset="0"/>
              </a:rPr>
              <a:t>:</a:t>
            </a:r>
            <a:r>
              <a:rPr lang="en-US">
                <a:cs typeface="Times New Roman" pitchFamily="18" charset="0"/>
              </a:rPr>
              <a:t> "...the Father of the universe has a Son; who being the logos and First-begotten is also God" (</a:t>
            </a:r>
            <a:r>
              <a:rPr lang="en-US" i="1">
                <a:cs typeface="Times New Roman" pitchFamily="18" charset="0"/>
              </a:rPr>
              <a:t>First Apology</a:t>
            </a:r>
            <a:r>
              <a:rPr lang="en-US">
                <a:cs typeface="Times New Roman" pitchFamily="18" charset="0"/>
              </a:rPr>
              <a:t> 63:15).</a:t>
            </a:r>
            <a:endParaRPr lang="en-US">
              <a:latin typeface="Arial Unicode MS" pitchFamily="34" charset="-128"/>
              <a:ea typeface="Arial Unicode MS" pitchFamily="34" charset="-128"/>
              <a:cs typeface="Arial Unicode MS" pitchFamily="34" charset="-128"/>
            </a:endParaRPr>
          </a:p>
          <a:p>
            <a:pPr>
              <a:lnSpc>
                <a:spcPct val="90000"/>
              </a:lnSpc>
            </a:pPr>
            <a:r>
              <a:rPr lang="en-US" i="1">
                <a:cs typeface="Times New Roman" pitchFamily="18" charset="0"/>
              </a:rPr>
              <a:t>Irenaeus (</a:t>
            </a:r>
            <a:r>
              <a:rPr lang="en-US"/>
              <a:t>130-200 AD)</a:t>
            </a:r>
            <a:r>
              <a:rPr lang="en-US" i="1">
                <a:cs typeface="Times New Roman" pitchFamily="18" charset="0"/>
              </a:rPr>
              <a:t>:</a:t>
            </a:r>
            <a:r>
              <a:rPr lang="en-US">
                <a:cs typeface="Times New Roman" pitchFamily="18" charset="0"/>
              </a:rPr>
              <a:t> (referencing Jesus) "...in order that to Christ Jesus, our Lord, and God, and Savior, and King, according to the will of the invisible Father, . . ." (</a:t>
            </a:r>
            <a:r>
              <a:rPr lang="en-US" i="1">
                <a:cs typeface="Times New Roman" pitchFamily="18" charset="0"/>
              </a:rPr>
              <a:t>Against Heresies </a:t>
            </a:r>
            <a:r>
              <a:rPr lang="en-US">
                <a:cs typeface="Times New Roman" pitchFamily="18" charset="0"/>
              </a:rPr>
              <a:t>I, x, 1) </a:t>
            </a:r>
          </a:p>
        </p:txBody>
      </p:sp>
      <p:pic>
        <p:nvPicPr>
          <p:cNvPr id="4936708" name="Picture 4" descr="justinsm"/>
          <p:cNvPicPr>
            <a:picLocks noChangeAspect="1" noChangeArrowheads="1"/>
          </p:cNvPicPr>
          <p:nvPr/>
        </p:nvPicPr>
        <p:blipFill>
          <a:blip r:embed="rId4" cstate="print"/>
          <a:srcRect/>
          <a:stretch>
            <a:fillRect/>
          </a:stretch>
        </p:blipFill>
        <p:spPr bwMode="auto">
          <a:xfrm>
            <a:off x="8793164" y="2057401"/>
            <a:ext cx="1874837" cy="2720975"/>
          </a:xfrm>
          <a:prstGeom prst="rect">
            <a:avLst/>
          </a:prstGeom>
          <a:noFill/>
        </p:spPr>
      </p:pic>
    </p:spTree>
    <p:extLst>
      <p:ext uri="{BB962C8B-B14F-4D97-AF65-F5344CB8AC3E}">
        <p14:creationId xmlns:p14="http://schemas.microsoft.com/office/powerpoint/2010/main" val="1996848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47" name="Picture 15" descr="lordbgros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69641" name="Picture 9" descr="lordoflords"/>
          <p:cNvPicPr>
            <a:picLocks noChangeAspect="1" noChangeArrowheads="1"/>
          </p:cNvPicPr>
          <p:nvPr/>
        </p:nvPicPr>
        <p:blipFill>
          <a:blip r:embed="rId4" cstate="print"/>
          <a:srcRect/>
          <a:stretch>
            <a:fillRect/>
          </a:stretch>
        </p:blipFill>
        <p:spPr bwMode="auto">
          <a:xfrm>
            <a:off x="1676400" y="533401"/>
            <a:ext cx="8610600" cy="1122363"/>
          </a:xfrm>
          <a:prstGeom prst="rect">
            <a:avLst/>
          </a:prstGeom>
          <a:noFill/>
          <a:effectLst>
            <a:outerShdw dist="35921" dir="2700000" algn="ctr" rotWithShape="0">
              <a:schemeClr val="bg1"/>
            </a:outerShdw>
          </a:effectLst>
        </p:spPr>
      </p:pic>
    </p:spTree>
  </p:cSld>
  <p:clrMapOvr>
    <a:masterClrMapping/>
  </p:clrMapOvr>
  <p:transition spd="med">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4" name="Picture 2" descr="Biblereferenc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591875" name="Picture 3" descr="biblereferencetrajan"/>
          <p:cNvPicPr>
            <a:picLocks noChangeAspect="1" noChangeArrowheads="1"/>
          </p:cNvPicPr>
          <p:nvPr/>
        </p:nvPicPr>
        <p:blipFill>
          <a:blip r:embed="rId4" cstate="print"/>
          <a:srcRect/>
          <a:stretch>
            <a:fillRect/>
          </a:stretch>
        </p:blipFill>
        <p:spPr bwMode="auto">
          <a:xfrm>
            <a:off x="1828800" y="152401"/>
            <a:ext cx="8610600" cy="1025525"/>
          </a:xfrm>
          <a:prstGeom prst="rect">
            <a:avLst/>
          </a:prstGeom>
          <a:noFill/>
          <a:effectLst>
            <a:outerShdw dist="35921" dir="2700000" algn="ctr" rotWithShape="0">
              <a:srgbClr val="808080"/>
            </a:outerShdw>
          </a:effectLst>
        </p:spPr>
      </p:pic>
      <p:sp>
        <p:nvSpPr>
          <p:cNvPr id="591876" name="Rectangle 4"/>
          <p:cNvSpPr>
            <a:spLocks noChangeArrowheads="1"/>
          </p:cNvSpPr>
          <p:nvPr/>
        </p:nvSpPr>
        <p:spPr bwMode="auto">
          <a:xfrm>
            <a:off x="3429000" y="2876550"/>
            <a:ext cx="6858000" cy="283845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t>On his robe and on his thigh he has this name written: KING OF KINGS AND LORD OF LORDS.</a:t>
            </a:r>
            <a:endParaRPr kumimoji="0" lang="en-US" sz="2400" b="0" i="0" u="none" strike="noStrike" kern="1200" cap="none" spc="0" normalizeH="0" baseline="0" noProof="0">
              <a:ln>
                <a:noFill/>
              </a:ln>
              <a:solidFill>
                <a:srgbClr val="000000"/>
              </a:solidFill>
              <a:effectLst/>
              <a:uLnTx/>
              <a:uFillTx/>
              <a:latin typeface="Verdana" pitchFamily="-108" charset="0"/>
              <a:ea typeface="ヒラギノ角ゴ Pro W3"/>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pitchFamily="-108" charset="0"/>
                <a:ea typeface="ヒラギノ角ゴ Pro W3"/>
                <a:cs typeface="+mn-cs"/>
              </a:rPr>
              <a:t>		</a:t>
            </a:r>
            <a: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t>—Revelation 19:16</a:t>
            </a:r>
          </a:p>
        </p:txBody>
      </p:sp>
      <p:pic>
        <p:nvPicPr>
          <p:cNvPr id="591878" name="Picture 6" descr="Roselogoteaching"/>
          <p:cNvPicPr>
            <a:picLocks noChangeAspect="1" noChangeArrowheads="1"/>
          </p:cNvPicPr>
          <p:nvPr/>
        </p:nvPicPr>
        <p:blipFill>
          <a:blip r:embed="rId5" cstate="print"/>
          <a:srcRect l="5263" t="12500"/>
          <a:stretch>
            <a:fillRect/>
          </a:stretch>
        </p:blipFill>
        <p:spPr bwMode="auto">
          <a:xfrm>
            <a:off x="9753600" y="6324600"/>
            <a:ext cx="914400" cy="533400"/>
          </a:xfrm>
          <a:prstGeom prst="rect">
            <a:avLst/>
          </a:prstGeom>
          <a:noFill/>
        </p:spPr>
      </p:pic>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84" name="Picture 16" descr="redeemerbgros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83977" name="Picture 9" descr="redeemer"/>
          <p:cNvPicPr>
            <a:picLocks noChangeAspect="1" noChangeArrowheads="1"/>
          </p:cNvPicPr>
          <p:nvPr/>
        </p:nvPicPr>
        <p:blipFill>
          <a:blip r:embed="rId4" cstate="print"/>
          <a:srcRect r="1830"/>
          <a:stretch>
            <a:fillRect/>
          </a:stretch>
        </p:blipFill>
        <p:spPr bwMode="auto">
          <a:xfrm>
            <a:off x="1981200" y="381001"/>
            <a:ext cx="8153400" cy="1509713"/>
          </a:xfrm>
          <a:prstGeom prst="rect">
            <a:avLst/>
          </a:prstGeom>
          <a:noFill/>
          <a:effectLst>
            <a:outerShdw dist="35921" dir="2700000" algn="ctr" rotWithShape="0">
              <a:srgbClr val="493211"/>
            </a:outerShdw>
          </a:effectLst>
        </p:spPr>
      </p:pic>
    </p:spTree>
  </p:cSld>
  <p:clrMapOvr>
    <a:masterClrMapping/>
  </p:clrMapOvr>
  <p:transition spd="med">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2" name="Picture 2" descr="Biblereferenc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604163" name="Picture 3" descr="biblereferencetrajan"/>
          <p:cNvPicPr>
            <a:picLocks noChangeAspect="1" noChangeArrowheads="1"/>
          </p:cNvPicPr>
          <p:nvPr/>
        </p:nvPicPr>
        <p:blipFill>
          <a:blip r:embed="rId4" cstate="print"/>
          <a:srcRect/>
          <a:stretch>
            <a:fillRect/>
          </a:stretch>
        </p:blipFill>
        <p:spPr bwMode="auto">
          <a:xfrm>
            <a:off x="1828800" y="152401"/>
            <a:ext cx="8610600" cy="1025525"/>
          </a:xfrm>
          <a:prstGeom prst="rect">
            <a:avLst/>
          </a:prstGeom>
          <a:noFill/>
          <a:effectLst>
            <a:outerShdw dist="35921" dir="2700000" algn="ctr" rotWithShape="0">
              <a:srgbClr val="808080"/>
            </a:outerShdw>
          </a:effectLst>
        </p:spPr>
      </p:pic>
      <p:sp>
        <p:nvSpPr>
          <p:cNvPr id="604164" name="Rectangle 4"/>
          <p:cNvSpPr>
            <a:spLocks noChangeArrowheads="1"/>
          </p:cNvSpPr>
          <p:nvPr/>
        </p:nvSpPr>
        <p:spPr bwMode="auto">
          <a:xfrm>
            <a:off x="3429000" y="3048001"/>
            <a:ext cx="7010400" cy="228917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t>I know that my Redeemer lives, and that in the end he will stand upon the earth.</a:t>
            </a:r>
            <a:endParaRPr kumimoji="0" lang="en-US" sz="2400" b="0" i="0" u="none" strike="noStrike" kern="1200" cap="none" spc="0" normalizeH="0" baseline="0" noProof="0">
              <a:ln>
                <a:noFill/>
              </a:ln>
              <a:solidFill>
                <a:srgbClr val="000000"/>
              </a:solidFill>
              <a:effectLst/>
              <a:uLnTx/>
              <a:uFillTx/>
              <a:latin typeface="Verdana" pitchFamily="-108" charset="0"/>
              <a:ea typeface="ヒラギノ角ゴ Pro W3"/>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pitchFamily="-108" charset="0"/>
                <a:ea typeface="ヒラギノ角ゴ Pro W3"/>
                <a:cs typeface="+mn-cs"/>
              </a:rPr>
              <a:t>			</a:t>
            </a:r>
            <a: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t>—Job 19:25</a:t>
            </a:r>
          </a:p>
        </p:txBody>
      </p:sp>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30" name="Picture 14" descr="resurrectionbgros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86024" name="Picture 8" descr="resurrection"/>
          <p:cNvPicPr>
            <a:picLocks noChangeAspect="1" noChangeArrowheads="1"/>
          </p:cNvPicPr>
          <p:nvPr/>
        </p:nvPicPr>
        <p:blipFill>
          <a:blip r:embed="rId4" cstate="print"/>
          <a:srcRect t="6842"/>
          <a:stretch>
            <a:fillRect/>
          </a:stretch>
        </p:blipFill>
        <p:spPr bwMode="auto">
          <a:xfrm>
            <a:off x="1905000" y="76201"/>
            <a:ext cx="8458200" cy="2074863"/>
          </a:xfrm>
          <a:prstGeom prst="rect">
            <a:avLst/>
          </a:prstGeom>
          <a:noFill/>
          <a:effectLst>
            <a:outerShdw dist="35921" dir="2700000" algn="ctr" rotWithShape="0">
              <a:srgbClr val="E9E5CE"/>
            </a:outerShdw>
          </a:effectLst>
        </p:spPr>
      </p:pic>
    </p:spTree>
  </p:cSld>
  <p:clrMapOvr>
    <a:masterClrMapping/>
  </p:clrMapOvr>
  <p:transition spd="med">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210" name="Picture 2" descr="Biblereferenc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606211" name="Picture 3" descr="biblereferencetrajan"/>
          <p:cNvPicPr>
            <a:picLocks noChangeAspect="1" noChangeArrowheads="1"/>
          </p:cNvPicPr>
          <p:nvPr/>
        </p:nvPicPr>
        <p:blipFill>
          <a:blip r:embed="rId4" cstate="print"/>
          <a:srcRect/>
          <a:stretch>
            <a:fillRect/>
          </a:stretch>
        </p:blipFill>
        <p:spPr bwMode="auto">
          <a:xfrm>
            <a:off x="1828800" y="152401"/>
            <a:ext cx="8610600" cy="1025525"/>
          </a:xfrm>
          <a:prstGeom prst="rect">
            <a:avLst/>
          </a:prstGeom>
          <a:noFill/>
          <a:effectLst>
            <a:outerShdw dist="35921" dir="2700000" algn="ctr" rotWithShape="0">
              <a:srgbClr val="808080"/>
            </a:outerShdw>
          </a:effectLst>
        </p:spPr>
      </p:pic>
      <p:sp>
        <p:nvSpPr>
          <p:cNvPr id="606212" name="Rectangle 4"/>
          <p:cNvSpPr>
            <a:spLocks noChangeArrowheads="1"/>
          </p:cNvSpPr>
          <p:nvPr/>
        </p:nvSpPr>
        <p:spPr bwMode="auto">
          <a:xfrm>
            <a:off x="3429000" y="2895600"/>
            <a:ext cx="7010400" cy="283845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t>Jesus said to her, “I am the resurrection and the life. He who believes in me will live, even though he dies.”</a:t>
            </a:r>
            <a:endParaRPr kumimoji="0" lang="en-US" sz="2400" b="0" i="0" u="none" strike="noStrike" kern="1200" cap="none" spc="0" normalizeH="0" baseline="0" noProof="0">
              <a:ln>
                <a:noFill/>
              </a:ln>
              <a:solidFill>
                <a:srgbClr val="000000"/>
              </a:solidFill>
              <a:effectLst/>
              <a:uLnTx/>
              <a:uFillTx/>
              <a:latin typeface="Verdana" pitchFamily="-108" charset="0"/>
              <a:ea typeface="ヒラギノ角ゴ Pro W3"/>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pitchFamily="-108" charset="0"/>
                <a:ea typeface="ヒラギノ角ゴ Pro W3"/>
                <a:cs typeface="+mn-cs"/>
              </a:rPr>
              <a:t>			</a:t>
            </a:r>
            <a:r>
              <a:rPr kumimoji="0" lang="en-US" sz="3600" b="1" i="0" u="none" strike="noStrike" kern="1200" cap="none" spc="0" normalizeH="0" baseline="0" noProof="0">
                <a:ln>
                  <a:noFill/>
                </a:ln>
                <a:solidFill>
                  <a:srgbClr val="FFFFFF"/>
                </a:solidFill>
                <a:effectLst/>
                <a:uLnTx/>
                <a:uFillTx/>
                <a:latin typeface="Arial" charset="0"/>
                <a:ea typeface="ヒラギノ角ゴ Pro W3"/>
                <a:cs typeface="+mn-cs"/>
              </a:rPr>
              <a:t>—John 11:25</a:t>
            </a:r>
            <a:endPar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endParaRPr>
          </a:p>
        </p:txBody>
      </p:sp>
      <p:pic>
        <p:nvPicPr>
          <p:cNvPr id="606214" name="Picture 6" descr="Roselogoteaching"/>
          <p:cNvPicPr>
            <a:picLocks noChangeAspect="1" noChangeArrowheads="1"/>
          </p:cNvPicPr>
          <p:nvPr/>
        </p:nvPicPr>
        <p:blipFill>
          <a:blip r:embed="rId5" cstate="print"/>
          <a:srcRect l="5263" t="12500"/>
          <a:stretch>
            <a:fillRect/>
          </a:stretch>
        </p:blipFill>
        <p:spPr bwMode="auto">
          <a:xfrm>
            <a:off x="9753600" y="6324600"/>
            <a:ext cx="914400" cy="533400"/>
          </a:xfrm>
          <a:prstGeom prst="rect">
            <a:avLst/>
          </a:prstGeom>
          <a:noFill/>
        </p:spPr>
      </p:pic>
      <p:pic>
        <p:nvPicPr>
          <p:cNvPr id="606215" name="Picture 7" descr="Roselogoteaching"/>
          <p:cNvPicPr>
            <a:picLocks noChangeAspect="1" noChangeArrowheads="1"/>
          </p:cNvPicPr>
          <p:nvPr/>
        </p:nvPicPr>
        <p:blipFill>
          <a:blip r:embed="rId5" cstate="print"/>
          <a:srcRect l="5263" t="12500"/>
          <a:stretch>
            <a:fillRect/>
          </a:stretch>
        </p:blipFill>
        <p:spPr bwMode="auto">
          <a:xfrm>
            <a:off x="9753600" y="6324600"/>
            <a:ext cx="914400" cy="533400"/>
          </a:xfrm>
          <a:prstGeom prst="rect">
            <a:avLst/>
          </a:prstGeom>
          <a:noFill/>
        </p:spPr>
      </p:pic>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8" name="Picture 14" descr="saviorbgros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88073" name="Picture 9" descr="savior"/>
          <p:cNvPicPr>
            <a:picLocks noChangeAspect="1" noChangeArrowheads="1"/>
          </p:cNvPicPr>
          <p:nvPr/>
        </p:nvPicPr>
        <p:blipFill>
          <a:blip r:embed="rId4" cstate="print"/>
          <a:srcRect/>
          <a:stretch>
            <a:fillRect/>
          </a:stretch>
        </p:blipFill>
        <p:spPr bwMode="auto">
          <a:xfrm>
            <a:off x="2970214" y="1"/>
            <a:ext cx="6111875" cy="1643063"/>
          </a:xfrm>
          <a:prstGeom prst="rect">
            <a:avLst/>
          </a:prstGeom>
          <a:noFill/>
          <a:effectLst>
            <a:outerShdw dist="35921" dir="2700000" algn="ctr" rotWithShape="0">
              <a:srgbClr val="FFFFFF"/>
            </a:outerShdw>
          </a:effectLst>
        </p:spPr>
      </p:pic>
    </p:spTree>
  </p:cSld>
  <p:clrMapOvr>
    <a:masterClrMapping/>
  </p:clrMapOvr>
  <p:transition spd="med">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258" name="Picture 2" descr="Biblereferenc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608259" name="Picture 3" descr="biblereferencetrajan"/>
          <p:cNvPicPr>
            <a:picLocks noChangeAspect="1" noChangeArrowheads="1"/>
          </p:cNvPicPr>
          <p:nvPr/>
        </p:nvPicPr>
        <p:blipFill>
          <a:blip r:embed="rId4" cstate="print"/>
          <a:srcRect/>
          <a:stretch>
            <a:fillRect/>
          </a:stretch>
        </p:blipFill>
        <p:spPr bwMode="auto">
          <a:xfrm>
            <a:off x="1828800" y="152401"/>
            <a:ext cx="8610600" cy="1025525"/>
          </a:xfrm>
          <a:prstGeom prst="rect">
            <a:avLst/>
          </a:prstGeom>
          <a:noFill/>
          <a:effectLst>
            <a:outerShdw dist="35921" dir="2700000" algn="ctr" rotWithShape="0">
              <a:srgbClr val="808080"/>
            </a:outerShdw>
          </a:effectLst>
        </p:spPr>
      </p:pic>
      <p:sp>
        <p:nvSpPr>
          <p:cNvPr id="608260" name="Rectangle 4"/>
          <p:cNvSpPr>
            <a:spLocks noChangeArrowheads="1"/>
          </p:cNvSpPr>
          <p:nvPr/>
        </p:nvSpPr>
        <p:spPr bwMode="auto">
          <a:xfrm>
            <a:off x="3429000" y="2895600"/>
            <a:ext cx="7010400" cy="283845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t>And we have seen and testify that the Father has sent </a:t>
            </a:r>
            <a:b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br>
            <a: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t>his Son to be the Savior of </a:t>
            </a:r>
            <a:b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br>
            <a: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t>the world.</a:t>
            </a:r>
            <a:endParaRPr kumimoji="0" lang="en-US" sz="2400" b="0" i="0" u="none" strike="noStrike" kern="1200" cap="none" spc="0" normalizeH="0" baseline="0" noProof="0">
              <a:ln>
                <a:noFill/>
              </a:ln>
              <a:solidFill>
                <a:srgbClr val="000000"/>
              </a:solidFill>
              <a:effectLst/>
              <a:uLnTx/>
              <a:uFillTx/>
              <a:latin typeface="Verdana" pitchFamily="-108" charset="0"/>
              <a:ea typeface="ヒラギノ角ゴ Pro W3"/>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pitchFamily="-108" charset="0"/>
                <a:ea typeface="ヒラギノ角ゴ Pro W3"/>
                <a:cs typeface="+mn-cs"/>
              </a:rPr>
              <a:t>			</a:t>
            </a:r>
            <a:r>
              <a:rPr kumimoji="0" lang="en-US" sz="3600" b="1" i="0" u="none" strike="noStrike" kern="1200" cap="none" spc="0" normalizeH="0" baseline="0" noProof="0">
                <a:ln>
                  <a:noFill/>
                </a:ln>
                <a:solidFill>
                  <a:srgbClr val="FFFFFF"/>
                </a:solidFill>
                <a:effectLst/>
                <a:uLnTx/>
                <a:uFillTx/>
                <a:latin typeface="Arial" charset="0"/>
                <a:ea typeface="ヒラギノ角ゴ Pro W3"/>
                <a:cs typeface="+mn-cs"/>
              </a:rPr>
              <a:t>—1 John 4:14</a:t>
            </a:r>
          </a:p>
        </p:txBody>
      </p:sp>
      <p:pic>
        <p:nvPicPr>
          <p:cNvPr id="608262" name="Picture 6" descr="Roselogoteaching"/>
          <p:cNvPicPr>
            <a:picLocks noChangeAspect="1" noChangeArrowheads="1"/>
          </p:cNvPicPr>
          <p:nvPr/>
        </p:nvPicPr>
        <p:blipFill>
          <a:blip r:embed="rId5" cstate="print"/>
          <a:srcRect l="5263" t="12500"/>
          <a:stretch>
            <a:fillRect/>
          </a:stretch>
        </p:blipFill>
        <p:spPr bwMode="auto">
          <a:xfrm>
            <a:off x="9753600" y="6324600"/>
            <a:ext cx="914400" cy="533400"/>
          </a:xfrm>
          <a:prstGeom prst="rect">
            <a:avLst/>
          </a:prstGeom>
          <a:noFill/>
        </p:spPr>
      </p:pic>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21" name="Picture 17" descr="waybgros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98315" name="Picture 11" descr="theway"/>
          <p:cNvPicPr>
            <a:picLocks noChangeAspect="1" noChangeArrowheads="1"/>
          </p:cNvPicPr>
          <p:nvPr/>
        </p:nvPicPr>
        <p:blipFill>
          <a:blip r:embed="rId4" cstate="print"/>
          <a:srcRect/>
          <a:stretch>
            <a:fillRect/>
          </a:stretch>
        </p:blipFill>
        <p:spPr bwMode="auto">
          <a:xfrm>
            <a:off x="1600200" y="304801"/>
            <a:ext cx="8915400" cy="1890713"/>
          </a:xfrm>
          <a:prstGeom prst="rect">
            <a:avLst/>
          </a:prstGeom>
          <a:noFill/>
          <a:effectLst>
            <a:outerShdw dist="35921" dir="2700000" algn="ctr" rotWithShape="0">
              <a:srgbClr val="808080"/>
            </a:outerShdw>
          </a:effectLst>
        </p:spPr>
      </p:pic>
    </p:spTree>
  </p:cSld>
  <p:clrMapOvr>
    <a:masterClrMapping/>
  </p:clrMapOvr>
  <p:transition spd="med">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8" name="Picture 2" descr="Biblereferenc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618499" name="Picture 3" descr="biblereferencetrajan"/>
          <p:cNvPicPr>
            <a:picLocks noChangeAspect="1" noChangeArrowheads="1"/>
          </p:cNvPicPr>
          <p:nvPr/>
        </p:nvPicPr>
        <p:blipFill>
          <a:blip r:embed="rId4" cstate="print"/>
          <a:srcRect/>
          <a:stretch>
            <a:fillRect/>
          </a:stretch>
        </p:blipFill>
        <p:spPr bwMode="auto">
          <a:xfrm>
            <a:off x="1828800" y="152401"/>
            <a:ext cx="8610600" cy="1025525"/>
          </a:xfrm>
          <a:prstGeom prst="rect">
            <a:avLst/>
          </a:prstGeom>
          <a:noFill/>
          <a:effectLst>
            <a:outerShdw dist="35921" dir="2700000" algn="ctr" rotWithShape="0">
              <a:srgbClr val="808080"/>
            </a:outerShdw>
          </a:effectLst>
        </p:spPr>
      </p:pic>
      <p:sp>
        <p:nvSpPr>
          <p:cNvPr id="618500" name="Rectangle 4"/>
          <p:cNvSpPr>
            <a:spLocks noChangeArrowheads="1"/>
          </p:cNvSpPr>
          <p:nvPr/>
        </p:nvSpPr>
        <p:spPr bwMode="auto">
          <a:xfrm>
            <a:off x="3429000" y="2819400"/>
            <a:ext cx="7010400" cy="283845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charset="0"/>
                <a:ea typeface="ヒラギノ角ゴ Pro W3"/>
                <a:cs typeface="+mn-cs"/>
              </a:rPr>
              <a:t>Jesus answered, “I am the way and the truth and the life. No one comes to the Father except through me.”</a:t>
            </a:r>
            <a:r>
              <a:rPr kumimoji="0" lang="en-US" sz="2400" b="0" i="0" u="none" strike="noStrike" kern="1200" cap="none" spc="0" normalizeH="0" baseline="0" noProof="0" dirty="0">
                <a:ln>
                  <a:noFill/>
                </a:ln>
                <a:solidFill>
                  <a:srgbClr val="000000"/>
                </a:solidFill>
                <a:effectLst/>
                <a:uLnTx/>
                <a:uFillTx/>
                <a:latin typeface="Verdana" pitchFamily="-108" charset="0"/>
                <a:ea typeface="ヒラギノ角ゴ Pro W3"/>
                <a:cs typeface="+mn-cs"/>
              </a:rPr>
              <a:t>						</a:t>
            </a:r>
            <a:r>
              <a:rPr kumimoji="0" lang="en-US" sz="3600" b="1" i="0" u="none" strike="noStrike" kern="1200" cap="none" spc="0" normalizeH="0" baseline="0" noProof="0" dirty="0">
                <a:ln>
                  <a:noFill/>
                </a:ln>
                <a:solidFill>
                  <a:srgbClr val="FFFFFF"/>
                </a:solidFill>
                <a:effectLst/>
                <a:uLnTx/>
                <a:uFillTx/>
                <a:latin typeface="Arial" charset="0"/>
                <a:ea typeface="ヒラギノ角ゴ Pro W3"/>
                <a:cs typeface="+mn-cs"/>
              </a:rPr>
              <a:t>—John 14:6</a:t>
            </a:r>
          </a:p>
        </p:txBody>
      </p:sp>
      <p:pic>
        <p:nvPicPr>
          <p:cNvPr id="618502" name="Picture 6" descr="Roselogoteaching"/>
          <p:cNvPicPr>
            <a:picLocks noChangeAspect="1" noChangeArrowheads="1"/>
          </p:cNvPicPr>
          <p:nvPr/>
        </p:nvPicPr>
        <p:blipFill>
          <a:blip r:embed="rId5" cstate="print"/>
          <a:srcRect l="5263" t="12500"/>
          <a:stretch>
            <a:fillRect/>
          </a:stretch>
        </p:blipFill>
        <p:spPr bwMode="auto">
          <a:xfrm>
            <a:off x="9753600" y="6324600"/>
            <a:ext cx="914400" cy="533400"/>
          </a:xfrm>
          <a:prstGeom prst="rect">
            <a:avLst/>
          </a:prstGeom>
          <a:noFill/>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938754" name="Rectangle 2"/>
          <p:cNvSpPr>
            <a:spLocks noGrp="1" noChangeArrowheads="1"/>
          </p:cNvSpPr>
          <p:nvPr>
            <p:ph type="title"/>
          </p:nvPr>
        </p:nvSpPr>
        <p:spPr>
          <a:xfrm>
            <a:off x="1524000" y="304800"/>
            <a:ext cx="9144000" cy="1295400"/>
          </a:xfrm>
        </p:spPr>
        <p:txBody>
          <a:bodyPr/>
          <a:lstStyle/>
          <a:p>
            <a:r>
              <a:rPr lang="en-US" dirty="0">
                <a:solidFill>
                  <a:srgbClr val="660033"/>
                </a:solidFill>
                <a:latin typeface="Magneto" pitchFamily="82" charset="0"/>
              </a:rPr>
              <a:t>Testimony of the Early </a:t>
            </a:r>
            <a:r>
              <a:rPr lang="en-US" sz="4800" dirty="0">
                <a:solidFill>
                  <a:srgbClr val="660033"/>
                </a:solidFill>
                <a:latin typeface="Magneto" pitchFamily="82" charset="0"/>
              </a:rPr>
              <a:t>Church Fathers</a:t>
            </a:r>
          </a:p>
        </p:txBody>
      </p:sp>
      <p:sp>
        <p:nvSpPr>
          <p:cNvPr id="4938755" name="Rectangle 3"/>
          <p:cNvSpPr>
            <a:spLocks noGrp="1" noChangeArrowheads="1"/>
          </p:cNvSpPr>
          <p:nvPr>
            <p:ph type="body" idx="1"/>
          </p:nvPr>
        </p:nvSpPr>
        <p:spPr>
          <a:xfrm>
            <a:off x="2209800" y="1981200"/>
            <a:ext cx="7924800" cy="4572000"/>
          </a:xfrm>
        </p:spPr>
        <p:txBody>
          <a:bodyPr/>
          <a:lstStyle/>
          <a:p>
            <a:pPr>
              <a:lnSpc>
                <a:spcPct val="90000"/>
              </a:lnSpc>
            </a:pPr>
            <a:r>
              <a:rPr lang="en-US" sz="2800" b="1" i="1">
                <a:latin typeface="Arial Unicode MS" pitchFamily="34" charset="-128"/>
                <a:cs typeface="Times New Roman" pitchFamily="18" charset="0"/>
              </a:rPr>
              <a:t>Clement of Alexandria (</a:t>
            </a:r>
            <a:r>
              <a:rPr lang="en-US" sz="2800"/>
              <a:t>150-215 AD)</a:t>
            </a:r>
            <a:r>
              <a:rPr lang="en-US" sz="2800" b="1" i="1">
                <a:latin typeface="Arial Unicode MS" pitchFamily="34" charset="-128"/>
                <a:cs typeface="Times New Roman" pitchFamily="18" charset="0"/>
              </a:rPr>
              <a:t>:</a:t>
            </a:r>
            <a:r>
              <a:rPr lang="en-US" sz="2800">
                <a:latin typeface="Arial Unicode MS" pitchFamily="34" charset="-128"/>
                <a:cs typeface="Times New Roman" pitchFamily="18" charset="0"/>
              </a:rPr>
              <a:t> "Both as God and as man, the Lord renders us every kind of help and service. As God He forgives sin, as man He educates us to avoid sin completely" (</a:t>
            </a:r>
            <a:r>
              <a:rPr lang="en-US" sz="2800" i="1">
                <a:latin typeface="Arial Unicode MS" pitchFamily="34" charset="-128"/>
                <a:cs typeface="Times New Roman" pitchFamily="18" charset="0"/>
              </a:rPr>
              <a:t>Christ the Educator,</a:t>
            </a:r>
            <a:r>
              <a:rPr lang="en-US" sz="2800">
                <a:latin typeface="Arial Unicode MS" pitchFamily="34" charset="-128"/>
                <a:cs typeface="Times New Roman" pitchFamily="18" charset="0"/>
              </a:rPr>
              <a:t> chapter 3.1). In addition, "Our educator, O children, resembles His Father, God, whose son He is. He is without sin, without blame, without passion of soul, God immaculate in form of man accomplishing His Father's will" (</a:t>
            </a:r>
            <a:r>
              <a:rPr lang="en-US" sz="2800" i="1">
                <a:latin typeface="Arial Unicode MS" pitchFamily="34" charset="-128"/>
                <a:cs typeface="Times New Roman" pitchFamily="18" charset="0"/>
              </a:rPr>
              <a:t>Christ the Educator</a:t>
            </a:r>
            <a:r>
              <a:rPr lang="en-US" sz="2800">
                <a:latin typeface="Arial Unicode MS" pitchFamily="34" charset="-128"/>
                <a:cs typeface="Times New Roman" pitchFamily="18" charset="0"/>
              </a:rPr>
              <a:t> Chapter 2:4).</a:t>
            </a:r>
            <a:r>
              <a:rPr lang="en-US" sz="2800">
                <a:cs typeface="Times New Roman" pitchFamily="18" charset="0"/>
              </a:rPr>
              <a:t> </a:t>
            </a:r>
          </a:p>
        </p:txBody>
      </p:sp>
    </p:spTree>
    <p:extLst>
      <p:ext uri="{BB962C8B-B14F-4D97-AF65-F5344CB8AC3E}">
        <p14:creationId xmlns:p14="http://schemas.microsoft.com/office/powerpoint/2010/main" val="249944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6" name="Picture 1028" descr="wordbgros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202755" name="Picture 1027" descr="word"/>
          <p:cNvPicPr>
            <a:picLocks noChangeAspect="1" noChangeArrowheads="1"/>
          </p:cNvPicPr>
          <p:nvPr/>
        </p:nvPicPr>
        <p:blipFill>
          <a:blip r:embed="rId4" cstate="print"/>
          <a:srcRect/>
          <a:stretch>
            <a:fillRect/>
          </a:stretch>
        </p:blipFill>
        <p:spPr bwMode="auto">
          <a:xfrm>
            <a:off x="3352800" y="152400"/>
            <a:ext cx="5029200" cy="1436688"/>
          </a:xfrm>
          <a:prstGeom prst="rect">
            <a:avLst/>
          </a:prstGeom>
          <a:noFill/>
          <a:effectLst>
            <a:outerShdw dist="35921" dir="2700000" algn="ctr" rotWithShape="0">
              <a:srgbClr val="FFFDFE"/>
            </a:outerShdw>
          </a:effectLst>
        </p:spPr>
      </p:pic>
    </p:spTree>
  </p:cSld>
  <p:clrMapOvr>
    <a:masterClrMapping/>
  </p:clrMapOvr>
  <p:transition spd="med">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Biblereferenc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622595" name="Picture 3" descr="biblereferencetrajan"/>
          <p:cNvPicPr>
            <a:picLocks noChangeAspect="1" noChangeArrowheads="1"/>
          </p:cNvPicPr>
          <p:nvPr/>
        </p:nvPicPr>
        <p:blipFill>
          <a:blip r:embed="rId4" cstate="print"/>
          <a:srcRect/>
          <a:stretch>
            <a:fillRect/>
          </a:stretch>
        </p:blipFill>
        <p:spPr bwMode="auto">
          <a:xfrm>
            <a:off x="1828800" y="152401"/>
            <a:ext cx="8610600" cy="1025525"/>
          </a:xfrm>
          <a:prstGeom prst="rect">
            <a:avLst/>
          </a:prstGeom>
          <a:noFill/>
          <a:effectLst>
            <a:outerShdw dist="35921" dir="2700000" algn="ctr" rotWithShape="0">
              <a:srgbClr val="808080"/>
            </a:outerShdw>
          </a:effectLst>
        </p:spPr>
      </p:pic>
      <p:sp>
        <p:nvSpPr>
          <p:cNvPr id="622596" name="Rectangle 4"/>
          <p:cNvSpPr>
            <a:spLocks noChangeArrowheads="1"/>
          </p:cNvSpPr>
          <p:nvPr/>
        </p:nvSpPr>
        <p:spPr bwMode="auto">
          <a:xfrm>
            <a:off x="3429000" y="2311400"/>
            <a:ext cx="7239000" cy="39370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charset="0"/>
                <a:ea typeface="ヒラギノ角ゴ Pro W3"/>
                <a:cs typeface="+mn-cs"/>
              </a:rPr>
              <a:t>The Word became flesh and made his dwelling among us. We have seen his glory, the glory of the One and Only, who came from the Father, full of grace and truth.</a:t>
            </a:r>
            <a:r>
              <a:rPr kumimoji="0" lang="en-US" sz="2400" b="0" i="0" u="none" strike="noStrike" kern="1200" cap="none" spc="0" normalizeH="0" baseline="0" noProof="0" dirty="0">
                <a:ln>
                  <a:noFill/>
                </a:ln>
                <a:solidFill>
                  <a:srgbClr val="000000"/>
                </a:solidFill>
                <a:effectLst/>
                <a:uLnTx/>
                <a:uFillTx/>
                <a:latin typeface="Verdana" pitchFamily="-108" charset="0"/>
                <a:ea typeface="ヒラギノ角ゴ Pro W3"/>
                <a:cs typeface="+mn-cs"/>
              </a:rPr>
              <a:t>			</a:t>
            </a:r>
            <a:br>
              <a:rPr kumimoji="0" lang="en-US" sz="2400" b="0" i="0" u="none" strike="noStrike" kern="1200" cap="none" spc="0" normalizeH="0" baseline="0" noProof="0" dirty="0">
                <a:ln>
                  <a:noFill/>
                </a:ln>
                <a:solidFill>
                  <a:srgbClr val="000000"/>
                </a:solidFill>
                <a:effectLst/>
                <a:uLnTx/>
                <a:uFillTx/>
                <a:latin typeface="Verdana" pitchFamily="-108" charset="0"/>
                <a:ea typeface="ヒラギノ角ゴ Pro W3"/>
                <a:cs typeface="+mn-cs"/>
              </a:rPr>
            </a:br>
            <a:r>
              <a:rPr kumimoji="0" lang="en-US" sz="2400" b="0" i="0" u="none" strike="noStrike" kern="1200" cap="none" spc="0" normalizeH="0" baseline="0" noProof="0" dirty="0">
                <a:ln>
                  <a:noFill/>
                </a:ln>
                <a:solidFill>
                  <a:srgbClr val="000000"/>
                </a:solidFill>
                <a:effectLst/>
                <a:uLnTx/>
                <a:uFillTx/>
                <a:latin typeface="Verdana" pitchFamily="-108" charset="0"/>
                <a:ea typeface="ヒラギノ角ゴ Pro W3"/>
                <a:cs typeface="+mn-cs"/>
              </a:rPr>
              <a:t>			</a:t>
            </a:r>
            <a:r>
              <a:rPr kumimoji="0" lang="en-US" sz="3600" b="1" i="0" u="none" strike="noStrike" kern="1200" cap="none" spc="0" normalizeH="0" baseline="0" noProof="0" dirty="0">
                <a:ln>
                  <a:noFill/>
                </a:ln>
                <a:solidFill>
                  <a:srgbClr val="FFFFFF"/>
                </a:solidFill>
                <a:effectLst/>
                <a:uLnTx/>
                <a:uFillTx/>
                <a:latin typeface="Arial" charset="0"/>
                <a:ea typeface="ヒラギノ角ゴ Pro W3"/>
                <a:cs typeface="+mn-cs"/>
              </a:rPr>
              <a:t>—John 1:14</a:t>
            </a:r>
          </a:p>
        </p:txBody>
      </p:sp>
      <p:pic>
        <p:nvPicPr>
          <p:cNvPr id="622598" name="Picture 6" descr="Roselogoteaching"/>
          <p:cNvPicPr>
            <a:picLocks noChangeAspect="1" noChangeArrowheads="1"/>
          </p:cNvPicPr>
          <p:nvPr/>
        </p:nvPicPr>
        <p:blipFill>
          <a:blip r:embed="rId5" cstate="print"/>
          <a:srcRect l="5263" t="12500"/>
          <a:stretch>
            <a:fillRect/>
          </a:stretch>
        </p:blipFill>
        <p:spPr bwMode="auto">
          <a:xfrm>
            <a:off x="9753600" y="6324600"/>
            <a:ext cx="914400" cy="533400"/>
          </a:xfrm>
          <a:prstGeom prst="rect">
            <a:avLst/>
          </a:prstGeom>
          <a:noFill/>
        </p:spPr>
      </p:pic>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12" name="Picture 16" descr="yahwehbgros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106505" name="Picture 9" descr="yahweh"/>
          <p:cNvPicPr>
            <a:picLocks noChangeAspect="1" noChangeArrowheads="1"/>
          </p:cNvPicPr>
          <p:nvPr/>
        </p:nvPicPr>
        <p:blipFill>
          <a:blip r:embed="rId4" cstate="print"/>
          <a:srcRect/>
          <a:stretch>
            <a:fillRect/>
          </a:stretch>
        </p:blipFill>
        <p:spPr bwMode="auto">
          <a:xfrm>
            <a:off x="2895600" y="228600"/>
            <a:ext cx="6324600" cy="1435100"/>
          </a:xfrm>
          <a:prstGeom prst="rect">
            <a:avLst/>
          </a:prstGeom>
          <a:noFill/>
          <a:effectLst>
            <a:outerShdw dist="35921" dir="2700000" algn="ctr" rotWithShape="0">
              <a:srgbClr val="F8D954"/>
            </a:outerShdw>
          </a:effectLst>
        </p:spPr>
      </p:pic>
    </p:spTree>
  </p:cSld>
  <p:clrMapOvr>
    <a:masterClrMapping/>
  </p:clrMapOvr>
  <p:transition spd="med">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Biblereferenc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624643" name="Picture 3" descr="biblereferencetrajan"/>
          <p:cNvPicPr>
            <a:picLocks noChangeAspect="1" noChangeArrowheads="1"/>
          </p:cNvPicPr>
          <p:nvPr/>
        </p:nvPicPr>
        <p:blipFill>
          <a:blip r:embed="rId4" cstate="print"/>
          <a:srcRect/>
          <a:stretch>
            <a:fillRect/>
          </a:stretch>
        </p:blipFill>
        <p:spPr bwMode="auto">
          <a:xfrm>
            <a:off x="1828800" y="152401"/>
            <a:ext cx="8610600" cy="1025525"/>
          </a:xfrm>
          <a:prstGeom prst="rect">
            <a:avLst/>
          </a:prstGeom>
          <a:noFill/>
          <a:effectLst>
            <a:outerShdw dist="35921" dir="2700000" algn="ctr" rotWithShape="0">
              <a:srgbClr val="808080"/>
            </a:outerShdw>
          </a:effectLst>
        </p:spPr>
      </p:pic>
      <p:sp>
        <p:nvSpPr>
          <p:cNvPr id="624644" name="Rectangle 4"/>
          <p:cNvSpPr>
            <a:spLocks noChangeArrowheads="1"/>
          </p:cNvSpPr>
          <p:nvPr/>
        </p:nvSpPr>
        <p:spPr bwMode="auto">
          <a:xfrm>
            <a:off x="3429000" y="2590801"/>
            <a:ext cx="6705600" cy="338772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t>A voice of one calling: “In the desert prepare the way for the L</a:t>
            </a:r>
            <a:r>
              <a:rPr kumimoji="0" lang="en-US" sz="2800" b="1" i="1" u="none" strike="noStrike" kern="1200" cap="none" spc="0" normalizeH="0" baseline="0" noProof="0">
                <a:ln>
                  <a:noFill/>
                </a:ln>
                <a:solidFill>
                  <a:srgbClr val="FFFFFF"/>
                </a:solidFill>
                <a:effectLst/>
                <a:uLnTx/>
                <a:uFillTx/>
                <a:latin typeface="Arial" charset="0"/>
                <a:ea typeface="ヒラギノ角ゴ Pro W3"/>
                <a:cs typeface="+mn-cs"/>
              </a:rPr>
              <a:t>ORD</a:t>
            </a:r>
            <a:r>
              <a:rPr kumimoji="0" lang="en-US" sz="3600" b="1" i="1" u="none" strike="noStrike" kern="1200" cap="none" spc="0" normalizeH="0" baseline="0" noProof="0">
                <a:ln>
                  <a:noFill/>
                </a:ln>
                <a:solidFill>
                  <a:srgbClr val="FFFFFF"/>
                </a:solidFill>
                <a:effectLst/>
                <a:uLnTx/>
                <a:uFillTx/>
                <a:latin typeface="Arial" charset="0"/>
                <a:ea typeface="ヒラギノ角ゴ Pro W3"/>
                <a:cs typeface="+mn-cs"/>
              </a:rPr>
              <a:t>; make straight in the wilderness a highway for our God.”</a:t>
            </a:r>
            <a:r>
              <a:rPr kumimoji="0" lang="en-US" sz="2400" b="0" i="0" u="none" strike="noStrike" kern="1200" cap="none" spc="0" normalizeH="0" baseline="0" noProof="0">
                <a:ln>
                  <a:noFill/>
                </a:ln>
                <a:solidFill>
                  <a:srgbClr val="FFFFFF"/>
                </a:solidFill>
                <a:effectLst/>
                <a:uLnTx/>
                <a:uFillTx/>
                <a:latin typeface="Verdana" pitchFamily="-108" charset="0"/>
                <a:ea typeface="ヒラギノ角ゴ Pro W3"/>
                <a:cs typeface="+mn-cs"/>
              </a:rPr>
              <a:t>		</a:t>
            </a:r>
            <a:br>
              <a:rPr kumimoji="0" lang="en-US" sz="2400" b="0" i="0" u="none" strike="noStrike" kern="1200" cap="none" spc="0" normalizeH="0" baseline="0" noProof="0">
                <a:ln>
                  <a:noFill/>
                </a:ln>
                <a:solidFill>
                  <a:srgbClr val="FFFFFF"/>
                </a:solidFill>
                <a:effectLst/>
                <a:uLnTx/>
                <a:uFillTx/>
                <a:latin typeface="Verdana" pitchFamily="-108" charset="0"/>
                <a:ea typeface="ヒラギノ角ゴ Pro W3"/>
                <a:cs typeface="+mn-cs"/>
              </a:rPr>
            </a:br>
            <a:r>
              <a:rPr kumimoji="0" lang="en-US" sz="2400" b="0" i="0" u="none" strike="noStrike" kern="1200" cap="none" spc="0" normalizeH="0" baseline="0" noProof="0">
                <a:ln>
                  <a:noFill/>
                </a:ln>
                <a:solidFill>
                  <a:srgbClr val="FFFFFF"/>
                </a:solidFill>
                <a:effectLst/>
                <a:uLnTx/>
                <a:uFillTx/>
                <a:latin typeface="Verdana" pitchFamily="-108" charset="0"/>
                <a:ea typeface="ヒラギノ角ゴ Pro W3"/>
                <a:cs typeface="+mn-cs"/>
              </a:rPr>
              <a:t>			</a:t>
            </a:r>
            <a:r>
              <a:rPr kumimoji="0" lang="en-US" sz="3600" b="1" i="0" u="none" strike="noStrike" kern="1200" cap="none" spc="0" normalizeH="0" baseline="0" noProof="0">
                <a:ln>
                  <a:noFill/>
                </a:ln>
                <a:solidFill>
                  <a:srgbClr val="FFFFFF"/>
                </a:solidFill>
                <a:effectLst/>
                <a:uLnTx/>
                <a:uFillTx/>
                <a:latin typeface="Arial" charset="0"/>
                <a:ea typeface="ヒラギノ角ゴ Pro W3"/>
                <a:cs typeface="+mn-cs"/>
              </a:rPr>
              <a:t>—Isaiah 40:3</a:t>
            </a:r>
          </a:p>
        </p:txBody>
      </p:sp>
      <p:pic>
        <p:nvPicPr>
          <p:cNvPr id="624646" name="Picture 6" descr="Roselogoteaching"/>
          <p:cNvPicPr>
            <a:picLocks noChangeAspect="1" noChangeArrowheads="1"/>
          </p:cNvPicPr>
          <p:nvPr/>
        </p:nvPicPr>
        <p:blipFill>
          <a:blip r:embed="rId5" cstate="print"/>
          <a:srcRect l="5263" t="12500"/>
          <a:stretch>
            <a:fillRect/>
          </a:stretch>
        </p:blipFill>
        <p:spPr bwMode="auto">
          <a:xfrm>
            <a:off x="9753600" y="6324600"/>
            <a:ext cx="914400" cy="533400"/>
          </a:xfrm>
          <a:prstGeom prst="rect">
            <a:avLst/>
          </a:prstGeom>
          <a:noFill/>
        </p:spPr>
      </p:pic>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70" name="Picture 6" descr="godbgrose"/>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139267" name="Picture 3" descr="god"/>
          <p:cNvPicPr>
            <a:picLocks noChangeAspect="1" noChangeArrowheads="1"/>
          </p:cNvPicPr>
          <p:nvPr/>
        </p:nvPicPr>
        <p:blipFill>
          <a:blip r:embed="rId4" cstate="print"/>
          <a:srcRect/>
          <a:stretch>
            <a:fillRect/>
          </a:stretch>
        </p:blipFill>
        <p:spPr bwMode="auto">
          <a:xfrm>
            <a:off x="3581400" y="304801"/>
            <a:ext cx="4724400" cy="1973263"/>
          </a:xfrm>
          <a:prstGeom prst="rect">
            <a:avLst/>
          </a:prstGeom>
          <a:noFill/>
          <a:effectLst>
            <a:outerShdw dist="35921" dir="2700000" algn="ctr" rotWithShape="0">
              <a:srgbClr val="808080"/>
            </a:outerShdw>
          </a:effectLst>
        </p:spPr>
      </p:pic>
      <p:pic>
        <p:nvPicPr>
          <p:cNvPr id="2" name="Content Placeholder 4">
            <a:extLst>
              <a:ext uri="{FF2B5EF4-FFF2-40B4-BE49-F238E27FC236}">
                <a16:creationId xmlns:a16="http://schemas.microsoft.com/office/drawing/2014/main" id="{3C83F3B3-C22C-A713-FB3B-7ED08E38F7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0" cy="6857999"/>
          </a:xfrm>
          <a:prstGeom prst="rect">
            <a:avLst/>
          </a:prstGeom>
        </p:spPr>
      </p:pic>
    </p:spTree>
    <p:extLst>
      <p:ext uri="{BB962C8B-B14F-4D97-AF65-F5344CB8AC3E}">
        <p14:creationId xmlns:p14="http://schemas.microsoft.com/office/powerpoint/2010/main" val="394207132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895600" y="1447801"/>
            <a:ext cx="6781800" cy="4524315"/>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all" spc="0" normalizeH="0" baseline="0" noProof="0" dirty="0">
                <a:ln/>
                <a:solidFill>
                  <a:srgbClr val="FF0000"/>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EARLY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all" spc="0" normalizeH="0" baseline="0" noProof="0" dirty="0">
                <a:ln/>
                <a:solidFill>
                  <a:srgbClr val="FF0000"/>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 JESUS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all" spc="0" normalizeH="0" baseline="0" noProof="0" dirty="0">
                <a:ln/>
                <a:solidFill>
                  <a:srgbClr val="FF0000"/>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 WARS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70" decel="100000"/>
                                        <p:tgtEl>
                                          <p:spTgt spid="4">
                                            <p:txEl>
                                              <p:pRg st="0" end="0"/>
                                            </p:txEl>
                                          </p:spTgt>
                                        </p:tgtEl>
                                      </p:cBhvr>
                                    </p:animEffect>
                                    <p:animScale>
                                      <p:cBhvr>
                                        <p:cTn id="8" dur="770" decel="100000"/>
                                        <p:tgtEl>
                                          <p:spTgt spid="4">
                                            <p:txEl>
                                              <p:pRg st="0" end="0"/>
                                            </p:txEl>
                                          </p:spTgt>
                                        </p:tgtEl>
                                      </p:cBhvr>
                                      <p:from x="10000" y="10000"/>
                                      <p:to x="200000" y="450000"/>
                                    </p:animScale>
                                    <p:animScale>
                                      <p:cBhvr>
                                        <p:cTn id="9" dur="1230" accel="100000" fill="hold">
                                          <p:stCondLst>
                                            <p:cond delay="770"/>
                                          </p:stCondLst>
                                        </p:cTn>
                                        <p:tgtEl>
                                          <p:spTgt spid="4">
                                            <p:txEl>
                                              <p:pRg st="0" end="0"/>
                                            </p:txEl>
                                          </p:spTgt>
                                        </p:tgtEl>
                                      </p:cBhvr>
                                      <p:from x="200000" y="450000"/>
                                      <p:to x="100000" y="100000"/>
                                    </p:animScale>
                                    <p:set>
                                      <p:cBhvr>
                                        <p:cTn id="10" dur="770" fill="hold"/>
                                        <p:tgtEl>
                                          <p:spTgt spid="4">
                                            <p:txEl>
                                              <p:pRg st="0" end="0"/>
                                            </p:txEl>
                                          </p:spTgt>
                                        </p:tgtEl>
                                        <p:attrNameLst>
                                          <p:attrName>ppt_x</p:attrName>
                                        </p:attrNameLst>
                                      </p:cBhvr>
                                      <p:to>
                                        <p:strVal val="(0.5)"/>
                                      </p:to>
                                    </p:set>
                                    <p:anim from="(0.5)" to="(#ppt_x)" calcmode="lin" valueType="num">
                                      <p:cBhvr>
                                        <p:cTn id="11" dur="1230" accel="100000" fill="hold">
                                          <p:stCondLst>
                                            <p:cond delay="770"/>
                                          </p:stCondLst>
                                        </p:cTn>
                                        <p:tgtEl>
                                          <p:spTgt spid="4">
                                            <p:txEl>
                                              <p:pRg st="0" end="0"/>
                                            </p:txEl>
                                          </p:spTgt>
                                        </p:tgtEl>
                                        <p:attrNameLst>
                                          <p:attrName>ppt_x</p:attrName>
                                        </p:attrNameLst>
                                      </p:cBhvr>
                                    </p:anim>
                                    <p:set>
                                      <p:cBhvr>
                                        <p:cTn id="12" dur="770" fill="hold"/>
                                        <p:tgtEl>
                                          <p:spTgt spid="4">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4">
                                            <p:txEl>
                                              <p:pRg st="0" end="0"/>
                                            </p:txEl>
                                          </p:spTgt>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770" decel="100000"/>
                                        <p:tgtEl>
                                          <p:spTgt spid="4">
                                            <p:txEl>
                                              <p:pRg st="1" end="1"/>
                                            </p:txEl>
                                          </p:spTgt>
                                        </p:tgtEl>
                                      </p:cBhvr>
                                    </p:animEffect>
                                    <p:animScale>
                                      <p:cBhvr>
                                        <p:cTn id="17" dur="770" decel="100000"/>
                                        <p:tgtEl>
                                          <p:spTgt spid="4">
                                            <p:txEl>
                                              <p:pRg st="1" end="1"/>
                                            </p:txEl>
                                          </p:spTgt>
                                        </p:tgtEl>
                                      </p:cBhvr>
                                      <p:from x="10000" y="10000"/>
                                      <p:to x="200000" y="450000"/>
                                    </p:animScale>
                                    <p:animScale>
                                      <p:cBhvr>
                                        <p:cTn id="18" dur="1230" accel="100000" fill="hold">
                                          <p:stCondLst>
                                            <p:cond delay="770"/>
                                          </p:stCondLst>
                                        </p:cTn>
                                        <p:tgtEl>
                                          <p:spTgt spid="4">
                                            <p:txEl>
                                              <p:pRg st="1" end="1"/>
                                            </p:txEl>
                                          </p:spTgt>
                                        </p:tgtEl>
                                      </p:cBhvr>
                                      <p:from x="200000" y="450000"/>
                                      <p:to x="100000" y="100000"/>
                                    </p:animScale>
                                    <p:set>
                                      <p:cBhvr>
                                        <p:cTn id="19" dur="770" fill="hold"/>
                                        <p:tgtEl>
                                          <p:spTgt spid="4">
                                            <p:txEl>
                                              <p:pRg st="1" end="1"/>
                                            </p:txEl>
                                          </p:spTgt>
                                        </p:tgtEl>
                                        <p:attrNameLst>
                                          <p:attrName>ppt_x</p:attrName>
                                        </p:attrNameLst>
                                      </p:cBhvr>
                                      <p:to>
                                        <p:strVal val="(0.5)"/>
                                      </p:to>
                                    </p:set>
                                    <p:anim from="(0.5)" to="(#ppt_x)" calcmode="lin" valueType="num">
                                      <p:cBhvr>
                                        <p:cTn id="20" dur="1230" accel="100000" fill="hold">
                                          <p:stCondLst>
                                            <p:cond delay="770"/>
                                          </p:stCondLst>
                                        </p:cTn>
                                        <p:tgtEl>
                                          <p:spTgt spid="4">
                                            <p:txEl>
                                              <p:pRg st="1" end="1"/>
                                            </p:txEl>
                                          </p:spTgt>
                                        </p:tgtEl>
                                        <p:attrNameLst>
                                          <p:attrName>ppt_x</p:attrName>
                                        </p:attrNameLst>
                                      </p:cBhvr>
                                    </p:anim>
                                    <p:set>
                                      <p:cBhvr>
                                        <p:cTn id="21" dur="770" fill="hold"/>
                                        <p:tgtEl>
                                          <p:spTgt spid="4">
                                            <p:txEl>
                                              <p:pRg st="1" end="1"/>
                                            </p:txEl>
                                          </p:spTgt>
                                        </p:tgtEl>
                                        <p:attrNameLst>
                                          <p:attrName>ppt_y</p:attrName>
                                        </p:attrNameLst>
                                      </p:cBhvr>
                                      <p:to>
                                        <p:strVal val="(#ppt_y+0.4)"/>
                                      </p:to>
                                    </p:set>
                                    <p:anim from="(#ppt_y+0.4)" to="(#ppt_y)" calcmode="lin" valueType="num">
                                      <p:cBhvr>
                                        <p:cTn id="22" dur="1230" accel="100000" fill="hold">
                                          <p:stCondLst>
                                            <p:cond delay="770"/>
                                          </p:stCondLst>
                                        </p:cTn>
                                        <p:tgtEl>
                                          <p:spTgt spid="4">
                                            <p:txEl>
                                              <p:pRg st="1" end="1"/>
                                            </p:txEl>
                                          </p:spTgt>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770" decel="100000"/>
                                        <p:tgtEl>
                                          <p:spTgt spid="4">
                                            <p:txEl>
                                              <p:pRg st="2" end="2"/>
                                            </p:txEl>
                                          </p:spTgt>
                                        </p:tgtEl>
                                      </p:cBhvr>
                                    </p:animEffect>
                                    <p:animScale>
                                      <p:cBhvr>
                                        <p:cTn id="26" dur="770" decel="100000"/>
                                        <p:tgtEl>
                                          <p:spTgt spid="4">
                                            <p:txEl>
                                              <p:pRg st="2" end="2"/>
                                            </p:txEl>
                                          </p:spTgt>
                                        </p:tgtEl>
                                      </p:cBhvr>
                                      <p:from x="10000" y="10000"/>
                                      <p:to x="200000" y="450000"/>
                                    </p:animScale>
                                    <p:animScale>
                                      <p:cBhvr>
                                        <p:cTn id="27" dur="1230" accel="100000" fill="hold">
                                          <p:stCondLst>
                                            <p:cond delay="770"/>
                                          </p:stCondLst>
                                        </p:cTn>
                                        <p:tgtEl>
                                          <p:spTgt spid="4">
                                            <p:txEl>
                                              <p:pRg st="2" end="2"/>
                                            </p:txEl>
                                          </p:spTgt>
                                        </p:tgtEl>
                                      </p:cBhvr>
                                      <p:from x="200000" y="450000"/>
                                      <p:to x="100000" y="100000"/>
                                    </p:animScale>
                                    <p:set>
                                      <p:cBhvr>
                                        <p:cTn id="28" dur="770" fill="hold"/>
                                        <p:tgtEl>
                                          <p:spTgt spid="4">
                                            <p:txEl>
                                              <p:pRg st="2" end="2"/>
                                            </p:txEl>
                                          </p:spTgt>
                                        </p:tgtEl>
                                        <p:attrNameLst>
                                          <p:attrName>ppt_x</p:attrName>
                                        </p:attrNameLst>
                                      </p:cBhvr>
                                      <p:to>
                                        <p:strVal val="(0.5)"/>
                                      </p:to>
                                    </p:set>
                                    <p:anim from="(0.5)" to="(#ppt_x)" calcmode="lin" valueType="num">
                                      <p:cBhvr>
                                        <p:cTn id="29" dur="1230" accel="100000" fill="hold">
                                          <p:stCondLst>
                                            <p:cond delay="770"/>
                                          </p:stCondLst>
                                        </p:cTn>
                                        <p:tgtEl>
                                          <p:spTgt spid="4">
                                            <p:txEl>
                                              <p:pRg st="2" end="2"/>
                                            </p:txEl>
                                          </p:spTgt>
                                        </p:tgtEl>
                                        <p:attrNameLst>
                                          <p:attrName>ppt_x</p:attrName>
                                        </p:attrNameLst>
                                      </p:cBhvr>
                                    </p:anim>
                                    <p:set>
                                      <p:cBhvr>
                                        <p:cTn id="30" dur="770" fill="hold"/>
                                        <p:tgtEl>
                                          <p:spTgt spid="4">
                                            <p:txEl>
                                              <p:pRg st="2" end="2"/>
                                            </p:txEl>
                                          </p:spTgt>
                                        </p:tgtEl>
                                        <p:attrNameLst>
                                          <p:attrName>ppt_y</p:attrName>
                                        </p:attrNameLst>
                                      </p:cBhvr>
                                      <p:to>
                                        <p:strVal val="(#ppt_y+0.4)"/>
                                      </p:to>
                                    </p:set>
                                    <p:anim from="(#ppt_y+0.4)" to="(#ppt_y)" calcmode="lin" valueType="num">
                                      <p:cBhvr>
                                        <p:cTn id="31" dur="1230" accel="100000" fill="hold">
                                          <p:stCondLst>
                                            <p:cond delay="770"/>
                                          </p:stCondLst>
                                        </p:cTn>
                                        <p:tgtEl>
                                          <p:spTgt spid="4">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57784" y="941832"/>
            <a:ext cx="11073384" cy="470898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w="10160">
                  <a:solidFill>
                    <a:srgbClr val="00CC99"/>
                  </a:solidFill>
                  <a:prstDash val="solid"/>
                </a:ln>
                <a:solidFill>
                  <a:srgbClr val="FFFFFF"/>
                </a:solidFill>
                <a:effectLst>
                  <a:outerShdw blurRad="38100" dist="32000" dir="5400000" algn="tl">
                    <a:srgbClr val="000000">
                      <a:alpha val="30000"/>
                    </a:srgbClr>
                  </a:outerShdw>
                </a:effectLst>
                <a:uLnTx/>
                <a:uFillTx/>
                <a:latin typeface="Calligrapher" pitchFamily="2" charset="0"/>
                <a:ea typeface="+mn-ea"/>
                <a:cs typeface="+mn-cs"/>
              </a:rPr>
              <a:t>Pivotal to these ancient Jesus Wars were the four great questions that, to different degrees,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w="10160">
                  <a:solidFill>
                    <a:srgbClr val="00CC99"/>
                  </a:solidFill>
                  <a:prstDash val="solid"/>
                </a:ln>
                <a:solidFill>
                  <a:srgbClr val="FFFFFF"/>
                </a:solidFill>
                <a:effectLst>
                  <a:outerShdw blurRad="38100" dist="32000" dir="5400000" algn="tl">
                    <a:srgbClr val="000000">
                      <a:alpha val="30000"/>
                    </a:srgbClr>
                  </a:outerShdw>
                </a:effectLst>
                <a:uLnTx/>
                <a:uFillTx/>
                <a:latin typeface="Calligrapher" pitchFamily="2" charset="0"/>
                <a:ea typeface="+mn-ea"/>
                <a:cs typeface="+mn-cs"/>
              </a:rPr>
              <a:t>have shaped all subsequent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w="10160">
                  <a:solidFill>
                    <a:srgbClr val="00CC99"/>
                  </a:solidFill>
                  <a:prstDash val="solid"/>
                </a:ln>
                <a:solidFill>
                  <a:srgbClr val="FFFFFF"/>
                </a:solidFill>
                <a:effectLst>
                  <a:outerShdw blurRad="38100" dist="32000" dir="5400000" algn="tl">
                    <a:srgbClr val="000000">
                      <a:alpha val="30000"/>
                    </a:srgbClr>
                  </a:outerShdw>
                </a:effectLst>
                <a:uLnTx/>
                <a:uFillTx/>
                <a:latin typeface="Calligrapher" pitchFamily="2" charset="0"/>
                <a:ea typeface="+mn-ea"/>
                <a:cs typeface="+mn-cs"/>
              </a:rPr>
              <a:t> debates within Christianity.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801368" y="731521"/>
            <a:ext cx="8385048" cy="563231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a:ln w="10160">
                  <a:solidFill>
                    <a:srgbClr val="00CC99"/>
                  </a:solidFill>
                  <a:prstDash val="solid"/>
                </a:ln>
                <a:solidFill>
                  <a:srgbClr val="FFFFFF"/>
                </a:solidFill>
                <a:effectLst>
                  <a:outerShdw blurRad="38100" dist="32000" dir="5400000" algn="tl">
                    <a:srgbClr val="000000">
                      <a:alpha val="30000"/>
                    </a:srgbClr>
                  </a:outerShdw>
                </a:effectLst>
                <a:uLnTx/>
                <a:uFillTx/>
                <a:latin typeface="Calligrapher" pitchFamily="2" charset="0"/>
                <a:ea typeface="+mn-ea"/>
                <a:cs typeface="+mn-cs"/>
              </a:rPr>
              <a:t>Foremost is the deceptively simple question posed by Jesus himself:  Who do you say that I 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2" name="Picture 2" descr="Trinity Diagram"/>
          <p:cNvPicPr>
            <a:picLocks noChangeAspect="1" noChangeArrowheads="1"/>
          </p:cNvPicPr>
          <p:nvPr/>
        </p:nvPicPr>
        <p:blipFill>
          <a:blip r:embed="rId3" cstate="print">
            <a:lum bright="-6000" contrast="40000"/>
          </a:blip>
          <a:srcRect/>
          <a:stretch>
            <a:fillRect/>
          </a:stretch>
        </p:blipFill>
        <p:spPr bwMode="auto">
          <a:xfrm>
            <a:off x="3352800" y="762000"/>
            <a:ext cx="5564188" cy="5486400"/>
          </a:xfrm>
          <a:prstGeom prst="rect">
            <a:avLst/>
          </a:prstGeom>
          <a:noFill/>
          <a:ln w="9525">
            <a:noFill/>
            <a:miter lim="800000"/>
            <a:headEnd/>
            <a:tailEnd/>
          </a:ln>
        </p:spPr>
      </p:pic>
      <p:sp>
        <p:nvSpPr>
          <p:cNvPr id="465923" name="WordArt 3"/>
          <p:cNvSpPr>
            <a:spLocks noChangeArrowheads="1" noChangeShapeType="1" noTextEdit="1"/>
          </p:cNvSpPr>
          <p:nvPr/>
        </p:nvSpPr>
        <p:spPr bwMode="auto">
          <a:xfrm>
            <a:off x="1847850" y="6096000"/>
            <a:ext cx="84963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The Theoanthropic Debate Begins</a:t>
            </a:r>
          </a:p>
        </p:txBody>
      </p:sp>
      <p:sp>
        <p:nvSpPr>
          <p:cNvPr id="465924" name="WordArt 4"/>
          <p:cNvSpPr>
            <a:spLocks noChangeArrowheads="1" noChangeShapeType="1" noTextEdit="1"/>
          </p:cNvSpPr>
          <p:nvPr/>
        </p:nvSpPr>
        <p:spPr bwMode="auto">
          <a:xfrm>
            <a:off x="1828800" y="152400"/>
            <a:ext cx="8458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"My Echo, My Shadow,  &amp; Me" ?</a:t>
            </a:r>
          </a:p>
        </p:txBody>
      </p:sp>
      <p:pic>
        <p:nvPicPr>
          <p:cNvPr id="465925" name="Picture 5" descr="C:\Documents and Settings\Owner\My Documents\Educational Illustrations\three smileys.bmp"/>
          <p:cNvPicPr>
            <a:picLocks noChangeAspect="1" noChangeArrowheads="1"/>
          </p:cNvPicPr>
          <p:nvPr/>
        </p:nvPicPr>
        <p:blipFill>
          <a:blip r:embed="rId4" cstate="print"/>
          <a:srcRect/>
          <a:stretch>
            <a:fillRect/>
          </a:stretch>
        </p:blipFill>
        <p:spPr bwMode="auto">
          <a:xfrm>
            <a:off x="4572000" y="2895601"/>
            <a:ext cx="3124200" cy="1063625"/>
          </a:xfrm>
          <a:prstGeom prst="rect">
            <a:avLst/>
          </a:prstGeom>
          <a:noFill/>
        </p:spPr>
      </p:pic>
    </p:spTree>
    <p:extLst>
      <p:ext uri="{BB962C8B-B14F-4D97-AF65-F5344CB8AC3E}">
        <p14:creationId xmlns:p14="http://schemas.microsoft.com/office/powerpoint/2010/main" val="204614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65924"/>
                                        </p:tgtEl>
                                        <p:attrNameLst>
                                          <p:attrName>style.visibility</p:attrName>
                                        </p:attrNameLst>
                                      </p:cBhvr>
                                      <p:to>
                                        <p:strVal val="visible"/>
                                      </p:to>
                                    </p:set>
                                    <p:anim calcmode="lin" valueType="num">
                                      <p:cBhvr>
                                        <p:cTn id="7" dur="1000" fill="hold"/>
                                        <p:tgtEl>
                                          <p:spTgt spid="465924"/>
                                        </p:tgtEl>
                                        <p:attrNameLst>
                                          <p:attrName>ppt_w</p:attrName>
                                        </p:attrNameLst>
                                      </p:cBhvr>
                                      <p:tavLst>
                                        <p:tav tm="0">
                                          <p:val>
                                            <p:fltVal val="0"/>
                                          </p:val>
                                        </p:tav>
                                        <p:tav tm="100000">
                                          <p:val>
                                            <p:strVal val="#ppt_w"/>
                                          </p:val>
                                        </p:tav>
                                      </p:tavLst>
                                    </p:anim>
                                    <p:anim calcmode="lin" valueType="num">
                                      <p:cBhvr>
                                        <p:cTn id="8" dur="1000" fill="hold"/>
                                        <p:tgtEl>
                                          <p:spTgt spid="465924"/>
                                        </p:tgtEl>
                                        <p:attrNameLst>
                                          <p:attrName>ppt_h</p:attrName>
                                        </p:attrNameLst>
                                      </p:cBhvr>
                                      <p:tavLst>
                                        <p:tav tm="0">
                                          <p:val>
                                            <p:fltVal val="0"/>
                                          </p:val>
                                        </p:tav>
                                        <p:tav tm="100000">
                                          <p:val>
                                            <p:strVal val="#ppt_h"/>
                                          </p:val>
                                        </p:tav>
                                      </p:tavLst>
                                    </p:anim>
                                    <p:anim calcmode="lin" valueType="num">
                                      <p:cBhvr>
                                        <p:cTn id="9" dur="1000" fill="hold"/>
                                        <p:tgtEl>
                                          <p:spTgt spid="4659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659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465922"/>
                                        </p:tgtEl>
                                        <p:attrNameLst>
                                          <p:attrName>style.visibility</p:attrName>
                                        </p:attrNameLst>
                                      </p:cBhvr>
                                      <p:to>
                                        <p:strVal val="visible"/>
                                      </p:to>
                                    </p:set>
                                    <p:anim calcmode="lin" valueType="num">
                                      <p:cBhvr>
                                        <p:cTn id="15" dur="5000" fill="hold"/>
                                        <p:tgtEl>
                                          <p:spTgt spid="465922"/>
                                        </p:tgtEl>
                                        <p:attrNameLst>
                                          <p:attrName>ppt_w</p:attrName>
                                        </p:attrNameLst>
                                      </p:cBhvr>
                                      <p:tavLst>
                                        <p:tav tm="0" fmla="#ppt_w*sin(2.5*pi*$)">
                                          <p:val>
                                            <p:fltVal val="0"/>
                                          </p:val>
                                        </p:tav>
                                        <p:tav tm="100000">
                                          <p:val>
                                            <p:fltVal val="1"/>
                                          </p:val>
                                        </p:tav>
                                      </p:tavLst>
                                    </p:anim>
                                    <p:anim calcmode="lin" valueType="num">
                                      <p:cBhvr>
                                        <p:cTn id="16" dur="5000" fill="hold"/>
                                        <p:tgtEl>
                                          <p:spTgt spid="46592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465923"/>
                                        </p:tgtEl>
                                        <p:attrNameLst>
                                          <p:attrName>style.visibility</p:attrName>
                                        </p:attrNameLst>
                                      </p:cBhvr>
                                      <p:to>
                                        <p:strVal val="visible"/>
                                      </p:to>
                                    </p:set>
                                    <p:anim calcmode="lin" valueType="num">
                                      <p:cBhvr>
                                        <p:cTn id="21" dur="500" fill="hold"/>
                                        <p:tgtEl>
                                          <p:spTgt spid="465923"/>
                                        </p:tgtEl>
                                        <p:attrNameLst>
                                          <p:attrName>ppt_w</p:attrName>
                                        </p:attrNameLst>
                                      </p:cBhvr>
                                      <p:tavLst>
                                        <p:tav tm="0">
                                          <p:val>
                                            <p:fltVal val="0"/>
                                          </p:val>
                                        </p:tav>
                                        <p:tav tm="100000">
                                          <p:val>
                                            <p:strVal val="#ppt_w"/>
                                          </p:val>
                                        </p:tav>
                                      </p:tavLst>
                                    </p:anim>
                                    <p:anim calcmode="lin" valueType="num">
                                      <p:cBhvr>
                                        <p:cTn id="22" dur="500" fill="hold"/>
                                        <p:tgtEl>
                                          <p:spTgt spid="465923"/>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36" fill="hold" nodeType="clickEffect">
                                  <p:stCondLst>
                                    <p:cond delay="0"/>
                                  </p:stCondLst>
                                  <p:childTnLst>
                                    <p:set>
                                      <p:cBhvr>
                                        <p:cTn id="26" dur="1" fill="hold">
                                          <p:stCondLst>
                                            <p:cond delay="0"/>
                                          </p:stCondLst>
                                        </p:cTn>
                                        <p:tgtEl>
                                          <p:spTgt spid="465925"/>
                                        </p:tgtEl>
                                        <p:attrNameLst>
                                          <p:attrName>style.visibility</p:attrName>
                                        </p:attrNameLst>
                                      </p:cBhvr>
                                      <p:to>
                                        <p:strVal val="visible"/>
                                      </p:to>
                                    </p:set>
                                    <p:anim calcmode="lin" valueType="num">
                                      <p:cBhvr>
                                        <p:cTn id="27" dur="500" fill="hold"/>
                                        <p:tgtEl>
                                          <p:spTgt spid="465925"/>
                                        </p:tgtEl>
                                        <p:attrNameLst>
                                          <p:attrName>ppt_w</p:attrName>
                                        </p:attrNameLst>
                                      </p:cBhvr>
                                      <p:tavLst>
                                        <p:tav tm="0">
                                          <p:val>
                                            <p:strVal val="(6*min(max(#ppt_w*#ppt_h,.3),1)-7.4)/-.7*#ppt_w"/>
                                          </p:val>
                                        </p:tav>
                                        <p:tav tm="100000">
                                          <p:val>
                                            <p:strVal val="#ppt_w"/>
                                          </p:val>
                                        </p:tav>
                                      </p:tavLst>
                                    </p:anim>
                                    <p:anim calcmode="lin" valueType="num">
                                      <p:cBhvr>
                                        <p:cTn id="28" dur="500" fill="hold"/>
                                        <p:tgtEl>
                                          <p:spTgt spid="465925"/>
                                        </p:tgtEl>
                                        <p:attrNameLst>
                                          <p:attrName>ppt_h</p:attrName>
                                        </p:attrNameLst>
                                      </p:cBhvr>
                                      <p:tavLst>
                                        <p:tav tm="0">
                                          <p:val>
                                            <p:strVal val="(6*min(max(#ppt_w*#ppt_h,.3),1)-7.4)/-.7*#ppt_h"/>
                                          </p:val>
                                        </p:tav>
                                        <p:tav tm="100000">
                                          <p:val>
                                            <p:strVal val="#ppt_h"/>
                                          </p:val>
                                        </p:tav>
                                      </p:tavLst>
                                    </p:anim>
                                    <p:anim calcmode="lin" valueType="num">
                                      <p:cBhvr>
                                        <p:cTn id="29" dur="500" fill="hold"/>
                                        <p:tgtEl>
                                          <p:spTgt spid="465925"/>
                                        </p:tgtEl>
                                        <p:attrNameLst>
                                          <p:attrName>ppt_x</p:attrName>
                                        </p:attrNameLst>
                                      </p:cBhvr>
                                      <p:tavLst>
                                        <p:tav tm="0">
                                          <p:val>
                                            <p:fltVal val="0.5"/>
                                          </p:val>
                                        </p:tav>
                                        <p:tav tm="100000">
                                          <p:val>
                                            <p:strVal val="#ppt_x"/>
                                          </p:val>
                                        </p:tav>
                                      </p:tavLst>
                                    </p:anim>
                                    <p:anim calcmode="lin" valueType="num">
                                      <p:cBhvr>
                                        <p:cTn id="30" dur="500" fill="hold"/>
                                        <p:tgtEl>
                                          <p:spTgt spid="46592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23" grpId="0" animBg="1"/>
      <p:bldP spid="4659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22" name="Picture 2" descr="I:\DEPTCOMM\Zamcomm\Jody\ChartsEPS\68copy.jpg"/>
          <p:cNvPicPr>
            <a:picLocks noChangeAspect="1" noChangeArrowheads="1"/>
          </p:cNvPicPr>
          <p:nvPr/>
        </p:nvPicPr>
        <p:blipFill>
          <a:blip r:embed="rId3" cstate="print"/>
          <a:srcRect/>
          <a:stretch>
            <a:fillRect/>
          </a:stretch>
        </p:blipFill>
        <p:spPr bwMode="auto">
          <a:xfrm>
            <a:off x="725864" y="-367645"/>
            <a:ext cx="10501460" cy="7315199"/>
          </a:xfrm>
          <a:prstGeom prst="rect">
            <a:avLst/>
          </a:prstGeom>
          <a:noFill/>
        </p:spPr>
      </p:pic>
    </p:spTree>
    <p:extLst>
      <p:ext uri="{BB962C8B-B14F-4D97-AF65-F5344CB8AC3E}">
        <p14:creationId xmlns:p14="http://schemas.microsoft.com/office/powerpoint/2010/main" val="1559809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940802" name="Rectangle 2"/>
          <p:cNvSpPr>
            <a:spLocks noGrp="1" noChangeArrowheads="1"/>
          </p:cNvSpPr>
          <p:nvPr>
            <p:ph type="title"/>
          </p:nvPr>
        </p:nvSpPr>
        <p:spPr>
          <a:xfrm>
            <a:off x="1524000" y="304800"/>
            <a:ext cx="9144000" cy="1295400"/>
          </a:xfrm>
        </p:spPr>
        <p:txBody>
          <a:bodyPr/>
          <a:lstStyle/>
          <a:p>
            <a:r>
              <a:rPr lang="en-US" dirty="0">
                <a:solidFill>
                  <a:srgbClr val="660033"/>
                </a:solidFill>
                <a:latin typeface="Magneto" pitchFamily="82" charset="0"/>
              </a:rPr>
              <a:t>Testimony of the Early </a:t>
            </a:r>
            <a:r>
              <a:rPr lang="en-US" sz="4800" dirty="0">
                <a:solidFill>
                  <a:srgbClr val="660033"/>
                </a:solidFill>
                <a:latin typeface="Magneto" pitchFamily="82" charset="0"/>
              </a:rPr>
              <a:t>Church Fathers</a:t>
            </a:r>
          </a:p>
        </p:txBody>
      </p:sp>
      <p:sp>
        <p:nvSpPr>
          <p:cNvPr id="4940803" name="Rectangle 3"/>
          <p:cNvSpPr>
            <a:spLocks noGrp="1" noChangeArrowheads="1"/>
          </p:cNvSpPr>
          <p:nvPr>
            <p:ph type="body" idx="1"/>
          </p:nvPr>
        </p:nvSpPr>
        <p:spPr>
          <a:xfrm>
            <a:off x="1905000" y="1981200"/>
            <a:ext cx="8458200" cy="4114800"/>
          </a:xfrm>
        </p:spPr>
        <p:txBody>
          <a:bodyPr/>
          <a:lstStyle/>
          <a:p>
            <a:pPr>
              <a:lnSpc>
                <a:spcPct val="90000"/>
              </a:lnSpc>
            </a:pPr>
            <a:r>
              <a:rPr lang="en-US" sz="2800" b="1">
                <a:latin typeface="Arial Unicode MS" pitchFamily="34" charset="-128"/>
              </a:rPr>
              <a:t>Hippolytus (170-236 AD):</a:t>
            </a:r>
            <a:r>
              <a:rPr lang="en-US" sz="2800">
                <a:latin typeface="Arial Unicode MS" pitchFamily="34" charset="-128"/>
              </a:rPr>
              <a:t>  "And the blessed  John in the testimony of his gospel, gives us an account of this economy and acknowledges this word as God, when he says 'In the beginning was the Word, and the Word was with God and the Word was God.' If then the Word was with God and was also God, what follows? Would one say that he speaks of two Gods? I shall not indeed speak of two Gods, but of one; of two persons however, and of a third economy, the grace of the Holy Ghost“  </a:t>
            </a:r>
            <a:r>
              <a:rPr lang="en-US" sz="2400">
                <a:latin typeface="Arial Unicode MS" pitchFamily="34" charset="-128"/>
              </a:rPr>
              <a:t>(Against the Heresy of One Noetus. 14).</a:t>
            </a:r>
          </a:p>
        </p:txBody>
      </p:sp>
    </p:spTree>
    <p:extLst>
      <p:ext uri="{BB962C8B-B14F-4D97-AF65-F5344CB8AC3E}">
        <p14:creationId xmlns:p14="http://schemas.microsoft.com/office/powerpoint/2010/main" val="3734452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7474" name="Picture 2" descr="I:\DEPTCOMM\Zamcomm\Jody\ChartsEPS\36copy.jpg"/>
          <p:cNvPicPr>
            <a:picLocks noChangeAspect="1" noChangeArrowheads="1"/>
          </p:cNvPicPr>
          <p:nvPr/>
        </p:nvPicPr>
        <p:blipFill>
          <a:blip r:embed="rId3" cstate="print"/>
          <a:srcRect/>
          <a:stretch>
            <a:fillRect/>
          </a:stretch>
        </p:blipFill>
        <p:spPr bwMode="auto">
          <a:xfrm>
            <a:off x="1" y="-1742173"/>
            <a:ext cx="12192000" cy="9362173"/>
          </a:xfrm>
          <a:prstGeom prst="rect">
            <a:avLst/>
          </a:prstGeom>
          <a:noFill/>
        </p:spPr>
      </p:pic>
      <p:sp>
        <p:nvSpPr>
          <p:cNvPr id="3" name="Rounded Rectangle 2"/>
          <p:cNvSpPr/>
          <p:nvPr/>
        </p:nvSpPr>
        <p:spPr bwMode="auto">
          <a:xfrm>
            <a:off x="5715000" y="6172201"/>
            <a:ext cx="762000" cy="304175"/>
          </a:xfrm>
          <a:prstGeom prst="round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 name="TextBox 4"/>
          <p:cNvSpPr txBox="1"/>
          <p:nvPr/>
        </p:nvSpPr>
        <p:spPr>
          <a:xfrm>
            <a:off x="1183907" y="5717406"/>
            <a:ext cx="9952522" cy="1200329"/>
          </a:xfrm>
          <a:prstGeom prst="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60033"/>
                </a:solidFill>
                <a:effectLst/>
                <a:uLnTx/>
                <a:uFillTx/>
                <a:latin typeface="Times New Roman"/>
                <a:ea typeface="+mn-ea"/>
                <a:cs typeface="+mn-cs"/>
              </a:rPr>
              <a:t>Greek philosophers used “Word” </a:t>
            </a:r>
            <a:r>
              <a:rPr kumimoji="0" lang="en-US" sz="2400" b="1" i="1" u="none" strike="noStrike" kern="1200" cap="none" spc="0" normalizeH="0" baseline="0" noProof="0" dirty="0">
                <a:ln>
                  <a:noFill/>
                </a:ln>
                <a:solidFill>
                  <a:srgbClr val="660033"/>
                </a:solidFill>
                <a:effectLst/>
                <a:uLnTx/>
                <a:uFillTx/>
                <a:latin typeface="Times New Roman"/>
                <a:ea typeface="+mn-ea"/>
                <a:cs typeface="+mn-cs"/>
              </a:rPr>
              <a:t>(Logos) </a:t>
            </a:r>
            <a:r>
              <a:rPr kumimoji="0" lang="en-US" sz="2400" b="1" i="0" u="none" strike="noStrike" kern="1200" cap="none" spc="0" normalizeH="0" baseline="0" noProof="0" dirty="0">
                <a:ln>
                  <a:noFill/>
                </a:ln>
                <a:solidFill>
                  <a:srgbClr val="660033"/>
                </a:solidFill>
                <a:effectLst/>
                <a:uLnTx/>
                <a:uFillTx/>
                <a:latin typeface="Times New Roman"/>
                <a:ea typeface="+mn-ea"/>
                <a:cs typeface="+mn-cs"/>
              </a:rPr>
              <a:t>as a name for the cosmic reason behind the universe. The Ephesian philosopher Heraclitus said the Word is     a mysterious power that “always exists” &amp; that makes “all things happen.” </a:t>
            </a:r>
          </a:p>
        </p:txBody>
      </p:sp>
    </p:spTree>
    <p:extLst>
      <p:ext uri="{BB962C8B-B14F-4D97-AF65-F5344CB8AC3E}">
        <p14:creationId xmlns:p14="http://schemas.microsoft.com/office/powerpoint/2010/main" val="401050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A5A07-88ED-4FF7-B814-81C0E30C0A3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57EC55A-9F96-42E0-BF68-D96450CA7F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7999"/>
          </a:xfrm>
        </p:spPr>
      </p:pic>
    </p:spTree>
    <p:extLst>
      <p:ext uri="{BB962C8B-B14F-4D97-AF65-F5344CB8AC3E}">
        <p14:creationId xmlns:p14="http://schemas.microsoft.com/office/powerpoint/2010/main" val="15469479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02498" name="Rectangle 2"/>
          <p:cNvSpPr>
            <a:spLocks noGrp="1" noChangeArrowheads="1"/>
          </p:cNvSpPr>
          <p:nvPr>
            <p:ph type="title"/>
          </p:nvPr>
        </p:nvSpPr>
        <p:spPr/>
        <p:txBody>
          <a:bodyPr/>
          <a:lstStyle/>
          <a:p>
            <a:endParaRPr lang="en-US"/>
          </a:p>
        </p:txBody>
      </p:sp>
      <p:pic>
        <p:nvPicPr>
          <p:cNvPr id="5" name="Picture 4" descr="brainteasers-yellowdots.gif"/>
          <p:cNvPicPr>
            <a:picLocks noChangeAspect="1"/>
          </p:cNvPicPr>
          <p:nvPr/>
        </p:nvPicPr>
        <p:blipFill>
          <a:blip r:embed="rId4" cstate="print"/>
          <a:stretch>
            <a:fillRect/>
          </a:stretch>
        </p:blipFill>
        <p:spPr>
          <a:xfrm>
            <a:off x="1524000" y="0"/>
            <a:ext cx="9144000" cy="6858000"/>
          </a:xfrm>
          <a:prstGeom prst="rect">
            <a:avLst/>
          </a:prstGeom>
        </p:spPr>
      </p:pic>
      <p:sp>
        <p:nvSpPr>
          <p:cNvPr id="4" name="Rectangle 3"/>
          <p:cNvSpPr/>
          <p:nvPr/>
        </p:nvSpPr>
        <p:spPr>
          <a:xfrm>
            <a:off x="3943808" y="3505200"/>
            <a:ext cx="4304384" cy="253916"/>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CENTER CONCENTRATE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002499" name="Picture 3" descr="C:\Documents and Settings\Owner\My Documents\Educational Illustrations\funny3.bmp"/>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1002500" name="WordArt 4"/>
          <p:cNvSpPr>
            <a:spLocks noChangeArrowheads="1" noChangeShapeType="1" noTextEdit="1"/>
          </p:cNvSpPr>
          <p:nvPr/>
        </p:nvSpPr>
        <p:spPr bwMode="auto">
          <a:xfrm>
            <a:off x="3276600" y="3248026"/>
            <a:ext cx="6096000" cy="485775"/>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1st Corinthians 1: 23 - The Comic Greek Mind!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02499"/>
                                        </p:tgtEl>
                                        <p:attrNameLst>
                                          <p:attrName>style.visibility</p:attrName>
                                        </p:attrNameLst>
                                      </p:cBhvr>
                                      <p:to>
                                        <p:strVal val="visible"/>
                                      </p:to>
                                    </p:set>
                                    <p:anim calcmode="lin" valueType="num">
                                      <p:cBhvr>
                                        <p:cTn id="7" dur="1000" fill="hold"/>
                                        <p:tgtEl>
                                          <p:spTgt spid="1002499"/>
                                        </p:tgtEl>
                                        <p:attrNameLst>
                                          <p:attrName>ppt_w</p:attrName>
                                        </p:attrNameLst>
                                      </p:cBhvr>
                                      <p:tavLst>
                                        <p:tav tm="0">
                                          <p:val>
                                            <p:fltVal val="0"/>
                                          </p:val>
                                        </p:tav>
                                        <p:tav tm="100000">
                                          <p:val>
                                            <p:strVal val="#ppt_w"/>
                                          </p:val>
                                        </p:tav>
                                      </p:tavLst>
                                    </p:anim>
                                    <p:anim calcmode="lin" valueType="num">
                                      <p:cBhvr>
                                        <p:cTn id="8" dur="1000" fill="hold"/>
                                        <p:tgtEl>
                                          <p:spTgt spid="1002499"/>
                                        </p:tgtEl>
                                        <p:attrNameLst>
                                          <p:attrName>ppt_h</p:attrName>
                                        </p:attrNameLst>
                                      </p:cBhvr>
                                      <p:tavLst>
                                        <p:tav tm="0">
                                          <p:val>
                                            <p:fltVal val="0"/>
                                          </p:val>
                                        </p:tav>
                                        <p:tav tm="100000">
                                          <p:val>
                                            <p:strVal val="#ppt_h"/>
                                          </p:val>
                                        </p:tav>
                                      </p:tavLst>
                                    </p:anim>
                                    <p:anim calcmode="lin" valueType="num">
                                      <p:cBhvr>
                                        <p:cTn id="9" dur="1000" fill="hold"/>
                                        <p:tgtEl>
                                          <p:spTgt spid="10024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024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1002500"/>
                                        </p:tgtEl>
                                        <p:attrNameLst>
                                          <p:attrName>style.visibility</p:attrName>
                                        </p:attrNameLst>
                                      </p:cBhvr>
                                      <p:to>
                                        <p:strVal val="visible"/>
                                      </p:to>
                                    </p:set>
                                    <p:anim calcmode="lin" valueType="num">
                                      <p:cBhvr>
                                        <p:cTn id="15" dur="500" fill="hold"/>
                                        <p:tgtEl>
                                          <p:spTgt spid="1002500"/>
                                        </p:tgtEl>
                                        <p:attrNameLst>
                                          <p:attrName>ppt_w</p:attrName>
                                        </p:attrNameLst>
                                      </p:cBhvr>
                                      <p:tavLst>
                                        <p:tav tm="0">
                                          <p:val>
                                            <p:fltVal val="0"/>
                                          </p:val>
                                        </p:tav>
                                        <p:tav tm="100000">
                                          <p:val>
                                            <p:strVal val="#ppt_w"/>
                                          </p:val>
                                        </p:tav>
                                      </p:tavLst>
                                    </p:anim>
                                    <p:anim calcmode="lin" valueType="num">
                                      <p:cBhvr>
                                        <p:cTn id="16" dur="500" fill="hold"/>
                                        <p:tgtEl>
                                          <p:spTgt spid="10025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50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Geo Photo of the Day 2010 - zebra-huddle-kenya_12666_990x742.jpg"/>
          <p:cNvPicPr>
            <a:picLocks noGrp="1" noChangeAspect="1"/>
          </p:cNvPicPr>
          <p:nvPr isPhoto="1"/>
        </p:nvPicPr>
        <p:blipFill>
          <a:blip r:embed="rId2" cstate="print"/>
          <a:srcRect/>
          <a:stretch>
            <a:fillRect/>
          </a:stretch>
        </p:blipFill>
        <p:spPr bwMode="auto">
          <a:xfrm>
            <a:off x="1" y="0"/>
            <a:ext cx="12192000" cy="68580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37891" name="Rectangle 3" descr="Purple mesh"/>
          <p:cNvSpPr>
            <a:spLocks noGrp="1" noChangeArrowheads="1"/>
          </p:cNvSpPr>
          <p:nvPr>
            <p:ph type="body" idx="1"/>
          </p:nvPr>
        </p:nvSpPr>
        <p:spPr>
          <a:xfrm>
            <a:off x="2362200" y="1524000"/>
            <a:ext cx="7391400" cy="48768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800">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400">
                <a:solidFill>
                  <a:srgbClr val="FFFF00"/>
                </a:solidFill>
                <a:effectLst>
                  <a:outerShdw blurRad="38100" dist="38100" dir="2700000" algn="tl">
                    <a:srgbClr val="000000"/>
                  </a:outerShdw>
                </a:effectLst>
                <a:latin typeface="Old English Text MT" pitchFamily="66" charset="0"/>
              </a:rPr>
              <a:t> </a:t>
            </a:r>
            <a:r>
              <a:rPr lang="en-US" sz="6000">
                <a:solidFill>
                  <a:srgbClr val="FFFF00"/>
                </a:solidFill>
                <a:effectLst>
                  <a:outerShdw blurRad="38100" dist="38100" dir="2700000" algn="tl">
                    <a:srgbClr val="000000"/>
                  </a:outerShdw>
                </a:effectLst>
                <a:latin typeface="Old English Text MT" pitchFamily="66" charset="0"/>
              </a:rPr>
              <a:t>“The theory that the Christ-spirit inhabited the human Jesus between his baptism and crucifixion.”</a:t>
            </a:r>
            <a:endParaRPr lang="en-US" sz="6000"/>
          </a:p>
        </p:txBody>
      </p:sp>
      <p:sp>
        <p:nvSpPr>
          <p:cNvPr id="3237892" name="WordArt 4"/>
          <p:cNvSpPr>
            <a:spLocks noChangeArrowheads="1" noChangeShapeType="1" noTextEdit="1"/>
          </p:cNvSpPr>
          <p:nvPr/>
        </p:nvSpPr>
        <p:spPr bwMode="auto">
          <a:xfrm>
            <a:off x="2209800" y="228600"/>
            <a:ext cx="7543800" cy="9906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CERINTHIANISM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37892"/>
                                        </p:tgtEl>
                                        <p:attrNameLst>
                                          <p:attrName>style.visibility</p:attrName>
                                        </p:attrNameLst>
                                      </p:cBhvr>
                                      <p:to>
                                        <p:strVal val="visible"/>
                                      </p:to>
                                    </p:set>
                                    <p:anim calcmode="lin" valueType="num">
                                      <p:cBhvr>
                                        <p:cTn id="7" dur="5000" fill="hold"/>
                                        <p:tgtEl>
                                          <p:spTgt spid="3237892"/>
                                        </p:tgtEl>
                                        <p:attrNameLst>
                                          <p:attrName>ppt_w</p:attrName>
                                        </p:attrNameLst>
                                      </p:cBhvr>
                                      <p:tavLst>
                                        <p:tav tm="0" fmla="#ppt_w*sin(2.5*pi*$)">
                                          <p:val>
                                            <p:fltVal val="0"/>
                                          </p:val>
                                        </p:tav>
                                        <p:tav tm="100000">
                                          <p:val>
                                            <p:fltVal val="1"/>
                                          </p:val>
                                        </p:tav>
                                      </p:tavLst>
                                    </p:anim>
                                    <p:anim calcmode="lin" valueType="num">
                                      <p:cBhvr>
                                        <p:cTn id="8" dur="5000" fill="hold"/>
                                        <p:tgtEl>
                                          <p:spTgt spid="323789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37891">
                                            <p:txEl>
                                              <p:pRg st="1" end="1"/>
                                            </p:txEl>
                                          </p:spTgt>
                                        </p:tgtEl>
                                        <p:attrNameLst>
                                          <p:attrName>style.visibility</p:attrName>
                                        </p:attrNameLst>
                                      </p:cBhvr>
                                      <p:to>
                                        <p:strVal val="visible"/>
                                      </p:to>
                                    </p:set>
                                    <p:animEffect transition="in" filter="wipe(left)">
                                      <p:cBhvr>
                                        <p:cTn id="13" dur="500"/>
                                        <p:tgtEl>
                                          <p:spTgt spid="32378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7891" grpId="0" build="p" autoUpdateAnimBg="0" rev="1"/>
      <p:bldP spid="3237892"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825666"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80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400">
                <a:solidFill>
                  <a:srgbClr val="FFFF00"/>
                </a:solidFill>
                <a:effectLst>
                  <a:outerShdw blurRad="38100" dist="38100" dir="2700000" algn="tl">
                    <a:srgbClr val="000000"/>
                  </a:outerShdw>
                </a:effectLst>
                <a:latin typeface="Old English Text MT" pitchFamily="66" charset="0"/>
              </a:rPr>
              <a:t> “The theory that asserts that God adopted Jesus of Nazareth as his Son.  In other words,  Jesus was born human but became God’s Son at a particular point in his life.”</a:t>
            </a:r>
            <a:r>
              <a:rPr lang="en-US" sz="2800"/>
              <a:t>  </a:t>
            </a:r>
          </a:p>
        </p:txBody>
      </p:sp>
      <p:sp>
        <p:nvSpPr>
          <p:cNvPr id="3825667"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ADOPTIONISM</a:t>
            </a:r>
          </a:p>
        </p:txBody>
      </p:sp>
      <p:sp>
        <p:nvSpPr>
          <p:cNvPr id="3825668"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825667"/>
                                        </p:tgtEl>
                                        <p:attrNameLst>
                                          <p:attrName>style.visibility</p:attrName>
                                        </p:attrNameLst>
                                      </p:cBhvr>
                                      <p:to>
                                        <p:strVal val="visible"/>
                                      </p:to>
                                    </p:set>
                                    <p:anim calcmode="lin" valueType="num">
                                      <p:cBhvr>
                                        <p:cTn id="7" dur="5000" fill="hold"/>
                                        <p:tgtEl>
                                          <p:spTgt spid="3825667"/>
                                        </p:tgtEl>
                                        <p:attrNameLst>
                                          <p:attrName>ppt_w</p:attrName>
                                        </p:attrNameLst>
                                      </p:cBhvr>
                                      <p:tavLst>
                                        <p:tav tm="0" fmla="#ppt_w*sin(2.5*pi*$)">
                                          <p:val>
                                            <p:fltVal val="0"/>
                                          </p:val>
                                        </p:tav>
                                        <p:tav tm="100000">
                                          <p:val>
                                            <p:fltVal val="1"/>
                                          </p:val>
                                        </p:tav>
                                      </p:tavLst>
                                    </p:anim>
                                    <p:anim calcmode="lin" valueType="num">
                                      <p:cBhvr>
                                        <p:cTn id="8" dur="5000" fill="hold"/>
                                        <p:tgtEl>
                                          <p:spTgt spid="382566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825666">
                                            <p:txEl>
                                              <p:pRg st="1" end="1"/>
                                            </p:txEl>
                                          </p:spTgt>
                                        </p:tgtEl>
                                        <p:attrNameLst>
                                          <p:attrName>style.visibility</p:attrName>
                                        </p:attrNameLst>
                                      </p:cBhvr>
                                      <p:to>
                                        <p:strVal val="visible"/>
                                      </p:to>
                                    </p:set>
                                    <p:animEffect transition="in" filter="wipe(left)">
                                      <p:cBhvr>
                                        <p:cTn id="13" dur="500"/>
                                        <p:tgtEl>
                                          <p:spTgt spid="382566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825668"/>
                                        </p:tgtEl>
                                        <p:attrNameLst>
                                          <p:attrName>style.visibility</p:attrName>
                                        </p:attrNameLst>
                                      </p:cBhvr>
                                      <p:to>
                                        <p:strVal val="visible"/>
                                      </p:to>
                                    </p:set>
                                    <p:anim calcmode="lin" valueType="num">
                                      <p:cBhvr>
                                        <p:cTn id="18" dur="500" fill="hold"/>
                                        <p:tgtEl>
                                          <p:spTgt spid="3825668"/>
                                        </p:tgtEl>
                                        <p:attrNameLst>
                                          <p:attrName>ppt_w</p:attrName>
                                        </p:attrNameLst>
                                      </p:cBhvr>
                                      <p:tavLst>
                                        <p:tav tm="0">
                                          <p:val>
                                            <p:fltVal val="0"/>
                                          </p:val>
                                        </p:tav>
                                        <p:tav tm="100000">
                                          <p:val>
                                            <p:strVal val="#ppt_w"/>
                                          </p:val>
                                        </p:tav>
                                      </p:tavLst>
                                    </p:anim>
                                    <p:anim calcmode="lin" valueType="num">
                                      <p:cBhvr>
                                        <p:cTn id="19" dur="500" fill="hold"/>
                                        <p:tgtEl>
                                          <p:spTgt spid="3825668"/>
                                        </p:tgtEl>
                                        <p:attrNameLst>
                                          <p:attrName>ppt_h</p:attrName>
                                        </p:attrNameLst>
                                      </p:cBhvr>
                                      <p:tavLst>
                                        <p:tav tm="0">
                                          <p:val>
                                            <p:fltVal val="0"/>
                                          </p:val>
                                        </p:tav>
                                        <p:tav tm="100000">
                                          <p:val>
                                            <p:strVal val="#ppt_h"/>
                                          </p:val>
                                        </p:tav>
                                      </p:tavLst>
                                    </p:anim>
                                    <p:anim calcmode="lin" valueType="num">
                                      <p:cBhvr>
                                        <p:cTn id="20" dur="500" fill="hold"/>
                                        <p:tgtEl>
                                          <p:spTgt spid="3825668"/>
                                        </p:tgtEl>
                                        <p:attrNameLst>
                                          <p:attrName>ppt_x</p:attrName>
                                        </p:attrNameLst>
                                      </p:cBhvr>
                                      <p:tavLst>
                                        <p:tav tm="0">
                                          <p:val>
                                            <p:fltVal val="0.5"/>
                                          </p:val>
                                        </p:tav>
                                        <p:tav tm="100000">
                                          <p:val>
                                            <p:strVal val="#ppt_x"/>
                                          </p:val>
                                        </p:tav>
                                      </p:tavLst>
                                    </p:anim>
                                    <p:anim calcmode="lin" valueType="num">
                                      <p:cBhvr>
                                        <p:cTn id="21" dur="500" fill="hold"/>
                                        <p:tgtEl>
                                          <p:spTgt spid="38256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5666" grpId="0" build="p" autoUpdateAnimBg="0" rev="1"/>
      <p:bldP spid="3825667" grpId="0" animBg="1"/>
      <p:bldP spid="382566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2290" name="Picture 2" descr="I:\DEPTCOMM\Zamcomm\Jody\ChartsEPS\58 copy.jpg"/>
          <p:cNvPicPr>
            <a:picLocks noChangeAspect="1" noChangeArrowheads="1"/>
          </p:cNvPicPr>
          <p:nvPr/>
        </p:nvPicPr>
        <p:blipFill>
          <a:blip r:embed="rId3" cstate="print"/>
          <a:srcRect/>
          <a:stretch>
            <a:fillRect/>
          </a:stretch>
        </p:blipFill>
        <p:spPr bwMode="auto">
          <a:xfrm>
            <a:off x="375386" y="0"/>
            <a:ext cx="11540690" cy="7344076"/>
          </a:xfrm>
          <a:prstGeom prst="rect">
            <a:avLst/>
          </a:prstGeom>
          <a:noFill/>
        </p:spPr>
      </p:pic>
      <p:sp>
        <p:nvSpPr>
          <p:cNvPr id="1292292" name="WordArt 4"/>
          <p:cNvSpPr>
            <a:spLocks noChangeArrowheads="1" noChangeShapeType="1" noTextEdit="1"/>
          </p:cNvSpPr>
          <p:nvPr/>
        </p:nvSpPr>
        <p:spPr bwMode="auto">
          <a:xfrm>
            <a:off x="2079058" y="152400"/>
            <a:ext cx="7950466"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Ebionite </a:t>
            </a:r>
            <a:r>
              <a:rPr kumimoji="0" lang="en-US" sz="3600" b="0" i="0" u="none" strike="noStrike" kern="10" cap="none" spc="0" normalizeH="0" baseline="0" noProof="0" dirty="0" err="1">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Adoptionists</a:t>
            </a:r>
            <a:endPar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292292"/>
                                        </p:tgtEl>
                                        <p:attrNameLst>
                                          <p:attrName>style.visibility</p:attrName>
                                        </p:attrNameLst>
                                      </p:cBhvr>
                                      <p:to>
                                        <p:strVal val="visible"/>
                                      </p:to>
                                    </p:set>
                                    <p:anim calcmode="lin" valueType="num">
                                      <p:cBhvr>
                                        <p:cTn id="7" dur="5000" fill="hold"/>
                                        <p:tgtEl>
                                          <p:spTgt spid="1292292"/>
                                        </p:tgtEl>
                                        <p:attrNameLst>
                                          <p:attrName>ppt_w</p:attrName>
                                        </p:attrNameLst>
                                      </p:cBhvr>
                                      <p:tavLst>
                                        <p:tav tm="0" fmla="#ppt_w*sin(2.5*pi*$)">
                                          <p:val>
                                            <p:fltVal val="0"/>
                                          </p:val>
                                        </p:tav>
                                        <p:tav tm="100000">
                                          <p:val>
                                            <p:fltVal val="1"/>
                                          </p:val>
                                        </p:tav>
                                      </p:tavLst>
                                    </p:anim>
                                    <p:anim calcmode="lin" valueType="num">
                                      <p:cBhvr>
                                        <p:cTn id="8" dur="5000" fill="hold"/>
                                        <p:tgtEl>
                                          <p:spTgt spid="129229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2292"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solidFill>
          <a:srgbClr val="FFFF00"/>
        </a:solidFill>
        <a:effectLst/>
      </p:bgPr>
    </p:bg>
    <p:spTree>
      <p:nvGrpSpPr>
        <p:cNvPr id="1" name=""/>
        <p:cNvGrpSpPr/>
        <p:nvPr/>
      </p:nvGrpSpPr>
      <p:grpSpPr>
        <a:xfrm>
          <a:off x="0" y="0"/>
          <a:ext cx="0" cy="0"/>
          <a:chOff x="0" y="0"/>
          <a:chExt cx="0" cy="0"/>
        </a:xfrm>
      </p:grpSpPr>
      <p:sp>
        <p:nvSpPr>
          <p:cNvPr id="1744898" name="Rectangle 2"/>
          <p:cNvSpPr>
            <a:spLocks noGrp="1" noChangeArrowheads="1"/>
          </p:cNvSpPr>
          <p:nvPr>
            <p:ph type="body" idx="1"/>
          </p:nvPr>
        </p:nvSpPr>
        <p:spPr>
          <a:xfrm>
            <a:off x="2209800" y="2895600"/>
            <a:ext cx="7772400" cy="3581400"/>
          </a:xfrm>
          <a:solidFill>
            <a:srgbClr val="FFFFFF"/>
          </a:solidFill>
        </p:spPr>
        <p:txBody>
          <a:bodyPr/>
          <a:lstStyle/>
          <a:p>
            <a:pPr>
              <a:lnSpc>
                <a:spcPct val="90000"/>
              </a:lnSpc>
            </a:pPr>
            <a:r>
              <a:rPr lang="en-US" sz="3600" b="1" dirty="0">
                <a:effectLst>
                  <a:outerShdw blurRad="38100" dist="38100" dir="2700000" algn="tl">
                    <a:srgbClr val="000000">
                      <a:alpha val="43137"/>
                    </a:srgbClr>
                  </a:outerShdw>
                </a:effectLst>
              </a:rPr>
              <a:t>A gospel that appears to have been a conflation of several stories found in Matthew,  Mark,  &amp; Luke renditions  &amp; was originally composed in Greek.  Their version of this Gospel taught that Jesus was the Jewish Savior  &amp; Gentiles must conform to Judaism. </a:t>
            </a:r>
            <a:endParaRPr lang="en-US" sz="2800" dirty="0">
              <a:effectLst>
                <a:outerShdw blurRad="38100" dist="38100" dir="2700000" algn="tl">
                  <a:srgbClr val="000000">
                    <a:alpha val="43137"/>
                  </a:srgbClr>
                </a:outerShdw>
              </a:effectLst>
            </a:endParaRPr>
          </a:p>
        </p:txBody>
      </p:sp>
      <p:sp>
        <p:nvSpPr>
          <p:cNvPr id="1744899" name="WordArt 3"/>
          <p:cNvSpPr>
            <a:spLocks noChangeArrowheads="1" noChangeShapeType="1" noTextEdit="1"/>
          </p:cNvSpPr>
          <p:nvPr/>
        </p:nvSpPr>
        <p:spPr bwMode="auto">
          <a:xfrm>
            <a:off x="3219450" y="228600"/>
            <a:ext cx="5753100" cy="1371600"/>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360" normalizeH="0" baseline="0" noProof="0">
                <a:ln w="12700">
                  <a:solidFill>
                    <a:srgbClr val="000099"/>
                  </a:solidFill>
                  <a:round/>
                  <a:headEnd/>
                  <a:tailEnd/>
                </a:ln>
                <a:solidFill>
                  <a:srgbClr val="33CCFF"/>
                </a:solidFill>
                <a:effectLst>
                  <a:outerShdw dist="125724" dir="18900000" algn="ctr" rotWithShape="0">
                    <a:srgbClr val="000099"/>
                  </a:outerShdw>
                </a:effectLst>
                <a:uLnTx/>
                <a:uFillTx/>
                <a:latin typeface="Impact"/>
                <a:ea typeface="+mn-ea"/>
                <a:cs typeface="+mn-cs"/>
              </a:rPr>
              <a:t>Two Gospel Books Of Ebionites:</a:t>
            </a:r>
          </a:p>
        </p:txBody>
      </p:sp>
      <p:sp>
        <p:nvSpPr>
          <p:cNvPr id="1744900" name="WordArt 4"/>
          <p:cNvSpPr>
            <a:spLocks noChangeArrowheads="1" noChangeShapeType="1" noTextEdit="1"/>
          </p:cNvSpPr>
          <p:nvPr/>
        </p:nvSpPr>
        <p:spPr bwMode="auto">
          <a:xfrm>
            <a:off x="2443164" y="1676400"/>
            <a:ext cx="7305675" cy="914400"/>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9999FF"/>
                    </a:gs>
                    <a:gs pos="100000">
                      <a:srgbClr val="009999"/>
                    </a:gs>
                  </a:gsLst>
                  <a:lin ang="5400000" scaled="1"/>
                </a:gradFill>
                <a:effectLst>
                  <a:outerShdw dist="53882" dir="2700000" algn="ctr" rotWithShape="0">
                    <a:srgbClr val="C0C0C0"/>
                  </a:outerShdw>
                </a:effectLst>
                <a:uLnTx/>
                <a:uFillTx/>
                <a:latin typeface="Times New Roman"/>
                <a:ea typeface="+mn-ea"/>
                <a:cs typeface="Times New Roman"/>
              </a:rPr>
              <a:t>THE GOSPEL OF THE EBIONITES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744899"/>
                                        </p:tgtEl>
                                        <p:attrNameLst>
                                          <p:attrName>style.visibility</p:attrName>
                                        </p:attrNameLst>
                                      </p:cBhvr>
                                      <p:to>
                                        <p:strVal val="visible"/>
                                      </p:to>
                                    </p:set>
                                    <p:anim calcmode="lin" valueType="num">
                                      <p:cBhvr>
                                        <p:cTn id="7" dur="500" fill="hold"/>
                                        <p:tgtEl>
                                          <p:spTgt spid="1744899"/>
                                        </p:tgtEl>
                                        <p:attrNameLst>
                                          <p:attrName>ppt_w</p:attrName>
                                        </p:attrNameLst>
                                      </p:cBhvr>
                                      <p:tavLst>
                                        <p:tav tm="0">
                                          <p:val>
                                            <p:fltVal val="0"/>
                                          </p:val>
                                        </p:tav>
                                        <p:tav tm="100000">
                                          <p:val>
                                            <p:strVal val="#ppt_w"/>
                                          </p:val>
                                        </p:tav>
                                      </p:tavLst>
                                    </p:anim>
                                    <p:anim calcmode="lin" valueType="num">
                                      <p:cBhvr>
                                        <p:cTn id="8" dur="500" fill="hold"/>
                                        <p:tgtEl>
                                          <p:spTgt spid="1744899"/>
                                        </p:tgtEl>
                                        <p:attrNameLst>
                                          <p:attrName>ppt_h</p:attrName>
                                        </p:attrNameLst>
                                      </p:cBhvr>
                                      <p:tavLst>
                                        <p:tav tm="0">
                                          <p:val>
                                            <p:fltVal val="0"/>
                                          </p:val>
                                        </p:tav>
                                        <p:tav tm="100000">
                                          <p:val>
                                            <p:strVal val="#ppt_h"/>
                                          </p:val>
                                        </p:tav>
                                      </p:tavLst>
                                    </p:anim>
                                    <p:anim calcmode="lin" valueType="num">
                                      <p:cBhvr>
                                        <p:cTn id="9" dur="500" fill="hold"/>
                                        <p:tgtEl>
                                          <p:spTgt spid="1744899"/>
                                        </p:tgtEl>
                                        <p:attrNameLst>
                                          <p:attrName>ppt_x</p:attrName>
                                        </p:attrNameLst>
                                      </p:cBhvr>
                                      <p:tavLst>
                                        <p:tav tm="0">
                                          <p:val>
                                            <p:fltVal val="0.5"/>
                                          </p:val>
                                        </p:tav>
                                        <p:tav tm="100000">
                                          <p:val>
                                            <p:strVal val="#ppt_x"/>
                                          </p:val>
                                        </p:tav>
                                      </p:tavLst>
                                    </p:anim>
                                    <p:anim calcmode="lin" valueType="num">
                                      <p:cBhvr>
                                        <p:cTn id="10" dur="500" fill="hold"/>
                                        <p:tgtEl>
                                          <p:spTgt spid="1744899"/>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childTnLst>
                                    <p:set>
                                      <p:cBhvr>
                                        <p:cTn id="14" dur="1" fill="hold">
                                          <p:stCondLst>
                                            <p:cond delay="0"/>
                                          </p:stCondLst>
                                        </p:cTn>
                                        <p:tgtEl>
                                          <p:spTgt spid="1744900"/>
                                        </p:tgtEl>
                                        <p:attrNameLst>
                                          <p:attrName>style.visibility</p:attrName>
                                        </p:attrNameLst>
                                      </p:cBhvr>
                                      <p:to>
                                        <p:strVal val="visible"/>
                                      </p:to>
                                    </p:set>
                                    <p:anim calcmode="lin" valueType="num">
                                      <p:cBhvr>
                                        <p:cTn id="15" dur="500" fill="hold"/>
                                        <p:tgtEl>
                                          <p:spTgt spid="1744900"/>
                                        </p:tgtEl>
                                        <p:attrNameLst>
                                          <p:attrName>ppt_w</p:attrName>
                                        </p:attrNameLst>
                                      </p:cBhvr>
                                      <p:tavLst>
                                        <p:tav tm="0">
                                          <p:val>
                                            <p:strVal val="4*#ppt_w"/>
                                          </p:val>
                                        </p:tav>
                                        <p:tav tm="100000">
                                          <p:val>
                                            <p:strVal val="#ppt_w"/>
                                          </p:val>
                                        </p:tav>
                                      </p:tavLst>
                                    </p:anim>
                                    <p:anim calcmode="lin" valueType="num">
                                      <p:cBhvr>
                                        <p:cTn id="16" dur="500" fill="hold"/>
                                        <p:tgtEl>
                                          <p:spTgt spid="1744900"/>
                                        </p:tgtEl>
                                        <p:attrNameLst>
                                          <p:attrName>ppt_h</p:attrName>
                                        </p:attrNameLst>
                                      </p:cBhvr>
                                      <p:tavLst>
                                        <p:tav tm="0">
                                          <p:val>
                                            <p:strVal val="4*#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44898">
                                            <p:txEl>
                                              <p:pRg st="0" end="0"/>
                                            </p:txEl>
                                          </p:spTgt>
                                        </p:tgtEl>
                                        <p:attrNameLst>
                                          <p:attrName>style.visibility</p:attrName>
                                        </p:attrNameLst>
                                      </p:cBhvr>
                                      <p:to>
                                        <p:strVal val="visible"/>
                                      </p:to>
                                    </p:set>
                                    <p:animEffect transition="in" filter="wipe(left)">
                                      <p:cBhvr>
                                        <p:cTn id="21" dur="500"/>
                                        <p:tgtEl>
                                          <p:spTgt spid="17448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4898" grpId="0" build="p" autoUpdateAnimBg="0" rev="1"/>
      <p:bldP spid="1744899" grpId="0" animBg="1"/>
      <p:bldP spid="1744900"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928194" name="Rectangle 2"/>
          <p:cNvSpPr>
            <a:spLocks noGrp="1" noChangeArrowheads="1"/>
          </p:cNvSpPr>
          <p:nvPr>
            <p:ph type="title"/>
          </p:nvPr>
        </p:nvSpPr>
        <p:spPr>
          <a:xfrm>
            <a:off x="1524000" y="0"/>
            <a:ext cx="9144000" cy="609600"/>
          </a:xfrm>
          <a:solidFill>
            <a:srgbClr val="FFFFFF"/>
          </a:solidFill>
        </p:spPr>
        <p:txBody>
          <a:bodyPr/>
          <a:lstStyle/>
          <a:p>
            <a:r>
              <a:rPr lang="en-US" b="1" dirty="0">
                <a:effectLst>
                  <a:outerShdw blurRad="38100" dist="38100" dir="2700000" algn="tl">
                    <a:srgbClr val="C0C0C0"/>
                  </a:outerShdw>
                </a:effectLst>
              </a:rPr>
              <a:t>Judaism Of Limited Illumination!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100000"/>
                                  </p:iterate>
                                  <p:childTnLst>
                                    <p:set>
                                      <p:cBhvr>
                                        <p:cTn id="6" dur="1" fill="hold">
                                          <p:stCondLst>
                                            <p:cond delay="0"/>
                                          </p:stCondLst>
                                        </p:cTn>
                                        <p:tgtEl>
                                          <p:spTgt spid="1928194"/>
                                        </p:tgtEl>
                                        <p:attrNameLst>
                                          <p:attrName>style.visibility</p:attrName>
                                        </p:attrNameLst>
                                      </p:cBhvr>
                                      <p:to>
                                        <p:strVal val="visible"/>
                                      </p:to>
                                    </p:set>
                                    <p:anim calcmode="lin" valueType="num">
                                      <p:cBhvr additive="base">
                                        <p:cTn id="7" dur="75" fill="hold"/>
                                        <p:tgtEl>
                                          <p:spTgt spid="1928194"/>
                                        </p:tgtEl>
                                        <p:attrNameLst>
                                          <p:attrName>ppt_x</p:attrName>
                                        </p:attrNameLst>
                                      </p:cBhvr>
                                      <p:tavLst>
                                        <p:tav tm="0">
                                          <p:val>
                                            <p:strVal val="#ppt_x"/>
                                          </p:val>
                                        </p:tav>
                                        <p:tav tm="100000">
                                          <p:val>
                                            <p:strVal val="#ppt_x"/>
                                          </p:val>
                                        </p:tav>
                                      </p:tavLst>
                                    </p:anim>
                                    <p:anim calcmode="lin" valueType="num">
                                      <p:cBhvr additive="base">
                                        <p:cTn id="8" dur="75" fill="hold"/>
                                        <p:tgtEl>
                                          <p:spTgt spid="19281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8194"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942850" name="Rectangle 2"/>
          <p:cNvSpPr>
            <a:spLocks noGrp="1" noChangeArrowheads="1"/>
          </p:cNvSpPr>
          <p:nvPr>
            <p:ph type="title"/>
          </p:nvPr>
        </p:nvSpPr>
        <p:spPr>
          <a:xfrm>
            <a:off x="1524000" y="304800"/>
            <a:ext cx="8458200" cy="1143000"/>
          </a:xfrm>
        </p:spPr>
        <p:txBody>
          <a:bodyPr/>
          <a:lstStyle/>
          <a:p>
            <a:r>
              <a:rPr lang="en-US" dirty="0">
                <a:solidFill>
                  <a:srgbClr val="660033"/>
                </a:solidFill>
                <a:latin typeface="Magneto" pitchFamily="82" charset="0"/>
              </a:rPr>
              <a:t>Testimony of the Early </a:t>
            </a:r>
            <a:r>
              <a:rPr lang="en-US" sz="4800" dirty="0">
                <a:solidFill>
                  <a:srgbClr val="660033"/>
                </a:solidFill>
                <a:latin typeface="Magneto" pitchFamily="82" charset="0"/>
              </a:rPr>
              <a:t>Church Fathers</a:t>
            </a:r>
          </a:p>
        </p:txBody>
      </p:sp>
      <p:sp>
        <p:nvSpPr>
          <p:cNvPr id="4942851" name="Rectangle 3"/>
          <p:cNvSpPr>
            <a:spLocks noGrp="1" noChangeArrowheads="1"/>
          </p:cNvSpPr>
          <p:nvPr>
            <p:ph type="body" idx="1"/>
          </p:nvPr>
        </p:nvSpPr>
        <p:spPr>
          <a:xfrm>
            <a:off x="1752600" y="1981200"/>
            <a:ext cx="5943600" cy="4572000"/>
          </a:xfrm>
        </p:spPr>
        <p:txBody>
          <a:bodyPr/>
          <a:lstStyle/>
          <a:p>
            <a:pPr>
              <a:lnSpc>
                <a:spcPct val="90000"/>
              </a:lnSpc>
            </a:pPr>
            <a:r>
              <a:rPr lang="en-US" i="1">
                <a:cs typeface="Times New Roman" pitchFamily="18" charset="0"/>
              </a:rPr>
              <a:t>Tertullian (150-225 AD):</a:t>
            </a:r>
            <a:r>
              <a:rPr lang="en-US">
                <a:cs typeface="Times New Roman" pitchFamily="18" charset="0"/>
              </a:rPr>
              <a:t> "...the only God has also a Son, his Word who has proceeded from himself, by whom all things were made and without whom nothing has been made: that this was sent by the Father into the virgin and was born of her both man and God. Son of Man, Son of God, ..." (</a:t>
            </a:r>
            <a:r>
              <a:rPr lang="en-US" i="1">
                <a:cs typeface="Times New Roman" pitchFamily="18" charset="0"/>
              </a:rPr>
              <a:t>Against Praxeas</a:t>
            </a:r>
            <a:r>
              <a:rPr lang="en-US">
                <a:cs typeface="Times New Roman" pitchFamily="18" charset="0"/>
              </a:rPr>
              <a:t>, 2).</a:t>
            </a:r>
            <a:endParaRPr lang="en-US">
              <a:latin typeface="Arial Unicode MS" pitchFamily="34" charset="-128"/>
              <a:ea typeface="Arial Unicode MS" pitchFamily="34" charset="-128"/>
              <a:cs typeface="Arial Unicode MS" pitchFamily="34" charset="-128"/>
            </a:endParaRPr>
          </a:p>
        </p:txBody>
      </p:sp>
      <p:pic>
        <p:nvPicPr>
          <p:cNvPr id="4942852" name="Picture 4" descr="tertullian"/>
          <p:cNvPicPr>
            <a:picLocks noChangeAspect="1" noChangeArrowheads="1"/>
          </p:cNvPicPr>
          <p:nvPr/>
        </p:nvPicPr>
        <p:blipFill>
          <a:blip r:embed="rId4" cstate="print"/>
          <a:srcRect/>
          <a:stretch>
            <a:fillRect/>
          </a:stretch>
        </p:blipFill>
        <p:spPr bwMode="auto">
          <a:xfrm>
            <a:off x="7848600" y="2362201"/>
            <a:ext cx="2571750" cy="3679825"/>
          </a:xfrm>
          <a:prstGeom prst="rect">
            <a:avLst/>
          </a:prstGeom>
          <a:noFill/>
        </p:spPr>
      </p:pic>
    </p:spTree>
    <p:extLst>
      <p:ext uri="{BB962C8B-B14F-4D97-AF65-F5344CB8AC3E}">
        <p14:creationId xmlns:p14="http://schemas.microsoft.com/office/powerpoint/2010/main" val="5879304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solidFill>
          <a:srgbClr val="FFFF00"/>
        </a:solidFill>
        <a:effectLst/>
      </p:bgPr>
    </p:bg>
    <p:spTree>
      <p:nvGrpSpPr>
        <p:cNvPr id="1" name=""/>
        <p:cNvGrpSpPr/>
        <p:nvPr/>
      </p:nvGrpSpPr>
      <p:grpSpPr>
        <a:xfrm>
          <a:off x="0" y="0"/>
          <a:ext cx="0" cy="0"/>
          <a:chOff x="0" y="0"/>
          <a:chExt cx="0" cy="0"/>
        </a:xfrm>
      </p:grpSpPr>
      <p:sp>
        <p:nvSpPr>
          <p:cNvPr id="2384898" name="Rectangle 2"/>
          <p:cNvSpPr>
            <a:spLocks noGrp="1" noChangeArrowheads="1"/>
          </p:cNvSpPr>
          <p:nvPr>
            <p:ph type="body" idx="1"/>
          </p:nvPr>
        </p:nvSpPr>
        <p:spPr>
          <a:xfrm>
            <a:off x="2209800" y="2362200"/>
            <a:ext cx="7772400" cy="4267200"/>
          </a:xfrm>
          <a:solidFill>
            <a:srgbClr val="FFFFFF"/>
          </a:solidFill>
        </p:spPr>
        <p:txBody>
          <a:bodyPr/>
          <a:lstStyle/>
          <a:p>
            <a:pPr>
              <a:lnSpc>
                <a:spcPct val="90000"/>
              </a:lnSpc>
            </a:pPr>
            <a:r>
              <a:rPr lang="en-US" sz="6000" b="1" dirty="0">
                <a:effectLst>
                  <a:outerShdw blurRad="38100" dist="38100" dir="2700000" algn="tl">
                    <a:srgbClr val="000000">
                      <a:alpha val="43137"/>
                    </a:srgbClr>
                  </a:outerShdw>
                </a:effectLst>
              </a:rPr>
              <a:t>A REPLACEMENT RESURRECTION     TO THE TRIBAL TRADITIONAL TERRITORIES!</a:t>
            </a:r>
            <a:r>
              <a:rPr lang="en-US" sz="5400" b="1" dirty="0">
                <a:effectLst>
                  <a:outerShdw blurRad="38100" dist="38100" dir="2700000" algn="tl">
                    <a:srgbClr val="000000">
                      <a:alpha val="43137"/>
                    </a:srgbClr>
                  </a:outerShdw>
                </a:effectLst>
              </a:rPr>
              <a:t> </a:t>
            </a:r>
            <a:endParaRPr lang="en-US" sz="5400" dirty="0">
              <a:effectLst>
                <a:outerShdw blurRad="38100" dist="38100" dir="2700000" algn="tl">
                  <a:srgbClr val="000000">
                    <a:alpha val="43137"/>
                  </a:srgbClr>
                </a:outerShdw>
              </a:effectLst>
            </a:endParaRPr>
          </a:p>
        </p:txBody>
      </p:sp>
      <p:sp>
        <p:nvSpPr>
          <p:cNvPr id="2384899" name="WordArt 3"/>
          <p:cNvSpPr>
            <a:spLocks noChangeArrowheads="1" noChangeShapeType="1" noTextEdit="1"/>
          </p:cNvSpPr>
          <p:nvPr/>
        </p:nvSpPr>
        <p:spPr bwMode="auto">
          <a:xfrm>
            <a:off x="3219450" y="228600"/>
            <a:ext cx="5753100" cy="1371600"/>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360" normalizeH="0" baseline="0" noProof="0">
                <a:ln w="12700">
                  <a:solidFill>
                    <a:srgbClr val="000099"/>
                  </a:solidFill>
                  <a:round/>
                  <a:headEnd/>
                  <a:tailEnd/>
                </a:ln>
                <a:solidFill>
                  <a:srgbClr val="33CCFF"/>
                </a:solidFill>
                <a:effectLst>
                  <a:outerShdw dist="125724" dir="18900000" algn="ctr" rotWithShape="0">
                    <a:srgbClr val="000099"/>
                  </a:outerShdw>
                </a:effectLst>
                <a:uLnTx/>
                <a:uFillTx/>
                <a:latin typeface="Impact"/>
                <a:ea typeface="+mn-ea"/>
                <a:cs typeface="+mn-cs"/>
              </a:rPr>
              <a:t>Two Gospel Books Of Ebionites:</a:t>
            </a:r>
          </a:p>
        </p:txBody>
      </p:sp>
      <p:sp>
        <p:nvSpPr>
          <p:cNvPr id="2384900" name="WordArt 4"/>
          <p:cNvSpPr>
            <a:spLocks noChangeArrowheads="1" noChangeShapeType="1" noTextEdit="1"/>
          </p:cNvSpPr>
          <p:nvPr/>
        </p:nvSpPr>
        <p:spPr bwMode="auto">
          <a:xfrm>
            <a:off x="2443164" y="1600200"/>
            <a:ext cx="7305675" cy="685800"/>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9999FF"/>
                    </a:gs>
                    <a:gs pos="100000">
                      <a:srgbClr val="009999"/>
                    </a:gs>
                  </a:gsLst>
                  <a:lin ang="5400000" scaled="1"/>
                </a:gradFill>
                <a:effectLst>
                  <a:outerShdw dist="53882" dir="2700000" algn="ctr" rotWithShape="0">
                    <a:srgbClr val="C0C0C0"/>
                  </a:outerShdw>
                </a:effectLst>
                <a:uLnTx/>
                <a:uFillTx/>
                <a:latin typeface="Times New Roman"/>
                <a:ea typeface="+mn-ea"/>
                <a:cs typeface="Times New Roman"/>
              </a:rPr>
              <a:t>THEIR THEOLOGY TAUGHT: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384899"/>
                                        </p:tgtEl>
                                        <p:attrNameLst>
                                          <p:attrName>style.visibility</p:attrName>
                                        </p:attrNameLst>
                                      </p:cBhvr>
                                      <p:to>
                                        <p:strVal val="visible"/>
                                      </p:to>
                                    </p:set>
                                    <p:anim calcmode="lin" valueType="num">
                                      <p:cBhvr>
                                        <p:cTn id="7" dur="500" fill="hold"/>
                                        <p:tgtEl>
                                          <p:spTgt spid="2384899"/>
                                        </p:tgtEl>
                                        <p:attrNameLst>
                                          <p:attrName>ppt_w</p:attrName>
                                        </p:attrNameLst>
                                      </p:cBhvr>
                                      <p:tavLst>
                                        <p:tav tm="0">
                                          <p:val>
                                            <p:fltVal val="0"/>
                                          </p:val>
                                        </p:tav>
                                        <p:tav tm="100000">
                                          <p:val>
                                            <p:strVal val="#ppt_w"/>
                                          </p:val>
                                        </p:tav>
                                      </p:tavLst>
                                    </p:anim>
                                    <p:anim calcmode="lin" valueType="num">
                                      <p:cBhvr>
                                        <p:cTn id="8" dur="500" fill="hold"/>
                                        <p:tgtEl>
                                          <p:spTgt spid="2384899"/>
                                        </p:tgtEl>
                                        <p:attrNameLst>
                                          <p:attrName>ppt_h</p:attrName>
                                        </p:attrNameLst>
                                      </p:cBhvr>
                                      <p:tavLst>
                                        <p:tav tm="0">
                                          <p:val>
                                            <p:fltVal val="0"/>
                                          </p:val>
                                        </p:tav>
                                        <p:tav tm="100000">
                                          <p:val>
                                            <p:strVal val="#ppt_h"/>
                                          </p:val>
                                        </p:tav>
                                      </p:tavLst>
                                    </p:anim>
                                    <p:anim calcmode="lin" valueType="num">
                                      <p:cBhvr>
                                        <p:cTn id="9" dur="500" fill="hold"/>
                                        <p:tgtEl>
                                          <p:spTgt spid="2384899"/>
                                        </p:tgtEl>
                                        <p:attrNameLst>
                                          <p:attrName>ppt_x</p:attrName>
                                        </p:attrNameLst>
                                      </p:cBhvr>
                                      <p:tavLst>
                                        <p:tav tm="0">
                                          <p:val>
                                            <p:fltVal val="0.5"/>
                                          </p:val>
                                        </p:tav>
                                        <p:tav tm="100000">
                                          <p:val>
                                            <p:strVal val="#ppt_x"/>
                                          </p:val>
                                        </p:tav>
                                      </p:tavLst>
                                    </p:anim>
                                    <p:anim calcmode="lin" valueType="num">
                                      <p:cBhvr>
                                        <p:cTn id="10" dur="500" fill="hold"/>
                                        <p:tgtEl>
                                          <p:spTgt spid="2384899"/>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childTnLst>
                                    <p:set>
                                      <p:cBhvr>
                                        <p:cTn id="14" dur="1" fill="hold">
                                          <p:stCondLst>
                                            <p:cond delay="0"/>
                                          </p:stCondLst>
                                        </p:cTn>
                                        <p:tgtEl>
                                          <p:spTgt spid="2384900"/>
                                        </p:tgtEl>
                                        <p:attrNameLst>
                                          <p:attrName>style.visibility</p:attrName>
                                        </p:attrNameLst>
                                      </p:cBhvr>
                                      <p:to>
                                        <p:strVal val="visible"/>
                                      </p:to>
                                    </p:set>
                                    <p:anim calcmode="lin" valueType="num">
                                      <p:cBhvr>
                                        <p:cTn id="15" dur="500" fill="hold"/>
                                        <p:tgtEl>
                                          <p:spTgt spid="2384900"/>
                                        </p:tgtEl>
                                        <p:attrNameLst>
                                          <p:attrName>ppt_w</p:attrName>
                                        </p:attrNameLst>
                                      </p:cBhvr>
                                      <p:tavLst>
                                        <p:tav tm="0">
                                          <p:val>
                                            <p:strVal val="4*#ppt_w"/>
                                          </p:val>
                                        </p:tav>
                                        <p:tav tm="100000">
                                          <p:val>
                                            <p:strVal val="#ppt_w"/>
                                          </p:val>
                                        </p:tav>
                                      </p:tavLst>
                                    </p:anim>
                                    <p:anim calcmode="lin" valueType="num">
                                      <p:cBhvr>
                                        <p:cTn id="16" dur="500" fill="hold"/>
                                        <p:tgtEl>
                                          <p:spTgt spid="2384900"/>
                                        </p:tgtEl>
                                        <p:attrNameLst>
                                          <p:attrName>ppt_h</p:attrName>
                                        </p:attrNameLst>
                                      </p:cBhvr>
                                      <p:tavLst>
                                        <p:tav tm="0">
                                          <p:val>
                                            <p:strVal val="4*#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iterate type="wd">
                                    <p:tmPct val="100000"/>
                                  </p:iterate>
                                  <p:childTnLst>
                                    <p:set>
                                      <p:cBhvr>
                                        <p:cTn id="20" dur="1" fill="hold">
                                          <p:stCondLst>
                                            <p:cond delay="0"/>
                                          </p:stCondLst>
                                        </p:cTn>
                                        <p:tgtEl>
                                          <p:spTgt spid="2384898">
                                            <p:txEl>
                                              <p:pRg st="0" end="0"/>
                                            </p:txEl>
                                          </p:spTgt>
                                        </p:tgtEl>
                                        <p:attrNameLst>
                                          <p:attrName>style.visibility</p:attrName>
                                        </p:attrNameLst>
                                      </p:cBhvr>
                                      <p:to>
                                        <p:strVal val="visible"/>
                                      </p:to>
                                    </p:set>
                                    <p:anim calcmode="lin" valueType="num">
                                      <p:cBhvr additive="base">
                                        <p:cTn id="21" dur="300" fill="hold"/>
                                        <p:tgtEl>
                                          <p:spTgt spid="2384898">
                                            <p:txEl>
                                              <p:pRg st="0" end="0"/>
                                            </p:txEl>
                                          </p:spTgt>
                                        </p:tgtEl>
                                        <p:attrNameLst>
                                          <p:attrName>ppt_x</p:attrName>
                                        </p:attrNameLst>
                                      </p:cBhvr>
                                      <p:tavLst>
                                        <p:tav tm="0">
                                          <p:val>
                                            <p:strVal val="#ppt_x"/>
                                          </p:val>
                                        </p:tav>
                                        <p:tav tm="100000">
                                          <p:val>
                                            <p:strVal val="#ppt_x"/>
                                          </p:val>
                                        </p:tav>
                                      </p:tavLst>
                                    </p:anim>
                                    <p:anim calcmode="lin" valueType="num">
                                      <p:cBhvr additive="base">
                                        <p:cTn id="22" dur="300" fill="hold"/>
                                        <p:tgtEl>
                                          <p:spTgt spid="238489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4898" grpId="0" build="p" autoUpdateAnimBg="0"/>
      <p:bldP spid="2384899" grpId="0" animBg="1"/>
      <p:bldP spid="2384900"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876994" name="Rectangle 2"/>
          <p:cNvSpPr>
            <a:spLocks noGrp="1" noChangeArrowheads="1"/>
          </p:cNvSpPr>
          <p:nvPr>
            <p:ph type="title"/>
          </p:nvPr>
        </p:nvSpPr>
        <p:spPr>
          <a:xfrm>
            <a:off x="3238500" y="2286000"/>
            <a:ext cx="5676900" cy="4572000"/>
          </a:xfrm>
        </p:spPr>
        <p:txBody>
          <a:bodyPr/>
          <a:lstStyle/>
          <a:p>
            <a:r>
              <a:rPr lang="en-US" sz="8000" i="1">
                <a:solidFill>
                  <a:srgbClr val="990033"/>
                </a:solidFill>
                <a:effectLst>
                  <a:outerShdw blurRad="38100" dist="38100" dir="2700000" algn="tl">
                    <a:srgbClr val="C0C0C0"/>
                  </a:outerShdw>
                </a:effectLst>
              </a:rPr>
              <a:t>ENTRANCE SPIRITUAL </a:t>
            </a:r>
            <a:r>
              <a:rPr lang="en-US" sz="9600" i="1">
                <a:solidFill>
                  <a:srgbClr val="990033"/>
                </a:solidFill>
                <a:effectLst>
                  <a:outerShdw blurRad="38100" dist="38100" dir="2700000" algn="tl">
                    <a:srgbClr val="C0C0C0"/>
                  </a:outerShdw>
                </a:effectLst>
              </a:rPr>
              <a:t>ISRAEL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lt">
                                    <p:tmPct val="100000"/>
                                  </p:iterate>
                                  <p:childTnLst>
                                    <p:set>
                                      <p:cBhvr>
                                        <p:cTn id="6" dur="1" fill="hold">
                                          <p:stCondLst>
                                            <p:cond delay="0"/>
                                          </p:stCondLst>
                                        </p:cTn>
                                        <p:tgtEl>
                                          <p:spTgt spid="1876994"/>
                                        </p:tgtEl>
                                        <p:attrNameLst>
                                          <p:attrName>style.visibility</p:attrName>
                                        </p:attrNameLst>
                                      </p:cBhvr>
                                      <p:to>
                                        <p:strVal val="visible"/>
                                      </p:to>
                                    </p:set>
                                    <p:anim calcmode="lin" valueType="num">
                                      <p:cBhvr>
                                        <p:cTn id="7" dur="75" fill="hold"/>
                                        <p:tgtEl>
                                          <p:spTgt spid="1876994"/>
                                        </p:tgtEl>
                                        <p:attrNameLst>
                                          <p:attrName>ppt_w</p:attrName>
                                        </p:attrNameLst>
                                      </p:cBhvr>
                                      <p:tavLst>
                                        <p:tav tm="0">
                                          <p:val>
                                            <p:fltVal val="0"/>
                                          </p:val>
                                        </p:tav>
                                        <p:tav tm="100000">
                                          <p:val>
                                            <p:strVal val="#ppt_w"/>
                                          </p:val>
                                        </p:tav>
                                      </p:tavLst>
                                    </p:anim>
                                    <p:anim calcmode="lin" valueType="num">
                                      <p:cBhvr>
                                        <p:cTn id="8" dur="75" fill="hold"/>
                                        <p:tgtEl>
                                          <p:spTgt spid="1876994"/>
                                        </p:tgtEl>
                                        <p:attrNameLst>
                                          <p:attrName>ppt_h</p:attrName>
                                        </p:attrNameLst>
                                      </p:cBhvr>
                                      <p:tavLst>
                                        <p:tav tm="0">
                                          <p:val>
                                            <p:fltVal val="0"/>
                                          </p:val>
                                        </p:tav>
                                        <p:tav tm="100000">
                                          <p:val>
                                            <p:strVal val="#ppt_h"/>
                                          </p:val>
                                        </p:tav>
                                      </p:tavLst>
                                    </p:anim>
                                    <p:anim calcmode="lin" valueType="num">
                                      <p:cBhvr>
                                        <p:cTn id="9" dur="75" fill="hold"/>
                                        <p:tgtEl>
                                          <p:spTgt spid="1876994"/>
                                        </p:tgtEl>
                                        <p:attrNameLst>
                                          <p:attrName>ppt_x</p:attrName>
                                        </p:attrNameLst>
                                      </p:cBhvr>
                                      <p:tavLst>
                                        <p:tav tm="0">
                                          <p:val>
                                            <p:fltVal val="0.5"/>
                                          </p:val>
                                        </p:tav>
                                        <p:tav tm="100000">
                                          <p:val>
                                            <p:strVal val="#ppt_x"/>
                                          </p:val>
                                        </p:tav>
                                      </p:tavLst>
                                    </p:anim>
                                    <p:anim calcmode="lin" valueType="num">
                                      <p:cBhvr>
                                        <p:cTn id="10" dur="75" fill="hold"/>
                                        <p:tgtEl>
                                          <p:spTgt spid="1876994"/>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6994"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solidFill>
          <a:srgbClr val="FFFF00"/>
        </a:solidFill>
        <a:effectLst/>
      </p:bgPr>
    </p:bg>
    <p:spTree>
      <p:nvGrpSpPr>
        <p:cNvPr id="1" name=""/>
        <p:cNvGrpSpPr/>
        <p:nvPr/>
      </p:nvGrpSpPr>
      <p:grpSpPr>
        <a:xfrm>
          <a:off x="0" y="0"/>
          <a:ext cx="0" cy="0"/>
          <a:chOff x="0" y="0"/>
          <a:chExt cx="0" cy="0"/>
        </a:xfrm>
      </p:grpSpPr>
      <p:sp>
        <p:nvSpPr>
          <p:cNvPr id="1743875" name="Rectangle 3"/>
          <p:cNvSpPr>
            <a:spLocks noGrp="1" noChangeArrowheads="1"/>
          </p:cNvSpPr>
          <p:nvPr>
            <p:ph type="body" idx="1"/>
          </p:nvPr>
        </p:nvSpPr>
        <p:spPr>
          <a:xfrm>
            <a:off x="2209800" y="2895600"/>
            <a:ext cx="7772400" cy="3581400"/>
          </a:xfrm>
          <a:solidFill>
            <a:srgbClr val="FFFFFF"/>
          </a:solidFill>
        </p:spPr>
        <p:txBody>
          <a:bodyPr/>
          <a:lstStyle/>
          <a:p>
            <a:r>
              <a:rPr lang="en-US" sz="4000" b="1" dirty="0">
                <a:effectLst>
                  <a:outerShdw blurRad="38100" dist="38100" dir="2700000" algn="tl">
                    <a:srgbClr val="000000">
                      <a:alpha val="43137"/>
                    </a:srgbClr>
                  </a:outerShdw>
                </a:effectLst>
              </a:rPr>
              <a:t>A gospel used by the Ebionites that appears to have been very much like our </a:t>
            </a:r>
            <a:r>
              <a:rPr lang="en-US" sz="4000" b="1" dirty="0">
                <a:solidFill>
                  <a:srgbClr val="C00000"/>
                </a:solidFill>
                <a:effectLst>
                  <a:outerShdw blurRad="38100" dist="38100" dir="2700000" algn="tl">
                    <a:srgbClr val="000000">
                      <a:alpha val="43137"/>
                    </a:srgbClr>
                  </a:outerShdw>
                </a:effectLst>
              </a:rPr>
              <a:t>Matthew,  minus the first two chapters</a:t>
            </a:r>
            <a:r>
              <a:rPr lang="en-US" sz="4000" b="1" dirty="0">
                <a:effectLst>
                  <a:outerShdw blurRad="38100" dist="38100" dir="2700000" algn="tl">
                    <a:srgbClr val="000000">
                      <a:alpha val="43137"/>
                    </a:srgbClr>
                  </a:outerShdw>
                </a:effectLst>
              </a:rPr>
              <a:t>,  written either in Hebrew or Aramaic.</a:t>
            </a:r>
            <a:r>
              <a:rPr lang="en-US" dirty="0">
                <a:effectLst>
                  <a:outerShdw blurRad="38100" dist="38100" dir="2700000" algn="tl">
                    <a:srgbClr val="000000">
                      <a:alpha val="43137"/>
                    </a:srgbClr>
                  </a:outerShdw>
                </a:effectLst>
              </a:rPr>
              <a:t>   </a:t>
            </a:r>
          </a:p>
        </p:txBody>
      </p:sp>
      <p:sp>
        <p:nvSpPr>
          <p:cNvPr id="1743876" name="WordArt 4"/>
          <p:cNvSpPr>
            <a:spLocks noChangeArrowheads="1" noChangeShapeType="1" noTextEdit="1"/>
          </p:cNvSpPr>
          <p:nvPr/>
        </p:nvSpPr>
        <p:spPr bwMode="auto">
          <a:xfrm>
            <a:off x="3219450" y="228600"/>
            <a:ext cx="5753100" cy="1371600"/>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360" normalizeH="0" baseline="0" noProof="0">
                <a:ln w="12700">
                  <a:solidFill>
                    <a:srgbClr val="000099"/>
                  </a:solidFill>
                  <a:round/>
                  <a:headEnd/>
                  <a:tailEnd/>
                </a:ln>
                <a:solidFill>
                  <a:srgbClr val="33CCFF"/>
                </a:solidFill>
                <a:effectLst>
                  <a:outerShdw dist="125724" dir="18900000" algn="ctr" rotWithShape="0">
                    <a:srgbClr val="000099"/>
                  </a:outerShdw>
                </a:effectLst>
                <a:uLnTx/>
                <a:uFillTx/>
                <a:latin typeface="Impact"/>
                <a:ea typeface="+mn-ea"/>
                <a:cs typeface="+mn-cs"/>
              </a:rPr>
              <a:t>Two Gospel Books Of Ebionites:</a:t>
            </a:r>
          </a:p>
        </p:txBody>
      </p:sp>
      <p:sp>
        <p:nvSpPr>
          <p:cNvPr id="1743877" name="WordArt 5"/>
          <p:cNvSpPr>
            <a:spLocks noChangeArrowheads="1" noChangeShapeType="1" noTextEdit="1"/>
          </p:cNvSpPr>
          <p:nvPr/>
        </p:nvSpPr>
        <p:spPr bwMode="auto">
          <a:xfrm>
            <a:off x="2443164" y="1676400"/>
            <a:ext cx="7305675" cy="914400"/>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9999FF"/>
                    </a:gs>
                    <a:gs pos="100000">
                      <a:srgbClr val="009999"/>
                    </a:gs>
                  </a:gsLst>
                  <a:lin ang="5400000" scaled="1"/>
                </a:gradFill>
                <a:effectLst>
                  <a:outerShdw dist="53882" dir="2700000" algn="ctr" rotWithShape="0">
                    <a:srgbClr val="C0C0C0"/>
                  </a:outerShdw>
                </a:effectLst>
                <a:uLnTx/>
                <a:uFillTx/>
                <a:latin typeface="Times New Roman"/>
                <a:ea typeface="+mn-ea"/>
                <a:cs typeface="Times New Roman"/>
              </a:rPr>
              <a:t>THE GOSPEL OF THE NAZAREANS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743876"/>
                                        </p:tgtEl>
                                        <p:attrNameLst>
                                          <p:attrName>style.visibility</p:attrName>
                                        </p:attrNameLst>
                                      </p:cBhvr>
                                      <p:to>
                                        <p:strVal val="visible"/>
                                      </p:to>
                                    </p:set>
                                    <p:anim calcmode="lin" valueType="num">
                                      <p:cBhvr>
                                        <p:cTn id="7" dur="500" fill="hold"/>
                                        <p:tgtEl>
                                          <p:spTgt spid="1743876"/>
                                        </p:tgtEl>
                                        <p:attrNameLst>
                                          <p:attrName>ppt_w</p:attrName>
                                        </p:attrNameLst>
                                      </p:cBhvr>
                                      <p:tavLst>
                                        <p:tav tm="0">
                                          <p:val>
                                            <p:fltVal val="0"/>
                                          </p:val>
                                        </p:tav>
                                        <p:tav tm="100000">
                                          <p:val>
                                            <p:strVal val="#ppt_w"/>
                                          </p:val>
                                        </p:tav>
                                      </p:tavLst>
                                    </p:anim>
                                    <p:anim calcmode="lin" valueType="num">
                                      <p:cBhvr>
                                        <p:cTn id="8" dur="500" fill="hold"/>
                                        <p:tgtEl>
                                          <p:spTgt spid="1743876"/>
                                        </p:tgtEl>
                                        <p:attrNameLst>
                                          <p:attrName>ppt_h</p:attrName>
                                        </p:attrNameLst>
                                      </p:cBhvr>
                                      <p:tavLst>
                                        <p:tav tm="0">
                                          <p:val>
                                            <p:fltVal val="0"/>
                                          </p:val>
                                        </p:tav>
                                        <p:tav tm="100000">
                                          <p:val>
                                            <p:strVal val="#ppt_h"/>
                                          </p:val>
                                        </p:tav>
                                      </p:tavLst>
                                    </p:anim>
                                    <p:anim calcmode="lin" valueType="num">
                                      <p:cBhvr>
                                        <p:cTn id="9" dur="500" fill="hold"/>
                                        <p:tgtEl>
                                          <p:spTgt spid="1743876"/>
                                        </p:tgtEl>
                                        <p:attrNameLst>
                                          <p:attrName>ppt_x</p:attrName>
                                        </p:attrNameLst>
                                      </p:cBhvr>
                                      <p:tavLst>
                                        <p:tav tm="0">
                                          <p:val>
                                            <p:fltVal val="0.5"/>
                                          </p:val>
                                        </p:tav>
                                        <p:tav tm="100000">
                                          <p:val>
                                            <p:strVal val="#ppt_x"/>
                                          </p:val>
                                        </p:tav>
                                      </p:tavLst>
                                    </p:anim>
                                    <p:anim calcmode="lin" valueType="num">
                                      <p:cBhvr>
                                        <p:cTn id="10" dur="500" fill="hold"/>
                                        <p:tgtEl>
                                          <p:spTgt spid="1743876"/>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childTnLst>
                                    <p:set>
                                      <p:cBhvr>
                                        <p:cTn id="14" dur="1" fill="hold">
                                          <p:stCondLst>
                                            <p:cond delay="0"/>
                                          </p:stCondLst>
                                        </p:cTn>
                                        <p:tgtEl>
                                          <p:spTgt spid="1743877"/>
                                        </p:tgtEl>
                                        <p:attrNameLst>
                                          <p:attrName>style.visibility</p:attrName>
                                        </p:attrNameLst>
                                      </p:cBhvr>
                                      <p:to>
                                        <p:strVal val="visible"/>
                                      </p:to>
                                    </p:set>
                                    <p:anim calcmode="lin" valueType="num">
                                      <p:cBhvr>
                                        <p:cTn id="15" dur="500" fill="hold"/>
                                        <p:tgtEl>
                                          <p:spTgt spid="1743877"/>
                                        </p:tgtEl>
                                        <p:attrNameLst>
                                          <p:attrName>ppt_w</p:attrName>
                                        </p:attrNameLst>
                                      </p:cBhvr>
                                      <p:tavLst>
                                        <p:tav tm="0">
                                          <p:val>
                                            <p:strVal val="4*#ppt_w"/>
                                          </p:val>
                                        </p:tav>
                                        <p:tav tm="100000">
                                          <p:val>
                                            <p:strVal val="#ppt_w"/>
                                          </p:val>
                                        </p:tav>
                                      </p:tavLst>
                                    </p:anim>
                                    <p:anim calcmode="lin" valueType="num">
                                      <p:cBhvr>
                                        <p:cTn id="16" dur="500" fill="hold"/>
                                        <p:tgtEl>
                                          <p:spTgt spid="1743877"/>
                                        </p:tgtEl>
                                        <p:attrNameLst>
                                          <p:attrName>ppt_h</p:attrName>
                                        </p:attrNameLst>
                                      </p:cBhvr>
                                      <p:tavLst>
                                        <p:tav tm="0">
                                          <p:val>
                                            <p:strVal val="4*#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43875">
                                            <p:txEl>
                                              <p:pRg st="0" end="0"/>
                                            </p:txEl>
                                          </p:spTgt>
                                        </p:tgtEl>
                                        <p:attrNameLst>
                                          <p:attrName>style.visibility</p:attrName>
                                        </p:attrNameLst>
                                      </p:cBhvr>
                                      <p:to>
                                        <p:strVal val="visible"/>
                                      </p:to>
                                    </p:set>
                                    <p:animEffect transition="in" filter="wipe(left)">
                                      <p:cBhvr>
                                        <p:cTn id="21" dur="500"/>
                                        <p:tgtEl>
                                          <p:spTgt spid="17438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3875" grpId="0" build="p" autoUpdateAnimBg="0" rev="1"/>
      <p:bldP spid="1743876" grpId="0" animBg="1"/>
      <p:bldP spid="174387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52162" name="Rectangle 2"/>
          <p:cNvSpPr>
            <a:spLocks noGrp="1" noChangeArrowheads="1"/>
          </p:cNvSpPr>
          <p:nvPr>
            <p:ph type="title"/>
          </p:nvPr>
        </p:nvSpPr>
        <p:spPr/>
        <p:txBody>
          <a:bodyPr/>
          <a:lstStyle/>
          <a:p>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222083" name="Picture 3" descr="C:\Documents and Settings\Owner\My Documents\Educational Illustrations\2239834.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pic>
        <p:nvPicPr>
          <p:cNvPr id="2222084" name="Picture 4" descr="C:\Documents and Settings\Owner\My Documents\Educational Illustrations\2227995.jpg"/>
          <p:cNvPicPr>
            <a:picLocks noChangeAspect="1" noChangeArrowheads="1"/>
          </p:cNvPicPr>
          <p:nvPr/>
        </p:nvPicPr>
        <p:blipFill>
          <a:blip r:embed="rId5" cstate="print"/>
          <a:srcRect/>
          <a:stretch>
            <a:fillRect/>
          </a:stretch>
        </p:blipFill>
        <p:spPr bwMode="auto">
          <a:xfrm>
            <a:off x="0" y="0"/>
            <a:ext cx="12191999" cy="6858000"/>
          </a:xfrm>
          <a:prstGeom prst="rect">
            <a:avLst/>
          </a:prstGeom>
          <a:noFill/>
        </p:spPr>
      </p:pic>
      <p:pic>
        <p:nvPicPr>
          <p:cNvPr id="2222085" name="Picture 5" descr="C:\Documents and Settings\Owner\My Documents\Educational Illustrations\2239836.jpg"/>
          <p:cNvPicPr>
            <a:picLocks noChangeAspect="1" noChangeArrowheads="1"/>
          </p:cNvPicPr>
          <p:nvPr/>
        </p:nvPicPr>
        <p:blipFill>
          <a:blip r:embed="rId6" cstate="print"/>
          <a:srcRect/>
          <a:stretch>
            <a:fillRect/>
          </a:stretch>
        </p:blipFill>
        <p:spPr bwMode="auto">
          <a:xfrm>
            <a:off x="0" y="0"/>
            <a:ext cx="12192000" cy="6858000"/>
          </a:xfrm>
          <a:prstGeom prst="rect">
            <a:avLst/>
          </a:prstGeom>
          <a:noFill/>
        </p:spPr>
      </p:pic>
      <p:pic>
        <p:nvPicPr>
          <p:cNvPr id="2222086" name="Picture 6" descr="C:\Documents and Settings\Owner\My Documents\Educational Illustrations\2227994.jpg"/>
          <p:cNvPicPr>
            <a:picLocks noChangeAspect="1" noChangeArrowheads="1"/>
          </p:cNvPicPr>
          <p:nvPr/>
        </p:nvPicPr>
        <p:blipFill>
          <a:blip r:embed="rId7" cstate="print"/>
          <a:srcRect/>
          <a:stretch>
            <a:fillRect/>
          </a:stretch>
        </p:blipFill>
        <p:spPr bwMode="auto">
          <a:xfrm>
            <a:off x="0" y="0"/>
            <a:ext cx="12191999" cy="6858000"/>
          </a:xfrm>
          <a:prstGeom prst="rect">
            <a:avLst/>
          </a:prstGeom>
          <a:noFill/>
        </p:spPr>
      </p:pic>
      <p:pic>
        <p:nvPicPr>
          <p:cNvPr id="2222087" name="Picture 7" descr="C:\Documents and Settings\Owner\My Documents\Educational Illustrations\2239830.jpg"/>
          <p:cNvPicPr>
            <a:picLocks noChangeAspect="1" noChangeArrowheads="1"/>
          </p:cNvPicPr>
          <p:nvPr/>
        </p:nvPicPr>
        <p:blipFill>
          <a:blip r:embed="rId8" cstate="print"/>
          <a:srcRect/>
          <a:stretch>
            <a:fillRect/>
          </a:stretch>
        </p:blipFill>
        <p:spPr bwMode="auto">
          <a:xfrm>
            <a:off x="0" y="0"/>
            <a:ext cx="12191999" cy="6858000"/>
          </a:xfrm>
          <a:prstGeom prst="rect">
            <a:avLst/>
          </a:prstGeom>
          <a:noFill/>
        </p:spPr>
      </p:pic>
      <p:sp>
        <p:nvSpPr>
          <p:cNvPr id="2222088" name="WordArt 8"/>
          <p:cNvSpPr>
            <a:spLocks noChangeArrowheads="1" noChangeShapeType="1" noTextEdit="1"/>
          </p:cNvSpPr>
          <p:nvPr/>
        </p:nvSpPr>
        <p:spPr bwMode="auto">
          <a:xfrm>
            <a:off x="4343400" y="6096000"/>
            <a:ext cx="3505200" cy="7620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Matthew 1 &amp; 2</a:t>
            </a:r>
          </a:p>
        </p:txBody>
      </p:sp>
      <p:pic>
        <p:nvPicPr>
          <p:cNvPr id="2222089" name="Picture 9" descr="C:\Documents and Settings\Owner\My Documents\Educational Illustrations\TK001-l.jpg"/>
          <p:cNvPicPr>
            <a:picLocks noChangeAspect="1" noChangeArrowheads="1"/>
          </p:cNvPicPr>
          <p:nvPr/>
        </p:nvPicPr>
        <p:blipFill>
          <a:blip r:embed="rId9" cstate="print"/>
          <a:srcRect/>
          <a:stretch>
            <a:fillRect/>
          </a:stretch>
        </p:blipFill>
        <p:spPr bwMode="auto">
          <a:xfrm>
            <a:off x="-77002" y="0"/>
            <a:ext cx="12269001" cy="6858000"/>
          </a:xfrm>
          <a:prstGeom prst="rect">
            <a:avLst/>
          </a:prstGeom>
          <a:noFill/>
        </p:spPr>
      </p:pic>
      <p:sp>
        <p:nvSpPr>
          <p:cNvPr id="2222090" name="WordArt 10" descr="Paper bag"/>
          <p:cNvSpPr>
            <a:spLocks noChangeArrowheads="1" noChangeShapeType="1" noTextEdit="1"/>
          </p:cNvSpPr>
          <p:nvPr/>
        </p:nvSpPr>
        <p:spPr bwMode="auto">
          <a:xfrm>
            <a:off x="4610100" y="2643189"/>
            <a:ext cx="2971800" cy="15716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10"/>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Gift For King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10"/>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Gift For Priest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10"/>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Gift For Prophet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2222083"/>
                                        </p:tgtEl>
                                        <p:attrNameLst>
                                          <p:attrName>style.visibility</p:attrName>
                                        </p:attrNameLst>
                                      </p:cBhvr>
                                      <p:to>
                                        <p:strVal val="visible"/>
                                      </p:to>
                                    </p:set>
                                    <p:anim calcmode="lin" valueType="num">
                                      <p:cBhvr>
                                        <p:cTn id="7" dur="5000" fill="hold"/>
                                        <p:tgtEl>
                                          <p:spTgt spid="2222083"/>
                                        </p:tgtEl>
                                        <p:attrNameLst>
                                          <p:attrName>ppt_w</p:attrName>
                                        </p:attrNameLst>
                                      </p:cBhvr>
                                      <p:tavLst>
                                        <p:tav tm="0" fmla="#ppt_w*sin(2.5*pi*$)">
                                          <p:val>
                                            <p:fltVal val="0"/>
                                          </p:val>
                                        </p:tav>
                                        <p:tav tm="100000">
                                          <p:val>
                                            <p:fltVal val="1"/>
                                          </p:val>
                                        </p:tav>
                                      </p:tavLst>
                                    </p:anim>
                                    <p:anim calcmode="lin" valueType="num">
                                      <p:cBhvr>
                                        <p:cTn id="8" dur="5000" fill="hold"/>
                                        <p:tgtEl>
                                          <p:spTgt spid="222208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2222084"/>
                                        </p:tgtEl>
                                        <p:attrNameLst>
                                          <p:attrName>style.visibility</p:attrName>
                                        </p:attrNameLst>
                                      </p:cBhvr>
                                      <p:to>
                                        <p:strVal val="visible"/>
                                      </p:to>
                                    </p:set>
                                    <p:anim calcmode="lin" valueType="num">
                                      <p:cBhvr>
                                        <p:cTn id="13" dur="5000" fill="hold"/>
                                        <p:tgtEl>
                                          <p:spTgt spid="2222084"/>
                                        </p:tgtEl>
                                        <p:attrNameLst>
                                          <p:attrName>ppt_w</p:attrName>
                                        </p:attrNameLst>
                                      </p:cBhvr>
                                      <p:tavLst>
                                        <p:tav tm="0" fmla="#ppt_w*sin(2.5*pi*$)">
                                          <p:val>
                                            <p:fltVal val="0"/>
                                          </p:val>
                                        </p:tav>
                                        <p:tav tm="100000">
                                          <p:val>
                                            <p:fltVal val="1"/>
                                          </p:val>
                                        </p:tav>
                                      </p:tavLst>
                                    </p:anim>
                                    <p:anim calcmode="lin" valueType="num">
                                      <p:cBhvr>
                                        <p:cTn id="14" dur="5000" fill="hold"/>
                                        <p:tgtEl>
                                          <p:spTgt spid="222208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nodeType="clickEffect">
                                  <p:stCondLst>
                                    <p:cond delay="0"/>
                                  </p:stCondLst>
                                  <p:childTnLst>
                                    <p:set>
                                      <p:cBhvr>
                                        <p:cTn id="18" dur="1" fill="hold">
                                          <p:stCondLst>
                                            <p:cond delay="0"/>
                                          </p:stCondLst>
                                        </p:cTn>
                                        <p:tgtEl>
                                          <p:spTgt spid="2222085"/>
                                        </p:tgtEl>
                                        <p:attrNameLst>
                                          <p:attrName>style.visibility</p:attrName>
                                        </p:attrNameLst>
                                      </p:cBhvr>
                                      <p:to>
                                        <p:strVal val="visible"/>
                                      </p:to>
                                    </p:set>
                                    <p:anim calcmode="lin" valueType="num">
                                      <p:cBhvr>
                                        <p:cTn id="19" dur="5000" fill="hold"/>
                                        <p:tgtEl>
                                          <p:spTgt spid="2222085"/>
                                        </p:tgtEl>
                                        <p:attrNameLst>
                                          <p:attrName>ppt_w</p:attrName>
                                        </p:attrNameLst>
                                      </p:cBhvr>
                                      <p:tavLst>
                                        <p:tav tm="0" fmla="#ppt_w*sin(2.5*pi*$)">
                                          <p:val>
                                            <p:fltVal val="0"/>
                                          </p:val>
                                        </p:tav>
                                        <p:tav tm="100000">
                                          <p:val>
                                            <p:fltVal val="1"/>
                                          </p:val>
                                        </p:tav>
                                      </p:tavLst>
                                    </p:anim>
                                    <p:anim calcmode="lin" valueType="num">
                                      <p:cBhvr>
                                        <p:cTn id="20" dur="5000" fill="hold"/>
                                        <p:tgtEl>
                                          <p:spTgt spid="222208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nodeType="clickEffect">
                                  <p:stCondLst>
                                    <p:cond delay="0"/>
                                  </p:stCondLst>
                                  <p:childTnLst>
                                    <p:set>
                                      <p:cBhvr>
                                        <p:cTn id="24" dur="1" fill="hold">
                                          <p:stCondLst>
                                            <p:cond delay="0"/>
                                          </p:stCondLst>
                                        </p:cTn>
                                        <p:tgtEl>
                                          <p:spTgt spid="2222086"/>
                                        </p:tgtEl>
                                        <p:attrNameLst>
                                          <p:attrName>style.visibility</p:attrName>
                                        </p:attrNameLst>
                                      </p:cBhvr>
                                      <p:to>
                                        <p:strVal val="visible"/>
                                      </p:to>
                                    </p:set>
                                    <p:anim calcmode="lin" valueType="num">
                                      <p:cBhvr>
                                        <p:cTn id="25" dur="5000" fill="hold"/>
                                        <p:tgtEl>
                                          <p:spTgt spid="2222086"/>
                                        </p:tgtEl>
                                        <p:attrNameLst>
                                          <p:attrName>ppt_w</p:attrName>
                                        </p:attrNameLst>
                                      </p:cBhvr>
                                      <p:tavLst>
                                        <p:tav tm="0" fmla="#ppt_w*sin(2.5*pi*$)">
                                          <p:val>
                                            <p:fltVal val="0"/>
                                          </p:val>
                                        </p:tav>
                                        <p:tav tm="100000">
                                          <p:val>
                                            <p:fltVal val="1"/>
                                          </p:val>
                                        </p:tav>
                                      </p:tavLst>
                                    </p:anim>
                                    <p:anim calcmode="lin" valueType="num">
                                      <p:cBhvr>
                                        <p:cTn id="26" dur="5000" fill="hold"/>
                                        <p:tgtEl>
                                          <p:spTgt spid="2222086"/>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nodeType="clickEffect">
                                  <p:stCondLst>
                                    <p:cond delay="0"/>
                                  </p:stCondLst>
                                  <p:childTnLst>
                                    <p:set>
                                      <p:cBhvr>
                                        <p:cTn id="30" dur="1" fill="hold">
                                          <p:stCondLst>
                                            <p:cond delay="0"/>
                                          </p:stCondLst>
                                        </p:cTn>
                                        <p:tgtEl>
                                          <p:spTgt spid="2222087"/>
                                        </p:tgtEl>
                                        <p:attrNameLst>
                                          <p:attrName>style.visibility</p:attrName>
                                        </p:attrNameLst>
                                      </p:cBhvr>
                                      <p:to>
                                        <p:strVal val="visible"/>
                                      </p:to>
                                    </p:set>
                                    <p:anim calcmode="lin" valueType="num">
                                      <p:cBhvr>
                                        <p:cTn id="31" dur="5000" fill="hold"/>
                                        <p:tgtEl>
                                          <p:spTgt spid="2222087"/>
                                        </p:tgtEl>
                                        <p:attrNameLst>
                                          <p:attrName>ppt_w</p:attrName>
                                        </p:attrNameLst>
                                      </p:cBhvr>
                                      <p:tavLst>
                                        <p:tav tm="0" fmla="#ppt_w*sin(2.5*pi*$)">
                                          <p:val>
                                            <p:fltVal val="0"/>
                                          </p:val>
                                        </p:tav>
                                        <p:tav tm="100000">
                                          <p:val>
                                            <p:fltVal val="1"/>
                                          </p:val>
                                        </p:tav>
                                      </p:tavLst>
                                    </p:anim>
                                    <p:anim calcmode="lin" valueType="num">
                                      <p:cBhvr>
                                        <p:cTn id="32" dur="5000" fill="hold"/>
                                        <p:tgtEl>
                                          <p:spTgt spid="2222087"/>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nodeType="clickEffect">
                                  <p:stCondLst>
                                    <p:cond delay="0"/>
                                  </p:stCondLst>
                                  <p:childTnLst>
                                    <p:set>
                                      <p:cBhvr>
                                        <p:cTn id="36" dur="1" fill="hold">
                                          <p:stCondLst>
                                            <p:cond delay="0"/>
                                          </p:stCondLst>
                                        </p:cTn>
                                        <p:tgtEl>
                                          <p:spTgt spid="2222089"/>
                                        </p:tgtEl>
                                        <p:attrNameLst>
                                          <p:attrName>style.visibility</p:attrName>
                                        </p:attrNameLst>
                                      </p:cBhvr>
                                      <p:to>
                                        <p:strVal val="visible"/>
                                      </p:to>
                                    </p:set>
                                    <p:anim calcmode="lin" valueType="num">
                                      <p:cBhvr>
                                        <p:cTn id="37" dur="1000" fill="hold"/>
                                        <p:tgtEl>
                                          <p:spTgt spid="2222089"/>
                                        </p:tgtEl>
                                        <p:attrNameLst>
                                          <p:attrName>ppt_w</p:attrName>
                                        </p:attrNameLst>
                                      </p:cBhvr>
                                      <p:tavLst>
                                        <p:tav tm="0">
                                          <p:val>
                                            <p:fltVal val="0"/>
                                          </p:val>
                                        </p:tav>
                                        <p:tav tm="100000">
                                          <p:val>
                                            <p:strVal val="#ppt_w"/>
                                          </p:val>
                                        </p:tav>
                                      </p:tavLst>
                                    </p:anim>
                                    <p:anim calcmode="lin" valueType="num">
                                      <p:cBhvr>
                                        <p:cTn id="38" dur="1000" fill="hold"/>
                                        <p:tgtEl>
                                          <p:spTgt spid="2222089"/>
                                        </p:tgtEl>
                                        <p:attrNameLst>
                                          <p:attrName>ppt_h</p:attrName>
                                        </p:attrNameLst>
                                      </p:cBhvr>
                                      <p:tavLst>
                                        <p:tav tm="0">
                                          <p:val>
                                            <p:fltVal val="0"/>
                                          </p:val>
                                        </p:tav>
                                        <p:tav tm="100000">
                                          <p:val>
                                            <p:strVal val="#ppt_h"/>
                                          </p:val>
                                        </p:tav>
                                      </p:tavLst>
                                    </p:anim>
                                    <p:anim calcmode="lin" valueType="num">
                                      <p:cBhvr>
                                        <p:cTn id="39" dur="1000" fill="hold"/>
                                        <p:tgtEl>
                                          <p:spTgt spid="2222089"/>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22220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32" fill="hold" grpId="0" nodeType="clickEffect">
                                  <p:stCondLst>
                                    <p:cond delay="0"/>
                                  </p:stCondLst>
                                  <p:childTnLst>
                                    <p:set>
                                      <p:cBhvr>
                                        <p:cTn id="44" dur="1" fill="hold">
                                          <p:stCondLst>
                                            <p:cond delay="0"/>
                                          </p:stCondLst>
                                        </p:cTn>
                                        <p:tgtEl>
                                          <p:spTgt spid="2222090"/>
                                        </p:tgtEl>
                                        <p:attrNameLst>
                                          <p:attrName>style.visibility</p:attrName>
                                        </p:attrNameLst>
                                      </p:cBhvr>
                                      <p:to>
                                        <p:strVal val="visible"/>
                                      </p:to>
                                    </p:set>
                                    <p:anim calcmode="lin" valueType="num">
                                      <p:cBhvr>
                                        <p:cTn id="45" dur="500" fill="hold"/>
                                        <p:tgtEl>
                                          <p:spTgt spid="2222090"/>
                                        </p:tgtEl>
                                        <p:attrNameLst>
                                          <p:attrName>ppt_w</p:attrName>
                                        </p:attrNameLst>
                                      </p:cBhvr>
                                      <p:tavLst>
                                        <p:tav tm="0">
                                          <p:val>
                                            <p:strVal val="4*#ppt_w"/>
                                          </p:val>
                                        </p:tav>
                                        <p:tav tm="100000">
                                          <p:val>
                                            <p:strVal val="#ppt_w"/>
                                          </p:val>
                                        </p:tav>
                                      </p:tavLst>
                                    </p:anim>
                                    <p:anim calcmode="lin" valueType="num">
                                      <p:cBhvr>
                                        <p:cTn id="46" dur="500" fill="hold"/>
                                        <p:tgtEl>
                                          <p:spTgt spid="222209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09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826" name="Picture 2" descr="Trinity Diagram"/>
          <p:cNvPicPr>
            <a:picLocks noChangeAspect="1" noChangeArrowheads="1"/>
          </p:cNvPicPr>
          <p:nvPr/>
        </p:nvPicPr>
        <p:blipFill>
          <a:blip r:embed="rId3" cstate="print">
            <a:lum bright="-6000" contrast="40000"/>
          </a:blip>
          <a:srcRect/>
          <a:stretch>
            <a:fillRect/>
          </a:stretch>
        </p:blipFill>
        <p:spPr bwMode="auto">
          <a:xfrm>
            <a:off x="3425826" y="762000"/>
            <a:ext cx="5491163" cy="5486400"/>
          </a:xfrm>
          <a:prstGeom prst="rect">
            <a:avLst/>
          </a:prstGeom>
          <a:noFill/>
          <a:ln w="9525">
            <a:noFill/>
            <a:miter lim="800000"/>
            <a:headEnd/>
            <a:tailEnd/>
          </a:ln>
        </p:spPr>
      </p:pic>
      <p:sp>
        <p:nvSpPr>
          <p:cNvPr id="1741827" name="WordArt 3"/>
          <p:cNvSpPr>
            <a:spLocks noChangeArrowheads="1" noChangeShapeType="1" noTextEdit="1"/>
          </p:cNvSpPr>
          <p:nvPr/>
        </p:nvSpPr>
        <p:spPr bwMode="auto">
          <a:xfrm>
            <a:off x="1847850" y="6096000"/>
            <a:ext cx="84963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The Theoanthropic Debate Begins</a:t>
            </a:r>
          </a:p>
        </p:txBody>
      </p:sp>
      <p:sp>
        <p:nvSpPr>
          <p:cNvPr id="1741828" name="WordArt 4"/>
          <p:cNvSpPr>
            <a:spLocks noChangeArrowheads="1" noChangeShapeType="1" noTextEdit="1"/>
          </p:cNvSpPr>
          <p:nvPr/>
        </p:nvSpPr>
        <p:spPr bwMode="auto">
          <a:xfrm>
            <a:off x="1828800" y="152400"/>
            <a:ext cx="8458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"My Echo, My Shadow,  &amp; Me" ?</a:t>
            </a:r>
          </a:p>
        </p:txBody>
      </p:sp>
      <p:sp>
        <p:nvSpPr>
          <p:cNvPr id="1741829" name="WordArt 5"/>
          <p:cNvSpPr>
            <a:spLocks noChangeArrowheads="1" noChangeShapeType="1" noTextEdit="1"/>
          </p:cNvSpPr>
          <p:nvPr/>
        </p:nvSpPr>
        <p:spPr bwMode="auto">
          <a:xfrm>
            <a:off x="4724400" y="1981200"/>
            <a:ext cx="2971800" cy="2438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effectLst/>
              <a:uLnTx/>
              <a:uFillTx/>
              <a:latin typeface="Arial Black"/>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effectLst/>
                <a:uLnTx/>
                <a:uFillTx/>
                <a:latin typeface="Arial Black"/>
                <a:ea typeface="+mn-ea"/>
                <a:cs typeface="+mn-cs"/>
              </a:rPr>
              <a:t>Words Of Jesus'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effectLst/>
                <a:uLnTx/>
                <a:uFillTx/>
                <a:latin typeface="Arial Black"/>
                <a:ea typeface="+mn-ea"/>
                <a:cs typeface="+mn-cs"/>
              </a:rPr>
              <a:t>Natural Brother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effectLst/>
                <a:uLnTx/>
                <a:uFillTx/>
                <a:latin typeface="Arial Black"/>
                <a:ea typeface="+mn-ea"/>
                <a:cs typeface="+mn-cs"/>
              </a:rPr>
              <a:t>Early </a:t>
            </a:r>
            <a:r>
              <a:rPr kumimoji="0" lang="en-US" sz="3600" b="0" i="0" u="none" strike="noStrike" kern="10" cap="none" spc="0" normalizeH="0" baseline="0" noProof="0" dirty="0" err="1">
                <a:ln w="9525">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effectLst/>
                <a:uLnTx/>
                <a:uFillTx/>
                <a:latin typeface="Arial Black"/>
                <a:ea typeface="+mn-ea"/>
                <a:cs typeface="+mn-cs"/>
              </a:rPr>
              <a:t>Ebionism</a:t>
            </a:r>
            <a:endParaRPr kumimoji="0" lang="en-US" sz="3600" b="0" i="0" u="none" strike="noStrike" kern="10" cap="none" spc="0" normalizeH="0" baseline="0" noProof="0" dirty="0">
              <a:ln w="9525">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effectLst/>
              <a:uLnTx/>
              <a:uFillTx/>
              <a:latin typeface="Arial Black"/>
              <a:ea typeface="+mn-ea"/>
              <a:cs typeface="+mn-cs"/>
            </a:endParaRPr>
          </a:p>
        </p:txBody>
      </p:sp>
      <p:pic>
        <p:nvPicPr>
          <p:cNvPr id="16431105" name="Picture 1"/>
          <p:cNvPicPr>
            <a:picLocks noChangeAspect="1" noChangeArrowheads="1"/>
          </p:cNvPicPr>
          <p:nvPr/>
        </p:nvPicPr>
        <p:blipFill>
          <a:blip r:embed="rId4" cstate="print"/>
          <a:srcRect/>
          <a:stretch>
            <a:fillRect/>
          </a:stretch>
        </p:blipFill>
        <p:spPr bwMode="auto">
          <a:xfrm>
            <a:off x="0" y="1"/>
            <a:ext cx="12192000" cy="6857999"/>
          </a:xfrm>
          <a:prstGeom prst="rect">
            <a:avLst/>
          </a:prstGeom>
          <a:noFill/>
          <a:ln w="9525">
            <a:noFill/>
            <a:miter lim="800000"/>
            <a:headEnd/>
            <a:tailEnd/>
          </a:ln>
        </p:spPr>
      </p:pic>
      <p:sp>
        <p:nvSpPr>
          <p:cNvPr id="7" name="Rectangle 6"/>
          <p:cNvSpPr/>
          <p:nvPr/>
        </p:nvSpPr>
        <p:spPr>
          <a:xfrm>
            <a:off x="-221380" y="1066800"/>
            <a:ext cx="9519384" cy="76944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Calligrapher" pitchFamily="2" charset="0"/>
                <a:ea typeface="+mn-ea"/>
                <a:cs typeface="+mn-cs"/>
              </a:rPr>
              <a:t>Jesus: A Case of Homo </a:t>
            </a:r>
            <a:r>
              <a:rPr kumimoji="0" lang="en-US" sz="4400" b="1" i="0" u="none" strike="noStrike" kern="1200" cap="none" spc="0" normalizeH="0" baseline="0" noProof="0" dirty="0" err="1">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Calligrapher" pitchFamily="2" charset="0"/>
                <a:ea typeface="+mn-ea"/>
                <a:cs typeface="+mn-cs"/>
              </a:rPr>
              <a:t>Superioris</a:t>
            </a:r>
            <a:endParaRPr kumimoji="0" lang="en-US" sz="44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Calligrapher" pitchFamily="2" charset="0"/>
              <a:ea typeface="+mn-ea"/>
              <a:cs typeface="+mn-cs"/>
            </a:endParaRPr>
          </a:p>
        </p:txBody>
      </p:sp>
      <p:sp>
        <p:nvSpPr>
          <p:cNvPr id="8" name="Rectangle 7"/>
          <p:cNvSpPr/>
          <p:nvPr/>
        </p:nvSpPr>
        <p:spPr>
          <a:xfrm>
            <a:off x="5669281" y="2146434"/>
            <a:ext cx="3416968" cy="341632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3500">
                  <a:solidFill>
                    <a:srgbClr val="00CC99">
                      <a:shade val="2500"/>
                      <a:alpha val="6500"/>
                    </a:srgbClr>
                  </a:solidFill>
                  <a:prstDash val="solid"/>
                </a:ln>
                <a:solidFill>
                  <a:srgbClr val="00CC99">
                    <a:tint val="3000"/>
                    <a:alpha val="95000"/>
                  </a:srgbClr>
                </a:solidFill>
                <a:effectLst>
                  <a:innerShdw blurRad="50900" dist="38500" dir="13500000">
                    <a:srgbClr val="000000">
                      <a:alpha val="60000"/>
                    </a:srgbClr>
                  </a:innerShdw>
                </a:effectLst>
                <a:uLnTx/>
                <a:uFillTx/>
                <a:latin typeface="Calligrapher" pitchFamily="2" charset="0"/>
                <a:ea typeface="+mn-ea"/>
                <a:cs typeface="+mn-cs"/>
              </a:rPr>
              <a:t>Telekinesis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3500">
                  <a:solidFill>
                    <a:srgbClr val="00CC99">
                      <a:shade val="2500"/>
                      <a:alpha val="6500"/>
                    </a:srgbClr>
                  </a:solidFill>
                  <a:prstDash val="solid"/>
                </a:ln>
                <a:solidFill>
                  <a:srgbClr val="00CC99">
                    <a:tint val="3000"/>
                    <a:alpha val="95000"/>
                  </a:srgbClr>
                </a:solidFill>
                <a:effectLst>
                  <a:innerShdw blurRad="50900" dist="38500" dir="13500000">
                    <a:srgbClr val="000000">
                      <a:alpha val="60000"/>
                    </a:srgbClr>
                  </a:innerShdw>
                </a:effectLst>
                <a:uLnTx/>
                <a:uFillTx/>
                <a:latin typeface="Calligrapher" pitchFamily="2" charset="0"/>
                <a:ea typeface="+mn-ea"/>
                <a:cs typeface="+mn-cs"/>
              </a:rPr>
              <a:t>Levitation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3500">
                  <a:solidFill>
                    <a:srgbClr val="00CC99">
                      <a:shade val="2500"/>
                      <a:alpha val="6500"/>
                    </a:srgbClr>
                  </a:solidFill>
                  <a:prstDash val="solid"/>
                </a:ln>
                <a:solidFill>
                  <a:srgbClr val="00CC99">
                    <a:tint val="3000"/>
                    <a:alpha val="95000"/>
                  </a:srgbClr>
                </a:solidFill>
                <a:effectLst>
                  <a:innerShdw blurRad="50900" dist="38500" dir="13500000">
                    <a:srgbClr val="000000">
                      <a:alpha val="60000"/>
                    </a:srgbClr>
                  </a:innerShdw>
                </a:effectLst>
                <a:uLnTx/>
                <a:uFillTx/>
                <a:latin typeface="Calligrapher" pitchFamily="2" charset="0"/>
                <a:ea typeface="+mn-ea"/>
                <a:cs typeface="+mn-cs"/>
              </a:rPr>
              <a:t>Telepathy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3500">
                  <a:solidFill>
                    <a:srgbClr val="00CC99">
                      <a:shade val="2500"/>
                      <a:alpha val="6500"/>
                    </a:srgbClr>
                  </a:solidFill>
                  <a:prstDash val="solid"/>
                </a:ln>
                <a:solidFill>
                  <a:srgbClr val="00CC99">
                    <a:tint val="3000"/>
                    <a:alpha val="95000"/>
                  </a:srgbClr>
                </a:solidFill>
                <a:effectLst>
                  <a:innerShdw blurRad="50900" dist="38500" dir="13500000">
                    <a:srgbClr val="000000">
                      <a:alpha val="60000"/>
                    </a:srgbClr>
                  </a:innerShdw>
                </a:effectLst>
                <a:uLnTx/>
                <a:uFillTx/>
                <a:latin typeface="Calligrapher" pitchFamily="2" charset="0"/>
                <a:ea typeface="+mn-ea"/>
                <a:cs typeface="+mn-cs"/>
              </a:rPr>
              <a:t>Healing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741828"/>
                                        </p:tgtEl>
                                        <p:attrNameLst>
                                          <p:attrName>style.visibility</p:attrName>
                                        </p:attrNameLst>
                                      </p:cBhvr>
                                      <p:to>
                                        <p:strVal val="visible"/>
                                      </p:to>
                                    </p:set>
                                    <p:anim calcmode="lin" valueType="num">
                                      <p:cBhvr>
                                        <p:cTn id="7" dur="1000" fill="hold"/>
                                        <p:tgtEl>
                                          <p:spTgt spid="1741828"/>
                                        </p:tgtEl>
                                        <p:attrNameLst>
                                          <p:attrName>ppt_w</p:attrName>
                                        </p:attrNameLst>
                                      </p:cBhvr>
                                      <p:tavLst>
                                        <p:tav tm="0">
                                          <p:val>
                                            <p:fltVal val="0"/>
                                          </p:val>
                                        </p:tav>
                                        <p:tav tm="100000">
                                          <p:val>
                                            <p:strVal val="#ppt_w"/>
                                          </p:val>
                                        </p:tav>
                                      </p:tavLst>
                                    </p:anim>
                                    <p:anim calcmode="lin" valueType="num">
                                      <p:cBhvr>
                                        <p:cTn id="8" dur="1000" fill="hold"/>
                                        <p:tgtEl>
                                          <p:spTgt spid="1741828"/>
                                        </p:tgtEl>
                                        <p:attrNameLst>
                                          <p:attrName>ppt_h</p:attrName>
                                        </p:attrNameLst>
                                      </p:cBhvr>
                                      <p:tavLst>
                                        <p:tav tm="0">
                                          <p:val>
                                            <p:fltVal val="0"/>
                                          </p:val>
                                        </p:tav>
                                        <p:tav tm="100000">
                                          <p:val>
                                            <p:strVal val="#ppt_h"/>
                                          </p:val>
                                        </p:tav>
                                      </p:tavLst>
                                    </p:anim>
                                    <p:anim calcmode="lin" valueType="num">
                                      <p:cBhvr>
                                        <p:cTn id="9" dur="1000" fill="hold"/>
                                        <p:tgtEl>
                                          <p:spTgt spid="17418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418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1741826"/>
                                        </p:tgtEl>
                                        <p:attrNameLst>
                                          <p:attrName>style.visibility</p:attrName>
                                        </p:attrNameLst>
                                      </p:cBhvr>
                                      <p:to>
                                        <p:strVal val="visible"/>
                                      </p:to>
                                    </p:set>
                                    <p:anim calcmode="lin" valueType="num">
                                      <p:cBhvr>
                                        <p:cTn id="15" dur="5000" fill="hold"/>
                                        <p:tgtEl>
                                          <p:spTgt spid="1741826"/>
                                        </p:tgtEl>
                                        <p:attrNameLst>
                                          <p:attrName>ppt_w</p:attrName>
                                        </p:attrNameLst>
                                      </p:cBhvr>
                                      <p:tavLst>
                                        <p:tav tm="0" fmla="#ppt_w*sin(2.5*pi*$)">
                                          <p:val>
                                            <p:fltVal val="0"/>
                                          </p:val>
                                        </p:tav>
                                        <p:tav tm="100000">
                                          <p:val>
                                            <p:fltVal val="1"/>
                                          </p:val>
                                        </p:tav>
                                      </p:tavLst>
                                    </p:anim>
                                    <p:anim calcmode="lin" valueType="num">
                                      <p:cBhvr>
                                        <p:cTn id="16" dur="5000" fill="hold"/>
                                        <p:tgtEl>
                                          <p:spTgt spid="174182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741827"/>
                                        </p:tgtEl>
                                        <p:attrNameLst>
                                          <p:attrName>style.visibility</p:attrName>
                                        </p:attrNameLst>
                                      </p:cBhvr>
                                      <p:to>
                                        <p:strVal val="visible"/>
                                      </p:to>
                                    </p:set>
                                    <p:anim calcmode="lin" valueType="num">
                                      <p:cBhvr>
                                        <p:cTn id="21" dur="500" fill="hold"/>
                                        <p:tgtEl>
                                          <p:spTgt spid="1741827"/>
                                        </p:tgtEl>
                                        <p:attrNameLst>
                                          <p:attrName>ppt_w</p:attrName>
                                        </p:attrNameLst>
                                      </p:cBhvr>
                                      <p:tavLst>
                                        <p:tav tm="0">
                                          <p:val>
                                            <p:fltVal val="0"/>
                                          </p:val>
                                        </p:tav>
                                        <p:tav tm="100000">
                                          <p:val>
                                            <p:strVal val="#ppt_w"/>
                                          </p:val>
                                        </p:tav>
                                      </p:tavLst>
                                    </p:anim>
                                    <p:anim calcmode="lin" valueType="num">
                                      <p:cBhvr>
                                        <p:cTn id="22" dur="500" fill="hold"/>
                                        <p:tgtEl>
                                          <p:spTgt spid="1741827"/>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741829"/>
                                        </p:tgtEl>
                                        <p:attrNameLst>
                                          <p:attrName>style.visibility</p:attrName>
                                        </p:attrNameLst>
                                      </p:cBhvr>
                                      <p:to>
                                        <p:strVal val="visible"/>
                                      </p:to>
                                    </p:set>
                                    <p:animEffect transition="in" filter="dissolve">
                                      <p:cBhvr>
                                        <p:cTn id="27" dur="500"/>
                                        <p:tgtEl>
                                          <p:spTgt spid="1741829"/>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 fill="hold">
                                          <p:stCondLst>
                                            <p:cond delay="0"/>
                                          </p:stCondLst>
                                        </p:cTn>
                                        <p:tgtEl>
                                          <p:spTgt spid="16431105"/>
                                        </p:tgtEl>
                                        <p:attrNameLst>
                                          <p:attrName>style.visibility</p:attrName>
                                        </p:attrNameLst>
                                      </p:cBhvr>
                                      <p:to>
                                        <p:strVal val="visible"/>
                                      </p:to>
                                    </p:set>
                                    <p:animEffect transition="in" filter="plus(in)">
                                      <p:cBhvr>
                                        <p:cTn id="32" dur="2000"/>
                                        <p:tgtEl>
                                          <p:spTgt spid="16431105"/>
                                        </p:tgtEl>
                                      </p:cBhvr>
                                    </p:animEffect>
                                  </p:childTnLst>
                                </p:cTn>
                              </p:par>
                            </p:childTnLst>
                          </p:cTn>
                        </p:par>
                      </p:childTnLst>
                    </p:cTn>
                  </p:par>
                  <p:par>
                    <p:cTn id="33" fill="hold">
                      <p:stCondLst>
                        <p:cond delay="indefinite"/>
                      </p:stCondLst>
                      <p:childTnLst>
                        <p:par>
                          <p:cTn id="34" fill="hold">
                            <p:stCondLst>
                              <p:cond delay="0"/>
                            </p:stCondLst>
                            <p:childTnLst>
                              <p:par>
                                <p:cTn id="35" presetID="3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from="(-#ppt_w/2)" to="(#ppt_x)" calcmode="lin" valueType="num">
                                      <p:cBhvr>
                                        <p:cTn id="37" dur="600" fill="hold">
                                          <p:stCondLst>
                                            <p:cond delay="0"/>
                                          </p:stCondLst>
                                        </p:cTn>
                                        <p:tgtEl>
                                          <p:spTgt spid="7"/>
                                        </p:tgtEl>
                                        <p:attrNameLst>
                                          <p:attrName>ppt_x</p:attrName>
                                        </p:attrNameLst>
                                      </p:cBhvr>
                                    </p:anim>
                                    <p:anim from="0" to="-1.0" calcmode="lin" valueType="num">
                                      <p:cBhvr>
                                        <p:cTn id="38" dur="200" decel="50000" autoRev="1" fill="hold">
                                          <p:stCondLst>
                                            <p:cond delay="600"/>
                                          </p:stCondLst>
                                        </p:cTn>
                                        <p:tgtEl>
                                          <p:spTgt spid="7"/>
                                        </p:tgtEl>
                                        <p:attrNameLst>
                                          <p:attrName>xshear</p:attrName>
                                        </p:attrNameLst>
                                      </p:cBhvr>
                                    </p:anim>
                                    <p:animScale>
                                      <p:cBhvr>
                                        <p:cTn id="39" dur="200" decel="100000" autoRev="1" fill="hold">
                                          <p:stCondLst>
                                            <p:cond delay="600"/>
                                          </p:stCondLst>
                                        </p:cTn>
                                        <p:tgtEl>
                                          <p:spTgt spid="7"/>
                                        </p:tgtEl>
                                      </p:cBhvr>
                                      <p:from x="100000" y="100000"/>
                                      <p:to x="80000" y="100000"/>
                                    </p:animScale>
                                    <p:anim by="(#ppt_h/3+#ppt_w*0.1)" calcmode="lin" valueType="num">
                                      <p:cBhvr additive="sum">
                                        <p:cTn id="40" dur="200" decel="100000" autoRev="1" fill="hold">
                                          <p:stCondLst>
                                            <p:cond delay="600"/>
                                          </p:stCondLst>
                                        </p:cTn>
                                        <p:tgtEl>
                                          <p:spTgt spid="7"/>
                                        </p:tgtEl>
                                        <p:attrNameLst>
                                          <p:attrName>ppt_x</p:attrName>
                                        </p:attrNameLst>
                                      </p:cBhvr>
                                    </p:anim>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iterate type="lt">
                                    <p:tmPct val="5000"/>
                                  </p:iterate>
                                  <p:childTnLst>
                                    <p:set>
                                      <p:cBhvr>
                                        <p:cTn id="44" dur="1" fill="hold">
                                          <p:stCondLst>
                                            <p:cond delay="0"/>
                                          </p:stCondLst>
                                        </p:cTn>
                                        <p:tgtEl>
                                          <p:spTgt spid="8">
                                            <p:txEl>
                                              <p:pRg st="0" end="0"/>
                                            </p:txEl>
                                          </p:spTgt>
                                        </p:tgtEl>
                                        <p:attrNameLst>
                                          <p:attrName>style.visibility</p:attrName>
                                        </p:attrNameLst>
                                      </p:cBhvr>
                                      <p:to>
                                        <p:strVal val="visible"/>
                                      </p:to>
                                    </p:set>
                                    <p:anim calcmode="lin" valueType="num">
                                      <p:cBhvr>
                                        <p:cTn id="45"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6"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47"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48" dur="1000"/>
                                        <p:tgtEl>
                                          <p:spTgt spid="8">
                                            <p:txEl>
                                              <p:pRg st="0" end="0"/>
                                            </p:txEl>
                                          </p:spTgt>
                                        </p:tgtEl>
                                      </p:cBhvr>
                                    </p:animEffect>
                                  </p:childTnLst>
                                </p:cTn>
                              </p:par>
                              <p:par>
                                <p:cTn id="49" presetID="31" presetClass="entr" presetSubtype="0" fill="hold" nodeType="withEffect">
                                  <p:stCondLst>
                                    <p:cond delay="0"/>
                                  </p:stCondLst>
                                  <p:iterate type="lt">
                                    <p:tmPct val="5000"/>
                                  </p:iterate>
                                  <p:childTnLst>
                                    <p:set>
                                      <p:cBhvr>
                                        <p:cTn id="50" dur="1" fill="hold">
                                          <p:stCondLst>
                                            <p:cond delay="0"/>
                                          </p:stCondLst>
                                        </p:cTn>
                                        <p:tgtEl>
                                          <p:spTgt spid="8">
                                            <p:txEl>
                                              <p:pRg st="1" end="1"/>
                                            </p:txEl>
                                          </p:spTgt>
                                        </p:tgtEl>
                                        <p:attrNameLst>
                                          <p:attrName>style.visibility</p:attrName>
                                        </p:attrNameLst>
                                      </p:cBhvr>
                                      <p:to>
                                        <p:strVal val="visible"/>
                                      </p:to>
                                    </p:set>
                                    <p:anim calcmode="lin" valueType="num">
                                      <p:cBhvr>
                                        <p:cTn id="51"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52"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53"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54" dur="1000"/>
                                        <p:tgtEl>
                                          <p:spTgt spid="8">
                                            <p:txEl>
                                              <p:pRg st="1" end="1"/>
                                            </p:txEl>
                                          </p:spTgt>
                                        </p:tgtEl>
                                      </p:cBhvr>
                                    </p:animEffect>
                                  </p:childTnLst>
                                </p:cTn>
                              </p:par>
                              <p:par>
                                <p:cTn id="55" presetID="31" presetClass="entr" presetSubtype="0" fill="hold" nodeType="withEffect">
                                  <p:stCondLst>
                                    <p:cond delay="0"/>
                                  </p:stCondLst>
                                  <p:iterate type="lt">
                                    <p:tmPct val="5000"/>
                                  </p:iterate>
                                  <p:childTnLst>
                                    <p:set>
                                      <p:cBhvr>
                                        <p:cTn id="56" dur="1" fill="hold">
                                          <p:stCondLst>
                                            <p:cond delay="0"/>
                                          </p:stCondLst>
                                        </p:cTn>
                                        <p:tgtEl>
                                          <p:spTgt spid="8">
                                            <p:txEl>
                                              <p:pRg st="2" end="2"/>
                                            </p:txEl>
                                          </p:spTgt>
                                        </p:tgtEl>
                                        <p:attrNameLst>
                                          <p:attrName>style.visibility</p:attrName>
                                        </p:attrNameLst>
                                      </p:cBhvr>
                                      <p:to>
                                        <p:strVal val="visible"/>
                                      </p:to>
                                    </p:set>
                                    <p:anim calcmode="lin" valueType="num">
                                      <p:cBhvr>
                                        <p:cTn id="57"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58"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59" dur="1000" fill="hold"/>
                                        <p:tgtEl>
                                          <p:spTgt spid="8">
                                            <p:txEl>
                                              <p:pRg st="2" end="2"/>
                                            </p:txEl>
                                          </p:spTgt>
                                        </p:tgtEl>
                                        <p:attrNameLst>
                                          <p:attrName>style.rotation</p:attrName>
                                        </p:attrNameLst>
                                      </p:cBhvr>
                                      <p:tavLst>
                                        <p:tav tm="0">
                                          <p:val>
                                            <p:fltVal val="90"/>
                                          </p:val>
                                        </p:tav>
                                        <p:tav tm="100000">
                                          <p:val>
                                            <p:fltVal val="0"/>
                                          </p:val>
                                        </p:tav>
                                      </p:tavLst>
                                    </p:anim>
                                    <p:animEffect transition="in" filter="fade">
                                      <p:cBhvr>
                                        <p:cTn id="60" dur="1000"/>
                                        <p:tgtEl>
                                          <p:spTgt spid="8">
                                            <p:txEl>
                                              <p:pRg st="2" end="2"/>
                                            </p:txEl>
                                          </p:spTgt>
                                        </p:tgtEl>
                                      </p:cBhvr>
                                    </p:animEffect>
                                  </p:childTnLst>
                                </p:cTn>
                              </p:par>
                              <p:par>
                                <p:cTn id="61" presetID="31" presetClass="entr" presetSubtype="0" fill="hold" nodeType="withEffect">
                                  <p:stCondLst>
                                    <p:cond delay="0"/>
                                  </p:stCondLst>
                                  <p:iterate type="lt">
                                    <p:tmPct val="5000"/>
                                  </p:iterate>
                                  <p:childTnLst>
                                    <p:set>
                                      <p:cBhvr>
                                        <p:cTn id="62" dur="1" fill="hold">
                                          <p:stCondLst>
                                            <p:cond delay="0"/>
                                          </p:stCondLst>
                                        </p:cTn>
                                        <p:tgtEl>
                                          <p:spTgt spid="8">
                                            <p:txEl>
                                              <p:pRg st="3" end="3"/>
                                            </p:txEl>
                                          </p:spTgt>
                                        </p:tgtEl>
                                        <p:attrNameLst>
                                          <p:attrName>style.visibility</p:attrName>
                                        </p:attrNameLst>
                                      </p:cBhvr>
                                      <p:to>
                                        <p:strVal val="visible"/>
                                      </p:to>
                                    </p:set>
                                    <p:anim calcmode="lin" valueType="num">
                                      <p:cBhvr>
                                        <p:cTn id="63"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64"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65" dur="1000" fill="hold"/>
                                        <p:tgtEl>
                                          <p:spTgt spid="8">
                                            <p:txEl>
                                              <p:pRg st="3" end="3"/>
                                            </p:txEl>
                                          </p:spTgt>
                                        </p:tgtEl>
                                        <p:attrNameLst>
                                          <p:attrName>style.rotation</p:attrName>
                                        </p:attrNameLst>
                                      </p:cBhvr>
                                      <p:tavLst>
                                        <p:tav tm="0">
                                          <p:val>
                                            <p:fltVal val="90"/>
                                          </p:val>
                                        </p:tav>
                                        <p:tav tm="100000">
                                          <p:val>
                                            <p:fltVal val="0"/>
                                          </p:val>
                                        </p:tav>
                                      </p:tavLst>
                                    </p:anim>
                                    <p:animEffect transition="in" filter="fade">
                                      <p:cBhvr>
                                        <p:cTn id="66"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27" grpId="0" animBg="1"/>
      <p:bldP spid="1741828" grpId="0" animBg="1"/>
      <p:bldP spid="1741829" grpId="0" animBg="1"/>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72514" name="Rectangle 2"/>
          <p:cNvSpPr>
            <a:spLocks noGrp="1" noChangeArrowheads="1"/>
          </p:cNvSpPr>
          <p:nvPr>
            <p:ph type="title"/>
          </p:nvPr>
        </p:nvSpPr>
        <p:spPr/>
        <p:txBody>
          <a:bodyPr/>
          <a:lstStyle/>
          <a:p>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70" name="Picture 2" descr="Trinity Diagram"/>
          <p:cNvPicPr>
            <a:picLocks noChangeAspect="1" noChangeArrowheads="1"/>
          </p:cNvPicPr>
          <p:nvPr/>
        </p:nvPicPr>
        <p:blipFill>
          <a:blip r:embed="rId3" cstate="print">
            <a:lum bright="-6000" contrast="40000"/>
          </a:blip>
          <a:srcRect/>
          <a:stretch>
            <a:fillRect/>
          </a:stretch>
        </p:blipFill>
        <p:spPr bwMode="auto">
          <a:xfrm>
            <a:off x="3425826" y="762000"/>
            <a:ext cx="5491163" cy="5486400"/>
          </a:xfrm>
          <a:prstGeom prst="rect">
            <a:avLst/>
          </a:prstGeom>
          <a:noFill/>
          <a:ln w="9525">
            <a:noFill/>
            <a:miter lim="800000"/>
            <a:headEnd/>
            <a:tailEnd/>
          </a:ln>
        </p:spPr>
      </p:pic>
      <p:sp>
        <p:nvSpPr>
          <p:cNvPr id="672771" name="WordArt 3"/>
          <p:cNvSpPr>
            <a:spLocks noChangeArrowheads="1" noChangeShapeType="1" noTextEdit="1"/>
          </p:cNvSpPr>
          <p:nvPr/>
        </p:nvSpPr>
        <p:spPr bwMode="auto">
          <a:xfrm>
            <a:off x="1847850" y="6096000"/>
            <a:ext cx="84963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The Theoanthropic Debate Begins</a:t>
            </a:r>
          </a:p>
        </p:txBody>
      </p:sp>
      <p:sp>
        <p:nvSpPr>
          <p:cNvPr id="672772" name="WordArt 4"/>
          <p:cNvSpPr>
            <a:spLocks noChangeArrowheads="1" noChangeShapeType="1" noTextEdit="1"/>
          </p:cNvSpPr>
          <p:nvPr/>
        </p:nvSpPr>
        <p:spPr bwMode="auto">
          <a:xfrm>
            <a:off x="1828800" y="152400"/>
            <a:ext cx="8458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"My Echo, My Shadow,  &amp; Me" ?</a:t>
            </a:r>
          </a:p>
        </p:txBody>
      </p:sp>
      <p:sp>
        <p:nvSpPr>
          <p:cNvPr id="672773" name="WordArt 5"/>
          <p:cNvSpPr>
            <a:spLocks noChangeArrowheads="1" noChangeShapeType="1" noTextEdit="1"/>
          </p:cNvSpPr>
          <p:nvPr/>
        </p:nvSpPr>
        <p:spPr bwMode="auto">
          <a:xfrm>
            <a:off x="4639377" y="2897204"/>
            <a:ext cx="3128210" cy="1347538"/>
          </a:xfrm>
          <a:prstGeom prst="rect">
            <a:avLst/>
          </a:prstGeom>
        </p:spPr>
        <p:txBody>
          <a:bodyPr wrap="none" fromWordArt="1">
            <a:prstTxWarp prst="textPlain">
              <a:avLst>
                <a:gd name="adj" fmla="val 50752"/>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effectLst/>
                <a:uLnTx/>
                <a:uFillTx/>
                <a:latin typeface="Arial Black"/>
                <a:ea typeface="+mn-ea"/>
                <a:cs typeface="+mn-cs"/>
              </a:rPr>
              <a:t>MARCIONITE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effectLst/>
                <a:uLnTx/>
                <a:uFillTx/>
                <a:latin typeface="Arial Black"/>
                <a:ea typeface="+mn-ea"/>
                <a:cs typeface="+mn-cs"/>
              </a:rPr>
              <a:t>DOCETISM</a:t>
            </a:r>
          </a:p>
        </p:txBody>
      </p:sp>
      <p:sp>
        <p:nvSpPr>
          <p:cNvPr id="672774" name="Comment 6"/>
          <p:cNvSpPr>
            <a:spLocks noChangeArrowheads="1"/>
          </p:cNvSpPr>
          <p:nvPr/>
        </p:nvSpPr>
        <p:spPr bwMode="auto">
          <a:xfrm>
            <a:off x="1539876" y="-914400"/>
            <a:ext cx="5699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“Docet” – from the Greek term “to seem” or “to appear”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72772"/>
                                        </p:tgtEl>
                                        <p:attrNameLst>
                                          <p:attrName>style.visibility</p:attrName>
                                        </p:attrNameLst>
                                      </p:cBhvr>
                                      <p:to>
                                        <p:strVal val="visible"/>
                                      </p:to>
                                    </p:set>
                                    <p:anim calcmode="lin" valueType="num">
                                      <p:cBhvr>
                                        <p:cTn id="7" dur="1000" fill="hold"/>
                                        <p:tgtEl>
                                          <p:spTgt spid="672772"/>
                                        </p:tgtEl>
                                        <p:attrNameLst>
                                          <p:attrName>ppt_w</p:attrName>
                                        </p:attrNameLst>
                                      </p:cBhvr>
                                      <p:tavLst>
                                        <p:tav tm="0">
                                          <p:val>
                                            <p:fltVal val="0"/>
                                          </p:val>
                                        </p:tav>
                                        <p:tav tm="100000">
                                          <p:val>
                                            <p:strVal val="#ppt_w"/>
                                          </p:val>
                                        </p:tav>
                                      </p:tavLst>
                                    </p:anim>
                                    <p:anim calcmode="lin" valueType="num">
                                      <p:cBhvr>
                                        <p:cTn id="8" dur="1000" fill="hold"/>
                                        <p:tgtEl>
                                          <p:spTgt spid="672772"/>
                                        </p:tgtEl>
                                        <p:attrNameLst>
                                          <p:attrName>ppt_h</p:attrName>
                                        </p:attrNameLst>
                                      </p:cBhvr>
                                      <p:tavLst>
                                        <p:tav tm="0">
                                          <p:val>
                                            <p:fltVal val="0"/>
                                          </p:val>
                                        </p:tav>
                                        <p:tav tm="100000">
                                          <p:val>
                                            <p:strVal val="#ppt_h"/>
                                          </p:val>
                                        </p:tav>
                                      </p:tavLst>
                                    </p:anim>
                                    <p:anim calcmode="lin" valueType="num">
                                      <p:cBhvr>
                                        <p:cTn id="9" dur="1000" fill="hold"/>
                                        <p:tgtEl>
                                          <p:spTgt spid="67277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7277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672770"/>
                                        </p:tgtEl>
                                        <p:attrNameLst>
                                          <p:attrName>style.visibility</p:attrName>
                                        </p:attrNameLst>
                                      </p:cBhvr>
                                      <p:to>
                                        <p:strVal val="visible"/>
                                      </p:to>
                                    </p:set>
                                    <p:anim calcmode="lin" valueType="num">
                                      <p:cBhvr>
                                        <p:cTn id="15" dur="5000" fill="hold"/>
                                        <p:tgtEl>
                                          <p:spTgt spid="672770"/>
                                        </p:tgtEl>
                                        <p:attrNameLst>
                                          <p:attrName>ppt_w</p:attrName>
                                        </p:attrNameLst>
                                      </p:cBhvr>
                                      <p:tavLst>
                                        <p:tav tm="0" fmla="#ppt_w*sin(2.5*pi*$)">
                                          <p:val>
                                            <p:fltVal val="0"/>
                                          </p:val>
                                        </p:tav>
                                        <p:tav tm="100000">
                                          <p:val>
                                            <p:fltVal val="1"/>
                                          </p:val>
                                        </p:tav>
                                      </p:tavLst>
                                    </p:anim>
                                    <p:anim calcmode="lin" valueType="num">
                                      <p:cBhvr>
                                        <p:cTn id="16" dur="5000" fill="hold"/>
                                        <p:tgtEl>
                                          <p:spTgt spid="672770"/>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672771"/>
                                        </p:tgtEl>
                                        <p:attrNameLst>
                                          <p:attrName>style.visibility</p:attrName>
                                        </p:attrNameLst>
                                      </p:cBhvr>
                                      <p:to>
                                        <p:strVal val="visible"/>
                                      </p:to>
                                    </p:set>
                                    <p:anim calcmode="lin" valueType="num">
                                      <p:cBhvr>
                                        <p:cTn id="21" dur="500" fill="hold"/>
                                        <p:tgtEl>
                                          <p:spTgt spid="672771"/>
                                        </p:tgtEl>
                                        <p:attrNameLst>
                                          <p:attrName>ppt_w</p:attrName>
                                        </p:attrNameLst>
                                      </p:cBhvr>
                                      <p:tavLst>
                                        <p:tav tm="0">
                                          <p:val>
                                            <p:fltVal val="0"/>
                                          </p:val>
                                        </p:tav>
                                        <p:tav tm="100000">
                                          <p:val>
                                            <p:strVal val="#ppt_w"/>
                                          </p:val>
                                        </p:tav>
                                      </p:tavLst>
                                    </p:anim>
                                    <p:anim calcmode="lin" valueType="num">
                                      <p:cBhvr>
                                        <p:cTn id="22" dur="500" fill="hold"/>
                                        <p:tgtEl>
                                          <p:spTgt spid="672771"/>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72773"/>
                                        </p:tgtEl>
                                        <p:attrNameLst>
                                          <p:attrName>style.visibility</p:attrName>
                                        </p:attrNameLst>
                                      </p:cBhvr>
                                      <p:to>
                                        <p:strVal val="visible"/>
                                      </p:to>
                                    </p:set>
                                    <p:animEffect transition="in" filter="dissolve">
                                      <p:cBhvr>
                                        <p:cTn id="27" dur="500"/>
                                        <p:tgtEl>
                                          <p:spTgt spid="67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771" grpId="0" animBg="1"/>
      <p:bldP spid="672772" grpId="0" animBg="1"/>
      <p:bldP spid="67277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t>Marcion and Early Gnosticism</a:t>
            </a:r>
          </a:p>
        </p:txBody>
      </p:sp>
      <p:sp>
        <p:nvSpPr>
          <p:cNvPr id="75779" name="Rectangle 3"/>
          <p:cNvSpPr>
            <a:spLocks noGrp="1" noChangeArrowheads="1"/>
          </p:cNvSpPr>
          <p:nvPr>
            <p:ph type="body" idx="1"/>
          </p:nvPr>
        </p:nvSpPr>
        <p:spPr/>
        <p:txBody>
          <a:bodyPr/>
          <a:lstStyle/>
          <a:p>
            <a:r>
              <a:rPr lang="en-US"/>
              <a:t>Marcion was the son of a pastor; he gained great success in the shipping business.</a:t>
            </a:r>
          </a:p>
          <a:p>
            <a:r>
              <a:rPr lang="en-US"/>
              <a:t>In the mid-second century, Marcion developed a theology that mingled a negative view of the physical world with a heretical understanding of the Christian tradition.</a:t>
            </a:r>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Marcion and Early Gnosticism</a:t>
            </a:r>
          </a:p>
        </p:txBody>
      </p:sp>
      <p:sp>
        <p:nvSpPr>
          <p:cNvPr id="77827" name="Rectangle 3"/>
          <p:cNvSpPr>
            <a:spLocks noGrp="1" noChangeArrowheads="1"/>
          </p:cNvSpPr>
          <p:nvPr>
            <p:ph type="body" idx="1"/>
          </p:nvPr>
        </p:nvSpPr>
        <p:spPr/>
        <p:txBody>
          <a:bodyPr/>
          <a:lstStyle/>
          <a:p>
            <a:r>
              <a:rPr lang="en-US"/>
              <a:t>When he refused to repent, Marcion was excluded from fellowship in his father’s church. </a:t>
            </a:r>
          </a:p>
          <a:p>
            <a:r>
              <a:rPr lang="en-US"/>
              <a:t>He fled to Rome where he donated a substantial sum to the church.</a:t>
            </a:r>
          </a:p>
          <a:p>
            <a:r>
              <a:rPr lang="en-US"/>
              <a:t>In Rome, Marcion developed his theology into a full-fledged system that borrowed from Gnostic ways of thinking.</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944898" name="Rectangle 2"/>
          <p:cNvSpPr>
            <a:spLocks noGrp="1" noChangeArrowheads="1"/>
          </p:cNvSpPr>
          <p:nvPr>
            <p:ph type="title"/>
          </p:nvPr>
        </p:nvSpPr>
        <p:spPr>
          <a:xfrm>
            <a:off x="1752600" y="304800"/>
            <a:ext cx="8915400" cy="1143000"/>
          </a:xfrm>
        </p:spPr>
        <p:txBody>
          <a:bodyPr/>
          <a:lstStyle/>
          <a:p>
            <a:r>
              <a:rPr lang="en-US" b="1" u="sng">
                <a:solidFill>
                  <a:srgbClr val="660033"/>
                </a:solidFill>
                <a:effectLst>
                  <a:outerShdw blurRad="38100" dist="38100" dir="2700000" algn="tl">
                    <a:srgbClr val="000000"/>
                  </a:outerShdw>
                </a:effectLst>
              </a:rPr>
              <a:t>Conclusion of the Church Fathers</a:t>
            </a:r>
          </a:p>
        </p:txBody>
      </p:sp>
      <p:sp>
        <p:nvSpPr>
          <p:cNvPr id="4944899" name="Rectangle 3"/>
          <p:cNvSpPr>
            <a:spLocks noGrp="1" noChangeArrowheads="1"/>
          </p:cNvSpPr>
          <p:nvPr>
            <p:ph type="body" idx="1"/>
          </p:nvPr>
        </p:nvSpPr>
        <p:spPr/>
        <p:txBody>
          <a:bodyPr/>
          <a:lstStyle/>
          <a:p>
            <a:pPr>
              <a:lnSpc>
                <a:spcPct val="90000"/>
              </a:lnSpc>
            </a:pPr>
            <a:r>
              <a:rPr lang="en-US" sz="3600" b="1"/>
              <a:t>All the church fathers before Nicea acknowledged the deity of Christ</a:t>
            </a:r>
          </a:p>
          <a:p>
            <a:pPr>
              <a:lnSpc>
                <a:spcPct val="90000"/>
              </a:lnSpc>
            </a:pPr>
            <a:r>
              <a:rPr lang="en-US" sz="3600" b="1"/>
              <a:t>The church fathers often defended the deity of Christ against the heresies that denied it</a:t>
            </a:r>
          </a:p>
          <a:p>
            <a:pPr>
              <a:lnSpc>
                <a:spcPct val="90000"/>
              </a:lnSpc>
            </a:pPr>
            <a:r>
              <a:rPr lang="en-US" sz="3600" b="1"/>
              <a:t>Nicea formalized what the Church already believed and was defending.</a:t>
            </a:r>
          </a:p>
        </p:txBody>
      </p:sp>
    </p:spTree>
    <p:extLst>
      <p:ext uri="{BB962C8B-B14F-4D97-AF65-F5344CB8AC3E}">
        <p14:creationId xmlns:p14="http://schemas.microsoft.com/office/powerpoint/2010/main" val="1038994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t>Marcion and Early Gnosticism</a:t>
            </a:r>
          </a:p>
        </p:txBody>
      </p:sp>
      <p:sp>
        <p:nvSpPr>
          <p:cNvPr id="79875" name="Rectangle 3"/>
          <p:cNvSpPr>
            <a:spLocks noGrp="1" noChangeArrowheads="1"/>
          </p:cNvSpPr>
          <p:nvPr>
            <p:ph type="body" idx="1"/>
          </p:nvPr>
        </p:nvSpPr>
        <p:spPr/>
        <p:txBody>
          <a:bodyPr/>
          <a:lstStyle/>
          <a:p>
            <a:r>
              <a:rPr lang="en-US" b="1" dirty="0"/>
              <a:t>According to </a:t>
            </a:r>
            <a:r>
              <a:rPr lang="en-US" b="1" dirty="0" err="1"/>
              <a:t>Marcion</a:t>
            </a:r>
            <a:r>
              <a:rPr lang="en-US" b="1" dirty="0"/>
              <a:t>:</a:t>
            </a:r>
            <a:endParaRPr lang="en-US" dirty="0"/>
          </a:p>
          <a:p>
            <a:pPr lvl="1"/>
            <a:r>
              <a:rPr lang="en-US" dirty="0"/>
              <a:t>The God of the Old Testament and the Father of Jesus Christ were two different deities.</a:t>
            </a:r>
          </a:p>
          <a:p>
            <a:pPr lvl="1"/>
            <a:r>
              <a:rPr lang="en-US" dirty="0"/>
              <a:t>The physical world was evil; therefore, Jesus only seemed to have a physical body, and the Father of Jesus would not resurrect anyone’s physical body.</a:t>
            </a:r>
          </a:p>
          <a:p>
            <a:pPr lvl="1"/>
            <a:r>
              <a:rPr lang="en-US" b="1" dirty="0"/>
              <a:t>The Christian life should deny all physical pleasures, even sexual relations between spouses.</a:t>
            </a: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t>Marcion and Early Gnosticism</a:t>
            </a:r>
          </a:p>
        </p:txBody>
      </p:sp>
      <p:sp>
        <p:nvSpPr>
          <p:cNvPr id="79875" name="Rectangle 3"/>
          <p:cNvSpPr>
            <a:spLocks noGrp="1" noChangeArrowheads="1"/>
          </p:cNvSpPr>
          <p:nvPr>
            <p:ph type="body" idx="1"/>
          </p:nvPr>
        </p:nvSpPr>
        <p:spPr>
          <a:xfrm>
            <a:off x="1328286" y="990600"/>
            <a:ext cx="10863714" cy="5410200"/>
          </a:xfrm>
        </p:spPr>
        <p:txBody>
          <a:bodyPr/>
          <a:lstStyle/>
          <a:p>
            <a:r>
              <a:rPr lang="en-US" sz="3600" b="1" dirty="0">
                <a:effectLst>
                  <a:outerShdw blurRad="38100" dist="38100" dir="2700000" algn="tl">
                    <a:srgbClr val="000000">
                      <a:alpha val="43137"/>
                    </a:srgbClr>
                  </a:outerShdw>
                </a:effectLst>
              </a:rPr>
              <a:t>According to </a:t>
            </a:r>
            <a:r>
              <a:rPr lang="en-US" sz="3600" b="1" dirty="0" err="1">
                <a:effectLst>
                  <a:outerShdw blurRad="38100" dist="38100" dir="2700000" algn="tl">
                    <a:srgbClr val="000000">
                      <a:alpha val="43137"/>
                    </a:srgbClr>
                  </a:outerShdw>
                </a:effectLst>
              </a:rPr>
              <a:t>Marcion</a:t>
            </a:r>
            <a:r>
              <a:rPr lang="en-US" sz="3600" b="1" dirty="0">
                <a:effectLst>
                  <a:outerShdw blurRad="38100" dist="38100" dir="2700000" algn="tl">
                    <a:srgbClr val="000000">
                      <a:alpha val="43137"/>
                    </a:srgbClr>
                  </a:outerShdw>
                </a:effectLst>
              </a:rPr>
              <a:t>:</a:t>
            </a:r>
            <a:endParaRPr lang="en-US" sz="3600" dirty="0">
              <a:effectLst>
                <a:outerShdw blurRad="38100" dist="38100" dir="2700000" algn="tl">
                  <a:srgbClr val="000000">
                    <a:alpha val="43137"/>
                  </a:srgbClr>
                </a:outerShdw>
              </a:effectLst>
            </a:endParaRPr>
          </a:p>
          <a:p>
            <a:pPr lvl="1"/>
            <a:r>
              <a:rPr lang="en-US" sz="3600" b="1" dirty="0">
                <a:solidFill>
                  <a:srgbClr val="C00000"/>
                </a:solidFill>
                <a:effectLst>
                  <a:outerShdw blurRad="38100" dist="38100" dir="2700000" algn="tl">
                    <a:srgbClr val="000000">
                      <a:alpha val="43137"/>
                    </a:srgbClr>
                  </a:outerShdw>
                </a:effectLst>
              </a:rPr>
              <a:t>The Christian life should deny all physical pleasures, even sex between spouses.</a:t>
            </a:r>
          </a:p>
        </p:txBody>
      </p:sp>
      <p:pic>
        <p:nvPicPr>
          <p:cNvPr id="4" name="Picture 3" descr="barlowe_succubus.jpg"/>
          <p:cNvPicPr>
            <a:picLocks noChangeAspect="1"/>
          </p:cNvPicPr>
          <p:nvPr/>
        </p:nvPicPr>
        <p:blipFill>
          <a:blip r:embed="rId4" cstate="print"/>
          <a:stretch>
            <a:fillRect/>
          </a:stretch>
        </p:blipFill>
        <p:spPr>
          <a:xfrm>
            <a:off x="8558463" y="2964580"/>
            <a:ext cx="2819400" cy="3639995"/>
          </a:xfrm>
          <a:prstGeom prst="rect">
            <a:avLst/>
          </a:prstGeom>
        </p:spPr>
      </p:pic>
      <p:sp>
        <p:nvSpPr>
          <p:cNvPr id="5" name="Text Box 2"/>
          <p:cNvSpPr txBox="1">
            <a:spLocks noChangeArrowheads="1"/>
          </p:cNvSpPr>
          <p:nvPr/>
        </p:nvSpPr>
        <p:spPr bwMode="auto">
          <a:xfrm>
            <a:off x="5938787" y="6019802"/>
            <a:ext cx="2619675" cy="584775"/>
          </a:xfrm>
          <a:prstGeom prst="rect">
            <a:avLst/>
          </a:prstGeom>
          <a:solidFill>
            <a:srgbClr val="C00000"/>
          </a:solidFill>
          <a:ln w="9525">
            <a:noFill/>
            <a:miter lim="800000"/>
            <a:headEnd/>
            <a:tailEnd/>
          </a:ln>
          <a:effectLst/>
        </p:spPr>
        <p:txBody>
          <a:bodyPr wrap="square">
            <a:spAutoFit/>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CCFF"/>
                </a:solidFill>
                <a:effectLst>
                  <a:outerShdw blurRad="38100" dist="38100" dir="2700000" algn="tl">
                    <a:srgbClr val="000000">
                      <a:alpha val="43137"/>
                    </a:srgbClr>
                  </a:outerShdw>
                </a:effectLst>
                <a:uLnTx/>
                <a:uFillTx/>
                <a:latin typeface="Arial" charset="0"/>
                <a:ea typeface="ＭＳ Ｐゴシック"/>
                <a:cs typeface="Arial" charset="0"/>
              </a:rPr>
              <a:t>[Woe]man &amp; [Flee]male:</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600" b="1" i="1" u="none" strike="noStrike" kern="1200" cap="none" spc="0" normalizeH="0" baseline="0" noProof="0" dirty="0">
                <a:ln>
                  <a:noFill/>
                </a:ln>
                <a:solidFill>
                  <a:srgbClr val="FFCCFF"/>
                </a:solidFill>
                <a:effectLst>
                  <a:outerShdw blurRad="38100" dist="38100" dir="2700000" algn="tl">
                    <a:srgbClr val="000000">
                      <a:alpha val="43137"/>
                    </a:srgbClr>
                  </a:outerShdw>
                </a:effectLst>
                <a:uLnTx/>
                <a:uFillTx/>
                <a:latin typeface="Arial" charset="0"/>
                <a:ea typeface="ＭＳ Ｐゴシック"/>
                <a:cs typeface="Arial" charset="0"/>
              </a:rPr>
              <a:t>The Spiritual Succubus </a:t>
            </a:r>
            <a:endParaRPr kumimoji="0" lang="en-US" sz="1600" b="1" i="0" u="none" strike="noStrike" kern="1200" cap="none" spc="0" normalizeH="0" baseline="0" noProof="0" dirty="0">
              <a:ln>
                <a:noFill/>
              </a:ln>
              <a:solidFill>
                <a:srgbClr val="FFCCFF"/>
              </a:solidFill>
              <a:effectLst>
                <a:outerShdw blurRad="38100" dist="38100" dir="2700000" algn="tl">
                  <a:srgbClr val="000000">
                    <a:alpha val="43137"/>
                  </a:srgbClr>
                </a:outerShdw>
              </a:effectLst>
              <a:uLnTx/>
              <a:uFillTx/>
              <a:latin typeface="Arial" charset="0"/>
              <a:ea typeface="ＭＳ Ｐゴシック"/>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3"/>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02" name="Picture 2" descr="I:\DEPTCOMM\Zamcomm\Jody\ChartsEPS\47copy.jpg"/>
          <p:cNvPicPr>
            <a:picLocks noChangeAspect="1" noChangeArrowheads="1"/>
          </p:cNvPicPr>
          <p:nvPr/>
        </p:nvPicPr>
        <p:blipFill>
          <a:blip r:embed="rId3" cstate="print"/>
          <a:srcRect/>
          <a:stretch>
            <a:fillRect/>
          </a:stretch>
        </p:blipFill>
        <p:spPr bwMode="auto">
          <a:xfrm>
            <a:off x="0" y="-462012"/>
            <a:ext cx="12192000" cy="784459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t>Marcion and Early Gnosticism</a:t>
            </a:r>
          </a:p>
        </p:txBody>
      </p:sp>
      <p:sp>
        <p:nvSpPr>
          <p:cNvPr id="81923" name="Rectangle 3"/>
          <p:cNvSpPr>
            <a:spLocks noGrp="1" noChangeArrowheads="1"/>
          </p:cNvSpPr>
          <p:nvPr>
            <p:ph type="body" idx="1"/>
          </p:nvPr>
        </p:nvSpPr>
        <p:spPr/>
        <p:txBody>
          <a:bodyPr/>
          <a:lstStyle/>
          <a:p>
            <a:pPr>
              <a:lnSpc>
                <a:spcPct val="90000"/>
              </a:lnSpc>
            </a:pPr>
            <a:r>
              <a:rPr lang="en-US"/>
              <a:t>The teachings of several apostolic texts contradicted Marcion’s teachings.</a:t>
            </a:r>
          </a:p>
          <a:p>
            <a:pPr>
              <a:lnSpc>
                <a:spcPct val="90000"/>
              </a:lnSpc>
            </a:pPr>
            <a:r>
              <a:rPr lang="en-US"/>
              <a:t>In response, Marcion created a canon—or “authoritative list”—of writings for his followers.</a:t>
            </a:r>
          </a:p>
          <a:p>
            <a:pPr>
              <a:lnSpc>
                <a:spcPct val="90000"/>
              </a:lnSpc>
            </a:pPr>
            <a:r>
              <a:rPr lang="en-US"/>
              <a:t>Marcion’s list included only 11 books: An edited version of Luke’s Gospel and ten of Paul’s letters.</a:t>
            </a:r>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85826" name="Rectangle 2"/>
          <p:cNvSpPr>
            <a:spLocks noGrp="1" noChangeArrowheads="1"/>
          </p:cNvSpPr>
          <p:nvPr>
            <p:ph type="title"/>
          </p:nvPr>
        </p:nvSpPr>
        <p:spPr/>
        <p:txBody>
          <a:bodyPr/>
          <a:lstStyle/>
          <a:p>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DEPTCOMM\Zamcomm\Jody\ChartsEPS\24copy.jpg">
            <a:extLst>
              <a:ext uri="{FF2B5EF4-FFF2-40B4-BE49-F238E27FC236}">
                <a16:creationId xmlns:a16="http://schemas.microsoft.com/office/drawing/2014/main" id="{FD5C57F8-FFC7-10F6-DD0F-1A0A06AADB57}"/>
              </a:ext>
            </a:extLst>
          </p:cNvPr>
          <p:cNvPicPr>
            <a:picLocks noChangeAspect="1" noChangeArrowheads="1"/>
          </p:cNvPicPr>
          <p:nvPr/>
        </p:nvPicPr>
        <p:blipFill>
          <a:blip r:embed="rId2" cstate="print"/>
          <a:srcRect/>
          <a:stretch>
            <a:fillRect/>
          </a:stretch>
        </p:blipFill>
        <p:spPr bwMode="auto">
          <a:xfrm>
            <a:off x="0" y="-798897"/>
            <a:ext cx="12192000" cy="9153625"/>
          </a:xfrm>
          <a:prstGeom prst="rect">
            <a:avLst/>
          </a:prstGeom>
          <a:noFill/>
        </p:spPr>
      </p:pic>
      <p:sp>
        <p:nvSpPr>
          <p:cNvPr id="3" name="Rectangle 4">
            <a:extLst>
              <a:ext uri="{FF2B5EF4-FFF2-40B4-BE49-F238E27FC236}">
                <a16:creationId xmlns:a16="http://schemas.microsoft.com/office/drawing/2014/main" id="{F60F9A8A-9D4A-759E-55C5-4F51DD3DBBA6}"/>
              </a:ext>
            </a:extLst>
          </p:cNvPr>
          <p:cNvSpPr>
            <a:spLocks noChangeArrowheads="1"/>
          </p:cNvSpPr>
          <p:nvPr/>
        </p:nvSpPr>
        <p:spPr bwMode="auto">
          <a:xfrm>
            <a:off x="7632834" y="2242686"/>
            <a:ext cx="1434164" cy="433138"/>
          </a:xfrm>
          <a:prstGeom prst="rect">
            <a:avLst/>
          </a:prstGeom>
          <a:noFill/>
          <a:ln w="9525">
            <a:solidFill>
              <a:srgbClr val="FF6600"/>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 name="WordArt 3">
            <a:extLst>
              <a:ext uri="{FF2B5EF4-FFF2-40B4-BE49-F238E27FC236}">
                <a16:creationId xmlns:a16="http://schemas.microsoft.com/office/drawing/2014/main" id="{C45FBFF9-29BE-D233-89D8-DFE6A1142B19}"/>
              </a:ext>
            </a:extLst>
          </p:cNvPr>
          <p:cNvSpPr>
            <a:spLocks noChangeArrowheads="1" noChangeShapeType="1" noTextEdit="1"/>
          </p:cNvSpPr>
          <p:nvPr/>
        </p:nvSpPr>
        <p:spPr bwMode="auto">
          <a:xfrm>
            <a:off x="808523" y="5919538"/>
            <a:ext cx="6125678" cy="847022"/>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360" normalizeH="0" baseline="0" noProof="0" dirty="0">
                <a:ln w="12700">
                  <a:solidFill>
                    <a:srgbClr val="000099"/>
                  </a:solidFill>
                  <a:round/>
                  <a:headEnd/>
                  <a:tailEnd/>
                </a:ln>
                <a:solidFill>
                  <a:srgbClr val="33CCFF"/>
                </a:solidFill>
                <a:effectLst>
                  <a:outerShdw dist="125724" dir="18900000" algn="ctr" rotWithShape="0">
                    <a:srgbClr val="000099"/>
                  </a:outerShdw>
                </a:effectLst>
                <a:uLnTx/>
                <a:uFillTx/>
                <a:latin typeface="Impact"/>
                <a:ea typeface="+mn-ea"/>
                <a:cs typeface="+mn-cs"/>
              </a:rPr>
              <a:t>THE PATRISTIC ERA</a:t>
            </a:r>
          </a:p>
        </p:txBody>
      </p:sp>
    </p:spTree>
    <p:extLst>
      <p:ext uri="{BB962C8B-B14F-4D97-AF65-F5344CB8AC3E}">
        <p14:creationId xmlns:p14="http://schemas.microsoft.com/office/powerpoint/2010/main" val="186185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anim calcmode="lin" valueType="num">
                                      <p:cBhvr>
                                        <p:cTn id="19" dur="500" fill="hold"/>
                                        <p:tgtEl>
                                          <p:spTgt spid="3"/>
                                        </p:tgtEl>
                                        <p:attrNameLst>
                                          <p:attrName>ppt_x</p:attrName>
                                        </p:attrNameLst>
                                      </p:cBhvr>
                                      <p:tavLst>
                                        <p:tav tm="0">
                                          <p:val>
                                            <p:fltVal val="0.5"/>
                                          </p:val>
                                        </p:tav>
                                        <p:tav tm="100000">
                                          <p:val>
                                            <p:strVal val="#ppt_x"/>
                                          </p:val>
                                        </p:tav>
                                      </p:tavLst>
                                    </p:anim>
                                    <p:anim calcmode="lin" valueType="num">
                                      <p:cBhvr>
                                        <p:cTn id="20"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2901" name="Picture 5" descr="C:\Documents and Settings\Owner\My Documents\Educational Illustrations\Burghers_michael_saintpolycarp.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
        <p:nvSpPr>
          <p:cNvPr id="6" name="TextBox 5"/>
          <p:cNvSpPr txBox="1"/>
          <p:nvPr/>
        </p:nvSpPr>
        <p:spPr>
          <a:xfrm>
            <a:off x="2104103" y="1917290"/>
            <a:ext cx="8031299" cy="295465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hiller" panose="04020404031007020602" pitchFamily="82" charset="0"/>
              </a:rPr>
              <a:t>“Polycarp himself, when </a:t>
            </a:r>
            <a:r>
              <a:rPr kumimoji="0" lang="en-US" sz="48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Chiller" panose="04020404031007020602" pitchFamily="82" charset="0"/>
              </a:rPr>
              <a:t>Marcion</a:t>
            </a:r>
            <a:r>
              <a:rPr kumimoji="0" lang="en-US" sz="4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hiller" panose="04020404031007020602" pitchFamily="82" charset="0"/>
              </a:rPr>
              <a:t> once met him and said, ‘Do you know us,?’</a:t>
            </a:r>
            <a:r>
              <a:rPr kumimoji="0" lang="en-US" sz="4800" b="1" i="0" u="none" strike="noStrike" kern="1200" cap="none" spc="0" normalizeH="0" noProof="0" dirty="0">
                <a:ln>
                  <a:noFill/>
                </a:ln>
                <a:solidFill>
                  <a:srgbClr val="FFC000"/>
                </a:solidFill>
                <a:effectLst>
                  <a:outerShdw blurRad="38100" dist="38100" dir="2700000" algn="tl">
                    <a:srgbClr val="000000">
                      <a:alpha val="43137"/>
                    </a:srgbClr>
                  </a:outerShdw>
                </a:effectLst>
                <a:uLnTx/>
                <a:uFillTx/>
                <a:latin typeface="Chiller" panose="04020404031007020602" pitchFamily="82" charset="0"/>
              </a:rPr>
              <a:t> </a:t>
            </a:r>
            <a:r>
              <a:rPr kumimoji="0" lang="en-US" sz="4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hiller" panose="04020404031007020602" pitchFamily="82" charset="0"/>
              </a:rPr>
              <a:t>replied,</a:t>
            </a:r>
            <a:r>
              <a:rPr kumimoji="0" lang="en-US" sz="4800" b="1" i="0" u="none" strike="noStrike" kern="1200" cap="none" spc="0" normalizeH="0" noProof="0" dirty="0">
                <a:ln>
                  <a:noFill/>
                </a:ln>
                <a:solidFill>
                  <a:srgbClr val="FFC000"/>
                </a:solidFill>
                <a:effectLst>
                  <a:outerShdw blurRad="38100" dist="38100" dir="2700000" algn="tl">
                    <a:srgbClr val="000000">
                      <a:alpha val="43137"/>
                    </a:srgbClr>
                  </a:outerShdw>
                </a:effectLst>
                <a:uLnTx/>
                <a:uFillTx/>
                <a:latin typeface="Chiller" panose="04020404031007020602" pitchFamily="82" charset="0"/>
              </a:rPr>
              <a:t> </a:t>
            </a:r>
            <a:r>
              <a:rPr kumimoji="0" lang="en-US" sz="5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hiller" panose="04020404031007020602" pitchFamily="82" charset="0"/>
              </a:rPr>
              <a:t>‘I know the first born of Satan.’”                      </a:t>
            </a:r>
            <a:r>
              <a:rPr kumimoji="0"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hiller" panose="04020404031007020602" pitchFamily="82" charset="0"/>
              </a:rPr>
              <a:t>– Eusebius of Caesarea,  </a:t>
            </a:r>
            <a:r>
              <a:rPr kumimoji="0" lang="en-US" sz="36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hiller" panose="04020404031007020602" pitchFamily="82" charset="0"/>
              </a:rPr>
              <a:t>Church History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21602"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21603" name="Rectangle 3" descr="Pink tissue paper"/>
          <p:cNvSpPr>
            <a:spLocks noGrp="1" noChangeArrowheads="1"/>
          </p:cNvSpPr>
          <p:nvPr>
            <p:ph type="body" idx="1"/>
          </p:nvPr>
        </p:nvSpPr>
        <p:spPr>
          <a:xfrm>
            <a:off x="2133600" y="2133600"/>
            <a:ext cx="7848600" cy="4343400"/>
          </a:xfrm>
          <a:blipFill dpi="0" rotWithShape="0">
            <a:blip r:embed="rId4" cstate="print"/>
            <a:srcRect/>
            <a:tile tx="0" ty="0" sx="100000" sy="100000" flip="none" algn="tl"/>
          </a:blipFill>
        </p:spPr>
        <p:txBody>
          <a:bodyPr/>
          <a:lstStyle/>
          <a:p>
            <a:pPr>
              <a:lnSpc>
                <a:spcPct val="90000"/>
              </a:lnSpc>
              <a:buFontTx/>
              <a:buChar char="o"/>
            </a:pPr>
            <a:r>
              <a:rPr lang="en-US" sz="2400">
                <a:solidFill>
                  <a:srgbClr val="666699"/>
                </a:solidFill>
                <a:effectLst>
                  <a:outerShdw blurRad="38100" dist="38100" dir="2700000" algn="tl">
                    <a:srgbClr val="000000"/>
                  </a:outerShdw>
                </a:effectLst>
              </a:rPr>
              <a:t>“Polycarp was a personal disciple of the Apostle John.  As an old man,  he was the bishop of the Church at Smyrna in Asia Minor (present–day Turkey).  Persecution against the Christians broke out there and believers were being fed to the wild beasts in the arena.  The crowd began to call for the Christians’ leader,  Polycarp.  So the authorities sent  out a search party to bring him in. They tortured two slave boys to reveal where Polycarp was being hidden.</a:t>
            </a:r>
          </a:p>
          <a:p>
            <a:pPr>
              <a:lnSpc>
                <a:spcPct val="90000"/>
              </a:lnSpc>
              <a:buFontTx/>
              <a:buChar char="o"/>
            </a:pPr>
            <a:r>
              <a:rPr lang="en-US" sz="2400">
                <a:solidFill>
                  <a:srgbClr val="666699"/>
                </a:solidFill>
                <a:effectLst>
                  <a:outerShdw blurRad="38100" dist="38100" dir="2700000" algn="tl">
                    <a:srgbClr val="000000"/>
                  </a:outerShdw>
                </a:effectLst>
              </a:rPr>
              <a:t>It was a Friday afternoon,  Polycarp was resting upstairs in a country home.  They came in like a posse, fully armed as if they were arresting a dangerous criminal.  Polycarp’s friends wanted to sneak him out,  but he refused,  saying,  </a:t>
            </a:r>
            <a:r>
              <a:rPr lang="en-US" sz="2400" b="1">
                <a:solidFill>
                  <a:srgbClr val="666699"/>
                </a:solidFill>
                <a:effectLst>
                  <a:outerShdw blurRad="38100" dist="38100" dir="2700000" algn="tl">
                    <a:srgbClr val="000000"/>
                  </a:outerShdw>
                </a:effectLst>
              </a:rPr>
              <a:t>‘God’s will be done.’”</a:t>
            </a:r>
            <a:r>
              <a:rPr lang="en-US" sz="2400">
                <a:solidFill>
                  <a:srgbClr val="666699"/>
                </a:solidFill>
                <a:effectLst>
                  <a:outerShdw blurRad="38100" dist="38100" dir="2700000" algn="tl">
                    <a:srgbClr val="000000"/>
                  </a:outerShdw>
                </a:effectLst>
              </a:rPr>
              <a:t>   </a:t>
            </a:r>
          </a:p>
          <a:p>
            <a:pPr>
              <a:lnSpc>
                <a:spcPct val="90000"/>
              </a:lnSpc>
              <a:buFontTx/>
              <a:buNone/>
            </a:pPr>
            <a:r>
              <a:rPr lang="en-US" sz="4000">
                <a:solidFill>
                  <a:srgbClr val="666699"/>
                </a:solidFill>
                <a:effectLst>
                  <a:outerShdw blurRad="38100" dist="38100" dir="2700000" algn="tl">
                    <a:srgbClr val="000000"/>
                  </a:outerShdw>
                </a:effectLst>
              </a:rPr>
              <a:t> </a:t>
            </a:r>
            <a:endParaRPr lang="en-US" sz="2800" i="1">
              <a:solidFill>
                <a:srgbClr val="666699"/>
              </a:solidFill>
              <a:effectLst>
                <a:outerShdw blurRad="38100" dist="38100" dir="2700000" algn="tl">
                  <a:srgbClr val="000000"/>
                </a:outerShdw>
              </a:effectLst>
            </a:endParaRPr>
          </a:p>
        </p:txBody>
      </p:sp>
      <p:sp>
        <p:nvSpPr>
          <p:cNvPr id="4121604"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21605"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21606" name="WordArt 6"/>
          <p:cNvSpPr>
            <a:spLocks noChangeArrowheads="1" noChangeShapeType="1" noTextEdit="1"/>
          </p:cNvSpPr>
          <p:nvPr/>
        </p:nvSpPr>
        <p:spPr bwMode="auto">
          <a:xfrm>
            <a:off x="2667000" y="1676400"/>
            <a:ext cx="6781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Polycarp's Powerful Witness!</a:t>
            </a:r>
          </a:p>
        </p:txBody>
      </p:sp>
      <p:sp>
        <p:nvSpPr>
          <p:cNvPr id="4121607" name="Comment 7"/>
          <p:cNvSpPr>
            <a:spLocks noChangeArrowheads="1"/>
          </p:cNvSpPr>
          <p:nvPr/>
        </p:nvSpPr>
        <p:spPr bwMode="auto">
          <a:xfrm>
            <a:off x="1539876" y="-1066800"/>
            <a:ext cx="9128125" cy="8032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Did Not Celebrate Christmas!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Early Christians celebrated the martyrdom dates annually of Polycarp &amp; others!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21604"/>
                                        </p:tgtEl>
                                        <p:attrNameLst>
                                          <p:attrName>style.visibility</p:attrName>
                                        </p:attrNameLst>
                                      </p:cBhvr>
                                      <p:to>
                                        <p:strVal val="visible"/>
                                      </p:to>
                                    </p:set>
                                    <p:anim calcmode="lin" valueType="num">
                                      <p:cBhvr>
                                        <p:cTn id="7" dur="5000" fill="hold"/>
                                        <p:tgtEl>
                                          <p:spTgt spid="4121604"/>
                                        </p:tgtEl>
                                        <p:attrNameLst>
                                          <p:attrName>ppt_w</p:attrName>
                                        </p:attrNameLst>
                                      </p:cBhvr>
                                      <p:tavLst>
                                        <p:tav tm="0" fmla="#ppt_w*sin(2.5*pi*$)">
                                          <p:val>
                                            <p:fltVal val="0"/>
                                          </p:val>
                                        </p:tav>
                                        <p:tav tm="100000">
                                          <p:val>
                                            <p:fltVal val="1"/>
                                          </p:val>
                                        </p:tav>
                                      </p:tavLst>
                                    </p:anim>
                                    <p:anim calcmode="lin" valueType="num">
                                      <p:cBhvr>
                                        <p:cTn id="8" dur="5000" fill="hold"/>
                                        <p:tgtEl>
                                          <p:spTgt spid="412160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21605"/>
                                        </p:tgtEl>
                                        <p:attrNameLst>
                                          <p:attrName>style.visibility</p:attrName>
                                        </p:attrNameLst>
                                      </p:cBhvr>
                                      <p:to>
                                        <p:strVal val="visible"/>
                                      </p:to>
                                    </p:set>
                                    <p:anim calcmode="lin" valueType="num">
                                      <p:cBhvr>
                                        <p:cTn id="13" dur="500" fill="hold"/>
                                        <p:tgtEl>
                                          <p:spTgt spid="4121605"/>
                                        </p:tgtEl>
                                        <p:attrNameLst>
                                          <p:attrName>ppt_w</p:attrName>
                                        </p:attrNameLst>
                                      </p:cBhvr>
                                      <p:tavLst>
                                        <p:tav tm="0">
                                          <p:val>
                                            <p:strVal val="4/3*#ppt_w"/>
                                          </p:val>
                                        </p:tav>
                                        <p:tav tm="100000">
                                          <p:val>
                                            <p:strVal val="#ppt_w"/>
                                          </p:val>
                                        </p:tav>
                                      </p:tavLst>
                                    </p:anim>
                                    <p:anim calcmode="lin" valueType="num">
                                      <p:cBhvr>
                                        <p:cTn id="14" dur="500" fill="hold"/>
                                        <p:tgtEl>
                                          <p:spTgt spid="4121605"/>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21602">
                                            <p:txEl>
                                              <p:pRg st="0" end="0"/>
                                            </p:txEl>
                                          </p:spTgt>
                                        </p:tgtEl>
                                        <p:attrNameLst>
                                          <p:attrName>style.visibility</p:attrName>
                                        </p:attrNameLst>
                                      </p:cBhvr>
                                      <p:to>
                                        <p:strVal val="visible"/>
                                      </p:to>
                                    </p:set>
                                    <p:anim calcmode="lin" valueType="num">
                                      <p:cBhvr additive="base">
                                        <p:cTn id="19" dur="300" fill="hold"/>
                                        <p:tgtEl>
                                          <p:spTgt spid="4121602">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216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21606"/>
                                        </p:tgtEl>
                                        <p:attrNameLst>
                                          <p:attrName>style.visibility</p:attrName>
                                        </p:attrNameLst>
                                      </p:cBhvr>
                                      <p:to>
                                        <p:strVal val="visible"/>
                                      </p:to>
                                    </p:set>
                                    <p:anim calcmode="lin" valueType="num">
                                      <p:cBhvr>
                                        <p:cTn id="25" dur="500" fill="hold"/>
                                        <p:tgtEl>
                                          <p:spTgt spid="4121606"/>
                                        </p:tgtEl>
                                        <p:attrNameLst>
                                          <p:attrName>ppt_w</p:attrName>
                                        </p:attrNameLst>
                                      </p:cBhvr>
                                      <p:tavLst>
                                        <p:tav tm="0">
                                          <p:val>
                                            <p:fltVal val="0"/>
                                          </p:val>
                                        </p:tav>
                                        <p:tav tm="100000">
                                          <p:val>
                                            <p:strVal val="#ppt_w"/>
                                          </p:val>
                                        </p:tav>
                                      </p:tavLst>
                                    </p:anim>
                                    <p:anim calcmode="lin" valueType="num">
                                      <p:cBhvr>
                                        <p:cTn id="26" dur="500" fill="hold"/>
                                        <p:tgtEl>
                                          <p:spTgt spid="4121606"/>
                                        </p:tgtEl>
                                        <p:attrNameLst>
                                          <p:attrName>ppt_h</p:attrName>
                                        </p:attrNameLst>
                                      </p:cBhvr>
                                      <p:tavLst>
                                        <p:tav tm="0">
                                          <p:val>
                                            <p:fltVal val="0"/>
                                          </p:val>
                                        </p:tav>
                                        <p:tav tm="100000">
                                          <p:val>
                                            <p:strVal val="#ppt_h"/>
                                          </p:val>
                                        </p:tav>
                                      </p:tavLst>
                                    </p:anim>
                                    <p:anim calcmode="lin" valueType="num">
                                      <p:cBhvr>
                                        <p:cTn id="27" dur="500" fill="hold"/>
                                        <p:tgtEl>
                                          <p:spTgt spid="4121606"/>
                                        </p:tgtEl>
                                        <p:attrNameLst>
                                          <p:attrName>ppt_x</p:attrName>
                                        </p:attrNameLst>
                                      </p:cBhvr>
                                      <p:tavLst>
                                        <p:tav tm="0">
                                          <p:val>
                                            <p:fltVal val="0.5"/>
                                          </p:val>
                                        </p:tav>
                                        <p:tav tm="100000">
                                          <p:val>
                                            <p:strVal val="#ppt_x"/>
                                          </p:val>
                                        </p:tav>
                                      </p:tavLst>
                                    </p:anim>
                                    <p:anim calcmode="lin" valueType="num">
                                      <p:cBhvr>
                                        <p:cTn id="28" dur="500" fill="hold"/>
                                        <p:tgtEl>
                                          <p:spTgt spid="4121606"/>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21603">
                                            <p:txEl>
                                              <p:pRg st="0" end="0"/>
                                            </p:txEl>
                                          </p:spTgt>
                                        </p:tgtEl>
                                        <p:attrNameLst>
                                          <p:attrName>style.visibility</p:attrName>
                                        </p:attrNameLst>
                                      </p:cBhvr>
                                      <p:to>
                                        <p:strVal val="visible"/>
                                      </p:to>
                                    </p:set>
                                    <p:animEffect transition="in" filter="box(out)">
                                      <p:cBhvr>
                                        <p:cTn id="33" dur="500"/>
                                        <p:tgtEl>
                                          <p:spTgt spid="412160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121603">
                                            <p:txEl>
                                              <p:pRg st="1" end="1"/>
                                            </p:txEl>
                                          </p:spTgt>
                                        </p:tgtEl>
                                        <p:attrNameLst>
                                          <p:attrName>style.visibility</p:attrName>
                                        </p:attrNameLst>
                                      </p:cBhvr>
                                      <p:to>
                                        <p:strVal val="visible"/>
                                      </p:to>
                                    </p:set>
                                    <p:animEffect transition="in" filter="box(out)">
                                      <p:cBhvr>
                                        <p:cTn id="38" dur="500"/>
                                        <p:tgtEl>
                                          <p:spTgt spid="412160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4121603">
                                            <p:txEl>
                                              <p:pRg st="2" end="2"/>
                                            </p:txEl>
                                          </p:spTgt>
                                        </p:tgtEl>
                                        <p:attrNameLst>
                                          <p:attrName>style.visibility</p:attrName>
                                        </p:attrNameLst>
                                      </p:cBhvr>
                                      <p:to>
                                        <p:strVal val="visible"/>
                                      </p:to>
                                    </p:set>
                                    <p:animEffect transition="in" filter="box(out)">
                                      <p:cBhvr>
                                        <p:cTn id="43" dur="500"/>
                                        <p:tgtEl>
                                          <p:spTgt spid="4121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1602" grpId="0" build="p" autoUpdateAnimBg="0"/>
      <p:bldP spid="4121603" grpId="0" build="p" autoUpdateAnimBg="0"/>
      <p:bldP spid="4121604" grpId="0" animBg="1"/>
      <p:bldP spid="4121605" grpId="0" animBg="1"/>
      <p:bldP spid="4121606"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4105218"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05219" name="Rectangle 3" descr="Pink tissue paper"/>
          <p:cNvSpPr>
            <a:spLocks noGrp="1" noChangeArrowheads="1"/>
          </p:cNvSpPr>
          <p:nvPr>
            <p:ph type="body" idx="1"/>
          </p:nvPr>
        </p:nvSpPr>
        <p:spPr>
          <a:xfrm>
            <a:off x="2133600" y="2133600"/>
            <a:ext cx="7848600" cy="4343400"/>
          </a:xfrm>
          <a:blipFill dpi="0" rotWithShape="0">
            <a:blip r:embed="rId6" cstate="print"/>
            <a:srcRect/>
            <a:tile tx="0" ty="0" sx="100000" sy="100000" flip="none" algn="tl"/>
          </a:blipFill>
        </p:spPr>
        <p:txBody>
          <a:bodyPr/>
          <a:lstStyle/>
          <a:p>
            <a:pPr>
              <a:lnSpc>
                <a:spcPct val="90000"/>
              </a:lnSpc>
              <a:buFontTx/>
              <a:buChar char="o"/>
            </a:pPr>
            <a:r>
              <a:rPr lang="en-US" sz="2400" dirty="0">
                <a:solidFill>
                  <a:srgbClr val="666699"/>
                </a:solidFill>
                <a:effectLst>
                  <a:outerShdw blurRad="38100" dist="38100" dir="2700000" algn="tl">
                    <a:srgbClr val="000000"/>
                  </a:outerShdw>
                </a:effectLst>
              </a:rPr>
              <a:t>“In one of the most touching instances of Christian grace imaginable,  Polycarp welcomed his captors as if they were friends,  talked with them and ordered that food and drink be served to them.  Then Polycarp made one request:  one hour to pray before they took him away. The officers over- -hearing his prayers (that went on for two hours) began to have second thoughts.  What were they doing arresting an old man like this?  </a:t>
            </a:r>
          </a:p>
          <a:p>
            <a:pPr>
              <a:lnSpc>
                <a:spcPct val="90000"/>
              </a:lnSpc>
              <a:buFontTx/>
              <a:buChar char="o"/>
            </a:pPr>
            <a:r>
              <a:rPr lang="en-US" sz="2400" dirty="0">
                <a:solidFill>
                  <a:srgbClr val="666699"/>
                </a:solidFill>
                <a:effectLst>
                  <a:outerShdw blurRad="38100" dist="38100" dir="2700000" algn="tl">
                    <a:srgbClr val="000000"/>
                  </a:outerShdw>
                </a:effectLst>
              </a:rPr>
              <a:t>Despite the cries of the crowd,  the Roman authorities saw the senselessness of making this aged man a martyr.  So when Polycarp was brought into the arena, the pro-consul pled with him:  </a:t>
            </a:r>
            <a:r>
              <a:rPr lang="en-US" sz="2400" b="1" dirty="0">
                <a:solidFill>
                  <a:srgbClr val="666699"/>
                </a:solidFill>
                <a:effectLst>
                  <a:outerShdw blurRad="38100" dist="38100" dir="2700000" algn="tl">
                    <a:srgbClr val="000000"/>
                  </a:outerShdw>
                </a:effectLst>
              </a:rPr>
              <a:t>‘Curse Christ and I will release you.’”</a:t>
            </a:r>
          </a:p>
          <a:p>
            <a:pPr>
              <a:lnSpc>
                <a:spcPct val="90000"/>
              </a:lnSpc>
              <a:buFontTx/>
              <a:buNone/>
            </a:pPr>
            <a:endParaRPr lang="en-US" sz="2800" b="1" i="1" dirty="0">
              <a:solidFill>
                <a:srgbClr val="666699"/>
              </a:solidFill>
              <a:effectLst>
                <a:outerShdw blurRad="38100" dist="38100" dir="2700000" algn="tl">
                  <a:srgbClr val="000000"/>
                </a:outerShdw>
              </a:effectLst>
            </a:endParaRPr>
          </a:p>
        </p:txBody>
      </p:sp>
      <p:sp>
        <p:nvSpPr>
          <p:cNvPr id="4105220"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05221"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05222" name="WordArt 6"/>
          <p:cNvSpPr>
            <a:spLocks noChangeArrowheads="1" noChangeShapeType="1" noTextEdit="1"/>
          </p:cNvSpPr>
          <p:nvPr/>
        </p:nvSpPr>
        <p:spPr bwMode="auto">
          <a:xfrm>
            <a:off x="2667000" y="1676400"/>
            <a:ext cx="6781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Polycarp's Powerful Witness!</a:t>
            </a:r>
          </a:p>
        </p:txBody>
      </p:sp>
      <p:sp>
        <p:nvSpPr>
          <p:cNvPr id="4105223" name="Comment 7"/>
          <p:cNvSpPr>
            <a:spLocks noChangeArrowheads="1"/>
          </p:cNvSpPr>
          <p:nvPr/>
        </p:nvSpPr>
        <p:spPr bwMode="auto">
          <a:xfrm>
            <a:off x="1539876" y="-1066800"/>
            <a:ext cx="9128125" cy="8032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Early Christians celebrated the martyrdom dates annually of Polycarp &amp; others!</a:t>
            </a:r>
          </a:p>
        </p:txBody>
      </p:sp>
      <p:pic>
        <p:nvPicPr>
          <p:cNvPr id="8" name="overly_elaborate_and_slow_dea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4800600" y="4495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05220"/>
                                        </p:tgtEl>
                                        <p:attrNameLst>
                                          <p:attrName>style.visibility</p:attrName>
                                        </p:attrNameLst>
                                      </p:cBhvr>
                                      <p:to>
                                        <p:strVal val="visible"/>
                                      </p:to>
                                    </p:set>
                                    <p:anim calcmode="lin" valueType="num">
                                      <p:cBhvr>
                                        <p:cTn id="7" dur="5000" fill="hold"/>
                                        <p:tgtEl>
                                          <p:spTgt spid="4105220"/>
                                        </p:tgtEl>
                                        <p:attrNameLst>
                                          <p:attrName>ppt_w</p:attrName>
                                        </p:attrNameLst>
                                      </p:cBhvr>
                                      <p:tavLst>
                                        <p:tav tm="0" fmla="#ppt_w*sin(2.5*pi*$)">
                                          <p:val>
                                            <p:fltVal val="0"/>
                                          </p:val>
                                        </p:tav>
                                        <p:tav tm="100000">
                                          <p:val>
                                            <p:fltVal val="1"/>
                                          </p:val>
                                        </p:tav>
                                      </p:tavLst>
                                    </p:anim>
                                    <p:anim calcmode="lin" valueType="num">
                                      <p:cBhvr>
                                        <p:cTn id="8" dur="5000" fill="hold"/>
                                        <p:tgtEl>
                                          <p:spTgt spid="410522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05221"/>
                                        </p:tgtEl>
                                        <p:attrNameLst>
                                          <p:attrName>style.visibility</p:attrName>
                                        </p:attrNameLst>
                                      </p:cBhvr>
                                      <p:to>
                                        <p:strVal val="visible"/>
                                      </p:to>
                                    </p:set>
                                    <p:anim calcmode="lin" valueType="num">
                                      <p:cBhvr>
                                        <p:cTn id="13" dur="500" fill="hold"/>
                                        <p:tgtEl>
                                          <p:spTgt spid="4105221"/>
                                        </p:tgtEl>
                                        <p:attrNameLst>
                                          <p:attrName>ppt_w</p:attrName>
                                        </p:attrNameLst>
                                      </p:cBhvr>
                                      <p:tavLst>
                                        <p:tav tm="0">
                                          <p:val>
                                            <p:strVal val="4/3*#ppt_w"/>
                                          </p:val>
                                        </p:tav>
                                        <p:tav tm="100000">
                                          <p:val>
                                            <p:strVal val="#ppt_w"/>
                                          </p:val>
                                        </p:tav>
                                      </p:tavLst>
                                    </p:anim>
                                    <p:anim calcmode="lin" valueType="num">
                                      <p:cBhvr>
                                        <p:cTn id="14" dur="500" fill="hold"/>
                                        <p:tgtEl>
                                          <p:spTgt spid="4105221"/>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05218">
                                            <p:txEl>
                                              <p:pRg st="0" end="0"/>
                                            </p:txEl>
                                          </p:spTgt>
                                        </p:tgtEl>
                                        <p:attrNameLst>
                                          <p:attrName>style.visibility</p:attrName>
                                        </p:attrNameLst>
                                      </p:cBhvr>
                                      <p:to>
                                        <p:strVal val="visible"/>
                                      </p:to>
                                    </p:set>
                                    <p:anim calcmode="lin" valueType="num">
                                      <p:cBhvr additive="base">
                                        <p:cTn id="19" dur="300" fill="hold"/>
                                        <p:tgtEl>
                                          <p:spTgt spid="4105218">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0521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05222"/>
                                        </p:tgtEl>
                                        <p:attrNameLst>
                                          <p:attrName>style.visibility</p:attrName>
                                        </p:attrNameLst>
                                      </p:cBhvr>
                                      <p:to>
                                        <p:strVal val="visible"/>
                                      </p:to>
                                    </p:set>
                                    <p:anim calcmode="lin" valueType="num">
                                      <p:cBhvr>
                                        <p:cTn id="25" dur="500" fill="hold"/>
                                        <p:tgtEl>
                                          <p:spTgt spid="4105222"/>
                                        </p:tgtEl>
                                        <p:attrNameLst>
                                          <p:attrName>ppt_w</p:attrName>
                                        </p:attrNameLst>
                                      </p:cBhvr>
                                      <p:tavLst>
                                        <p:tav tm="0">
                                          <p:val>
                                            <p:fltVal val="0"/>
                                          </p:val>
                                        </p:tav>
                                        <p:tav tm="100000">
                                          <p:val>
                                            <p:strVal val="#ppt_w"/>
                                          </p:val>
                                        </p:tav>
                                      </p:tavLst>
                                    </p:anim>
                                    <p:anim calcmode="lin" valueType="num">
                                      <p:cBhvr>
                                        <p:cTn id="26" dur="500" fill="hold"/>
                                        <p:tgtEl>
                                          <p:spTgt spid="4105222"/>
                                        </p:tgtEl>
                                        <p:attrNameLst>
                                          <p:attrName>ppt_h</p:attrName>
                                        </p:attrNameLst>
                                      </p:cBhvr>
                                      <p:tavLst>
                                        <p:tav tm="0">
                                          <p:val>
                                            <p:fltVal val="0"/>
                                          </p:val>
                                        </p:tav>
                                        <p:tav tm="100000">
                                          <p:val>
                                            <p:strVal val="#ppt_h"/>
                                          </p:val>
                                        </p:tav>
                                      </p:tavLst>
                                    </p:anim>
                                    <p:anim calcmode="lin" valueType="num">
                                      <p:cBhvr>
                                        <p:cTn id="27" dur="500" fill="hold"/>
                                        <p:tgtEl>
                                          <p:spTgt spid="4105222"/>
                                        </p:tgtEl>
                                        <p:attrNameLst>
                                          <p:attrName>ppt_x</p:attrName>
                                        </p:attrNameLst>
                                      </p:cBhvr>
                                      <p:tavLst>
                                        <p:tav tm="0">
                                          <p:val>
                                            <p:fltVal val="0.5"/>
                                          </p:val>
                                        </p:tav>
                                        <p:tav tm="100000">
                                          <p:val>
                                            <p:strVal val="#ppt_x"/>
                                          </p:val>
                                        </p:tav>
                                      </p:tavLst>
                                    </p:anim>
                                    <p:anim calcmode="lin" valueType="num">
                                      <p:cBhvr>
                                        <p:cTn id="28" dur="500" fill="hold"/>
                                        <p:tgtEl>
                                          <p:spTgt spid="4105222"/>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05219">
                                            <p:txEl>
                                              <p:pRg st="0" end="0"/>
                                            </p:txEl>
                                          </p:spTgt>
                                        </p:tgtEl>
                                        <p:attrNameLst>
                                          <p:attrName>style.visibility</p:attrName>
                                        </p:attrNameLst>
                                      </p:cBhvr>
                                      <p:to>
                                        <p:strVal val="visible"/>
                                      </p:to>
                                    </p:set>
                                    <p:animEffect transition="in" filter="box(out)">
                                      <p:cBhvr>
                                        <p:cTn id="33" dur="500"/>
                                        <p:tgtEl>
                                          <p:spTgt spid="410521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105219">
                                            <p:txEl>
                                              <p:pRg st="1" end="1"/>
                                            </p:txEl>
                                          </p:spTgt>
                                        </p:tgtEl>
                                        <p:attrNameLst>
                                          <p:attrName>style.visibility</p:attrName>
                                        </p:attrNameLst>
                                      </p:cBhvr>
                                      <p:to>
                                        <p:strVal val="visible"/>
                                      </p:to>
                                    </p:set>
                                    <p:animEffect transition="in" filter="box(out)">
                                      <p:cBhvr>
                                        <p:cTn id="38" dur="500"/>
                                        <p:tgtEl>
                                          <p:spTgt spid="4105219">
                                            <p:txEl>
                                              <p:pRg st="1" end="1"/>
                                            </p:txEl>
                                          </p:spTgt>
                                        </p:tgtEl>
                                      </p:cBhvr>
                                    </p:animEffect>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528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2"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4105218" grpId="0" build="p" autoUpdateAnimBg="0"/>
      <p:bldP spid="4105219" grpId="0" build="p" autoUpdateAnimBg="0"/>
      <p:bldP spid="4105220" grpId="0" animBg="1"/>
      <p:bldP spid="4105221" grpId="0" animBg="1"/>
      <p:bldP spid="4105222"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07266"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07267" name="Rectangle 3" descr="Pink tissue paper"/>
          <p:cNvSpPr>
            <a:spLocks noGrp="1" noChangeArrowheads="1"/>
          </p:cNvSpPr>
          <p:nvPr>
            <p:ph type="body" idx="1"/>
          </p:nvPr>
        </p:nvSpPr>
        <p:spPr>
          <a:xfrm>
            <a:off x="2133600" y="2133600"/>
            <a:ext cx="7848600" cy="4343400"/>
          </a:xfrm>
          <a:blipFill dpi="0" rotWithShape="0">
            <a:blip r:embed="rId4" cstate="print"/>
            <a:srcRect/>
            <a:tile tx="0" ty="0" sx="100000" sy="100000" flip="none" algn="tl"/>
          </a:blipFill>
        </p:spPr>
        <p:txBody>
          <a:bodyPr/>
          <a:lstStyle/>
          <a:p>
            <a:pPr>
              <a:buFontTx/>
              <a:buChar char="o"/>
            </a:pPr>
            <a:r>
              <a:rPr lang="en-US" sz="2800">
                <a:solidFill>
                  <a:srgbClr val="666699"/>
                </a:solidFill>
                <a:effectLst>
                  <a:outerShdw blurRad="38100" dist="38100" dir="2700000" algn="tl">
                    <a:srgbClr val="000000"/>
                  </a:outerShdw>
                </a:effectLst>
              </a:rPr>
              <a:t>“Despite the cries of the crowd,  the Roman authorities saw the senselessness of making this aged man a martyr.  So when Polycarp was brought into the arena, the pro-consul pled with him:  </a:t>
            </a:r>
            <a:r>
              <a:rPr lang="en-US" sz="2800" b="1">
                <a:solidFill>
                  <a:srgbClr val="666699"/>
                </a:solidFill>
                <a:effectLst>
                  <a:outerShdw blurRad="38100" dist="38100" dir="2700000" algn="tl">
                    <a:srgbClr val="000000"/>
                  </a:outerShdw>
                </a:effectLst>
              </a:rPr>
              <a:t>‘Curse Christ and I will release you.’</a:t>
            </a:r>
          </a:p>
          <a:p>
            <a:pPr>
              <a:buFontTx/>
              <a:buChar char="o"/>
            </a:pPr>
            <a:endParaRPr lang="en-US" sz="2000" b="1">
              <a:solidFill>
                <a:srgbClr val="666699"/>
              </a:solidFill>
              <a:effectLst>
                <a:outerShdw blurRad="38100" dist="38100" dir="2700000" algn="tl">
                  <a:srgbClr val="000000"/>
                </a:outerShdw>
              </a:effectLst>
            </a:endParaRPr>
          </a:p>
          <a:p>
            <a:pPr>
              <a:buFontTx/>
              <a:buChar char="o"/>
            </a:pPr>
            <a:r>
              <a:rPr lang="en-US" sz="2800" b="1" i="1">
                <a:solidFill>
                  <a:srgbClr val="666699"/>
                </a:solidFill>
                <a:effectLst>
                  <a:outerShdw blurRad="38100" dist="38100" dir="2700000" algn="tl">
                    <a:srgbClr val="000000"/>
                  </a:outerShdw>
                </a:effectLst>
              </a:rPr>
              <a:t>Reply:</a:t>
            </a:r>
            <a:r>
              <a:rPr lang="en-US" sz="2800" b="1">
                <a:solidFill>
                  <a:srgbClr val="666699"/>
                </a:solidFill>
                <a:effectLst>
                  <a:outerShdw blurRad="38100" dist="38100" dir="2700000" algn="tl">
                    <a:srgbClr val="000000"/>
                  </a:outerShdw>
                </a:effectLst>
              </a:rPr>
              <a:t>  Eighty-six years I have served Him.     He never done me wrong!  How then can I blaspheme my King who has saved me?”</a:t>
            </a:r>
          </a:p>
          <a:p>
            <a:pPr>
              <a:buFontTx/>
              <a:buNone/>
            </a:pPr>
            <a:endParaRPr lang="en-US" sz="2800" b="1">
              <a:solidFill>
                <a:srgbClr val="666699"/>
              </a:solidFill>
              <a:effectLst>
                <a:outerShdw blurRad="38100" dist="38100" dir="2700000" algn="tl">
                  <a:srgbClr val="000000"/>
                </a:outerShdw>
              </a:effectLst>
            </a:endParaRPr>
          </a:p>
          <a:p>
            <a:pPr>
              <a:buFontTx/>
              <a:buChar char="o"/>
            </a:pPr>
            <a:endParaRPr lang="en-US" sz="2800" b="1">
              <a:solidFill>
                <a:srgbClr val="666699"/>
              </a:solidFill>
              <a:effectLst>
                <a:outerShdw blurRad="38100" dist="38100" dir="2700000" algn="tl">
                  <a:srgbClr val="000000"/>
                </a:outerShdw>
              </a:effectLst>
            </a:endParaRPr>
          </a:p>
          <a:p>
            <a:pPr>
              <a:buFontTx/>
              <a:buNone/>
            </a:pPr>
            <a:endParaRPr lang="en-US" b="1" i="1">
              <a:solidFill>
                <a:srgbClr val="666699"/>
              </a:solidFill>
              <a:effectLst>
                <a:outerShdw blurRad="38100" dist="38100" dir="2700000" algn="tl">
                  <a:srgbClr val="000000"/>
                </a:outerShdw>
              </a:effectLst>
            </a:endParaRPr>
          </a:p>
        </p:txBody>
      </p:sp>
      <p:sp>
        <p:nvSpPr>
          <p:cNvPr id="4107268"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07269"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07270" name="WordArt 6"/>
          <p:cNvSpPr>
            <a:spLocks noChangeArrowheads="1" noChangeShapeType="1" noTextEdit="1"/>
          </p:cNvSpPr>
          <p:nvPr/>
        </p:nvSpPr>
        <p:spPr bwMode="auto">
          <a:xfrm>
            <a:off x="2667000" y="1676400"/>
            <a:ext cx="6781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Polycarp's Powerful Witness!</a:t>
            </a:r>
          </a:p>
        </p:txBody>
      </p:sp>
      <p:sp>
        <p:nvSpPr>
          <p:cNvPr id="4107271" name="Comment 7"/>
          <p:cNvSpPr>
            <a:spLocks noChangeArrowheads="1"/>
          </p:cNvSpPr>
          <p:nvPr/>
        </p:nvSpPr>
        <p:spPr bwMode="auto">
          <a:xfrm>
            <a:off x="1539876" y="-1066800"/>
            <a:ext cx="9128125" cy="8032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Early Christians celebrated the martyrdom dates annually of Polycarp &amp; others!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07268"/>
                                        </p:tgtEl>
                                        <p:attrNameLst>
                                          <p:attrName>style.visibility</p:attrName>
                                        </p:attrNameLst>
                                      </p:cBhvr>
                                      <p:to>
                                        <p:strVal val="visible"/>
                                      </p:to>
                                    </p:set>
                                    <p:anim calcmode="lin" valueType="num">
                                      <p:cBhvr>
                                        <p:cTn id="7" dur="5000" fill="hold"/>
                                        <p:tgtEl>
                                          <p:spTgt spid="4107268"/>
                                        </p:tgtEl>
                                        <p:attrNameLst>
                                          <p:attrName>ppt_w</p:attrName>
                                        </p:attrNameLst>
                                      </p:cBhvr>
                                      <p:tavLst>
                                        <p:tav tm="0" fmla="#ppt_w*sin(2.5*pi*$)">
                                          <p:val>
                                            <p:fltVal val="0"/>
                                          </p:val>
                                        </p:tav>
                                        <p:tav tm="100000">
                                          <p:val>
                                            <p:fltVal val="1"/>
                                          </p:val>
                                        </p:tav>
                                      </p:tavLst>
                                    </p:anim>
                                    <p:anim calcmode="lin" valueType="num">
                                      <p:cBhvr>
                                        <p:cTn id="8" dur="5000" fill="hold"/>
                                        <p:tgtEl>
                                          <p:spTgt spid="410726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07269"/>
                                        </p:tgtEl>
                                        <p:attrNameLst>
                                          <p:attrName>style.visibility</p:attrName>
                                        </p:attrNameLst>
                                      </p:cBhvr>
                                      <p:to>
                                        <p:strVal val="visible"/>
                                      </p:to>
                                    </p:set>
                                    <p:anim calcmode="lin" valueType="num">
                                      <p:cBhvr>
                                        <p:cTn id="13" dur="500" fill="hold"/>
                                        <p:tgtEl>
                                          <p:spTgt spid="4107269"/>
                                        </p:tgtEl>
                                        <p:attrNameLst>
                                          <p:attrName>ppt_w</p:attrName>
                                        </p:attrNameLst>
                                      </p:cBhvr>
                                      <p:tavLst>
                                        <p:tav tm="0">
                                          <p:val>
                                            <p:strVal val="4/3*#ppt_w"/>
                                          </p:val>
                                        </p:tav>
                                        <p:tav tm="100000">
                                          <p:val>
                                            <p:strVal val="#ppt_w"/>
                                          </p:val>
                                        </p:tav>
                                      </p:tavLst>
                                    </p:anim>
                                    <p:anim calcmode="lin" valueType="num">
                                      <p:cBhvr>
                                        <p:cTn id="14" dur="500" fill="hold"/>
                                        <p:tgtEl>
                                          <p:spTgt spid="4107269"/>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07266">
                                            <p:txEl>
                                              <p:pRg st="0" end="0"/>
                                            </p:txEl>
                                          </p:spTgt>
                                        </p:tgtEl>
                                        <p:attrNameLst>
                                          <p:attrName>style.visibility</p:attrName>
                                        </p:attrNameLst>
                                      </p:cBhvr>
                                      <p:to>
                                        <p:strVal val="visible"/>
                                      </p:to>
                                    </p:set>
                                    <p:anim calcmode="lin" valueType="num">
                                      <p:cBhvr additive="base">
                                        <p:cTn id="19" dur="300" fill="hold"/>
                                        <p:tgtEl>
                                          <p:spTgt spid="4107266">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072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07270"/>
                                        </p:tgtEl>
                                        <p:attrNameLst>
                                          <p:attrName>style.visibility</p:attrName>
                                        </p:attrNameLst>
                                      </p:cBhvr>
                                      <p:to>
                                        <p:strVal val="visible"/>
                                      </p:to>
                                    </p:set>
                                    <p:anim calcmode="lin" valueType="num">
                                      <p:cBhvr>
                                        <p:cTn id="25" dur="500" fill="hold"/>
                                        <p:tgtEl>
                                          <p:spTgt spid="4107270"/>
                                        </p:tgtEl>
                                        <p:attrNameLst>
                                          <p:attrName>ppt_w</p:attrName>
                                        </p:attrNameLst>
                                      </p:cBhvr>
                                      <p:tavLst>
                                        <p:tav tm="0">
                                          <p:val>
                                            <p:fltVal val="0"/>
                                          </p:val>
                                        </p:tav>
                                        <p:tav tm="100000">
                                          <p:val>
                                            <p:strVal val="#ppt_w"/>
                                          </p:val>
                                        </p:tav>
                                      </p:tavLst>
                                    </p:anim>
                                    <p:anim calcmode="lin" valueType="num">
                                      <p:cBhvr>
                                        <p:cTn id="26" dur="500" fill="hold"/>
                                        <p:tgtEl>
                                          <p:spTgt spid="4107270"/>
                                        </p:tgtEl>
                                        <p:attrNameLst>
                                          <p:attrName>ppt_h</p:attrName>
                                        </p:attrNameLst>
                                      </p:cBhvr>
                                      <p:tavLst>
                                        <p:tav tm="0">
                                          <p:val>
                                            <p:fltVal val="0"/>
                                          </p:val>
                                        </p:tav>
                                        <p:tav tm="100000">
                                          <p:val>
                                            <p:strVal val="#ppt_h"/>
                                          </p:val>
                                        </p:tav>
                                      </p:tavLst>
                                    </p:anim>
                                    <p:anim calcmode="lin" valueType="num">
                                      <p:cBhvr>
                                        <p:cTn id="27" dur="500" fill="hold"/>
                                        <p:tgtEl>
                                          <p:spTgt spid="4107270"/>
                                        </p:tgtEl>
                                        <p:attrNameLst>
                                          <p:attrName>ppt_x</p:attrName>
                                        </p:attrNameLst>
                                      </p:cBhvr>
                                      <p:tavLst>
                                        <p:tav tm="0">
                                          <p:val>
                                            <p:fltVal val="0.5"/>
                                          </p:val>
                                        </p:tav>
                                        <p:tav tm="100000">
                                          <p:val>
                                            <p:strVal val="#ppt_x"/>
                                          </p:val>
                                        </p:tav>
                                      </p:tavLst>
                                    </p:anim>
                                    <p:anim calcmode="lin" valueType="num">
                                      <p:cBhvr>
                                        <p:cTn id="28" dur="500" fill="hold"/>
                                        <p:tgtEl>
                                          <p:spTgt spid="4107270"/>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07267">
                                            <p:txEl>
                                              <p:pRg st="0" end="0"/>
                                            </p:txEl>
                                          </p:spTgt>
                                        </p:tgtEl>
                                        <p:attrNameLst>
                                          <p:attrName>style.visibility</p:attrName>
                                        </p:attrNameLst>
                                      </p:cBhvr>
                                      <p:to>
                                        <p:strVal val="visible"/>
                                      </p:to>
                                    </p:set>
                                    <p:animEffect transition="in" filter="box(out)">
                                      <p:cBhvr>
                                        <p:cTn id="33" dur="500"/>
                                        <p:tgtEl>
                                          <p:spTgt spid="410726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107267">
                                            <p:txEl>
                                              <p:pRg st="2" end="2"/>
                                            </p:txEl>
                                          </p:spTgt>
                                        </p:tgtEl>
                                        <p:attrNameLst>
                                          <p:attrName>style.visibility</p:attrName>
                                        </p:attrNameLst>
                                      </p:cBhvr>
                                      <p:to>
                                        <p:strVal val="visible"/>
                                      </p:to>
                                    </p:set>
                                    <p:animEffect transition="in" filter="box(out)">
                                      <p:cBhvr>
                                        <p:cTn id="38" dur="500"/>
                                        <p:tgtEl>
                                          <p:spTgt spid="41072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7266" grpId="0" build="p" autoUpdateAnimBg="0"/>
      <p:bldP spid="4107267" grpId="0" build="p" autoUpdateAnimBg="0"/>
      <p:bldP spid="4107268" grpId="0" animBg="1"/>
      <p:bldP spid="4107269" grpId="0" animBg="1"/>
      <p:bldP spid="410727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950722" name="Rectangle 2"/>
          <p:cNvSpPr>
            <a:spLocks noGrp="1" noChangeArrowheads="1"/>
          </p:cNvSpPr>
          <p:nvPr>
            <p:ph type="title"/>
          </p:nvPr>
        </p:nvSpPr>
        <p:spPr>
          <a:xfrm>
            <a:off x="1524000" y="0"/>
            <a:ext cx="9144000" cy="838200"/>
          </a:xfrm>
        </p:spPr>
        <p:txBody>
          <a:bodyPr/>
          <a:lstStyle/>
          <a:p>
            <a:r>
              <a:rPr lang="en-US" b="1">
                <a:solidFill>
                  <a:srgbClr val="FFFFFF"/>
                </a:solidFill>
                <a:effectLst>
                  <a:outerShdw blurRad="38100" dist="38100" dir="2700000" algn="tl">
                    <a:srgbClr val="C0C0C0"/>
                  </a:outerShdw>
                </a:effectLst>
              </a:rPr>
              <a:t>“DUST &amp; DEITY”  –  by Jean Hall</a:t>
            </a:r>
          </a:p>
        </p:txBody>
      </p:sp>
      <p:sp>
        <p:nvSpPr>
          <p:cNvPr id="1950723" name="Rectangle 3"/>
          <p:cNvSpPr>
            <a:spLocks noGrp="1" noChangeArrowheads="1"/>
          </p:cNvSpPr>
          <p:nvPr>
            <p:ph type="body" idx="1"/>
          </p:nvPr>
        </p:nvSpPr>
        <p:spPr>
          <a:xfrm>
            <a:off x="1524000" y="1295400"/>
            <a:ext cx="9144000" cy="5257800"/>
          </a:xfrm>
        </p:spPr>
        <p:txBody>
          <a:bodyPr/>
          <a:lstStyle/>
          <a:p>
            <a:r>
              <a:rPr lang="en-US" sz="3600" dirty="0">
                <a:solidFill>
                  <a:srgbClr val="FFFF00"/>
                </a:solidFill>
                <a:effectLst>
                  <a:outerShdw blurRad="38100" dist="38100" dir="2700000" algn="tl">
                    <a:srgbClr val="C0C0C0"/>
                  </a:outerShdw>
                </a:effectLst>
              </a:rPr>
              <a:t>HE WEDDED DUST AND DEITY –</a:t>
            </a:r>
          </a:p>
          <a:p>
            <a:r>
              <a:rPr lang="en-US" sz="3600" dirty="0">
                <a:solidFill>
                  <a:srgbClr val="FFFF00"/>
                </a:solidFill>
                <a:effectLst>
                  <a:outerShdw blurRad="38100" dist="38100" dir="2700000" algn="tl">
                    <a:srgbClr val="C0C0C0"/>
                  </a:outerShdw>
                </a:effectLst>
              </a:rPr>
              <a:t>ON WINDING COUNTRY ROADS.</a:t>
            </a:r>
          </a:p>
          <a:p>
            <a:r>
              <a:rPr lang="en-US" sz="3600" dirty="0">
                <a:solidFill>
                  <a:srgbClr val="FFFF00"/>
                </a:solidFill>
                <a:effectLst>
                  <a:outerShdw blurRad="38100" dist="38100" dir="2700000" algn="tl">
                    <a:srgbClr val="C0C0C0"/>
                  </a:outerShdw>
                </a:effectLst>
              </a:rPr>
              <a:t>IN A MANGER,  IN A WOOD SHOP,</a:t>
            </a:r>
          </a:p>
          <a:p>
            <a:r>
              <a:rPr lang="en-US" sz="3600" dirty="0">
                <a:solidFill>
                  <a:srgbClr val="FFFF00"/>
                </a:solidFill>
                <a:effectLst>
                  <a:outerShdw blurRad="38100" dist="38100" dir="2700000" algn="tl">
                    <a:srgbClr val="C0C0C0"/>
                  </a:outerShdw>
                </a:effectLst>
              </a:rPr>
              <a:t>GOD WAS WRAPPED IN HUMAN ROBES.</a:t>
            </a:r>
          </a:p>
          <a:p>
            <a:r>
              <a:rPr lang="en-US" sz="3600" dirty="0">
                <a:solidFill>
                  <a:srgbClr val="FFFF00"/>
                </a:solidFill>
                <a:effectLst>
                  <a:outerShdw blurRad="38100" dist="38100" dir="2700000" algn="tl">
                    <a:srgbClr val="C0C0C0"/>
                  </a:outerShdw>
                </a:effectLst>
              </a:rPr>
              <a:t>IN THE MARKET,  AT THE TEMPLE,</a:t>
            </a:r>
          </a:p>
          <a:p>
            <a:r>
              <a:rPr lang="en-US" sz="3600" dirty="0">
                <a:solidFill>
                  <a:srgbClr val="FFFF00"/>
                </a:solidFill>
                <a:effectLst>
                  <a:outerShdw blurRad="38100" dist="38100" dir="2700000" algn="tl">
                    <a:srgbClr val="C0C0C0"/>
                  </a:outerShdw>
                </a:effectLst>
              </a:rPr>
              <a:t>IN A GARDEN ON HIS KNEES, </a:t>
            </a:r>
          </a:p>
          <a:p>
            <a:r>
              <a:rPr lang="en-US" sz="3600" dirty="0">
                <a:solidFill>
                  <a:srgbClr val="FFFF00"/>
                </a:solidFill>
                <a:effectLst>
                  <a:outerShdw blurRad="38100" dist="38100" dir="2700000" algn="tl">
                    <a:srgbClr val="C0C0C0"/>
                  </a:outerShdw>
                </a:effectLst>
              </a:rPr>
              <a:t>ON A MOUNTAIN,  NEAR A FOUNTAIN,</a:t>
            </a:r>
          </a:p>
          <a:p>
            <a:r>
              <a:rPr lang="en-US" sz="3600" dirty="0">
                <a:solidFill>
                  <a:srgbClr val="FFFF00"/>
                </a:solidFill>
                <a:effectLst>
                  <a:outerShdw blurRad="38100" dist="38100" dir="2700000" algn="tl">
                    <a:srgbClr val="C0C0C0"/>
                  </a:outerShdw>
                </a:effectLst>
              </a:rPr>
              <a:t>HE FELT OUR HUMAN NEEDS.</a:t>
            </a:r>
            <a:r>
              <a:rPr lang="en-US" sz="2800" dirty="0">
                <a:solidFill>
                  <a:srgbClr val="FFFF00"/>
                </a:solidFill>
                <a:effectLst>
                  <a:outerShdw blurRad="38100" dist="38100" dir="2700000" algn="tl">
                    <a:srgbClr val="C0C0C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950722">
                                            <p:txEl>
                                              <p:pRg st="0" end="0"/>
                                            </p:txEl>
                                          </p:spTgt>
                                        </p:tgtEl>
                                        <p:attrNameLst>
                                          <p:attrName>style.visibility</p:attrName>
                                        </p:attrNameLst>
                                      </p:cBhvr>
                                      <p:to>
                                        <p:strVal val="visible"/>
                                      </p:to>
                                    </p:set>
                                    <p:anim calcmode="lin" valueType="num">
                                      <p:cBhvr additive="base">
                                        <p:cTn id="7" dur="300" fill="hold"/>
                                        <p:tgtEl>
                                          <p:spTgt spid="195072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9507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1950723">
                                            <p:txEl>
                                              <p:pRg st="0" end="0"/>
                                            </p:txEl>
                                          </p:spTgt>
                                        </p:tgtEl>
                                        <p:attrNameLst>
                                          <p:attrName>style.visibility</p:attrName>
                                        </p:attrNameLst>
                                      </p:cBhvr>
                                      <p:to>
                                        <p:strVal val="visible"/>
                                      </p:to>
                                    </p:set>
                                    <p:anim calcmode="lin" valueType="num">
                                      <p:cBhvr>
                                        <p:cTn id="13" dur="500" fill="hold"/>
                                        <p:tgtEl>
                                          <p:spTgt spid="195072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950723">
                                            <p:txEl>
                                              <p:pRg st="0" end="0"/>
                                            </p:txEl>
                                          </p:spTgt>
                                        </p:tgtEl>
                                        <p:attrNameLst>
                                          <p:attrName>ppt_h</p:attrName>
                                        </p:attrNameLst>
                                      </p:cBhvr>
                                      <p:tavLst>
                                        <p:tav tm="0">
                                          <p:val>
                                            <p:fltVal val="0"/>
                                          </p:val>
                                        </p:tav>
                                        <p:tav tm="100000">
                                          <p:val>
                                            <p:strVal val="#ppt_h"/>
                                          </p:val>
                                        </p:tav>
                                      </p:tavLst>
                                    </p:anim>
                                    <p:anim calcmode="lin" valueType="num">
                                      <p:cBhvr>
                                        <p:cTn id="15" dur="500" fill="hold"/>
                                        <p:tgtEl>
                                          <p:spTgt spid="1950723">
                                            <p:txEl>
                                              <p:pRg st="0" end="0"/>
                                            </p:txEl>
                                          </p:spTgt>
                                        </p:tgtEl>
                                        <p:attrNameLst>
                                          <p:attrName>ppt_x</p:attrName>
                                        </p:attrNameLst>
                                      </p:cBhvr>
                                      <p:tavLst>
                                        <p:tav tm="0">
                                          <p:val>
                                            <p:fltVal val="0.5"/>
                                          </p:val>
                                        </p:tav>
                                        <p:tav tm="100000">
                                          <p:val>
                                            <p:strVal val="#ppt_x"/>
                                          </p:val>
                                        </p:tav>
                                      </p:tavLst>
                                    </p:anim>
                                    <p:anim calcmode="lin" valueType="num">
                                      <p:cBhvr>
                                        <p:cTn id="16" dur="500" fill="hold"/>
                                        <p:tgtEl>
                                          <p:spTgt spid="195072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1950723">
                                            <p:txEl>
                                              <p:pRg st="1" end="1"/>
                                            </p:txEl>
                                          </p:spTgt>
                                        </p:tgtEl>
                                        <p:attrNameLst>
                                          <p:attrName>style.visibility</p:attrName>
                                        </p:attrNameLst>
                                      </p:cBhvr>
                                      <p:to>
                                        <p:strVal val="visible"/>
                                      </p:to>
                                    </p:set>
                                    <p:anim calcmode="lin" valueType="num">
                                      <p:cBhvr>
                                        <p:cTn id="21" dur="500" fill="hold"/>
                                        <p:tgtEl>
                                          <p:spTgt spid="195072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950723">
                                            <p:txEl>
                                              <p:pRg st="1" end="1"/>
                                            </p:txEl>
                                          </p:spTgt>
                                        </p:tgtEl>
                                        <p:attrNameLst>
                                          <p:attrName>ppt_h</p:attrName>
                                        </p:attrNameLst>
                                      </p:cBhvr>
                                      <p:tavLst>
                                        <p:tav tm="0">
                                          <p:val>
                                            <p:fltVal val="0"/>
                                          </p:val>
                                        </p:tav>
                                        <p:tav tm="100000">
                                          <p:val>
                                            <p:strVal val="#ppt_h"/>
                                          </p:val>
                                        </p:tav>
                                      </p:tavLst>
                                    </p:anim>
                                    <p:anim calcmode="lin" valueType="num">
                                      <p:cBhvr>
                                        <p:cTn id="23" dur="500" fill="hold"/>
                                        <p:tgtEl>
                                          <p:spTgt spid="1950723">
                                            <p:txEl>
                                              <p:pRg st="1" end="1"/>
                                            </p:txEl>
                                          </p:spTgt>
                                        </p:tgtEl>
                                        <p:attrNameLst>
                                          <p:attrName>ppt_x</p:attrName>
                                        </p:attrNameLst>
                                      </p:cBhvr>
                                      <p:tavLst>
                                        <p:tav tm="0">
                                          <p:val>
                                            <p:fltVal val="0.5"/>
                                          </p:val>
                                        </p:tav>
                                        <p:tav tm="100000">
                                          <p:val>
                                            <p:strVal val="#ppt_x"/>
                                          </p:val>
                                        </p:tav>
                                      </p:tavLst>
                                    </p:anim>
                                    <p:anim calcmode="lin" valueType="num">
                                      <p:cBhvr>
                                        <p:cTn id="24" dur="500" fill="hold"/>
                                        <p:tgtEl>
                                          <p:spTgt spid="1950723">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950723">
                                            <p:txEl>
                                              <p:pRg st="2" end="2"/>
                                            </p:txEl>
                                          </p:spTgt>
                                        </p:tgtEl>
                                        <p:attrNameLst>
                                          <p:attrName>style.visibility</p:attrName>
                                        </p:attrNameLst>
                                      </p:cBhvr>
                                      <p:to>
                                        <p:strVal val="visible"/>
                                      </p:to>
                                    </p:set>
                                    <p:anim calcmode="lin" valueType="num">
                                      <p:cBhvr>
                                        <p:cTn id="29" dur="500" fill="hold"/>
                                        <p:tgtEl>
                                          <p:spTgt spid="1950723">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1950723">
                                            <p:txEl>
                                              <p:pRg st="2" end="2"/>
                                            </p:txEl>
                                          </p:spTgt>
                                        </p:tgtEl>
                                        <p:attrNameLst>
                                          <p:attrName>ppt_h</p:attrName>
                                        </p:attrNameLst>
                                      </p:cBhvr>
                                      <p:tavLst>
                                        <p:tav tm="0">
                                          <p:val>
                                            <p:fltVal val="0"/>
                                          </p:val>
                                        </p:tav>
                                        <p:tav tm="100000">
                                          <p:val>
                                            <p:strVal val="#ppt_h"/>
                                          </p:val>
                                        </p:tav>
                                      </p:tavLst>
                                    </p:anim>
                                    <p:anim calcmode="lin" valueType="num">
                                      <p:cBhvr>
                                        <p:cTn id="31" dur="500" fill="hold"/>
                                        <p:tgtEl>
                                          <p:spTgt spid="1950723">
                                            <p:txEl>
                                              <p:pRg st="2" end="2"/>
                                            </p:txEl>
                                          </p:spTgt>
                                        </p:tgtEl>
                                        <p:attrNameLst>
                                          <p:attrName>ppt_x</p:attrName>
                                        </p:attrNameLst>
                                      </p:cBhvr>
                                      <p:tavLst>
                                        <p:tav tm="0">
                                          <p:val>
                                            <p:fltVal val="0.5"/>
                                          </p:val>
                                        </p:tav>
                                        <p:tav tm="100000">
                                          <p:val>
                                            <p:strVal val="#ppt_x"/>
                                          </p:val>
                                        </p:tav>
                                      </p:tavLst>
                                    </p:anim>
                                    <p:anim calcmode="lin" valueType="num">
                                      <p:cBhvr>
                                        <p:cTn id="32" dur="500" fill="hold"/>
                                        <p:tgtEl>
                                          <p:spTgt spid="1950723">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528" fill="hold" grpId="0" nodeType="clickEffect">
                                  <p:stCondLst>
                                    <p:cond delay="0"/>
                                  </p:stCondLst>
                                  <p:childTnLst>
                                    <p:set>
                                      <p:cBhvr>
                                        <p:cTn id="36" dur="1" fill="hold">
                                          <p:stCondLst>
                                            <p:cond delay="0"/>
                                          </p:stCondLst>
                                        </p:cTn>
                                        <p:tgtEl>
                                          <p:spTgt spid="1950723">
                                            <p:txEl>
                                              <p:pRg st="3" end="3"/>
                                            </p:txEl>
                                          </p:spTgt>
                                        </p:tgtEl>
                                        <p:attrNameLst>
                                          <p:attrName>style.visibility</p:attrName>
                                        </p:attrNameLst>
                                      </p:cBhvr>
                                      <p:to>
                                        <p:strVal val="visible"/>
                                      </p:to>
                                    </p:set>
                                    <p:anim calcmode="lin" valueType="num">
                                      <p:cBhvr>
                                        <p:cTn id="37" dur="500" fill="hold"/>
                                        <p:tgtEl>
                                          <p:spTgt spid="1950723">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1950723">
                                            <p:txEl>
                                              <p:pRg st="3" end="3"/>
                                            </p:txEl>
                                          </p:spTgt>
                                        </p:tgtEl>
                                        <p:attrNameLst>
                                          <p:attrName>ppt_h</p:attrName>
                                        </p:attrNameLst>
                                      </p:cBhvr>
                                      <p:tavLst>
                                        <p:tav tm="0">
                                          <p:val>
                                            <p:fltVal val="0"/>
                                          </p:val>
                                        </p:tav>
                                        <p:tav tm="100000">
                                          <p:val>
                                            <p:strVal val="#ppt_h"/>
                                          </p:val>
                                        </p:tav>
                                      </p:tavLst>
                                    </p:anim>
                                    <p:anim calcmode="lin" valueType="num">
                                      <p:cBhvr>
                                        <p:cTn id="39" dur="500" fill="hold"/>
                                        <p:tgtEl>
                                          <p:spTgt spid="1950723">
                                            <p:txEl>
                                              <p:pRg st="3" end="3"/>
                                            </p:txEl>
                                          </p:spTgt>
                                        </p:tgtEl>
                                        <p:attrNameLst>
                                          <p:attrName>ppt_x</p:attrName>
                                        </p:attrNameLst>
                                      </p:cBhvr>
                                      <p:tavLst>
                                        <p:tav tm="0">
                                          <p:val>
                                            <p:fltVal val="0.5"/>
                                          </p:val>
                                        </p:tav>
                                        <p:tav tm="100000">
                                          <p:val>
                                            <p:strVal val="#ppt_x"/>
                                          </p:val>
                                        </p:tav>
                                      </p:tavLst>
                                    </p:anim>
                                    <p:anim calcmode="lin" valueType="num">
                                      <p:cBhvr>
                                        <p:cTn id="40" dur="500" fill="hold"/>
                                        <p:tgtEl>
                                          <p:spTgt spid="1950723">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528" fill="hold" grpId="0" nodeType="clickEffect">
                                  <p:stCondLst>
                                    <p:cond delay="0"/>
                                  </p:stCondLst>
                                  <p:childTnLst>
                                    <p:set>
                                      <p:cBhvr>
                                        <p:cTn id="44" dur="1" fill="hold">
                                          <p:stCondLst>
                                            <p:cond delay="0"/>
                                          </p:stCondLst>
                                        </p:cTn>
                                        <p:tgtEl>
                                          <p:spTgt spid="1950723">
                                            <p:txEl>
                                              <p:pRg st="4" end="4"/>
                                            </p:txEl>
                                          </p:spTgt>
                                        </p:tgtEl>
                                        <p:attrNameLst>
                                          <p:attrName>style.visibility</p:attrName>
                                        </p:attrNameLst>
                                      </p:cBhvr>
                                      <p:to>
                                        <p:strVal val="visible"/>
                                      </p:to>
                                    </p:set>
                                    <p:anim calcmode="lin" valueType="num">
                                      <p:cBhvr>
                                        <p:cTn id="45" dur="500" fill="hold"/>
                                        <p:tgtEl>
                                          <p:spTgt spid="1950723">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1950723">
                                            <p:txEl>
                                              <p:pRg st="4" end="4"/>
                                            </p:txEl>
                                          </p:spTgt>
                                        </p:tgtEl>
                                        <p:attrNameLst>
                                          <p:attrName>ppt_h</p:attrName>
                                        </p:attrNameLst>
                                      </p:cBhvr>
                                      <p:tavLst>
                                        <p:tav tm="0">
                                          <p:val>
                                            <p:fltVal val="0"/>
                                          </p:val>
                                        </p:tav>
                                        <p:tav tm="100000">
                                          <p:val>
                                            <p:strVal val="#ppt_h"/>
                                          </p:val>
                                        </p:tav>
                                      </p:tavLst>
                                    </p:anim>
                                    <p:anim calcmode="lin" valueType="num">
                                      <p:cBhvr>
                                        <p:cTn id="47" dur="500" fill="hold"/>
                                        <p:tgtEl>
                                          <p:spTgt spid="1950723">
                                            <p:txEl>
                                              <p:pRg st="4" end="4"/>
                                            </p:txEl>
                                          </p:spTgt>
                                        </p:tgtEl>
                                        <p:attrNameLst>
                                          <p:attrName>ppt_x</p:attrName>
                                        </p:attrNameLst>
                                      </p:cBhvr>
                                      <p:tavLst>
                                        <p:tav tm="0">
                                          <p:val>
                                            <p:fltVal val="0.5"/>
                                          </p:val>
                                        </p:tav>
                                        <p:tav tm="100000">
                                          <p:val>
                                            <p:strVal val="#ppt_x"/>
                                          </p:val>
                                        </p:tav>
                                      </p:tavLst>
                                    </p:anim>
                                    <p:anim calcmode="lin" valueType="num">
                                      <p:cBhvr>
                                        <p:cTn id="48" dur="500" fill="hold"/>
                                        <p:tgtEl>
                                          <p:spTgt spid="1950723">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528" fill="hold" grpId="0" nodeType="clickEffect">
                                  <p:stCondLst>
                                    <p:cond delay="0"/>
                                  </p:stCondLst>
                                  <p:childTnLst>
                                    <p:set>
                                      <p:cBhvr>
                                        <p:cTn id="52" dur="1" fill="hold">
                                          <p:stCondLst>
                                            <p:cond delay="0"/>
                                          </p:stCondLst>
                                        </p:cTn>
                                        <p:tgtEl>
                                          <p:spTgt spid="1950723">
                                            <p:txEl>
                                              <p:pRg st="5" end="5"/>
                                            </p:txEl>
                                          </p:spTgt>
                                        </p:tgtEl>
                                        <p:attrNameLst>
                                          <p:attrName>style.visibility</p:attrName>
                                        </p:attrNameLst>
                                      </p:cBhvr>
                                      <p:to>
                                        <p:strVal val="visible"/>
                                      </p:to>
                                    </p:set>
                                    <p:anim calcmode="lin" valueType="num">
                                      <p:cBhvr>
                                        <p:cTn id="53" dur="500" fill="hold"/>
                                        <p:tgtEl>
                                          <p:spTgt spid="1950723">
                                            <p:txEl>
                                              <p:pRg st="5" end="5"/>
                                            </p:txEl>
                                          </p:spTgt>
                                        </p:tgtEl>
                                        <p:attrNameLst>
                                          <p:attrName>ppt_w</p:attrName>
                                        </p:attrNameLst>
                                      </p:cBhvr>
                                      <p:tavLst>
                                        <p:tav tm="0">
                                          <p:val>
                                            <p:fltVal val="0"/>
                                          </p:val>
                                        </p:tav>
                                        <p:tav tm="100000">
                                          <p:val>
                                            <p:strVal val="#ppt_w"/>
                                          </p:val>
                                        </p:tav>
                                      </p:tavLst>
                                    </p:anim>
                                    <p:anim calcmode="lin" valueType="num">
                                      <p:cBhvr>
                                        <p:cTn id="54" dur="500" fill="hold"/>
                                        <p:tgtEl>
                                          <p:spTgt spid="1950723">
                                            <p:txEl>
                                              <p:pRg st="5" end="5"/>
                                            </p:txEl>
                                          </p:spTgt>
                                        </p:tgtEl>
                                        <p:attrNameLst>
                                          <p:attrName>ppt_h</p:attrName>
                                        </p:attrNameLst>
                                      </p:cBhvr>
                                      <p:tavLst>
                                        <p:tav tm="0">
                                          <p:val>
                                            <p:fltVal val="0"/>
                                          </p:val>
                                        </p:tav>
                                        <p:tav tm="100000">
                                          <p:val>
                                            <p:strVal val="#ppt_h"/>
                                          </p:val>
                                        </p:tav>
                                      </p:tavLst>
                                    </p:anim>
                                    <p:anim calcmode="lin" valueType="num">
                                      <p:cBhvr>
                                        <p:cTn id="55" dur="500" fill="hold"/>
                                        <p:tgtEl>
                                          <p:spTgt spid="1950723">
                                            <p:txEl>
                                              <p:pRg st="5" end="5"/>
                                            </p:txEl>
                                          </p:spTgt>
                                        </p:tgtEl>
                                        <p:attrNameLst>
                                          <p:attrName>ppt_x</p:attrName>
                                        </p:attrNameLst>
                                      </p:cBhvr>
                                      <p:tavLst>
                                        <p:tav tm="0">
                                          <p:val>
                                            <p:fltVal val="0.5"/>
                                          </p:val>
                                        </p:tav>
                                        <p:tav tm="100000">
                                          <p:val>
                                            <p:strVal val="#ppt_x"/>
                                          </p:val>
                                        </p:tav>
                                      </p:tavLst>
                                    </p:anim>
                                    <p:anim calcmode="lin" valueType="num">
                                      <p:cBhvr>
                                        <p:cTn id="56" dur="500" fill="hold"/>
                                        <p:tgtEl>
                                          <p:spTgt spid="1950723">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528" fill="hold" grpId="0" nodeType="clickEffect">
                                  <p:stCondLst>
                                    <p:cond delay="0"/>
                                  </p:stCondLst>
                                  <p:childTnLst>
                                    <p:set>
                                      <p:cBhvr>
                                        <p:cTn id="60" dur="1" fill="hold">
                                          <p:stCondLst>
                                            <p:cond delay="0"/>
                                          </p:stCondLst>
                                        </p:cTn>
                                        <p:tgtEl>
                                          <p:spTgt spid="1950723">
                                            <p:txEl>
                                              <p:pRg st="6" end="6"/>
                                            </p:txEl>
                                          </p:spTgt>
                                        </p:tgtEl>
                                        <p:attrNameLst>
                                          <p:attrName>style.visibility</p:attrName>
                                        </p:attrNameLst>
                                      </p:cBhvr>
                                      <p:to>
                                        <p:strVal val="visible"/>
                                      </p:to>
                                    </p:set>
                                    <p:anim calcmode="lin" valueType="num">
                                      <p:cBhvr>
                                        <p:cTn id="61" dur="500" fill="hold"/>
                                        <p:tgtEl>
                                          <p:spTgt spid="1950723">
                                            <p:txEl>
                                              <p:pRg st="6" end="6"/>
                                            </p:txEl>
                                          </p:spTgt>
                                        </p:tgtEl>
                                        <p:attrNameLst>
                                          <p:attrName>ppt_w</p:attrName>
                                        </p:attrNameLst>
                                      </p:cBhvr>
                                      <p:tavLst>
                                        <p:tav tm="0">
                                          <p:val>
                                            <p:fltVal val="0"/>
                                          </p:val>
                                        </p:tav>
                                        <p:tav tm="100000">
                                          <p:val>
                                            <p:strVal val="#ppt_w"/>
                                          </p:val>
                                        </p:tav>
                                      </p:tavLst>
                                    </p:anim>
                                    <p:anim calcmode="lin" valueType="num">
                                      <p:cBhvr>
                                        <p:cTn id="62" dur="500" fill="hold"/>
                                        <p:tgtEl>
                                          <p:spTgt spid="1950723">
                                            <p:txEl>
                                              <p:pRg st="6" end="6"/>
                                            </p:txEl>
                                          </p:spTgt>
                                        </p:tgtEl>
                                        <p:attrNameLst>
                                          <p:attrName>ppt_h</p:attrName>
                                        </p:attrNameLst>
                                      </p:cBhvr>
                                      <p:tavLst>
                                        <p:tav tm="0">
                                          <p:val>
                                            <p:fltVal val="0"/>
                                          </p:val>
                                        </p:tav>
                                        <p:tav tm="100000">
                                          <p:val>
                                            <p:strVal val="#ppt_h"/>
                                          </p:val>
                                        </p:tav>
                                      </p:tavLst>
                                    </p:anim>
                                    <p:anim calcmode="lin" valueType="num">
                                      <p:cBhvr>
                                        <p:cTn id="63" dur="500" fill="hold"/>
                                        <p:tgtEl>
                                          <p:spTgt spid="1950723">
                                            <p:txEl>
                                              <p:pRg st="6" end="6"/>
                                            </p:txEl>
                                          </p:spTgt>
                                        </p:tgtEl>
                                        <p:attrNameLst>
                                          <p:attrName>ppt_x</p:attrName>
                                        </p:attrNameLst>
                                      </p:cBhvr>
                                      <p:tavLst>
                                        <p:tav tm="0">
                                          <p:val>
                                            <p:fltVal val="0.5"/>
                                          </p:val>
                                        </p:tav>
                                        <p:tav tm="100000">
                                          <p:val>
                                            <p:strVal val="#ppt_x"/>
                                          </p:val>
                                        </p:tav>
                                      </p:tavLst>
                                    </p:anim>
                                    <p:anim calcmode="lin" valueType="num">
                                      <p:cBhvr>
                                        <p:cTn id="64" dur="500" fill="hold"/>
                                        <p:tgtEl>
                                          <p:spTgt spid="1950723">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528" fill="hold" grpId="0" nodeType="clickEffect">
                                  <p:stCondLst>
                                    <p:cond delay="0"/>
                                  </p:stCondLst>
                                  <p:childTnLst>
                                    <p:set>
                                      <p:cBhvr>
                                        <p:cTn id="68" dur="1" fill="hold">
                                          <p:stCondLst>
                                            <p:cond delay="0"/>
                                          </p:stCondLst>
                                        </p:cTn>
                                        <p:tgtEl>
                                          <p:spTgt spid="1950723">
                                            <p:txEl>
                                              <p:pRg st="7" end="7"/>
                                            </p:txEl>
                                          </p:spTgt>
                                        </p:tgtEl>
                                        <p:attrNameLst>
                                          <p:attrName>style.visibility</p:attrName>
                                        </p:attrNameLst>
                                      </p:cBhvr>
                                      <p:to>
                                        <p:strVal val="visible"/>
                                      </p:to>
                                    </p:set>
                                    <p:anim calcmode="lin" valueType="num">
                                      <p:cBhvr>
                                        <p:cTn id="69" dur="500" fill="hold"/>
                                        <p:tgtEl>
                                          <p:spTgt spid="1950723">
                                            <p:txEl>
                                              <p:pRg st="7" end="7"/>
                                            </p:txEl>
                                          </p:spTgt>
                                        </p:tgtEl>
                                        <p:attrNameLst>
                                          <p:attrName>ppt_w</p:attrName>
                                        </p:attrNameLst>
                                      </p:cBhvr>
                                      <p:tavLst>
                                        <p:tav tm="0">
                                          <p:val>
                                            <p:fltVal val="0"/>
                                          </p:val>
                                        </p:tav>
                                        <p:tav tm="100000">
                                          <p:val>
                                            <p:strVal val="#ppt_w"/>
                                          </p:val>
                                        </p:tav>
                                      </p:tavLst>
                                    </p:anim>
                                    <p:anim calcmode="lin" valueType="num">
                                      <p:cBhvr>
                                        <p:cTn id="70" dur="500" fill="hold"/>
                                        <p:tgtEl>
                                          <p:spTgt spid="1950723">
                                            <p:txEl>
                                              <p:pRg st="7" end="7"/>
                                            </p:txEl>
                                          </p:spTgt>
                                        </p:tgtEl>
                                        <p:attrNameLst>
                                          <p:attrName>ppt_h</p:attrName>
                                        </p:attrNameLst>
                                      </p:cBhvr>
                                      <p:tavLst>
                                        <p:tav tm="0">
                                          <p:val>
                                            <p:fltVal val="0"/>
                                          </p:val>
                                        </p:tav>
                                        <p:tav tm="100000">
                                          <p:val>
                                            <p:strVal val="#ppt_h"/>
                                          </p:val>
                                        </p:tav>
                                      </p:tavLst>
                                    </p:anim>
                                    <p:anim calcmode="lin" valueType="num">
                                      <p:cBhvr>
                                        <p:cTn id="71" dur="500" fill="hold"/>
                                        <p:tgtEl>
                                          <p:spTgt spid="1950723">
                                            <p:txEl>
                                              <p:pRg st="7" end="7"/>
                                            </p:txEl>
                                          </p:spTgt>
                                        </p:tgtEl>
                                        <p:attrNameLst>
                                          <p:attrName>ppt_x</p:attrName>
                                        </p:attrNameLst>
                                      </p:cBhvr>
                                      <p:tavLst>
                                        <p:tav tm="0">
                                          <p:val>
                                            <p:fltVal val="0.5"/>
                                          </p:val>
                                        </p:tav>
                                        <p:tav tm="100000">
                                          <p:val>
                                            <p:strVal val="#ppt_x"/>
                                          </p:val>
                                        </p:tav>
                                      </p:tavLst>
                                    </p:anim>
                                    <p:anim calcmode="lin" valueType="num">
                                      <p:cBhvr>
                                        <p:cTn id="72" dur="500" fill="hold"/>
                                        <p:tgtEl>
                                          <p:spTgt spid="1950723">
                                            <p:txEl>
                                              <p:pRg st="7" end="7"/>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0722" grpId="0" build="p" autoUpdateAnimBg="0"/>
      <p:bldP spid="1950723"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09314"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09315" name="Rectangle 3" descr="Pink tissue paper"/>
          <p:cNvSpPr>
            <a:spLocks noGrp="1" noChangeArrowheads="1"/>
          </p:cNvSpPr>
          <p:nvPr>
            <p:ph type="body" idx="1"/>
          </p:nvPr>
        </p:nvSpPr>
        <p:spPr>
          <a:xfrm>
            <a:off x="2133600" y="1828800"/>
            <a:ext cx="7848600" cy="4648200"/>
          </a:xfrm>
          <a:blipFill dpi="0" rotWithShape="0">
            <a:blip r:embed="rId4" cstate="print"/>
            <a:srcRect/>
            <a:tile tx="0" ty="0" sx="100000" sy="100000" flip="none" algn="tl"/>
          </a:blipFill>
        </p:spPr>
        <p:txBody>
          <a:bodyPr/>
          <a:lstStyle/>
          <a:p>
            <a:pPr>
              <a:lnSpc>
                <a:spcPct val="90000"/>
              </a:lnSpc>
              <a:buFontTx/>
              <a:buChar char="o"/>
            </a:pPr>
            <a:r>
              <a:rPr lang="en-US" sz="2800">
                <a:solidFill>
                  <a:srgbClr val="666699"/>
                </a:solidFill>
                <a:effectLst>
                  <a:outerShdw blurRad="38100" dist="38100" dir="2700000" algn="tl">
                    <a:srgbClr val="000000"/>
                  </a:outerShdw>
                </a:effectLst>
              </a:rPr>
              <a:t>“The proconsul reached for an acceptable way out:</a:t>
            </a:r>
            <a:r>
              <a:rPr lang="en-US" sz="2400">
                <a:solidFill>
                  <a:srgbClr val="666699"/>
                </a:solidFill>
                <a:effectLst>
                  <a:outerShdw blurRad="38100" dist="38100" dir="2700000" algn="tl">
                    <a:srgbClr val="000000"/>
                  </a:outerShdw>
                </a:effectLst>
              </a:rPr>
              <a:t>  </a:t>
            </a:r>
            <a:r>
              <a:rPr lang="en-US" sz="2800" b="1">
                <a:solidFill>
                  <a:srgbClr val="666699"/>
                </a:solidFill>
                <a:effectLst>
                  <a:outerShdw blurRad="38100" dist="38100" dir="2700000" algn="tl">
                    <a:srgbClr val="000000"/>
                  </a:outerShdw>
                </a:effectLst>
              </a:rPr>
              <a:t>‘Then do this,  old man.  Just swear by the genius of the emperor &amp; that will be sufficient.’</a:t>
            </a:r>
            <a:r>
              <a:rPr lang="en-US" sz="2400">
                <a:solidFill>
                  <a:srgbClr val="666699"/>
                </a:solidFill>
                <a:effectLst>
                  <a:outerShdw blurRad="38100" dist="38100" dir="2700000" algn="tl">
                    <a:srgbClr val="000000"/>
                  </a:outerShdw>
                </a:effectLst>
              </a:rPr>
              <a:t>  </a:t>
            </a:r>
            <a:r>
              <a:rPr lang="en-US" sz="2800">
                <a:solidFill>
                  <a:srgbClr val="666699"/>
                </a:solidFill>
                <a:effectLst>
                  <a:outerShdw blurRad="38100" dist="38100" dir="2700000" algn="tl">
                    <a:srgbClr val="000000"/>
                  </a:outerShdw>
                </a:effectLst>
              </a:rPr>
              <a:t>(The ‘genius’ was the ‘spirit’ of the emperor. To do this would be recognition of the pagan religion.)</a:t>
            </a:r>
            <a:endParaRPr lang="en-US" sz="2800" b="1">
              <a:solidFill>
                <a:srgbClr val="666699"/>
              </a:solidFill>
              <a:effectLst>
                <a:outerShdw blurRad="38100" dist="38100" dir="2700000" algn="tl">
                  <a:srgbClr val="000000"/>
                </a:outerShdw>
              </a:effectLst>
            </a:endParaRPr>
          </a:p>
          <a:p>
            <a:pPr>
              <a:lnSpc>
                <a:spcPct val="90000"/>
              </a:lnSpc>
              <a:buFontTx/>
              <a:buChar char="o"/>
            </a:pPr>
            <a:r>
              <a:rPr lang="en-US" sz="2400" b="1" i="1">
                <a:solidFill>
                  <a:srgbClr val="666699"/>
                </a:solidFill>
                <a:effectLst>
                  <a:outerShdw blurRad="38100" dist="38100" dir="2700000" algn="tl">
                    <a:srgbClr val="000000"/>
                  </a:outerShdw>
                </a:effectLst>
              </a:rPr>
              <a:t>Reply:</a:t>
            </a:r>
            <a:r>
              <a:rPr lang="en-US" sz="2400" b="1">
                <a:solidFill>
                  <a:srgbClr val="666699"/>
                </a:solidFill>
                <a:effectLst>
                  <a:outerShdw blurRad="38100" dist="38100" dir="2700000" algn="tl">
                    <a:srgbClr val="000000"/>
                  </a:outerShdw>
                </a:effectLst>
              </a:rPr>
              <a:t>  ‘If you imagine for a moment that I would do that,  then I think you pretend that you don’t know who I am.  Hear it plainly.  I am a Christian!’</a:t>
            </a:r>
          </a:p>
          <a:p>
            <a:pPr>
              <a:lnSpc>
                <a:spcPct val="90000"/>
              </a:lnSpc>
              <a:buFontTx/>
              <a:buChar char="o"/>
            </a:pPr>
            <a:r>
              <a:rPr lang="en-US" sz="2800">
                <a:solidFill>
                  <a:srgbClr val="666699"/>
                </a:solidFill>
                <a:effectLst>
                  <a:outerShdw blurRad="38100" dist="38100" dir="2700000" algn="tl">
                    <a:srgbClr val="000000"/>
                  </a:outerShdw>
                </a:effectLst>
              </a:rPr>
              <a:t>The Proconsul Threatened Him With Wild Beasts </a:t>
            </a:r>
            <a:endParaRPr lang="en-US" sz="2400" b="1">
              <a:solidFill>
                <a:srgbClr val="666699"/>
              </a:solidFill>
              <a:effectLst>
                <a:outerShdw blurRad="38100" dist="38100" dir="2700000" algn="tl">
                  <a:srgbClr val="000000"/>
                </a:outerShdw>
              </a:effectLst>
            </a:endParaRPr>
          </a:p>
          <a:p>
            <a:pPr>
              <a:lnSpc>
                <a:spcPct val="90000"/>
              </a:lnSpc>
              <a:buFontTx/>
              <a:buChar char="o"/>
            </a:pPr>
            <a:r>
              <a:rPr lang="en-US" sz="2400" b="1" i="1">
                <a:solidFill>
                  <a:srgbClr val="666699"/>
                </a:solidFill>
                <a:effectLst>
                  <a:outerShdw blurRad="38100" dist="38100" dir="2700000" algn="tl">
                    <a:srgbClr val="000000"/>
                  </a:outerShdw>
                </a:effectLst>
              </a:rPr>
              <a:t>Reply:</a:t>
            </a:r>
            <a:r>
              <a:rPr lang="en-US" sz="2400" b="1">
                <a:solidFill>
                  <a:srgbClr val="666699"/>
                </a:solidFill>
                <a:effectLst>
                  <a:outerShdw blurRad="38100" dist="38100" dir="2700000" algn="tl">
                    <a:srgbClr val="000000"/>
                  </a:outerShdw>
                </a:effectLst>
              </a:rPr>
              <a:t>  ‘Bring them forth…  I would change my mind if it meant going from the worse to the better,  but not to change from the right to the wrong.’”</a:t>
            </a:r>
          </a:p>
          <a:p>
            <a:pPr>
              <a:lnSpc>
                <a:spcPct val="90000"/>
              </a:lnSpc>
              <a:buFontTx/>
              <a:buNone/>
            </a:pPr>
            <a:endParaRPr lang="en-US" sz="2400" b="1">
              <a:solidFill>
                <a:srgbClr val="666699"/>
              </a:solidFill>
              <a:effectLst>
                <a:outerShdw blurRad="38100" dist="38100" dir="2700000" algn="tl">
                  <a:srgbClr val="000000"/>
                </a:outerShdw>
              </a:effectLst>
            </a:endParaRPr>
          </a:p>
          <a:p>
            <a:pPr>
              <a:lnSpc>
                <a:spcPct val="90000"/>
              </a:lnSpc>
              <a:buFontTx/>
              <a:buChar char="o"/>
            </a:pPr>
            <a:endParaRPr lang="en-US" sz="2400" b="1">
              <a:solidFill>
                <a:srgbClr val="666699"/>
              </a:solidFill>
              <a:effectLst>
                <a:outerShdw blurRad="38100" dist="38100" dir="2700000" algn="tl">
                  <a:srgbClr val="000000"/>
                </a:outerShdw>
              </a:effectLst>
            </a:endParaRPr>
          </a:p>
          <a:p>
            <a:pPr>
              <a:lnSpc>
                <a:spcPct val="90000"/>
              </a:lnSpc>
              <a:buFontTx/>
              <a:buNone/>
            </a:pPr>
            <a:endParaRPr lang="en-US" sz="2800" b="1" i="1">
              <a:solidFill>
                <a:srgbClr val="666699"/>
              </a:solidFill>
              <a:effectLst>
                <a:outerShdw blurRad="38100" dist="38100" dir="2700000" algn="tl">
                  <a:srgbClr val="000000"/>
                </a:outerShdw>
              </a:effectLst>
            </a:endParaRPr>
          </a:p>
        </p:txBody>
      </p:sp>
      <p:sp>
        <p:nvSpPr>
          <p:cNvPr id="4109316"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09317"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09319" name="Comment 7"/>
          <p:cNvSpPr>
            <a:spLocks noChangeArrowheads="1"/>
          </p:cNvSpPr>
          <p:nvPr/>
        </p:nvSpPr>
        <p:spPr bwMode="auto">
          <a:xfrm>
            <a:off x="1539876" y="-1066800"/>
            <a:ext cx="9128125" cy="8032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Early Christians celebrated the martyrdom dates annually of Polycarp &amp; others!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09316"/>
                                        </p:tgtEl>
                                        <p:attrNameLst>
                                          <p:attrName>style.visibility</p:attrName>
                                        </p:attrNameLst>
                                      </p:cBhvr>
                                      <p:to>
                                        <p:strVal val="visible"/>
                                      </p:to>
                                    </p:set>
                                    <p:anim calcmode="lin" valueType="num">
                                      <p:cBhvr>
                                        <p:cTn id="7" dur="5000" fill="hold"/>
                                        <p:tgtEl>
                                          <p:spTgt spid="4109316"/>
                                        </p:tgtEl>
                                        <p:attrNameLst>
                                          <p:attrName>ppt_w</p:attrName>
                                        </p:attrNameLst>
                                      </p:cBhvr>
                                      <p:tavLst>
                                        <p:tav tm="0" fmla="#ppt_w*sin(2.5*pi*$)">
                                          <p:val>
                                            <p:fltVal val="0"/>
                                          </p:val>
                                        </p:tav>
                                        <p:tav tm="100000">
                                          <p:val>
                                            <p:fltVal val="1"/>
                                          </p:val>
                                        </p:tav>
                                      </p:tavLst>
                                    </p:anim>
                                    <p:anim calcmode="lin" valueType="num">
                                      <p:cBhvr>
                                        <p:cTn id="8" dur="5000" fill="hold"/>
                                        <p:tgtEl>
                                          <p:spTgt spid="410931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09317"/>
                                        </p:tgtEl>
                                        <p:attrNameLst>
                                          <p:attrName>style.visibility</p:attrName>
                                        </p:attrNameLst>
                                      </p:cBhvr>
                                      <p:to>
                                        <p:strVal val="visible"/>
                                      </p:to>
                                    </p:set>
                                    <p:anim calcmode="lin" valueType="num">
                                      <p:cBhvr>
                                        <p:cTn id="13" dur="500" fill="hold"/>
                                        <p:tgtEl>
                                          <p:spTgt spid="4109317"/>
                                        </p:tgtEl>
                                        <p:attrNameLst>
                                          <p:attrName>ppt_w</p:attrName>
                                        </p:attrNameLst>
                                      </p:cBhvr>
                                      <p:tavLst>
                                        <p:tav tm="0">
                                          <p:val>
                                            <p:strVal val="4/3*#ppt_w"/>
                                          </p:val>
                                        </p:tav>
                                        <p:tav tm="100000">
                                          <p:val>
                                            <p:strVal val="#ppt_w"/>
                                          </p:val>
                                        </p:tav>
                                      </p:tavLst>
                                    </p:anim>
                                    <p:anim calcmode="lin" valueType="num">
                                      <p:cBhvr>
                                        <p:cTn id="14" dur="500" fill="hold"/>
                                        <p:tgtEl>
                                          <p:spTgt spid="4109317"/>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09314">
                                            <p:txEl>
                                              <p:pRg st="0" end="0"/>
                                            </p:txEl>
                                          </p:spTgt>
                                        </p:tgtEl>
                                        <p:attrNameLst>
                                          <p:attrName>style.visibility</p:attrName>
                                        </p:attrNameLst>
                                      </p:cBhvr>
                                      <p:to>
                                        <p:strVal val="visible"/>
                                      </p:to>
                                    </p:set>
                                    <p:anim calcmode="lin" valueType="num">
                                      <p:cBhvr additive="base">
                                        <p:cTn id="19" dur="300" fill="hold"/>
                                        <p:tgtEl>
                                          <p:spTgt spid="4109314">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0931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4109315">
                                            <p:txEl>
                                              <p:pRg st="0" end="0"/>
                                            </p:txEl>
                                          </p:spTgt>
                                        </p:tgtEl>
                                        <p:attrNameLst>
                                          <p:attrName>style.visibility</p:attrName>
                                        </p:attrNameLst>
                                      </p:cBhvr>
                                      <p:to>
                                        <p:strVal val="visible"/>
                                      </p:to>
                                    </p:set>
                                    <p:animEffect transition="in" filter="box(out)">
                                      <p:cBhvr>
                                        <p:cTn id="25" dur="500"/>
                                        <p:tgtEl>
                                          <p:spTgt spid="410931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4109315">
                                            <p:txEl>
                                              <p:pRg st="1" end="1"/>
                                            </p:txEl>
                                          </p:spTgt>
                                        </p:tgtEl>
                                        <p:attrNameLst>
                                          <p:attrName>style.visibility</p:attrName>
                                        </p:attrNameLst>
                                      </p:cBhvr>
                                      <p:to>
                                        <p:strVal val="visible"/>
                                      </p:to>
                                    </p:set>
                                    <p:animEffect transition="in" filter="box(out)">
                                      <p:cBhvr>
                                        <p:cTn id="30" dur="500"/>
                                        <p:tgtEl>
                                          <p:spTgt spid="410931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4109315">
                                            <p:txEl>
                                              <p:pRg st="2" end="2"/>
                                            </p:txEl>
                                          </p:spTgt>
                                        </p:tgtEl>
                                        <p:attrNameLst>
                                          <p:attrName>style.visibility</p:attrName>
                                        </p:attrNameLst>
                                      </p:cBhvr>
                                      <p:to>
                                        <p:strVal val="visible"/>
                                      </p:to>
                                    </p:set>
                                    <p:animEffect transition="in" filter="box(out)">
                                      <p:cBhvr>
                                        <p:cTn id="35" dur="500"/>
                                        <p:tgtEl>
                                          <p:spTgt spid="410931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4109315">
                                            <p:txEl>
                                              <p:pRg st="3" end="3"/>
                                            </p:txEl>
                                          </p:spTgt>
                                        </p:tgtEl>
                                        <p:attrNameLst>
                                          <p:attrName>style.visibility</p:attrName>
                                        </p:attrNameLst>
                                      </p:cBhvr>
                                      <p:to>
                                        <p:strVal val="visible"/>
                                      </p:to>
                                    </p:set>
                                    <p:animEffect transition="in" filter="box(out)">
                                      <p:cBhvr>
                                        <p:cTn id="40" dur="500"/>
                                        <p:tgtEl>
                                          <p:spTgt spid="41093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9314" grpId="0" build="p" autoUpdateAnimBg="0"/>
      <p:bldP spid="4109315" grpId="0" build="p" autoUpdateAnimBg="0"/>
      <p:bldP spid="4109316" grpId="0" animBg="1"/>
      <p:bldP spid="4109317"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13410"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13411" name="Rectangle 3" descr="Pink tissue paper"/>
          <p:cNvSpPr>
            <a:spLocks noGrp="1" noChangeArrowheads="1"/>
          </p:cNvSpPr>
          <p:nvPr>
            <p:ph type="body" idx="1"/>
          </p:nvPr>
        </p:nvSpPr>
        <p:spPr>
          <a:xfrm>
            <a:off x="2209800" y="1752600"/>
            <a:ext cx="7696200" cy="4876800"/>
          </a:xfrm>
          <a:blipFill dpi="0" rotWithShape="0">
            <a:blip r:embed="rId4" cstate="print"/>
            <a:srcRect/>
            <a:tile tx="0" ty="0" sx="100000" sy="100000" flip="none" algn="tl"/>
          </a:blipFill>
        </p:spPr>
        <p:txBody>
          <a:bodyPr/>
          <a:lstStyle/>
          <a:p>
            <a:pPr>
              <a:lnSpc>
                <a:spcPct val="90000"/>
              </a:lnSpc>
              <a:buFontTx/>
              <a:buChar char="o"/>
            </a:pPr>
            <a:r>
              <a:rPr lang="en-US" sz="3600" dirty="0">
                <a:solidFill>
                  <a:srgbClr val="666699"/>
                </a:solidFill>
                <a:effectLst>
                  <a:outerShdw blurRad="38100" dist="38100" dir="2700000" algn="tl">
                    <a:srgbClr val="000000"/>
                  </a:outerShdw>
                </a:effectLst>
              </a:rPr>
              <a:t>“The proconsul’s patience was gone:</a:t>
            </a:r>
          </a:p>
          <a:p>
            <a:pPr>
              <a:lnSpc>
                <a:spcPct val="90000"/>
              </a:lnSpc>
              <a:buFontTx/>
              <a:buChar char="o"/>
            </a:pPr>
            <a:r>
              <a:rPr lang="en-US" sz="3600" dirty="0">
                <a:solidFill>
                  <a:srgbClr val="666699"/>
                </a:solidFill>
                <a:effectLst>
                  <a:outerShdw blurRad="38100" dist="38100" dir="2700000" algn="tl">
                    <a:srgbClr val="000000"/>
                  </a:outerShdw>
                </a:effectLst>
              </a:rPr>
              <a:t> </a:t>
            </a:r>
            <a:r>
              <a:rPr lang="en-US" sz="3600" b="1" dirty="0">
                <a:solidFill>
                  <a:srgbClr val="666699"/>
                </a:solidFill>
                <a:effectLst>
                  <a:outerShdw blurRad="38100" dist="38100" dir="2700000" algn="tl">
                    <a:srgbClr val="000000"/>
                  </a:outerShdw>
                </a:effectLst>
              </a:rPr>
              <a:t>‘I Will Have You Burned Alive!’</a:t>
            </a:r>
            <a:endParaRPr lang="en-US" sz="2800" b="1" dirty="0">
              <a:solidFill>
                <a:srgbClr val="666699"/>
              </a:solidFill>
              <a:effectLst>
                <a:outerShdw blurRad="38100" dist="38100" dir="2700000" algn="tl">
                  <a:srgbClr val="000000"/>
                </a:outerShdw>
              </a:effectLst>
            </a:endParaRPr>
          </a:p>
          <a:p>
            <a:pPr>
              <a:lnSpc>
                <a:spcPct val="90000"/>
              </a:lnSpc>
              <a:buFontTx/>
              <a:buChar char="o"/>
            </a:pPr>
            <a:r>
              <a:rPr lang="en-US" b="1" i="1" dirty="0">
                <a:solidFill>
                  <a:srgbClr val="666699"/>
                </a:solidFill>
                <a:effectLst>
                  <a:outerShdw blurRad="38100" dist="38100" dir="2700000" algn="tl">
                    <a:srgbClr val="000000"/>
                  </a:outerShdw>
                </a:effectLst>
              </a:rPr>
              <a:t> Reply:</a:t>
            </a:r>
            <a:r>
              <a:rPr lang="en-US" b="1" dirty="0">
                <a:solidFill>
                  <a:srgbClr val="666699"/>
                </a:solidFill>
                <a:effectLst>
                  <a:outerShdw blurRad="38100" dist="38100" dir="2700000" algn="tl">
                    <a:srgbClr val="000000"/>
                  </a:outerShdw>
                </a:effectLst>
              </a:rPr>
              <a:t>  ‘You threaten fire that burns for an hour and is over. But the judgment on the ungodly is forever!’</a:t>
            </a:r>
          </a:p>
          <a:p>
            <a:pPr>
              <a:lnSpc>
                <a:spcPct val="90000"/>
              </a:lnSpc>
              <a:buFontTx/>
              <a:buChar char="o"/>
            </a:pPr>
            <a:r>
              <a:rPr lang="en-US" sz="4000" dirty="0">
                <a:solidFill>
                  <a:srgbClr val="666699"/>
                </a:solidFill>
                <a:effectLst>
                  <a:outerShdw blurRad="38100" dist="38100" dir="2700000" algn="tl">
                    <a:srgbClr val="000000"/>
                  </a:outerShdw>
                </a:effectLst>
              </a:rPr>
              <a:t>The fire was prepared.  Polycarp lifted his eyes to heaven &amp; prayed:</a:t>
            </a:r>
            <a:r>
              <a:rPr lang="en-US" sz="2400" b="1" dirty="0">
                <a:solidFill>
                  <a:srgbClr val="666699"/>
                </a:solidFill>
                <a:effectLst>
                  <a:outerShdw blurRad="38100" dist="38100" dir="2700000" algn="tl">
                    <a:srgbClr val="000000"/>
                  </a:outerShdw>
                </a:effectLst>
              </a:rPr>
              <a:t>  </a:t>
            </a:r>
            <a:r>
              <a:rPr lang="en-US" sz="2000" b="1" dirty="0">
                <a:solidFill>
                  <a:srgbClr val="666699"/>
                </a:solidFill>
                <a:effectLst>
                  <a:outerShdw blurRad="38100" dist="38100" dir="2700000" algn="tl">
                    <a:srgbClr val="000000"/>
                  </a:outerShdw>
                </a:effectLst>
              </a:rPr>
              <a:t>‘Father,  I bless you that you have deemed me worthy of this day and hour,  that I might take a portion of the martyrs in the cup of Christ…  Among these may I today be welcome before thy face as a rich and acceptable sacrifice.’”</a:t>
            </a:r>
            <a:endParaRPr lang="en-US" sz="2400" b="1" dirty="0">
              <a:solidFill>
                <a:srgbClr val="666699"/>
              </a:solidFill>
              <a:effectLst>
                <a:outerShdw blurRad="38100" dist="38100" dir="2700000" algn="tl">
                  <a:srgbClr val="000000"/>
                </a:outerShdw>
              </a:effectLst>
            </a:endParaRPr>
          </a:p>
          <a:p>
            <a:pPr>
              <a:lnSpc>
                <a:spcPct val="90000"/>
              </a:lnSpc>
              <a:buFontTx/>
              <a:buChar char="o"/>
            </a:pPr>
            <a:endParaRPr lang="en-US" sz="2400" b="1" dirty="0">
              <a:solidFill>
                <a:srgbClr val="666699"/>
              </a:solidFill>
              <a:effectLst>
                <a:outerShdw blurRad="38100" dist="38100" dir="2700000" algn="tl">
                  <a:srgbClr val="000000"/>
                </a:outerShdw>
              </a:effectLst>
            </a:endParaRPr>
          </a:p>
          <a:p>
            <a:pPr>
              <a:lnSpc>
                <a:spcPct val="90000"/>
              </a:lnSpc>
              <a:buFontTx/>
              <a:buNone/>
            </a:pPr>
            <a:endParaRPr lang="en-US" sz="2800" b="1" i="1" dirty="0">
              <a:solidFill>
                <a:srgbClr val="666699"/>
              </a:solidFill>
              <a:effectLst>
                <a:outerShdw blurRad="38100" dist="38100" dir="2700000" algn="tl">
                  <a:srgbClr val="000000"/>
                </a:outerShdw>
              </a:effectLst>
            </a:endParaRPr>
          </a:p>
        </p:txBody>
      </p:sp>
      <p:sp>
        <p:nvSpPr>
          <p:cNvPr id="4113412"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13413"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13414" name="Comment 6"/>
          <p:cNvSpPr>
            <a:spLocks noChangeArrowheads="1"/>
          </p:cNvSpPr>
          <p:nvPr/>
        </p:nvSpPr>
        <p:spPr bwMode="auto">
          <a:xfrm>
            <a:off x="1539876" y="-1066800"/>
            <a:ext cx="9128125" cy="8032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Early Christians celebrated the martyrdom dates annually of Polycarp &amp; others!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13412"/>
                                        </p:tgtEl>
                                        <p:attrNameLst>
                                          <p:attrName>style.visibility</p:attrName>
                                        </p:attrNameLst>
                                      </p:cBhvr>
                                      <p:to>
                                        <p:strVal val="visible"/>
                                      </p:to>
                                    </p:set>
                                    <p:anim calcmode="lin" valueType="num">
                                      <p:cBhvr>
                                        <p:cTn id="7" dur="5000" fill="hold"/>
                                        <p:tgtEl>
                                          <p:spTgt spid="4113412"/>
                                        </p:tgtEl>
                                        <p:attrNameLst>
                                          <p:attrName>ppt_w</p:attrName>
                                        </p:attrNameLst>
                                      </p:cBhvr>
                                      <p:tavLst>
                                        <p:tav tm="0" fmla="#ppt_w*sin(2.5*pi*$)">
                                          <p:val>
                                            <p:fltVal val="0"/>
                                          </p:val>
                                        </p:tav>
                                        <p:tav tm="100000">
                                          <p:val>
                                            <p:fltVal val="1"/>
                                          </p:val>
                                        </p:tav>
                                      </p:tavLst>
                                    </p:anim>
                                    <p:anim calcmode="lin" valueType="num">
                                      <p:cBhvr>
                                        <p:cTn id="8" dur="5000" fill="hold"/>
                                        <p:tgtEl>
                                          <p:spTgt spid="41134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13413"/>
                                        </p:tgtEl>
                                        <p:attrNameLst>
                                          <p:attrName>style.visibility</p:attrName>
                                        </p:attrNameLst>
                                      </p:cBhvr>
                                      <p:to>
                                        <p:strVal val="visible"/>
                                      </p:to>
                                    </p:set>
                                    <p:anim calcmode="lin" valueType="num">
                                      <p:cBhvr>
                                        <p:cTn id="13" dur="500" fill="hold"/>
                                        <p:tgtEl>
                                          <p:spTgt spid="4113413"/>
                                        </p:tgtEl>
                                        <p:attrNameLst>
                                          <p:attrName>ppt_w</p:attrName>
                                        </p:attrNameLst>
                                      </p:cBhvr>
                                      <p:tavLst>
                                        <p:tav tm="0">
                                          <p:val>
                                            <p:strVal val="4/3*#ppt_w"/>
                                          </p:val>
                                        </p:tav>
                                        <p:tav tm="100000">
                                          <p:val>
                                            <p:strVal val="#ppt_w"/>
                                          </p:val>
                                        </p:tav>
                                      </p:tavLst>
                                    </p:anim>
                                    <p:anim calcmode="lin" valueType="num">
                                      <p:cBhvr>
                                        <p:cTn id="14" dur="500" fill="hold"/>
                                        <p:tgtEl>
                                          <p:spTgt spid="4113413"/>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13410">
                                            <p:txEl>
                                              <p:pRg st="0" end="0"/>
                                            </p:txEl>
                                          </p:spTgt>
                                        </p:tgtEl>
                                        <p:attrNameLst>
                                          <p:attrName>style.visibility</p:attrName>
                                        </p:attrNameLst>
                                      </p:cBhvr>
                                      <p:to>
                                        <p:strVal val="visible"/>
                                      </p:to>
                                    </p:set>
                                    <p:anim calcmode="lin" valueType="num">
                                      <p:cBhvr additive="base">
                                        <p:cTn id="19" dur="300" fill="hold"/>
                                        <p:tgtEl>
                                          <p:spTgt spid="4113410">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134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4113411">
                                            <p:txEl>
                                              <p:pRg st="0" end="0"/>
                                            </p:txEl>
                                          </p:spTgt>
                                        </p:tgtEl>
                                        <p:attrNameLst>
                                          <p:attrName>style.visibility</p:attrName>
                                        </p:attrNameLst>
                                      </p:cBhvr>
                                      <p:to>
                                        <p:strVal val="visible"/>
                                      </p:to>
                                    </p:set>
                                    <p:animEffect transition="in" filter="box(out)">
                                      <p:cBhvr>
                                        <p:cTn id="25" dur="500"/>
                                        <p:tgtEl>
                                          <p:spTgt spid="41134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4113411">
                                            <p:txEl>
                                              <p:pRg st="1" end="1"/>
                                            </p:txEl>
                                          </p:spTgt>
                                        </p:tgtEl>
                                        <p:attrNameLst>
                                          <p:attrName>style.visibility</p:attrName>
                                        </p:attrNameLst>
                                      </p:cBhvr>
                                      <p:to>
                                        <p:strVal val="visible"/>
                                      </p:to>
                                    </p:set>
                                    <p:animEffect transition="in" filter="box(out)">
                                      <p:cBhvr>
                                        <p:cTn id="30" dur="500"/>
                                        <p:tgtEl>
                                          <p:spTgt spid="411341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4113411">
                                            <p:txEl>
                                              <p:pRg st="2" end="2"/>
                                            </p:txEl>
                                          </p:spTgt>
                                        </p:tgtEl>
                                        <p:attrNameLst>
                                          <p:attrName>style.visibility</p:attrName>
                                        </p:attrNameLst>
                                      </p:cBhvr>
                                      <p:to>
                                        <p:strVal val="visible"/>
                                      </p:to>
                                    </p:set>
                                    <p:animEffect transition="in" filter="box(out)">
                                      <p:cBhvr>
                                        <p:cTn id="35" dur="500"/>
                                        <p:tgtEl>
                                          <p:spTgt spid="4113411">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4113411">
                                            <p:txEl>
                                              <p:pRg st="3" end="3"/>
                                            </p:txEl>
                                          </p:spTgt>
                                        </p:tgtEl>
                                        <p:attrNameLst>
                                          <p:attrName>style.visibility</p:attrName>
                                        </p:attrNameLst>
                                      </p:cBhvr>
                                      <p:to>
                                        <p:strVal val="visible"/>
                                      </p:to>
                                    </p:set>
                                    <p:animEffect transition="in" filter="box(out)">
                                      <p:cBhvr>
                                        <p:cTn id="40" dur="500"/>
                                        <p:tgtEl>
                                          <p:spTgt spid="41134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3410" grpId="0" build="p" autoUpdateAnimBg="0"/>
      <p:bldP spid="4113411" grpId="0" build="p" autoUpdateAnimBg="0"/>
      <p:bldP spid="4113412" grpId="0" animBg="1"/>
      <p:bldP spid="4113413"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15458"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15459" name="Rectangle 3" descr="Pink tissue paper"/>
          <p:cNvSpPr>
            <a:spLocks noGrp="1" noChangeArrowheads="1"/>
          </p:cNvSpPr>
          <p:nvPr>
            <p:ph type="body" idx="1"/>
          </p:nvPr>
        </p:nvSpPr>
        <p:spPr>
          <a:xfrm>
            <a:off x="2133600" y="2286000"/>
            <a:ext cx="7848600" cy="4191000"/>
          </a:xfrm>
          <a:blipFill dpi="0" rotWithShape="0">
            <a:blip r:embed="rId4" cstate="print"/>
            <a:srcRect/>
            <a:tile tx="0" ty="0" sx="100000" sy="100000" flip="none" algn="tl"/>
          </a:blipFill>
        </p:spPr>
        <p:txBody>
          <a:bodyPr/>
          <a:lstStyle/>
          <a:p>
            <a:pPr>
              <a:lnSpc>
                <a:spcPct val="90000"/>
              </a:lnSpc>
              <a:buFontTx/>
              <a:buChar char="o"/>
            </a:pPr>
            <a:r>
              <a:rPr lang="en-US" sz="3600" b="1">
                <a:solidFill>
                  <a:srgbClr val="666699"/>
                </a:solidFill>
                <a:effectLst>
                  <a:outerShdw blurRad="38100" dist="38100" dir="2700000" algn="tl">
                    <a:srgbClr val="000000"/>
                  </a:outerShdw>
                </a:effectLst>
              </a:rPr>
              <a:t>“As the fire engulfed him,  the believers noted that it smelled not    so much like flesh burning as a loaf baking.  He was finished off with the stab of a dagger.   His followers gathered his remains like precious jewels &amp; buried them on Feb 22,  a day set aside to be remembered.”  </a:t>
            </a:r>
          </a:p>
          <a:p>
            <a:pPr>
              <a:lnSpc>
                <a:spcPct val="90000"/>
              </a:lnSpc>
              <a:buFontTx/>
              <a:buChar char="o"/>
            </a:pPr>
            <a:endParaRPr lang="en-US" sz="3600" b="1">
              <a:solidFill>
                <a:srgbClr val="666699"/>
              </a:solidFill>
              <a:effectLst>
                <a:outerShdw blurRad="38100" dist="38100" dir="2700000" algn="tl">
                  <a:srgbClr val="000000"/>
                </a:outerShdw>
              </a:effectLst>
            </a:endParaRPr>
          </a:p>
          <a:p>
            <a:pPr>
              <a:lnSpc>
                <a:spcPct val="90000"/>
              </a:lnSpc>
              <a:buFontTx/>
              <a:buNone/>
            </a:pPr>
            <a:endParaRPr lang="en-US" b="1" i="1">
              <a:solidFill>
                <a:srgbClr val="666699"/>
              </a:solidFill>
              <a:effectLst>
                <a:outerShdw blurRad="38100" dist="38100" dir="2700000" algn="tl">
                  <a:srgbClr val="000000"/>
                </a:outerShdw>
              </a:effectLst>
            </a:endParaRPr>
          </a:p>
        </p:txBody>
      </p:sp>
      <p:sp>
        <p:nvSpPr>
          <p:cNvPr id="4115460"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15461"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15462" name="WordArt 6"/>
          <p:cNvSpPr>
            <a:spLocks noChangeArrowheads="1" noChangeShapeType="1" noTextEdit="1"/>
          </p:cNvSpPr>
          <p:nvPr/>
        </p:nvSpPr>
        <p:spPr bwMode="auto">
          <a:xfrm>
            <a:off x="2667000" y="1676400"/>
            <a:ext cx="67818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Polycarp's Powerful Witness!</a:t>
            </a:r>
          </a:p>
        </p:txBody>
      </p:sp>
      <p:sp>
        <p:nvSpPr>
          <p:cNvPr id="4115463" name="Comment 7"/>
          <p:cNvSpPr>
            <a:spLocks noChangeArrowheads="1"/>
          </p:cNvSpPr>
          <p:nvPr/>
        </p:nvSpPr>
        <p:spPr bwMode="auto">
          <a:xfrm>
            <a:off x="1539876" y="-1066800"/>
            <a:ext cx="9128125" cy="8032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Early Christians celebrated the martyrdom dates annually of Polycarp &amp; others!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15460"/>
                                        </p:tgtEl>
                                        <p:attrNameLst>
                                          <p:attrName>style.visibility</p:attrName>
                                        </p:attrNameLst>
                                      </p:cBhvr>
                                      <p:to>
                                        <p:strVal val="visible"/>
                                      </p:to>
                                    </p:set>
                                    <p:anim calcmode="lin" valueType="num">
                                      <p:cBhvr>
                                        <p:cTn id="7" dur="5000" fill="hold"/>
                                        <p:tgtEl>
                                          <p:spTgt spid="4115460"/>
                                        </p:tgtEl>
                                        <p:attrNameLst>
                                          <p:attrName>ppt_w</p:attrName>
                                        </p:attrNameLst>
                                      </p:cBhvr>
                                      <p:tavLst>
                                        <p:tav tm="0" fmla="#ppt_w*sin(2.5*pi*$)">
                                          <p:val>
                                            <p:fltVal val="0"/>
                                          </p:val>
                                        </p:tav>
                                        <p:tav tm="100000">
                                          <p:val>
                                            <p:fltVal val="1"/>
                                          </p:val>
                                        </p:tav>
                                      </p:tavLst>
                                    </p:anim>
                                    <p:anim calcmode="lin" valueType="num">
                                      <p:cBhvr>
                                        <p:cTn id="8" dur="5000" fill="hold"/>
                                        <p:tgtEl>
                                          <p:spTgt spid="411546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15461"/>
                                        </p:tgtEl>
                                        <p:attrNameLst>
                                          <p:attrName>style.visibility</p:attrName>
                                        </p:attrNameLst>
                                      </p:cBhvr>
                                      <p:to>
                                        <p:strVal val="visible"/>
                                      </p:to>
                                    </p:set>
                                    <p:anim calcmode="lin" valueType="num">
                                      <p:cBhvr>
                                        <p:cTn id="13" dur="500" fill="hold"/>
                                        <p:tgtEl>
                                          <p:spTgt spid="4115461"/>
                                        </p:tgtEl>
                                        <p:attrNameLst>
                                          <p:attrName>ppt_w</p:attrName>
                                        </p:attrNameLst>
                                      </p:cBhvr>
                                      <p:tavLst>
                                        <p:tav tm="0">
                                          <p:val>
                                            <p:strVal val="4/3*#ppt_w"/>
                                          </p:val>
                                        </p:tav>
                                        <p:tav tm="100000">
                                          <p:val>
                                            <p:strVal val="#ppt_w"/>
                                          </p:val>
                                        </p:tav>
                                      </p:tavLst>
                                    </p:anim>
                                    <p:anim calcmode="lin" valueType="num">
                                      <p:cBhvr>
                                        <p:cTn id="14" dur="500" fill="hold"/>
                                        <p:tgtEl>
                                          <p:spTgt spid="4115461"/>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15458">
                                            <p:txEl>
                                              <p:pRg st="0" end="0"/>
                                            </p:txEl>
                                          </p:spTgt>
                                        </p:tgtEl>
                                        <p:attrNameLst>
                                          <p:attrName>style.visibility</p:attrName>
                                        </p:attrNameLst>
                                      </p:cBhvr>
                                      <p:to>
                                        <p:strVal val="visible"/>
                                      </p:to>
                                    </p:set>
                                    <p:anim calcmode="lin" valueType="num">
                                      <p:cBhvr additive="base">
                                        <p:cTn id="19" dur="300" fill="hold"/>
                                        <p:tgtEl>
                                          <p:spTgt spid="4115458">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154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15462"/>
                                        </p:tgtEl>
                                        <p:attrNameLst>
                                          <p:attrName>style.visibility</p:attrName>
                                        </p:attrNameLst>
                                      </p:cBhvr>
                                      <p:to>
                                        <p:strVal val="visible"/>
                                      </p:to>
                                    </p:set>
                                    <p:anim calcmode="lin" valueType="num">
                                      <p:cBhvr>
                                        <p:cTn id="25" dur="500" fill="hold"/>
                                        <p:tgtEl>
                                          <p:spTgt spid="4115462"/>
                                        </p:tgtEl>
                                        <p:attrNameLst>
                                          <p:attrName>ppt_w</p:attrName>
                                        </p:attrNameLst>
                                      </p:cBhvr>
                                      <p:tavLst>
                                        <p:tav tm="0">
                                          <p:val>
                                            <p:fltVal val="0"/>
                                          </p:val>
                                        </p:tav>
                                        <p:tav tm="100000">
                                          <p:val>
                                            <p:strVal val="#ppt_w"/>
                                          </p:val>
                                        </p:tav>
                                      </p:tavLst>
                                    </p:anim>
                                    <p:anim calcmode="lin" valueType="num">
                                      <p:cBhvr>
                                        <p:cTn id="26" dur="500" fill="hold"/>
                                        <p:tgtEl>
                                          <p:spTgt spid="4115462"/>
                                        </p:tgtEl>
                                        <p:attrNameLst>
                                          <p:attrName>ppt_h</p:attrName>
                                        </p:attrNameLst>
                                      </p:cBhvr>
                                      <p:tavLst>
                                        <p:tav tm="0">
                                          <p:val>
                                            <p:fltVal val="0"/>
                                          </p:val>
                                        </p:tav>
                                        <p:tav tm="100000">
                                          <p:val>
                                            <p:strVal val="#ppt_h"/>
                                          </p:val>
                                        </p:tav>
                                      </p:tavLst>
                                    </p:anim>
                                    <p:anim calcmode="lin" valueType="num">
                                      <p:cBhvr>
                                        <p:cTn id="27" dur="500" fill="hold"/>
                                        <p:tgtEl>
                                          <p:spTgt spid="4115462"/>
                                        </p:tgtEl>
                                        <p:attrNameLst>
                                          <p:attrName>ppt_x</p:attrName>
                                        </p:attrNameLst>
                                      </p:cBhvr>
                                      <p:tavLst>
                                        <p:tav tm="0">
                                          <p:val>
                                            <p:fltVal val="0.5"/>
                                          </p:val>
                                        </p:tav>
                                        <p:tav tm="100000">
                                          <p:val>
                                            <p:strVal val="#ppt_x"/>
                                          </p:val>
                                        </p:tav>
                                      </p:tavLst>
                                    </p:anim>
                                    <p:anim calcmode="lin" valueType="num">
                                      <p:cBhvr>
                                        <p:cTn id="28" dur="500" fill="hold"/>
                                        <p:tgtEl>
                                          <p:spTgt spid="4115462"/>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15459">
                                            <p:txEl>
                                              <p:pRg st="0" end="0"/>
                                            </p:txEl>
                                          </p:spTgt>
                                        </p:tgtEl>
                                        <p:attrNameLst>
                                          <p:attrName>style.visibility</p:attrName>
                                        </p:attrNameLst>
                                      </p:cBhvr>
                                      <p:to>
                                        <p:strVal val="visible"/>
                                      </p:to>
                                    </p:set>
                                    <p:animEffect transition="in" filter="box(out)">
                                      <p:cBhvr>
                                        <p:cTn id="33" dur="500"/>
                                        <p:tgtEl>
                                          <p:spTgt spid="41154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5458" grpId="0" build="p" autoUpdateAnimBg="0"/>
      <p:bldP spid="4115459" grpId="0" build="p" autoUpdateAnimBg="0"/>
      <p:bldP spid="4115460" grpId="0" animBg="1"/>
      <p:bldP spid="4115461" grpId="0" animBg="1"/>
      <p:bldP spid="411546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9474" name="Picture 2" descr="I:\DEPTCOMM\Zamcomm\Jody\ChartsEPS\30copy.jpg"/>
          <p:cNvPicPr>
            <a:picLocks noChangeAspect="1" noChangeArrowheads="1"/>
          </p:cNvPicPr>
          <p:nvPr/>
        </p:nvPicPr>
        <p:blipFill>
          <a:blip r:embed="rId3" cstate="print"/>
          <a:srcRect/>
          <a:stretch>
            <a:fillRect/>
          </a:stretch>
        </p:blipFill>
        <p:spPr bwMode="auto">
          <a:xfrm>
            <a:off x="0" y="-279133"/>
            <a:ext cx="12192000" cy="7584708"/>
          </a:xfrm>
          <a:prstGeom prst="rect">
            <a:avLst/>
          </a:prstGeom>
          <a:noFill/>
        </p:spPr>
      </p:pic>
      <p:sp>
        <p:nvSpPr>
          <p:cNvPr id="2409475" name="Oval 3"/>
          <p:cNvSpPr>
            <a:spLocks noChangeArrowheads="1"/>
          </p:cNvSpPr>
          <p:nvPr/>
        </p:nvSpPr>
        <p:spPr bwMode="auto">
          <a:xfrm>
            <a:off x="4398745" y="3532472"/>
            <a:ext cx="2714325" cy="1366788"/>
          </a:xfrm>
          <a:prstGeom prst="ellipse">
            <a:avLst/>
          </a:prstGeom>
          <a:noFill/>
          <a:ln w="9525">
            <a:solidFill>
              <a:srgbClr val="FF505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09475"/>
                                        </p:tgtEl>
                                        <p:attrNameLst>
                                          <p:attrName>style.visibility</p:attrName>
                                        </p:attrNameLst>
                                      </p:cBhvr>
                                      <p:to>
                                        <p:strVal val="visible"/>
                                      </p:to>
                                    </p:set>
                                    <p:anim calcmode="lin" valueType="num">
                                      <p:cBhvr>
                                        <p:cTn id="7" dur="500" fill="hold"/>
                                        <p:tgtEl>
                                          <p:spTgt spid="2409475"/>
                                        </p:tgtEl>
                                        <p:attrNameLst>
                                          <p:attrName>ppt_w</p:attrName>
                                        </p:attrNameLst>
                                      </p:cBhvr>
                                      <p:tavLst>
                                        <p:tav tm="0">
                                          <p:val>
                                            <p:strVal val="4*#ppt_w"/>
                                          </p:val>
                                        </p:tav>
                                        <p:tav tm="100000">
                                          <p:val>
                                            <p:strVal val="#ppt_w"/>
                                          </p:val>
                                        </p:tav>
                                      </p:tavLst>
                                    </p:anim>
                                    <p:anim calcmode="lin" valueType="num">
                                      <p:cBhvr>
                                        <p:cTn id="8" dur="500" fill="hold"/>
                                        <p:tgtEl>
                                          <p:spTgt spid="240947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947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0514" name="Picture 2" descr="I:\DEPTCOMM\Zamcomm\Jody\ChartsEPS\32copy.jpg"/>
          <p:cNvPicPr>
            <a:picLocks noChangeAspect="1" noChangeArrowheads="1"/>
          </p:cNvPicPr>
          <p:nvPr/>
        </p:nvPicPr>
        <p:blipFill>
          <a:blip r:embed="rId3" cstate="print"/>
          <a:srcRect/>
          <a:stretch>
            <a:fillRect/>
          </a:stretch>
        </p:blipFill>
        <p:spPr bwMode="auto">
          <a:xfrm>
            <a:off x="1524000" y="2"/>
            <a:ext cx="9144000" cy="7921590"/>
          </a:xfrm>
          <a:prstGeom prst="rect">
            <a:avLst/>
          </a:prstGeom>
          <a:noFill/>
        </p:spPr>
      </p:pic>
      <p:sp>
        <p:nvSpPr>
          <p:cNvPr id="4160515" name="Oval 3"/>
          <p:cNvSpPr>
            <a:spLocks noChangeArrowheads="1"/>
          </p:cNvSpPr>
          <p:nvPr/>
        </p:nvSpPr>
        <p:spPr bwMode="auto">
          <a:xfrm>
            <a:off x="2133600" y="5390147"/>
            <a:ext cx="3581400" cy="1164656"/>
          </a:xfrm>
          <a:prstGeom prst="ellipse">
            <a:avLst/>
          </a:prstGeom>
          <a:noFill/>
          <a:ln w="9525">
            <a:solidFill>
              <a:srgbClr val="FF66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4160516" name="Picture 4" descr="tertullian"/>
          <p:cNvPicPr>
            <a:picLocks noChangeAspect="1" noChangeArrowheads="1"/>
          </p:cNvPicPr>
          <p:nvPr/>
        </p:nvPicPr>
        <p:blipFill>
          <a:blip r:embed="rId4" cstate="print"/>
          <a:srcRect/>
          <a:stretch>
            <a:fillRect/>
          </a:stretch>
        </p:blipFill>
        <p:spPr bwMode="auto">
          <a:xfrm>
            <a:off x="0" y="0"/>
            <a:ext cx="12192000" cy="685799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4160515"/>
                                        </p:tgtEl>
                                        <p:attrNameLst>
                                          <p:attrName>style.visibility</p:attrName>
                                        </p:attrNameLst>
                                      </p:cBhvr>
                                      <p:to>
                                        <p:strVal val="visible"/>
                                      </p:to>
                                    </p:set>
                                    <p:anim calcmode="lin" valueType="num">
                                      <p:cBhvr>
                                        <p:cTn id="7" dur="500" fill="hold"/>
                                        <p:tgtEl>
                                          <p:spTgt spid="4160515"/>
                                        </p:tgtEl>
                                        <p:attrNameLst>
                                          <p:attrName>ppt_w</p:attrName>
                                        </p:attrNameLst>
                                      </p:cBhvr>
                                      <p:tavLst>
                                        <p:tav tm="0">
                                          <p:val>
                                            <p:strVal val="4/3*#ppt_w"/>
                                          </p:val>
                                        </p:tav>
                                        <p:tav tm="100000">
                                          <p:val>
                                            <p:strVal val="#ppt_w"/>
                                          </p:val>
                                        </p:tav>
                                      </p:tavLst>
                                    </p:anim>
                                    <p:anim calcmode="lin" valueType="num">
                                      <p:cBhvr>
                                        <p:cTn id="8" dur="500" fill="hold"/>
                                        <p:tgtEl>
                                          <p:spTgt spid="4160515"/>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160516"/>
                                        </p:tgtEl>
                                        <p:attrNameLst>
                                          <p:attrName>style.visibility</p:attrName>
                                        </p:attrNameLst>
                                      </p:cBhvr>
                                      <p:to>
                                        <p:strVal val="visible"/>
                                      </p:to>
                                    </p:set>
                                    <p:animEffect transition="in" filter="randombar(horizontal)">
                                      <p:cBhvr>
                                        <p:cTn id="13" dur="500"/>
                                        <p:tgtEl>
                                          <p:spTgt spid="4160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0515"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93186" name="Rectangle 2" descr="Purple mesh"/>
          <p:cNvSpPr>
            <a:spLocks noGrp="1" noChangeArrowheads="1"/>
          </p:cNvSpPr>
          <p:nvPr>
            <p:ph type="body" idx="1"/>
          </p:nvPr>
        </p:nvSpPr>
        <p:spPr>
          <a:xfrm>
            <a:off x="2133600" y="1143000"/>
            <a:ext cx="7924800" cy="50292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3600" dirty="0">
                <a:solidFill>
                  <a:srgbClr val="FFFF00"/>
                </a:solidFill>
                <a:effectLst>
                  <a:outerShdw blurRad="38100" dist="38100" dir="2700000" algn="tl">
                    <a:srgbClr val="000000"/>
                  </a:outerShdw>
                </a:effectLst>
                <a:latin typeface="Old English Text MT" pitchFamily="66" charset="0"/>
              </a:rPr>
              <a:t> “Second century prophetic movement that emphasized the imminent return of Christ and imposed a strict morality on the faithful as they waited and prepared for the end of the world.  Although its leaders did not intend their prophecies to undermine spiritual authority,  the movement was nonetheless considered heretical.  The church father Tertullian eventually joined the </a:t>
            </a:r>
            <a:r>
              <a:rPr lang="en-US" sz="3600" dirty="0" err="1">
                <a:solidFill>
                  <a:srgbClr val="FFFF00"/>
                </a:solidFill>
                <a:effectLst>
                  <a:outerShdw blurRad="38100" dist="38100" dir="2700000" algn="tl">
                    <a:srgbClr val="000000"/>
                  </a:outerShdw>
                </a:effectLst>
                <a:latin typeface="Old English Text MT" pitchFamily="66" charset="0"/>
              </a:rPr>
              <a:t>Montanists</a:t>
            </a:r>
            <a:r>
              <a:rPr lang="en-US" sz="3600" dirty="0">
                <a:solidFill>
                  <a:srgbClr val="FFFF00"/>
                </a:solidFill>
                <a:effectLst>
                  <a:outerShdw blurRad="38100" dist="38100" dir="2700000" algn="tl">
                    <a:srgbClr val="000000"/>
                  </a:outerShdw>
                </a:effectLst>
                <a:latin typeface="Old English Text MT" pitchFamily="66" charset="0"/>
              </a:rPr>
              <a:t>.” </a:t>
            </a:r>
            <a:endParaRPr lang="en-US" sz="3600" dirty="0"/>
          </a:p>
        </p:txBody>
      </p:sp>
      <p:sp>
        <p:nvSpPr>
          <p:cNvPr id="3293187" name="WordArt 3"/>
          <p:cNvSpPr>
            <a:spLocks noChangeArrowheads="1" noChangeShapeType="1" noTextEdit="1"/>
          </p:cNvSpPr>
          <p:nvPr/>
        </p:nvSpPr>
        <p:spPr bwMode="auto">
          <a:xfrm>
            <a:off x="2209800" y="1524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MONTANISM</a:t>
            </a:r>
          </a:p>
        </p:txBody>
      </p:sp>
      <p:sp>
        <p:nvSpPr>
          <p:cNvPr id="3293188"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
        <p:nvSpPr>
          <p:cNvPr id="3293189" name="Comment 5"/>
          <p:cNvSpPr>
            <a:spLocks noChangeArrowheads="1"/>
          </p:cNvSpPr>
          <p:nvPr/>
        </p:nvSpPr>
        <p:spPr bwMode="auto">
          <a:xfrm>
            <a:off x="1295400" y="-990600"/>
            <a:ext cx="9601200"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Charismatic group that relied heavily on the visions of the man Montanus and two female associates.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93187"/>
                                        </p:tgtEl>
                                        <p:attrNameLst>
                                          <p:attrName>style.visibility</p:attrName>
                                        </p:attrNameLst>
                                      </p:cBhvr>
                                      <p:to>
                                        <p:strVal val="visible"/>
                                      </p:to>
                                    </p:set>
                                    <p:anim calcmode="lin" valueType="num">
                                      <p:cBhvr>
                                        <p:cTn id="7" dur="5000" fill="hold"/>
                                        <p:tgtEl>
                                          <p:spTgt spid="3293187"/>
                                        </p:tgtEl>
                                        <p:attrNameLst>
                                          <p:attrName>ppt_w</p:attrName>
                                        </p:attrNameLst>
                                      </p:cBhvr>
                                      <p:tavLst>
                                        <p:tav tm="0" fmla="#ppt_w*sin(2.5*pi*$)">
                                          <p:val>
                                            <p:fltVal val="0"/>
                                          </p:val>
                                        </p:tav>
                                        <p:tav tm="100000">
                                          <p:val>
                                            <p:fltVal val="1"/>
                                          </p:val>
                                        </p:tav>
                                      </p:tavLst>
                                    </p:anim>
                                    <p:anim calcmode="lin" valueType="num">
                                      <p:cBhvr>
                                        <p:cTn id="8" dur="5000" fill="hold"/>
                                        <p:tgtEl>
                                          <p:spTgt spid="329318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93186">
                                            <p:txEl>
                                              <p:pRg st="0" end="0"/>
                                            </p:txEl>
                                          </p:spTgt>
                                        </p:tgtEl>
                                        <p:attrNameLst>
                                          <p:attrName>style.visibility</p:attrName>
                                        </p:attrNameLst>
                                      </p:cBhvr>
                                      <p:to>
                                        <p:strVal val="visible"/>
                                      </p:to>
                                    </p:set>
                                    <p:animEffect transition="in" filter="wipe(left)">
                                      <p:cBhvr>
                                        <p:cTn id="13" dur="500"/>
                                        <p:tgtEl>
                                          <p:spTgt spid="329318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93188"/>
                                        </p:tgtEl>
                                        <p:attrNameLst>
                                          <p:attrName>style.visibility</p:attrName>
                                        </p:attrNameLst>
                                      </p:cBhvr>
                                      <p:to>
                                        <p:strVal val="visible"/>
                                      </p:to>
                                    </p:set>
                                    <p:anim calcmode="lin" valueType="num">
                                      <p:cBhvr>
                                        <p:cTn id="18" dur="500" fill="hold"/>
                                        <p:tgtEl>
                                          <p:spTgt spid="3293188"/>
                                        </p:tgtEl>
                                        <p:attrNameLst>
                                          <p:attrName>ppt_w</p:attrName>
                                        </p:attrNameLst>
                                      </p:cBhvr>
                                      <p:tavLst>
                                        <p:tav tm="0">
                                          <p:val>
                                            <p:fltVal val="0"/>
                                          </p:val>
                                        </p:tav>
                                        <p:tav tm="100000">
                                          <p:val>
                                            <p:strVal val="#ppt_w"/>
                                          </p:val>
                                        </p:tav>
                                      </p:tavLst>
                                    </p:anim>
                                    <p:anim calcmode="lin" valueType="num">
                                      <p:cBhvr>
                                        <p:cTn id="19" dur="500" fill="hold"/>
                                        <p:tgtEl>
                                          <p:spTgt spid="3293188"/>
                                        </p:tgtEl>
                                        <p:attrNameLst>
                                          <p:attrName>ppt_h</p:attrName>
                                        </p:attrNameLst>
                                      </p:cBhvr>
                                      <p:tavLst>
                                        <p:tav tm="0">
                                          <p:val>
                                            <p:fltVal val="0"/>
                                          </p:val>
                                        </p:tav>
                                        <p:tav tm="100000">
                                          <p:val>
                                            <p:strVal val="#ppt_h"/>
                                          </p:val>
                                        </p:tav>
                                      </p:tavLst>
                                    </p:anim>
                                    <p:anim calcmode="lin" valueType="num">
                                      <p:cBhvr>
                                        <p:cTn id="20" dur="500" fill="hold"/>
                                        <p:tgtEl>
                                          <p:spTgt spid="3293188"/>
                                        </p:tgtEl>
                                        <p:attrNameLst>
                                          <p:attrName>ppt_x</p:attrName>
                                        </p:attrNameLst>
                                      </p:cBhvr>
                                      <p:tavLst>
                                        <p:tav tm="0">
                                          <p:val>
                                            <p:fltVal val="0.5"/>
                                          </p:val>
                                        </p:tav>
                                        <p:tav tm="100000">
                                          <p:val>
                                            <p:strVal val="#ppt_x"/>
                                          </p:val>
                                        </p:tav>
                                      </p:tavLst>
                                    </p:anim>
                                    <p:anim calcmode="lin" valueType="num">
                                      <p:cBhvr>
                                        <p:cTn id="21" dur="500" fill="hold"/>
                                        <p:tgtEl>
                                          <p:spTgt spid="329318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3186" grpId="0" build="p" autoUpdateAnimBg="0" rev="1"/>
      <p:bldP spid="3293187" grpId="0" animBg="1"/>
      <p:bldP spid="3293188"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54370" name="Rectangle 2"/>
          <p:cNvSpPr>
            <a:spLocks noGrp="1" noChangeArrowheads="1"/>
          </p:cNvSpPr>
          <p:nvPr>
            <p:ph type="title"/>
          </p:nvPr>
        </p:nvSpPr>
        <p:spPr>
          <a:xfrm>
            <a:off x="2133600" y="228600"/>
            <a:ext cx="7848600" cy="11430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54371" name="Rectangle 3" descr="Pink tissue paper"/>
          <p:cNvSpPr>
            <a:spLocks noGrp="1" noChangeArrowheads="1"/>
          </p:cNvSpPr>
          <p:nvPr>
            <p:ph type="body" idx="1"/>
          </p:nvPr>
        </p:nvSpPr>
        <p:spPr>
          <a:xfrm>
            <a:off x="2209800" y="1752600"/>
            <a:ext cx="7772400" cy="4876800"/>
          </a:xfrm>
          <a:blipFill dpi="0" rotWithShape="0">
            <a:blip r:embed="rId4" cstate="print"/>
            <a:srcRect/>
            <a:tile tx="0" ty="0" sx="100000" sy="100000" flip="none" algn="tl"/>
          </a:blipFill>
        </p:spPr>
        <p:txBody>
          <a:bodyPr/>
          <a:lstStyle/>
          <a:p>
            <a:pPr>
              <a:buFontTx/>
              <a:buChar char="o"/>
            </a:pPr>
            <a:r>
              <a:rPr lang="en-US" sz="2000" dirty="0">
                <a:solidFill>
                  <a:srgbClr val="666699"/>
                </a:solidFill>
                <a:effectLst>
                  <a:outerShdw blurRad="38100" dist="38100" dir="2700000" algn="tl">
                    <a:srgbClr val="000000"/>
                  </a:outerShdw>
                </a:effectLst>
              </a:rPr>
              <a:t>Tertullian boldly taunted the might of the Roman empire, courage-       -</a:t>
            </a:r>
            <a:r>
              <a:rPr lang="en-US" sz="2000" dirty="0" err="1">
                <a:solidFill>
                  <a:srgbClr val="666699"/>
                </a:solidFill>
                <a:effectLst>
                  <a:outerShdw blurRad="38100" dist="38100" dir="2700000" algn="tl">
                    <a:srgbClr val="000000"/>
                  </a:outerShdw>
                </a:effectLst>
              </a:rPr>
              <a:t>ously</a:t>
            </a:r>
            <a:r>
              <a:rPr lang="en-US" sz="2000" dirty="0">
                <a:solidFill>
                  <a:srgbClr val="666699"/>
                </a:solidFill>
                <a:effectLst>
                  <a:outerShdw blurRad="38100" dist="38100" dir="2700000" algn="tl">
                    <a:srgbClr val="000000"/>
                  </a:outerShdw>
                </a:effectLst>
              </a:rPr>
              <a:t> defended oppressed believers &amp; harshly reprimanded those Christians compromising.  He was also the pacesetter as the church expanded its teaching and influence into the Latin speaking world,  breaking new and fertile ground in theological understanding.  For example, he coined the word  </a:t>
            </a:r>
            <a:r>
              <a:rPr lang="en-US" sz="2000" b="1" dirty="0">
                <a:solidFill>
                  <a:srgbClr val="666699"/>
                </a:solidFill>
                <a:effectLst>
                  <a:outerShdw blurRad="38100" dist="38100" dir="2700000" algn="tl">
                    <a:srgbClr val="000000"/>
                  </a:outerShdw>
                </a:effectLst>
              </a:rPr>
              <a:t>Trinity,</a:t>
            </a:r>
            <a:r>
              <a:rPr lang="en-US" sz="2000" dirty="0">
                <a:solidFill>
                  <a:srgbClr val="666699"/>
                </a:solidFill>
                <a:effectLst>
                  <a:outerShdw blurRad="38100" dist="38100" dir="2700000" algn="tl">
                    <a:srgbClr val="000000"/>
                  </a:outerShdw>
                </a:effectLst>
              </a:rPr>
              <a:t>   a word that does not appear anywhere in the Bible,  to help us to understand the New Testament teaching about what God is like.  </a:t>
            </a:r>
          </a:p>
          <a:p>
            <a:pPr>
              <a:buFontTx/>
              <a:buChar char="o"/>
            </a:pPr>
            <a:r>
              <a:rPr lang="en-US" sz="2000" dirty="0">
                <a:solidFill>
                  <a:srgbClr val="666699"/>
                </a:solidFill>
                <a:effectLst>
                  <a:outerShdw blurRad="38100" dist="38100" dir="2700000" algn="tl">
                    <a:srgbClr val="000000"/>
                  </a:outerShdw>
                </a:effectLst>
              </a:rPr>
              <a:t> “Quintus Septimius </a:t>
            </a:r>
            <a:r>
              <a:rPr lang="en-US" sz="2000" dirty="0" err="1">
                <a:solidFill>
                  <a:srgbClr val="666699"/>
                </a:solidFill>
                <a:effectLst>
                  <a:outerShdw blurRad="38100" dist="38100" dir="2700000" algn="tl">
                    <a:srgbClr val="000000"/>
                  </a:outerShdw>
                </a:effectLst>
              </a:rPr>
              <a:t>Florens</a:t>
            </a:r>
            <a:r>
              <a:rPr lang="en-US" sz="2000" dirty="0">
                <a:solidFill>
                  <a:srgbClr val="666699"/>
                </a:solidFill>
                <a:effectLst>
                  <a:outerShdw blurRad="38100" dist="38100" dir="2700000" algn="tl">
                    <a:srgbClr val="000000"/>
                  </a:outerShdw>
                </a:effectLst>
              </a:rPr>
              <a:t> </a:t>
            </a:r>
            <a:r>
              <a:rPr lang="en-US" sz="2000" dirty="0" err="1">
                <a:solidFill>
                  <a:srgbClr val="666699"/>
                </a:solidFill>
                <a:effectLst>
                  <a:outerShdw blurRad="38100" dist="38100" dir="2700000" algn="tl">
                    <a:srgbClr val="000000"/>
                  </a:outerShdw>
                </a:effectLst>
              </a:rPr>
              <a:t>Tertullianus</a:t>
            </a:r>
            <a:r>
              <a:rPr lang="en-US" sz="2000" dirty="0">
                <a:solidFill>
                  <a:srgbClr val="666699"/>
                </a:solidFill>
                <a:effectLst>
                  <a:outerShdw blurRad="38100" dist="38100" dir="2700000" algn="tl">
                    <a:srgbClr val="000000"/>
                  </a:outerShdw>
                </a:effectLst>
              </a:rPr>
              <a:t> was born about 150 A.D.     in Carthage, North Africa, the city considered second in importance only to Rome in his time.  His father was the captain of a Roman legion and provided Tertullian with the education and training to become a lawyer.  When he was about 40, Tertullian was converted   to Christianity.  He exuberantly embraced the gospel and ably used   his legal skills to defend Christianity from pagan attackers.”</a:t>
            </a:r>
            <a:r>
              <a:rPr lang="en-US" sz="2400" dirty="0">
                <a:solidFill>
                  <a:srgbClr val="666699"/>
                </a:solidFill>
                <a:effectLst>
                  <a:outerShdw blurRad="38100" dist="38100" dir="2700000" algn="tl">
                    <a:srgbClr val="000000"/>
                  </a:outerShdw>
                </a:effectLst>
              </a:rPr>
              <a:t>     </a:t>
            </a:r>
            <a:endParaRPr lang="en-US" sz="2800" dirty="0"/>
          </a:p>
        </p:txBody>
      </p:sp>
      <p:sp>
        <p:nvSpPr>
          <p:cNvPr id="4154372" name="WordArt 4"/>
          <p:cNvSpPr>
            <a:spLocks noChangeArrowheads="1" noChangeShapeType="1" noTextEdit="1"/>
          </p:cNvSpPr>
          <p:nvPr/>
        </p:nvSpPr>
        <p:spPr bwMode="auto">
          <a:xfrm>
            <a:off x="2286001" y="457200"/>
            <a:ext cx="2066925" cy="6858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54373" name="WordArt 5"/>
          <p:cNvSpPr>
            <a:spLocks noChangeArrowheads="1" noChangeShapeType="1" noTextEdit="1"/>
          </p:cNvSpPr>
          <p:nvPr/>
        </p:nvSpPr>
        <p:spPr bwMode="auto">
          <a:xfrm>
            <a:off x="4876800" y="3048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54374" name="WordArt 6"/>
          <p:cNvSpPr>
            <a:spLocks noChangeArrowheads="1" noChangeShapeType="1" noTextEdit="1"/>
          </p:cNvSpPr>
          <p:nvPr/>
        </p:nvSpPr>
        <p:spPr bwMode="auto">
          <a:xfrm>
            <a:off x="2667000" y="1447800"/>
            <a:ext cx="6781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Tertullian: Colorful &amp; Controversial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54372"/>
                                        </p:tgtEl>
                                        <p:attrNameLst>
                                          <p:attrName>style.visibility</p:attrName>
                                        </p:attrNameLst>
                                      </p:cBhvr>
                                      <p:to>
                                        <p:strVal val="visible"/>
                                      </p:to>
                                    </p:set>
                                    <p:anim calcmode="lin" valueType="num">
                                      <p:cBhvr>
                                        <p:cTn id="7" dur="5000" fill="hold"/>
                                        <p:tgtEl>
                                          <p:spTgt spid="4154372"/>
                                        </p:tgtEl>
                                        <p:attrNameLst>
                                          <p:attrName>ppt_w</p:attrName>
                                        </p:attrNameLst>
                                      </p:cBhvr>
                                      <p:tavLst>
                                        <p:tav tm="0" fmla="#ppt_w*sin(2.5*pi*$)">
                                          <p:val>
                                            <p:fltVal val="0"/>
                                          </p:val>
                                        </p:tav>
                                        <p:tav tm="100000">
                                          <p:val>
                                            <p:fltVal val="1"/>
                                          </p:val>
                                        </p:tav>
                                      </p:tavLst>
                                    </p:anim>
                                    <p:anim calcmode="lin" valueType="num">
                                      <p:cBhvr>
                                        <p:cTn id="8" dur="5000" fill="hold"/>
                                        <p:tgtEl>
                                          <p:spTgt spid="415437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54373"/>
                                        </p:tgtEl>
                                        <p:attrNameLst>
                                          <p:attrName>style.visibility</p:attrName>
                                        </p:attrNameLst>
                                      </p:cBhvr>
                                      <p:to>
                                        <p:strVal val="visible"/>
                                      </p:to>
                                    </p:set>
                                    <p:anim calcmode="lin" valueType="num">
                                      <p:cBhvr>
                                        <p:cTn id="13" dur="500" fill="hold"/>
                                        <p:tgtEl>
                                          <p:spTgt spid="4154373"/>
                                        </p:tgtEl>
                                        <p:attrNameLst>
                                          <p:attrName>ppt_w</p:attrName>
                                        </p:attrNameLst>
                                      </p:cBhvr>
                                      <p:tavLst>
                                        <p:tav tm="0">
                                          <p:val>
                                            <p:strVal val="4/3*#ppt_w"/>
                                          </p:val>
                                        </p:tav>
                                        <p:tav tm="100000">
                                          <p:val>
                                            <p:strVal val="#ppt_w"/>
                                          </p:val>
                                        </p:tav>
                                      </p:tavLst>
                                    </p:anim>
                                    <p:anim calcmode="lin" valueType="num">
                                      <p:cBhvr>
                                        <p:cTn id="14" dur="500" fill="hold"/>
                                        <p:tgtEl>
                                          <p:spTgt spid="4154373"/>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54370">
                                            <p:txEl>
                                              <p:pRg st="0" end="0"/>
                                            </p:txEl>
                                          </p:spTgt>
                                        </p:tgtEl>
                                        <p:attrNameLst>
                                          <p:attrName>style.visibility</p:attrName>
                                        </p:attrNameLst>
                                      </p:cBhvr>
                                      <p:to>
                                        <p:strVal val="visible"/>
                                      </p:to>
                                    </p:set>
                                    <p:anim calcmode="lin" valueType="num">
                                      <p:cBhvr additive="base">
                                        <p:cTn id="19" dur="300" fill="hold"/>
                                        <p:tgtEl>
                                          <p:spTgt spid="4154370">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543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54374"/>
                                        </p:tgtEl>
                                        <p:attrNameLst>
                                          <p:attrName>style.visibility</p:attrName>
                                        </p:attrNameLst>
                                      </p:cBhvr>
                                      <p:to>
                                        <p:strVal val="visible"/>
                                      </p:to>
                                    </p:set>
                                    <p:anim calcmode="lin" valueType="num">
                                      <p:cBhvr>
                                        <p:cTn id="25" dur="500" fill="hold"/>
                                        <p:tgtEl>
                                          <p:spTgt spid="4154374"/>
                                        </p:tgtEl>
                                        <p:attrNameLst>
                                          <p:attrName>ppt_w</p:attrName>
                                        </p:attrNameLst>
                                      </p:cBhvr>
                                      <p:tavLst>
                                        <p:tav tm="0">
                                          <p:val>
                                            <p:fltVal val="0"/>
                                          </p:val>
                                        </p:tav>
                                        <p:tav tm="100000">
                                          <p:val>
                                            <p:strVal val="#ppt_w"/>
                                          </p:val>
                                        </p:tav>
                                      </p:tavLst>
                                    </p:anim>
                                    <p:anim calcmode="lin" valueType="num">
                                      <p:cBhvr>
                                        <p:cTn id="26" dur="500" fill="hold"/>
                                        <p:tgtEl>
                                          <p:spTgt spid="4154374"/>
                                        </p:tgtEl>
                                        <p:attrNameLst>
                                          <p:attrName>ppt_h</p:attrName>
                                        </p:attrNameLst>
                                      </p:cBhvr>
                                      <p:tavLst>
                                        <p:tav tm="0">
                                          <p:val>
                                            <p:fltVal val="0"/>
                                          </p:val>
                                        </p:tav>
                                        <p:tav tm="100000">
                                          <p:val>
                                            <p:strVal val="#ppt_h"/>
                                          </p:val>
                                        </p:tav>
                                      </p:tavLst>
                                    </p:anim>
                                    <p:anim calcmode="lin" valueType="num">
                                      <p:cBhvr>
                                        <p:cTn id="27" dur="500" fill="hold"/>
                                        <p:tgtEl>
                                          <p:spTgt spid="4154374"/>
                                        </p:tgtEl>
                                        <p:attrNameLst>
                                          <p:attrName>ppt_x</p:attrName>
                                        </p:attrNameLst>
                                      </p:cBhvr>
                                      <p:tavLst>
                                        <p:tav tm="0">
                                          <p:val>
                                            <p:fltVal val="0.5"/>
                                          </p:val>
                                        </p:tav>
                                        <p:tav tm="100000">
                                          <p:val>
                                            <p:strVal val="#ppt_x"/>
                                          </p:val>
                                        </p:tav>
                                      </p:tavLst>
                                    </p:anim>
                                    <p:anim calcmode="lin" valueType="num">
                                      <p:cBhvr>
                                        <p:cTn id="28" dur="500" fill="hold"/>
                                        <p:tgtEl>
                                          <p:spTgt spid="4154374"/>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54371">
                                            <p:txEl>
                                              <p:pRg st="0" end="0"/>
                                            </p:txEl>
                                          </p:spTgt>
                                        </p:tgtEl>
                                        <p:attrNameLst>
                                          <p:attrName>style.visibility</p:attrName>
                                        </p:attrNameLst>
                                      </p:cBhvr>
                                      <p:to>
                                        <p:strVal val="visible"/>
                                      </p:to>
                                    </p:set>
                                    <p:animEffect transition="in" filter="box(out)">
                                      <p:cBhvr>
                                        <p:cTn id="33" dur="500"/>
                                        <p:tgtEl>
                                          <p:spTgt spid="415437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154371">
                                            <p:txEl>
                                              <p:pRg st="1" end="1"/>
                                            </p:txEl>
                                          </p:spTgt>
                                        </p:tgtEl>
                                        <p:attrNameLst>
                                          <p:attrName>style.visibility</p:attrName>
                                        </p:attrNameLst>
                                      </p:cBhvr>
                                      <p:to>
                                        <p:strVal val="visible"/>
                                      </p:to>
                                    </p:set>
                                    <p:animEffect transition="in" filter="box(out)">
                                      <p:cBhvr>
                                        <p:cTn id="38" dur="500"/>
                                        <p:tgtEl>
                                          <p:spTgt spid="41543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4370" grpId="0" build="p" autoUpdateAnimBg="0"/>
      <p:bldP spid="4154371" grpId="0" build="p" autoUpdateAnimBg="0"/>
      <p:bldP spid="4154372" grpId="0" animBg="1"/>
      <p:bldP spid="4154373" grpId="0" animBg="1"/>
      <p:bldP spid="4154374"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66658" name="Rectangle 2"/>
          <p:cNvSpPr>
            <a:spLocks noGrp="1" noChangeArrowheads="1"/>
          </p:cNvSpPr>
          <p:nvPr>
            <p:ph type="title"/>
          </p:nvPr>
        </p:nvSpPr>
        <p:spPr>
          <a:xfrm>
            <a:off x="2133600" y="228600"/>
            <a:ext cx="7848600" cy="11430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66659" name="Rectangle 3" descr="Pink tissue paper"/>
          <p:cNvSpPr>
            <a:spLocks noGrp="1" noChangeArrowheads="1"/>
          </p:cNvSpPr>
          <p:nvPr>
            <p:ph type="body" idx="1"/>
          </p:nvPr>
        </p:nvSpPr>
        <p:spPr>
          <a:xfrm>
            <a:off x="2209800" y="1828800"/>
            <a:ext cx="7772400" cy="4800600"/>
          </a:xfrm>
          <a:blipFill dpi="0" rotWithShape="0">
            <a:blip r:embed="rId4" cstate="print"/>
            <a:srcRect/>
            <a:tile tx="0" ty="0" sx="100000" sy="100000" flip="none" algn="tl"/>
          </a:blipFill>
        </p:spPr>
        <p:txBody>
          <a:bodyPr/>
          <a:lstStyle/>
          <a:p>
            <a:pPr>
              <a:lnSpc>
                <a:spcPct val="90000"/>
              </a:lnSpc>
              <a:buFontTx/>
              <a:buChar char="o"/>
            </a:pPr>
            <a:r>
              <a:rPr lang="en-US" sz="2400">
                <a:solidFill>
                  <a:srgbClr val="666699"/>
                </a:solidFill>
                <a:effectLst>
                  <a:outerShdw blurRad="38100" dist="38100" dir="2700000" algn="tl">
                    <a:srgbClr val="000000"/>
                  </a:outerShdw>
                </a:effectLst>
              </a:rPr>
              <a:t>“Thirty-one of Tertullian’s writings remain,  touching      on all areas of human life. His works include apologetic treatises,  controversial attacks on heresies,  and moral writings.  His  </a:t>
            </a:r>
            <a:r>
              <a:rPr lang="en-US" sz="2400" i="1">
                <a:solidFill>
                  <a:srgbClr val="666699"/>
                </a:solidFill>
                <a:effectLst>
                  <a:outerShdw blurRad="38100" dist="38100" dir="2700000" algn="tl">
                    <a:srgbClr val="000000"/>
                  </a:outerShdw>
                </a:effectLst>
              </a:rPr>
              <a:t>Apology</a:t>
            </a:r>
            <a:r>
              <a:rPr lang="en-US" sz="2400">
                <a:solidFill>
                  <a:srgbClr val="666699"/>
                </a:solidFill>
                <a:effectLst>
                  <a:outerShdw blurRad="38100" dist="38100" dir="2700000" algn="tl">
                    <a:srgbClr val="000000"/>
                  </a:outerShdw>
                </a:effectLst>
              </a:rPr>
              <a:t>  defending the Christian faith contains one of the earliest and most eloquent pleas for religious liberty.  He argued that the church was self-supporting &amp; provided the most peaceful citizens to the state.  The government should be protecting such citizens,  not persecuting them. Tertullian also saw,  however,  that the persecution of the church by the Roman authorities actually strengthened the Church of Christ: ‘It is bait that wins men for (our) school.  Then oftener we are mown down by you,  the more in number we grow:  the blood    of Christians is seed [of the church].’”</a:t>
            </a:r>
          </a:p>
        </p:txBody>
      </p:sp>
      <p:sp>
        <p:nvSpPr>
          <p:cNvPr id="4166660" name="WordArt 4"/>
          <p:cNvSpPr>
            <a:spLocks noChangeArrowheads="1" noChangeShapeType="1" noTextEdit="1"/>
          </p:cNvSpPr>
          <p:nvPr/>
        </p:nvSpPr>
        <p:spPr bwMode="auto">
          <a:xfrm>
            <a:off x="2286001" y="457200"/>
            <a:ext cx="2066925" cy="6858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66661" name="WordArt 5"/>
          <p:cNvSpPr>
            <a:spLocks noChangeArrowheads="1" noChangeShapeType="1" noTextEdit="1"/>
          </p:cNvSpPr>
          <p:nvPr/>
        </p:nvSpPr>
        <p:spPr bwMode="auto">
          <a:xfrm>
            <a:off x="4876800" y="3048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66662" name="WordArt 6"/>
          <p:cNvSpPr>
            <a:spLocks noChangeArrowheads="1" noChangeShapeType="1" noTextEdit="1"/>
          </p:cNvSpPr>
          <p:nvPr/>
        </p:nvSpPr>
        <p:spPr bwMode="auto">
          <a:xfrm>
            <a:off x="2667000" y="1447800"/>
            <a:ext cx="6781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Tertullian: Colorful &amp; Controversial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66660"/>
                                        </p:tgtEl>
                                        <p:attrNameLst>
                                          <p:attrName>style.visibility</p:attrName>
                                        </p:attrNameLst>
                                      </p:cBhvr>
                                      <p:to>
                                        <p:strVal val="visible"/>
                                      </p:to>
                                    </p:set>
                                    <p:anim calcmode="lin" valueType="num">
                                      <p:cBhvr>
                                        <p:cTn id="7" dur="5000" fill="hold"/>
                                        <p:tgtEl>
                                          <p:spTgt spid="4166660"/>
                                        </p:tgtEl>
                                        <p:attrNameLst>
                                          <p:attrName>ppt_w</p:attrName>
                                        </p:attrNameLst>
                                      </p:cBhvr>
                                      <p:tavLst>
                                        <p:tav tm="0" fmla="#ppt_w*sin(2.5*pi*$)">
                                          <p:val>
                                            <p:fltVal val="0"/>
                                          </p:val>
                                        </p:tav>
                                        <p:tav tm="100000">
                                          <p:val>
                                            <p:fltVal val="1"/>
                                          </p:val>
                                        </p:tav>
                                      </p:tavLst>
                                    </p:anim>
                                    <p:anim calcmode="lin" valueType="num">
                                      <p:cBhvr>
                                        <p:cTn id="8" dur="5000" fill="hold"/>
                                        <p:tgtEl>
                                          <p:spTgt spid="416666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66661"/>
                                        </p:tgtEl>
                                        <p:attrNameLst>
                                          <p:attrName>style.visibility</p:attrName>
                                        </p:attrNameLst>
                                      </p:cBhvr>
                                      <p:to>
                                        <p:strVal val="visible"/>
                                      </p:to>
                                    </p:set>
                                    <p:anim calcmode="lin" valueType="num">
                                      <p:cBhvr>
                                        <p:cTn id="13" dur="500" fill="hold"/>
                                        <p:tgtEl>
                                          <p:spTgt spid="4166661"/>
                                        </p:tgtEl>
                                        <p:attrNameLst>
                                          <p:attrName>ppt_w</p:attrName>
                                        </p:attrNameLst>
                                      </p:cBhvr>
                                      <p:tavLst>
                                        <p:tav tm="0">
                                          <p:val>
                                            <p:strVal val="4/3*#ppt_w"/>
                                          </p:val>
                                        </p:tav>
                                        <p:tav tm="100000">
                                          <p:val>
                                            <p:strVal val="#ppt_w"/>
                                          </p:val>
                                        </p:tav>
                                      </p:tavLst>
                                    </p:anim>
                                    <p:anim calcmode="lin" valueType="num">
                                      <p:cBhvr>
                                        <p:cTn id="14" dur="500" fill="hold"/>
                                        <p:tgtEl>
                                          <p:spTgt spid="4166661"/>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66658">
                                            <p:txEl>
                                              <p:pRg st="0" end="0"/>
                                            </p:txEl>
                                          </p:spTgt>
                                        </p:tgtEl>
                                        <p:attrNameLst>
                                          <p:attrName>style.visibility</p:attrName>
                                        </p:attrNameLst>
                                      </p:cBhvr>
                                      <p:to>
                                        <p:strVal val="visible"/>
                                      </p:to>
                                    </p:set>
                                    <p:anim calcmode="lin" valueType="num">
                                      <p:cBhvr additive="base">
                                        <p:cTn id="19" dur="300" fill="hold"/>
                                        <p:tgtEl>
                                          <p:spTgt spid="4166658">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666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66662"/>
                                        </p:tgtEl>
                                        <p:attrNameLst>
                                          <p:attrName>style.visibility</p:attrName>
                                        </p:attrNameLst>
                                      </p:cBhvr>
                                      <p:to>
                                        <p:strVal val="visible"/>
                                      </p:to>
                                    </p:set>
                                    <p:anim calcmode="lin" valueType="num">
                                      <p:cBhvr>
                                        <p:cTn id="25" dur="500" fill="hold"/>
                                        <p:tgtEl>
                                          <p:spTgt spid="4166662"/>
                                        </p:tgtEl>
                                        <p:attrNameLst>
                                          <p:attrName>ppt_w</p:attrName>
                                        </p:attrNameLst>
                                      </p:cBhvr>
                                      <p:tavLst>
                                        <p:tav tm="0">
                                          <p:val>
                                            <p:fltVal val="0"/>
                                          </p:val>
                                        </p:tav>
                                        <p:tav tm="100000">
                                          <p:val>
                                            <p:strVal val="#ppt_w"/>
                                          </p:val>
                                        </p:tav>
                                      </p:tavLst>
                                    </p:anim>
                                    <p:anim calcmode="lin" valueType="num">
                                      <p:cBhvr>
                                        <p:cTn id="26" dur="500" fill="hold"/>
                                        <p:tgtEl>
                                          <p:spTgt spid="4166662"/>
                                        </p:tgtEl>
                                        <p:attrNameLst>
                                          <p:attrName>ppt_h</p:attrName>
                                        </p:attrNameLst>
                                      </p:cBhvr>
                                      <p:tavLst>
                                        <p:tav tm="0">
                                          <p:val>
                                            <p:fltVal val="0"/>
                                          </p:val>
                                        </p:tav>
                                        <p:tav tm="100000">
                                          <p:val>
                                            <p:strVal val="#ppt_h"/>
                                          </p:val>
                                        </p:tav>
                                      </p:tavLst>
                                    </p:anim>
                                    <p:anim calcmode="lin" valueType="num">
                                      <p:cBhvr>
                                        <p:cTn id="27" dur="500" fill="hold"/>
                                        <p:tgtEl>
                                          <p:spTgt spid="4166662"/>
                                        </p:tgtEl>
                                        <p:attrNameLst>
                                          <p:attrName>ppt_x</p:attrName>
                                        </p:attrNameLst>
                                      </p:cBhvr>
                                      <p:tavLst>
                                        <p:tav tm="0">
                                          <p:val>
                                            <p:fltVal val="0.5"/>
                                          </p:val>
                                        </p:tav>
                                        <p:tav tm="100000">
                                          <p:val>
                                            <p:strVal val="#ppt_x"/>
                                          </p:val>
                                        </p:tav>
                                      </p:tavLst>
                                    </p:anim>
                                    <p:anim calcmode="lin" valueType="num">
                                      <p:cBhvr>
                                        <p:cTn id="28" dur="500" fill="hold"/>
                                        <p:tgtEl>
                                          <p:spTgt spid="4166662"/>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66659">
                                            <p:txEl>
                                              <p:pRg st="0" end="0"/>
                                            </p:txEl>
                                          </p:spTgt>
                                        </p:tgtEl>
                                        <p:attrNameLst>
                                          <p:attrName>style.visibility</p:attrName>
                                        </p:attrNameLst>
                                      </p:cBhvr>
                                      <p:to>
                                        <p:strVal val="visible"/>
                                      </p:to>
                                    </p:set>
                                    <p:animEffect transition="in" filter="box(out)">
                                      <p:cBhvr>
                                        <p:cTn id="33" dur="500"/>
                                        <p:tgtEl>
                                          <p:spTgt spid="41666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6658" grpId="0" build="p" autoUpdateAnimBg="0"/>
      <p:bldP spid="4166659" grpId="0" build="p" autoUpdateAnimBg="0"/>
      <p:bldP spid="4166660" grpId="0" animBg="1"/>
      <p:bldP spid="4166661" grpId="0" animBg="1"/>
      <p:bldP spid="4166662"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68706" name="Rectangle 2"/>
          <p:cNvSpPr>
            <a:spLocks noGrp="1" noChangeArrowheads="1"/>
          </p:cNvSpPr>
          <p:nvPr>
            <p:ph type="title"/>
          </p:nvPr>
        </p:nvSpPr>
        <p:spPr>
          <a:xfrm>
            <a:off x="2133600" y="228600"/>
            <a:ext cx="7848600" cy="11430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68707" name="Rectangle 3" descr="Pink tissue paper"/>
          <p:cNvSpPr>
            <a:spLocks noGrp="1" noChangeArrowheads="1"/>
          </p:cNvSpPr>
          <p:nvPr>
            <p:ph type="body" idx="1"/>
          </p:nvPr>
        </p:nvSpPr>
        <p:spPr>
          <a:xfrm>
            <a:off x="2209800" y="2057400"/>
            <a:ext cx="7772400" cy="4343400"/>
          </a:xfrm>
          <a:blipFill dpi="0" rotWithShape="0">
            <a:blip r:embed="rId4" cstate="print"/>
            <a:srcRect/>
            <a:tile tx="0" ty="0" sx="100000" sy="100000" flip="none" algn="tl"/>
          </a:blipFill>
        </p:spPr>
        <p:txBody>
          <a:bodyPr/>
          <a:lstStyle/>
          <a:p>
            <a:pPr>
              <a:lnSpc>
                <a:spcPct val="90000"/>
              </a:lnSpc>
              <a:buFontTx/>
              <a:buNone/>
            </a:pPr>
            <a:endParaRPr lang="en-US" sz="1600">
              <a:solidFill>
                <a:srgbClr val="666699"/>
              </a:solidFill>
              <a:effectLst>
                <a:outerShdw blurRad="38100" dist="38100" dir="2700000" algn="tl">
                  <a:srgbClr val="000000"/>
                </a:outerShdw>
              </a:effectLst>
            </a:endParaRPr>
          </a:p>
          <a:p>
            <a:pPr>
              <a:lnSpc>
                <a:spcPct val="90000"/>
              </a:lnSpc>
              <a:buFontTx/>
              <a:buChar char="o"/>
            </a:pPr>
            <a:r>
              <a:rPr lang="en-US" sz="2000">
                <a:solidFill>
                  <a:srgbClr val="666699"/>
                </a:solidFill>
                <a:effectLst>
                  <a:outerShdw blurRad="38100" dist="38100" dir="2700000" algn="tl">
                    <a:srgbClr val="000000"/>
                  </a:outerShdw>
                </a:effectLst>
              </a:rPr>
              <a:t>“Tertullian believed the Christian’s conscience should be sensitive     to the idolatry associated with the gladiatorial shows, violent games,  plays, literature, administration,  and even business guilds. ‘Our Lord Christ has surnamed Himself Truth,  not Custom.’  The spirit of Christianity, wrote Tertullian,  is of meekness,  peace,  and purity,  while the public shows and sporting events only excite the wild and furious passions of anger and lust.  Licentious speech is condemned by God,  and what a man should not say he should not hear.</a:t>
            </a:r>
          </a:p>
          <a:p>
            <a:pPr>
              <a:lnSpc>
                <a:spcPct val="90000"/>
              </a:lnSpc>
              <a:buFontTx/>
              <a:buChar char="o"/>
            </a:pPr>
            <a:endParaRPr lang="en-US" sz="1400">
              <a:solidFill>
                <a:srgbClr val="666699"/>
              </a:solidFill>
              <a:effectLst>
                <a:outerShdw blurRad="38100" dist="38100" dir="2700000" algn="tl">
                  <a:srgbClr val="000000"/>
                </a:outerShdw>
              </a:effectLst>
            </a:endParaRPr>
          </a:p>
          <a:p>
            <a:pPr>
              <a:lnSpc>
                <a:spcPct val="90000"/>
              </a:lnSpc>
              <a:buFontTx/>
              <a:buChar char="o"/>
            </a:pPr>
            <a:r>
              <a:rPr lang="en-US" sz="2000">
                <a:solidFill>
                  <a:srgbClr val="666699"/>
                </a:solidFill>
                <a:effectLst>
                  <a:outerShdw blurRad="38100" dist="38100" dir="2700000" algn="tl">
                    <a:srgbClr val="000000"/>
                  </a:outerShdw>
                </a:effectLst>
              </a:rPr>
              <a:t>Tertullian disagreed with Justin Martyr concerning the compatibility               of Christian theology and pagan philosophy.  He said many times – ‘What has Athens to do with Jerusalem?’  Specifically,  he disputed  Socrates’ contribution  – ‘Socrates was actuated by a different spirit.’”</a:t>
            </a:r>
            <a:endParaRPr lang="en-US" sz="2000"/>
          </a:p>
        </p:txBody>
      </p:sp>
      <p:sp>
        <p:nvSpPr>
          <p:cNvPr id="4168708" name="WordArt 4"/>
          <p:cNvSpPr>
            <a:spLocks noChangeArrowheads="1" noChangeShapeType="1" noTextEdit="1"/>
          </p:cNvSpPr>
          <p:nvPr/>
        </p:nvSpPr>
        <p:spPr bwMode="auto">
          <a:xfrm>
            <a:off x="2286001" y="457200"/>
            <a:ext cx="2066925" cy="6858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68709" name="WordArt 5"/>
          <p:cNvSpPr>
            <a:spLocks noChangeArrowheads="1" noChangeShapeType="1" noTextEdit="1"/>
          </p:cNvSpPr>
          <p:nvPr/>
        </p:nvSpPr>
        <p:spPr bwMode="auto">
          <a:xfrm>
            <a:off x="4876800" y="3048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68710" name="WordArt 6"/>
          <p:cNvSpPr>
            <a:spLocks noChangeArrowheads="1" noChangeShapeType="1" noTextEdit="1"/>
          </p:cNvSpPr>
          <p:nvPr/>
        </p:nvSpPr>
        <p:spPr bwMode="auto">
          <a:xfrm>
            <a:off x="2667000" y="1524000"/>
            <a:ext cx="67818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Tertullian: Colorful &amp; Controversial</a:t>
            </a:r>
          </a:p>
        </p:txBody>
      </p:sp>
      <p:pic>
        <p:nvPicPr>
          <p:cNvPr id="4168711" name="Picture 7" descr="C:\Documents and Settings\Owner\My Documents\Educational Illustrations\20apr25-zebra-hanging.jpg"/>
          <p:cNvPicPr>
            <a:picLocks noChangeAspect="1" noChangeArrowheads="1"/>
          </p:cNvPicPr>
          <p:nvPr/>
        </p:nvPicPr>
        <p:blipFill>
          <a:blip r:embed="rId5" cstate="print"/>
          <a:srcRect/>
          <a:stretch>
            <a:fillRect/>
          </a:stretch>
        </p:blipFill>
        <p:spPr bwMode="auto">
          <a:xfrm>
            <a:off x="2209800" y="2057400"/>
            <a:ext cx="7772401" cy="4343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68708"/>
                                        </p:tgtEl>
                                        <p:attrNameLst>
                                          <p:attrName>style.visibility</p:attrName>
                                        </p:attrNameLst>
                                      </p:cBhvr>
                                      <p:to>
                                        <p:strVal val="visible"/>
                                      </p:to>
                                    </p:set>
                                    <p:anim calcmode="lin" valueType="num">
                                      <p:cBhvr>
                                        <p:cTn id="7" dur="5000" fill="hold"/>
                                        <p:tgtEl>
                                          <p:spTgt spid="4168708"/>
                                        </p:tgtEl>
                                        <p:attrNameLst>
                                          <p:attrName>ppt_w</p:attrName>
                                        </p:attrNameLst>
                                      </p:cBhvr>
                                      <p:tavLst>
                                        <p:tav tm="0" fmla="#ppt_w*sin(2.5*pi*$)">
                                          <p:val>
                                            <p:fltVal val="0"/>
                                          </p:val>
                                        </p:tav>
                                        <p:tav tm="100000">
                                          <p:val>
                                            <p:fltVal val="1"/>
                                          </p:val>
                                        </p:tav>
                                      </p:tavLst>
                                    </p:anim>
                                    <p:anim calcmode="lin" valueType="num">
                                      <p:cBhvr>
                                        <p:cTn id="8" dur="5000" fill="hold"/>
                                        <p:tgtEl>
                                          <p:spTgt spid="416870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68709"/>
                                        </p:tgtEl>
                                        <p:attrNameLst>
                                          <p:attrName>style.visibility</p:attrName>
                                        </p:attrNameLst>
                                      </p:cBhvr>
                                      <p:to>
                                        <p:strVal val="visible"/>
                                      </p:to>
                                    </p:set>
                                    <p:anim calcmode="lin" valueType="num">
                                      <p:cBhvr>
                                        <p:cTn id="13" dur="500" fill="hold"/>
                                        <p:tgtEl>
                                          <p:spTgt spid="4168709"/>
                                        </p:tgtEl>
                                        <p:attrNameLst>
                                          <p:attrName>ppt_w</p:attrName>
                                        </p:attrNameLst>
                                      </p:cBhvr>
                                      <p:tavLst>
                                        <p:tav tm="0">
                                          <p:val>
                                            <p:strVal val="4/3*#ppt_w"/>
                                          </p:val>
                                        </p:tav>
                                        <p:tav tm="100000">
                                          <p:val>
                                            <p:strVal val="#ppt_w"/>
                                          </p:val>
                                        </p:tav>
                                      </p:tavLst>
                                    </p:anim>
                                    <p:anim calcmode="lin" valueType="num">
                                      <p:cBhvr>
                                        <p:cTn id="14" dur="500" fill="hold"/>
                                        <p:tgtEl>
                                          <p:spTgt spid="4168709"/>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68706">
                                            <p:txEl>
                                              <p:pRg st="0" end="0"/>
                                            </p:txEl>
                                          </p:spTgt>
                                        </p:tgtEl>
                                        <p:attrNameLst>
                                          <p:attrName>style.visibility</p:attrName>
                                        </p:attrNameLst>
                                      </p:cBhvr>
                                      <p:to>
                                        <p:strVal val="visible"/>
                                      </p:to>
                                    </p:set>
                                    <p:anim calcmode="lin" valueType="num">
                                      <p:cBhvr additive="base">
                                        <p:cTn id="19" dur="300" fill="hold"/>
                                        <p:tgtEl>
                                          <p:spTgt spid="4168706">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6870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68710"/>
                                        </p:tgtEl>
                                        <p:attrNameLst>
                                          <p:attrName>style.visibility</p:attrName>
                                        </p:attrNameLst>
                                      </p:cBhvr>
                                      <p:to>
                                        <p:strVal val="visible"/>
                                      </p:to>
                                    </p:set>
                                    <p:anim calcmode="lin" valueType="num">
                                      <p:cBhvr>
                                        <p:cTn id="25" dur="500" fill="hold"/>
                                        <p:tgtEl>
                                          <p:spTgt spid="4168710"/>
                                        </p:tgtEl>
                                        <p:attrNameLst>
                                          <p:attrName>ppt_w</p:attrName>
                                        </p:attrNameLst>
                                      </p:cBhvr>
                                      <p:tavLst>
                                        <p:tav tm="0">
                                          <p:val>
                                            <p:fltVal val="0"/>
                                          </p:val>
                                        </p:tav>
                                        <p:tav tm="100000">
                                          <p:val>
                                            <p:strVal val="#ppt_w"/>
                                          </p:val>
                                        </p:tav>
                                      </p:tavLst>
                                    </p:anim>
                                    <p:anim calcmode="lin" valueType="num">
                                      <p:cBhvr>
                                        <p:cTn id="26" dur="500" fill="hold"/>
                                        <p:tgtEl>
                                          <p:spTgt spid="4168710"/>
                                        </p:tgtEl>
                                        <p:attrNameLst>
                                          <p:attrName>ppt_h</p:attrName>
                                        </p:attrNameLst>
                                      </p:cBhvr>
                                      <p:tavLst>
                                        <p:tav tm="0">
                                          <p:val>
                                            <p:fltVal val="0"/>
                                          </p:val>
                                        </p:tav>
                                        <p:tav tm="100000">
                                          <p:val>
                                            <p:strVal val="#ppt_h"/>
                                          </p:val>
                                        </p:tav>
                                      </p:tavLst>
                                    </p:anim>
                                    <p:anim calcmode="lin" valueType="num">
                                      <p:cBhvr>
                                        <p:cTn id="27" dur="500" fill="hold"/>
                                        <p:tgtEl>
                                          <p:spTgt spid="4168710"/>
                                        </p:tgtEl>
                                        <p:attrNameLst>
                                          <p:attrName>ppt_x</p:attrName>
                                        </p:attrNameLst>
                                      </p:cBhvr>
                                      <p:tavLst>
                                        <p:tav tm="0">
                                          <p:val>
                                            <p:fltVal val="0.5"/>
                                          </p:val>
                                        </p:tav>
                                        <p:tav tm="100000">
                                          <p:val>
                                            <p:strVal val="#ppt_x"/>
                                          </p:val>
                                        </p:tav>
                                      </p:tavLst>
                                    </p:anim>
                                    <p:anim calcmode="lin" valueType="num">
                                      <p:cBhvr>
                                        <p:cTn id="28" dur="500" fill="hold"/>
                                        <p:tgtEl>
                                          <p:spTgt spid="4168710"/>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68707">
                                            <p:txEl>
                                              <p:pRg st="1" end="1"/>
                                            </p:txEl>
                                          </p:spTgt>
                                        </p:tgtEl>
                                        <p:attrNameLst>
                                          <p:attrName>style.visibility</p:attrName>
                                        </p:attrNameLst>
                                      </p:cBhvr>
                                      <p:to>
                                        <p:strVal val="visible"/>
                                      </p:to>
                                    </p:set>
                                    <p:animEffect transition="in" filter="box(out)">
                                      <p:cBhvr>
                                        <p:cTn id="33" dur="500"/>
                                        <p:tgtEl>
                                          <p:spTgt spid="416870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168707">
                                            <p:txEl>
                                              <p:pRg st="3" end="3"/>
                                            </p:txEl>
                                          </p:spTgt>
                                        </p:tgtEl>
                                        <p:attrNameLst>
                                          <p:attrName>style.visibility</p:attrName>
                                        </p:attrNameLst>
                                      </p:cBhvr>
                                      <p:to>
                                        <p:strVal val="visible"/>
                                      </p:to>
                                    </p:set>
                                    <p:animEffect transition="in" filter="box(out)">
                                      <p:cBhvr>
                                        <p:cTn id="38" dur="500"/>
                                        <p:tgtEl>
                                          <p:spTgt spid="416870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32" fill="hold" nodeType="clickEffect">
                                  <p:stCondLst>
                                    <p:cond delay="0"/>
                                  </p:stCondLst>
                                  <p:childTnLst>
                                    <p:set>
                                      <p:cBhvr>
                                        <p:cTn id="42" dur="1" fill="hold">
                                          <p:stCondLst>
                                            <p:cond delay="0"/>
                                          </p:stCondLst>
                                        </p:cTn>
                                        <p:tgtEl>
                                          <p:spTgt spid="4168711"/>
                                        </p:tgtEl>
                                        <p:attrNameLst>
                                          <p:attrName>style.visibility</p:attrName>
                                        </p:attrNameLst>
                                      </p:cBhvr>
                                      <p:to>
                                        <p:strVal val="visible"/>
                                      </p:to>
                                    </p:set>
                                    <p:animEffect transition="in" filter="box(out)">
                                      <p:cBhvr>
                                        <p:cTn id="43" dur="500"/>
                                        <p:tgtEl>
                                          <p:spTgt spid="4168711"/>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4168711"/>
                                        </p:tgtEl>
                                        <p:attrNameLst>
                                          <p:attrName>style.opacity</p:attrName>
                                        </p:attrNameLst>
                                      </p:cBhvr>
                                      <p:to>
                                        <p:strVal val="0.5"/>
                                      </p:to>
                                    </p:set>
                                    <p:animEffect filter="image" prLst="opacity: 0.5">
                                      <p:cBhvr rctx="IE">
                                        <p:cTn id="48" dur="indefinite"/>
                                        <p:tgtEl>
                                          <p:spTgt spid="4168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8706" grpId="0" build="p" autoUpdateAnimBg="0"/>
      <p:bldP spid="4168707" grpId="0" build="p" autoUpdateAnimBg="0"/>
      <p:bldP spid="4168708" grpId="0" animBg="1"/>
      <p:bldP spid="4168709" grpId="0" animBg="1"/>
      <p:bldP spid="41687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94018" name="Rectangle 2"/>
          <p:cNvSpPr>
            <a:spLocks noGrp="1" noChangeArrowheads="1"/>
          </p:cNvSpPr>
          <p:nvPr>
            <p:ph type="title"/>
          </p:nvPr>
        </p:nvSpPr>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15490" name="Rectangle 2"/>
          <p:cNvSpPr>
            <a:spLocks noGrp="1" noChangeArrowheads="1"/>
          </p:cNvSpPr>
          <p:nvPr>
            <p:ph type="title"/>
          </p:nvPr>
        </p:nvSpPr>
        <p:spPr>
          <a:xfrm>
            <a:off x="1524000" y="0"/>
            <a:ext cx="9144000" cy="838200"/>
          </a:xfrm>
        </p:spPr>
        <p:txBody>
          <a:bodyPr/>
          <a:lstStyle/>
          <a:p>
            <a:r>
              <a:rPr lang="en-US" b="1">
                <a:solidFill>
                  <a:srgbClr val="FFFFFF"/>
                </a:solidFill>
                <a:effectLst>
                  <a:outerShdw blurRad="38100" dist="38100" dir="2700000" algn="tl">
                    <a:srgbClr val="C0C0C0"/>
                  </a:outerShdw>
                </a:effectLst>
              </a:rPr>
              <a:t>“DUST &amp; DEITY”  –  by Jean Hall</a:t>
            </a:r>
          </a:p>
        </p:txBody>
      </p:sp>
      <p:sp>
        <p:nvSpPr>
          <p:cNvPr id="4415491" name="Rectangle 3"/>
          <p:cNvSpPr>
            <a:spLocks noGrp="1" noChangeArrowheads="1"/>
          </p:cNvSpPr>
          <p:nvPr>
            <p:ph type="body" idx="1"/>
          </p:nvPr>
        </p:nvSpPr>
        <p:spPr>
          <a:xfrm>
            <a:off x="1524000" y="1371600"/>
            <a:ext cx="9144000" cy="5486400"/>
          </a:xfrm>
        </p:spPr>
        <p:txBody>
          <a:bodyPr/>
          <a:lstStyle/>
          <a:p>
            <a:r>
              <a:rPr lang="en-US">
                <a:solidFill>
                  <a:srgbClr val="FFFF00"/>
                </a:solidFill>
                <a:effectLst>
                  <a:outerShdw blurRad="38100" dist="38100" dir="2700000" algn="tl">
                    <a:srgbClr val="C0C0C0"/>
                  </a:outerShdw>
                </a:effectLst>
              </a:rPr>
              <a:t>ETERNITY KISSED THE TEMPORAL -  </a:t>
            </a:r>
          </a:p>
          <a:p>
            <a:r>
              <a:rPr lang="en-US">
                <a:solidFill>
                  <a:srgbClr val="FFFF00"/>
                </a:solidFill>
                <a:effectLst>
                  <a:outerShdw blurRad="38100" dist="38100" dir="2700000" algn="tl">
                    <a:srgbClr val="C0C0C0"/>
                  </a:outerShdw>
                </a:effectLst>
              </a:rPr>
              <a:t>IN THE COURTYARDS,  IN THE SAND.</a:t>
            </a:r>
          </a:p>
          <a:p>
            <a:r>
              <a:rPr lang="en-US">
                <a:solidFill>
                  <a:srgbClr val="FFFF00"/>
                </a:solidFill>
                <a:effectLst>
                  <a:outerShdw blurRad="38100" dist="38100" dir="2700000" algn="tl">
                    <a:srgbClr val="C0C0C0"/>
                  </a:outerShdw>
                </a:effectLst>
              </a:rPr>
              <a:t>THE FATHER MET THE FALLEN, </a:t>
            </a:r>
          </a:p>
          <a:p>
            <a:r>
              <a:rPr lang="en-US">
                <a:solidFill>
                  <a:srgbClr val="FFFF00"/>
                </a:solidFill>
                <a:effectLst>
                  <a:outerShdw blurRad="38100" dist="38100" dir="2700000" algn="tl">
                    <a:srgbClr val="C0C0C0"/>
                  </a:outerShdw>
                </a:effectLst>
              </a:rPr>
              <a:t>CROSSED THE GULF,</a:t>
            </a:r>
          </a:p>
          <a:p>
            <a:r>
              <a:rPr lang="en-US">
                <a:solidFill>
                  <a:srgbClr val="FFFF00"/>
                </a:solidFill>
                <a:effectLst>
                  <a:outerShdw blurRad="38100" dist="38100" dir="2700000" algn="tl">
                    <a:srgbClr val="C0C0C0"/>
                  </a:outerShdw>
                </a:effectLst>
              </a:rPr>
              <a:t>STRETCHED OUT HIS HAND.</a:t>
            </a:r>
          </a:p>
          <a:p>
            <a:r>
              <a:rPr lang="en-US">
                <a:solidFill>
                  <a:srgbClr val="FFFF00"/>
                </a:solidFill>
                <a:effectLst>
                  <a:outerShdw blurRad="38100" dist="38100" dir="2700000" algn="tl">
                    <a:srgbClr val="C0C0C0"/>
                  </a:outerShdw>
                </a:effectLst>
              </a:rPr>
              <a:t>DEITY IN SURRENDER CONQUERED HELL - </a:t>
            </a:r>
          </a:p>
          <a:p>
            <a:r>
              <a:rPr lang="en-US">
                <a:solidFill>
                  <a:srgbClr val="FFFF00"/>
                </a:solidFill>
                <a:effectLst>
                  <a:outerShdw blurRad="38100" dist="38100" dir="2700000" algn="tl">
                    <a:srgbClr val="C0C0C0"/>
                  </a:outerShdw>
                </a:effectLst>
              </a:rPr>
              <a:t>THAT WEDDING DAY.</a:t>
            </a:r>
          </a:p>
          <a:p>
            <a:r>
              <a:rPr lang="en-US">
                <a:solidFill>
                  <a:srgbClr val="FFFF00"/>
                </a:solidFill>
                <a:effectLst>
                  <a:outerShdw blurRad="38100" dist="38100" dir="2700000" algn="tl">
                    <a:srgbClr val="C0C0C0"/>
                  </a:outerShdw>
                </a:effectLst>
              </a:rPr>
              <a:t>HE WEDDED DUST AND DEITY -  </a:t>
            </a:r>
          </a:p>
          <a:p>
            <a:r>
              <a:rPr lang="en-US">
                <a:solidFill>
                  <a:srgbClr val="FFFF00"/>
                </a:solidFill>
                <a:effectLst>
                  <a:outerShdw blurRad="38100" dist="38100" dir="2700000" algn="tl">
                    <a:srgbClr val="C0C0C0"/>
                  </a:outerShdw>
                </a:effectLst>
              </a:rPr>
              <a:t>TO WALK THE CALVARY WAY!</a:t>
            </a:r>
            <a:r>
              <a:rPr lang="en-US" sz="2800">
                <a:solidFill>
                  <a:srgbClr val="FFFF00"/>
                </a:solidFill>
                <a:effectLst>
                  <a:outerShdw blurRad="38100" dist="38100" dir="2700000" algn="tl">
                    <a:srgbClr val="C0C0C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415490">
                                            <p:txEl>
                                              <p:pRg st="0" end="0"/>
                                            </p:txEl>
                                          </p:spTgt>
                                        </p:tgtEl>
                                        <p:attrNameLst>
                                          <p:attrName>style.visibility</p:attrName>
                                        </p:attrNameLst>
                                      </p:cBhvr>
                                      <p:to>
                                        <p:strVal val="visible"/>
                                      </p:to>
                                    </p:set>
                                    <p:anim calcmode="lin" valueType="num">
                                      <p:cBhvr additive="base">
                                        <p:cTn id="7" dur="300" fill="hold"/>
                                        <p:tgtEl>
                                          <p:spTgt spid="441549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41549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415491">
                                            <p:txEl>
                                              <p:pRg st="0" end="0"/>
                                            </p:txEl>
                                          </p:spTgt>
                                        </p:tgtEl>
                                        <p:attrNameLst>
                                          <p:attrName>style.visibility</p:attrName>
                                        </p:attrNameLst>
                                      </p:cBhvr>
                                      <p:to>
                                        <p:strVal val="visible"/>
                                      </p:to>
                                    </p:set>
                                    <p:anim calcmode="lin" valueType="num">
                                      <p:cBhvr>
                                        <p:cTn id="13" dur="500" fill="hold"/>
                                        <p:tgtEl>
                                          <p:spTgt spid="4415491">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415491">
                                            <p:txEl>
                                              <p:pRg st="0" end="0"/>
                                            </p:txEl>
                                          </p:spTgt>
                                        </p:tgtEl>
                                        <p:attrNameLst>
                                          <p:attrName>ppt_h</p:attrName>
                                        </p:attrNameLst>
                                      </p:cBhvr>
                                      <p:tavLst>
                                        <p:tav tm="0">
                                          <p:val>
                                            <p:fltVal val="0"/>
                                          </p:val>
                                        </p:tav>
                                        <p:tav tm="100000">
                                          <p:val>
                                            <p:strVal val="#ppt_h"/>
                                          </p:val>
                                        </p:tav>
                                      </p:tavLst>
                                    </p:anim>
                                    <p:anim calcmode="lin" valueType="num">
                                      <p:cBhvr>
                                        <p:cTn id="15" dur="500" fill="hold"/>
                                        <p:tgtEl>
                                          <p:spTgt spid="4415491">
                                            <p:txEl>
                                              <p:pRg st="0" end="0"/>
                                            </p:txEl>
                                          </p:spTgt>
                                        </p:tgtEl>
                                        <p:attrNameLst>
                                          <p:attrName>ppt_x</p:attrName>
                                        </p:attrNameLst>
                                      </p:cBhvr>
                                      <p:tavLst>
                                        <p:tav tm="0">
                                          <p:val>
                                            <p:fltVal val="0.5"/>
                                          </p:val>
                                        </p:tav>
                                        <p:tav tm="100000">
                                          <p:val>
                                            <p:strVal val="#ppt_x"/>
                                          </p:val>
                                        </p:tav>
                                      </p:tavLst>
                                    </p:anim>
                                    <p:anim calcmode="lin" valueType="num">
                                      <p:cBhvr>
                                        <p:cTn id="16" dur="500" fill="hold"/>
                                        <p:tgtEl>
                                          <p:spTgt spid="4415491">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4415491">
                                            <p:txEl>
                                              <p:pRg st="1" end="1"/>
                                            </p:txEl>
                                          </p:spTgt>
                                        </p:tgtEl>
                                        <p:attrNameLst>
                                          <p:attrName>style.visibility</p:attrName>
                                        </p:attrNameLst>
                                      </p:cBhvr>
                                      <p:to>
                                        <p:strVal val="visible"/>
                                      </p:to>
                                    </p:set>
                                    <p:anim calcmode="lin" valueType="num">
                                      <p:cBhvr>
                                        <p:cTn id="21" dur="500" fill="hold"/>
                                        <p:tgtEl>
                                          <p:spTgt spid="4415491">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4415491">
                                            <p:txEl>
                                              <p:pRg st="1" end="1"/>
                                            </p:txEl>
                                          </p:spTgt>
                                        </p:tgtEl>
                                        <p:attrNameLst>
                                          <p:attrName>ppt_h</p:attrName>
                                        </p:attrNameLst>
                                      </p:cBhvr>
                                      <p:tavLst>
                                        <p:tav tm="0">
                                          <p:val>
                                            <p:fltVal val="0"/>
                                          </p:val>
                                        </p:tav>
                                        <p:tav tm="100000">
                                          <p:val>
                                            <p:strVal val="#ppt_h"/>
                                          </p:val>
                                        </p:tav>
                                      </p:tavLst>
                                    </p:anim>
                                    <p:anim calcmode="lin" valueType="num">
                                      <p:cBhvr>
                                        <p:cTn id="23" dur="500" fill="hold"/>
                                        <p:tgtEl>
                                          <p:spTgt spid="4415491">
                                            <p:txEl>
                                              <p:pRg st="1" end="1"/>
                                            </p:txEl>
                                          </p:spTgt>
                                        </p:tgtEl>
                                        <p:attrNameLst>
                                          <p:attrName>ppt_x</p:attrName>
                                        </p:attrNameLst>
                                      </p:cBhvr>
                                      <p:tavLst>
                                        <p:tav tm="0">
                                          <p:val>
                                            <p:fltVal val="0.5"/>
                                          </p:val>
                                        </p:tav>
                                        <p:tav tm="100000">
                                          <p:val>
                                            <p:strVal val="#ppt_x"/>
                                          </p:val>
                                        </p:tav>
                                      </p:tavLst>
                                    </p:anim>
                                    <p:anim calcmode="lin" valueType="num">
                                      <p:cBhvr>
                                        <p:cTn id="24" dur="500" fill="hold"/>
                                        <p:tgtEl>
                                          <p:spTgt spid="4415491">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4415491">
                                            <p:txEl>
                                              <p:pRg st="2" end="2"/>
                                            </p:txEl>
                                          </p:spTgt>
                                        </p:tgtEl>
                                        <p:attrNameLst>
                                          <p:attrName>style.visibility</p:attrName>
                                        </p:attrNameLst>
                                      </p:cBhvr>
                                      <p:to>
                                        <p:strVal val="visible"/>
                                      </p:to>
                                    </p:set>
                                    <p:anim calcmode="lin" valueType="num">
                                      <p:cBhvr>
                                        <p:cTn id="29" dur="500" fill="hold"/>
                                        <p:tgtEl>
                                          <p:spTgt spid="4415491">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4415491">
                                            <p:txEl>
                                              <p:pRg st="2" end="2"/>
                                            </p:txEl>
                                          </p:spTgt>
                                        </p:tgtEl>
                                        <p:attrNameLst>
                                          <p:attrName>ppt_h</p:attrName>
                                        </p:attrNameLst>
                                      </p:cBhvr>
                                      <p:tavLst>
                                        <p:tav tm="0">
                                          <p:val>
                                            <p:fltVal val="0"/>
                                          </p:val>
                                        </p:tav>
                                        <p:tav tm="100000">
                                          <p:val>
                                            <p:strVal val="#ppt_h"/>
                                          </p:val>
                                        </p:tav>
                                      </p:tavLst>
                                    </p:anim>
                                    <p:anim calcmode="lin" valueType="num">
                                      <p:cBhvr>
                                        <p:cTn id="31" dur="500" fill="hold"/>
                                        <p:tgtEl>
                                          <p:spTgt spid="4415491">
                                            <p:txEl>
                                              <p:pRg st="2" end="2"/>
                                            </p:txEl>
                                          </p:spTgt>
                                        </p:tgtEl>
                                        <p:attrNameLst>
                                          <p:attrName>ppt_x</p:attrName>
                                        </p:attrNameLst>
                                      </p:cBhvr>
                                      <p:tavLst>
                                        <p:tav tm="0">
                                          <p:val>
                                            <p:fltVal val="0.5"/>
                                          </p:val>
                                        </p:tav>
                                        <p:tav tm="100000">
                                          <p:val>
                                            <p:strVal val="#ppt_x"/>
                                          </p:val>
                                        </p:tav>
                                      </p:tavLst>
                                    </p:anim>
                                    <p:anim calcmode="lin" valueType="num">
                                      <p:cBhvr>
                                        <p:cTn id="32" dur="500" fill="hold"/>
                                        <p:tgtEl>
                                          <p:spTgt spid="4415491">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528" fill="hold" grpId="0" nodeType="clickEffect">
                                  <p:stCondLst>
                                    <p:cond delay="0"/>
                                  </p:stCondLst>
                                  <p:childTnLst>
                                    <p:set>
                                      <p:cBhvr>
                                        <p:cTn id="36" dur="1" fill="hold">
                                          <p:stCondLst>
                                            <p:cond delay="0"/>
                                          </p:stCondLst>
                                        </p:cTn>
                                        <p:tgtEl>
                                          <p:spTgt spid="4415491">
                                            <p:txEl>
                                              <p:pRg st="3" end="3"/>
                                            </p:txEl>
                                          </p:spTgt>
                                        </p:tgtEl>
                                        <p:attrNameLst>
                                          <p:attrName>style.visibility</p:attrName>
                                        </p:attrNameLst>
                                      </p:cBhvr>
                                      <p:to>
                                        <p:strVal val="visible"/>
                                      </p:to>
                                    </p:set>
                                    <p:anim calcmode="lin" valueType="num">
                                      <p:cBhvr>
                                        <p:cTn id="37" dur="500" fill="hold"/>
                                        <p:tgtEl>
                                          <p:spTgt spid="4415491">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4415491">
                                            <p:txEl>
                                              <p:pRg st="3" end="3"/>
                                            </p:txEl>
                                          </p:spTgt>
                                        </p:tgtEl>
                                        <p:attrNameLst>
                                          <p:attrName>ppt_h</p:attrName>
                                        </p:attrNameLst>
                                      </p:cBhvr>
                                      <p:tavLst>
                                        <p:tav tm="0">
                                          <p:val>
                                            <p:fltVal val="0"/>
                                          </p:val>
                                        </p:tav>
                                        <p:tav tm="100000">
                                          <p:val>
                                            <p:strVal val="#ppt_h"/>
                                          </p:val>
                                        </p:tav>
                                      </p:tavLst>
                                    </p:anim>
                                    <p:anim calcmode="lin" valueType="num">
                                      <p:cBhvr>
                                        <p:cTn id="39" dur="500" fill="hold"/>
                                        <p:tgtEl>
                                          <p:spTgt spid="4415491">
                                            <p:txEl>
                                              <p:pRg st="3" end="3"/>
                                            </p:txEl>
                                          </p:spTgt>
                                        </p:tgtEl>
                                        <p:attrNameLst>
                                          <p:attrName>ppt_x</p:attrName>
                                        </p:attrNameLst>
                                      </p:cBhvr>
                                      <p:tavLst>
                                        <p:tav tm="0">
                                          <p:val>
                                            <p:fltVal val="0.5"/>
                                          </p:val>
                                        </p:tav>
                                        <p:tav tm="100000">
                                          <p:val>
                                            <p:strVal val="#ppt_x"/>
                                          </p:val>
                                        </p:tav>
                                      </p:tavLst>
                                    </p:anim>
                                    <p:anim calcmode="lin" valueType="num">
                                      <p:cBhvr>
                                        <p:cTn id="40" dur="500" fill="hold"/>
                                        <p:tgtEl>
                                          <p:spTgt spid="4415491">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528" fill="hold" grpId="0" nodeType="clickEffect">
                                  <p:stCondLst>
                                    <p:cond delay="0"/>
                                  </p:stCondLst>
                                  <p:childTnLst>
                                    <p:set>
                                      <p:cBhvr>
                                        <p:cTn id="44" dur="1" fill="hold">
                                          <p:stCondLst>
                                            <p:cond delay="0"/>
                                          </p:stCondLst>
                                        </p:cTn>
                                        <p:tgtEl>
                                          <p:spTgt spid="4415491">
                                            <p:txEl>
                                              <p:pRg st="4" end="4"/>
                                            </p:txEl>
                                          </p:spTgt>
                                        </p:tgtEl>
                                        <p:attrNameLst>
                                          <p:attrName>style.visibility</p:attrName>
                                        </p:attrNameLst>
                                      </p:cBhvr>
                                      <p:to>
                                        <p:strVal val="visible"/>
                                      </p:to>
                                    </p:set>
                                    <p:anim calcmode="lin" valueType="num">
                                      <p:cBhvr>
                                        <p:cTn id="45" dur="500" fill="hold"/>
                                        <p:tgtEl>
                                          <p:spTgt spid="4415491">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4415491">
                                            <p:txEl>
                                              <p:pRg st="4" end="4"/>
                                            </p:txEl>
                                          </p:spTgt>
                                        </p:tgtEl>
                                        <p:attrNameLst>
                                          <p:attrName>ppt_h</p:attrName>
                                        </p:attrNameLst>
                                      </p:cBhvr>
                                      <p:tavLst>
                                        <p:tav tm="0">
                                          <p:val>
                                            <p:fltVal val="0"/>
                                          </p:val>
                                        </p:tav>
                                        <p:tav tm="100000">
                                          <p:val>
                                            <p:strVal val="#ppt_h"/>
                                          </p:val>
                                        </p:tav>
                                      </p:tavLst>
                                    </p:anim>
                                    <p:anim calcmode="lin" valueType="num">
                                      <p:cBhvr>
                                        <p:cTn id="47" dur="500" fill="hold"/>
                                        <p:tgtEl>
                                          <p:spTgt spid="4415491">
                                            <p:txEl>
                                              <p:pRg st="4" end="4"/>
                                            </p:txEl>
                                          </p:spTgt>
                                        </p:tgtEl>
                                        <p:attrNameLst>
                                          <p:attrName>ppt_x</p:attrName>
                                        </p:attrNameLst>
                                      </p:cBhvr>
                                      <p:tavLst>
                                        <p:tav tm="0">
                                          <p:val>
                                            <p:fltVal val="0.5"/>
                                          </p:val>
                                        </p:tav>
                                        <p:tav tm="100000">
                                          <p:val>
                                            <p:strVal val="#ppt_x"/>
                                          </p:val>
                                        </p:tav>
                                      </p:tavLst>
                                    </p:anim>
                                    <p:anim calcmode="lin" valueType="num">
                                      <p:cBhvr>
                                        <p:cTn id="48" dur="500" fill="hold"/>
                                        <p:tgtEl>
                                          <p:spTgt spid="4415491">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528" fill="hold" grpId="0" nodeType="clickEffect">
                                  <p:stCondLst>
                                    <p:cond delay="0"/>
                                  </p:stCondLst>
                                  <p:childTnLst>
                                    <p:set>
                                      <p:cBhvr>
                                        <p:cTn id="52" dur="1" fill="hold">
                                          <p:stCondLst>
                                            <p:cond delay="0"/>
                                          </p:stCondLst>
                                        </p:cTn>
                                        <p:tgtEl>
                                          <p:spTgt spid="4415491">
                                            <p:txEl>
                                              <p:pRg st="5" end="5"/>
                                            </p:txEl>
                                          </p:spTgt>
                                        </p:tgtEl>
                                        <p:attrNameLst>
                                          <p:attrName>style.visibility</p:attrName>
                                        </p:attrNameLst>
                                      </p:cBhvr>
                                      <p:to>
                                        <p:strVal val="visible"/>
                                      </p:to>
                                    </p:set>
                                    <p:anim calcmode="lin" valueType="num">
                                      <p:cBhvr>
                                        <p:cTn id="53" dur="500" fill="hold"/>
                                        <p:tgtEl>
                                          <p:spTgt spid="4415491">
                                            <p:txEl>
                                              <p:pRg st="5" end="5"/>
                                            </p:txEl>
                                          </p:spTgt>
                                        </p:tgtEl>
                                        <p:attrNameLst>
                                          <p:attrName>ppt_w</p:attrName>
                                        </p:attrNameLst>
                                      </p:cBhvr>
                                      <p:tavLst>
                                        <p:tav tm="0">
                                          <p:val>
                                            <p:fltVal val="0"/>
                                          </p:val>
                                        </p:tav>
                                        <p:tav tm="100000">
                                          <p:val>
                                            <p:strVal val="#ppt_w"/>
                                          </p:val>
                                        </p:tav>
                                      </p:tavLst>
                                    </p:anim>
                                    <p:anim calcmode="lin" valueType="num">
                                      <p:cBhvr>
                                        <p:cTn id="54" dur="500" fill="hold"/>
                                        <p:tgtEl>
                                          <p:spTgt spid="4415491">
                                            <p:txEl>
                                              <p:pRg st="5" end="5"/>
                                            </p:txEl>
                                          </p:spTgt>
                                        </p:tgtEl>
                                        <p:attrNameLst>
                                          <p:attrName>ppt_h</p:attrName>
                                        </p:attrNameLst>
                                      </p:cBhvr>
                                      <p:tavLst>
                                        <p:tav tm="0">
                                          <p:val>
                                            <p:fltVal val="0"/>
                                          </p:val>
                                        </p:tav>
                                        <p:tav tm="100000">
                                          <p:val>
                                            <p:strVal val="#ppt_h"/>
                                          </p:val>
                                        </p:tav>
                                      </p:tavLst>
                                    </p:anim>
                                    <p:anim calcmode="lin" valueType="num">
                                      <p:cBhvr>
                                        <p:cTn id="55" dur="500" fill="hold"/>
                                        <p:tgtEl>
                                          <p:spTgt spid="4415491">
                                            <p:txEl>
                                              <p:pRg st="5" end="5"/>
                                            </p:txEl>
                                          </p:spTgt>
                                        </p:tgtEl>
                                        <p:attrNameLst>
                                          <p:attrName>ppt_x</p:attrName>
                                        </p:attrNameLst>
                                      </p:cBhvr>
                                      <p:tavLst>
                                        <p:tav tm="0">
                                          <p:val>
                                            <p:fltVal val="0.5"/>
                                          </p:val>
                                        </p:tav>
                                        <p:tav tm="100000">
                                          <p:val>
                                            <p:strVal val="#ppt_x"/>
                                          </p:val>
                                        </p:tav>
                                      </p:tavLst>
                                    </p:anim>
                                    <p:anim calcmode="lin" valueType="num">
                                      <p:cBhvr>
                                        <p:cTn id="56" dur="500" fill="hold"/>
                                        <p:tgtEl>
                                          <p:spTgt spid="4415491">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528" fill="hold" grpId="0" nodeType="clickEffect">
                                  <p:stCondLst>
                                    <p:cond delay="0"/>
                                  </p:stCondLst>
                                  <p:childTnLst>
                                    <p:set>
                                      <p:cBhvr>
                                        <p:cTn id="60" dur="1" fill="hold">
                                          <p:stCondLst>
                                            <p:cond delay="0"/>
                                          </p:stCondLst>
                                        </p:cTn>
                                        <p:tgtEl>
                                          <p:spTgt spid="4415491">
                                            <p:txEl>
                                              <p:pRg st="6" end="6"/>
                                            </p:txEl>
                                          </p:spTgt>
                                        </p:tgtEl>
                                        <p:attrNameLst>
                                          <p:attrName>style.visibility</p:attrName>
                                        </p:attrNameLst>
                                      </p:cBhvr>
                                      <p:to>
                                        <p:strVal val="visible"/>
                                      </p:to>
                                    </p:set>
                                    <p:anim calcmode="lin" valueType="num">
                                      <p:cBhvr>
                                        <p:cTn id="61" dur="500" fill="hold"/>
                                        <p:tgtEl>
                                          <p:spTgt spid="4415491">
                                            <p:txEl>
                                              <p:pRg st="6" end="6"/>
                                            </p:txEl>
                                          </p:spTgt>
                                        </p:tgtEl>
                                        <p:attrNameLst>
                                          <p:attrName>ppt_w</p:attrName>
                                        </p:attrNameLst>
                                      </p:cBhvr>
                                      <p:tavLst>
                                        <p:tav tm="0">
                                          <p:val>
                                            <p:fltVal val="0"/>
                                          </p:val>
                                        </p:tav>
                                        <p:tav tm="100000">
                                          <p:val>
                                            <p:strVal val="#ppt_w"/>
                                          </p:val>
                                        </p:tav>
                                      </p:tavLst>
                                    </p:anim>
                                    <p:anim calcmode="lin" valueType="num">
                                      <p:cBhvr>
                                        <p:cTn id="62" dur="500" fill="hold"/>
                                        <p:tgtEl>
                                          <p:spTgt spid="4415491">
                                            <p:txEl>
                                              <p:pRg st="6" end="6"/>
                                            </p:txEl>
                                          </p:spTgt>
                                        </p:tgtEl>
                                        <p:attrNameLst>
                                          <p:attrName>ppt_h</p:attrName>
                                        </p:attrNameLst>
                                      </p:cBhvr>
                                      <p:tavLst>
                                        <p:tav tm="0">
                                          <p:val>
                                            <p:fltVal val="0"/>
                                          </p:val>
                                        </p:tav>
                                        <p:tav tm="100000">
                                          <p:val>
                                            <p:strVal val="#ppt_h"/>
                                          </p:val>
                                        </p:tav>
                                      </p:tavLst>
                                    </p:anim>
                                    <p:anim calcmode="lin" valueType="num">
                                      <p:cBhvr>
                                        <p:cTn id="63" dur="500" fill="hold"/>
                                        <p:tgtEl>
                                          <p:spTgt spid="4415491">
                                            <p:txEl>
                                              <p:pRg st="6" end="6"/>
                                            </p:txEl>
                                          </p:spTgt>
                                        </p:tgtEl>
                                        <p:attrNameLst>
                                          <p:attrName>ppt_x</p:attrName>
                                        </p:attrNameLst>
                                      </p:cBhvr>
                                      <p:tavLst>
                                        <p:tav tm="0">
                                          <p:val>
                                            <p:fltVal val="0.5"/>
                                          </p:val>
                                        </p:tav>
                                        <p:tav tm="100000">
                                          <p:val>
                                            <p:strVal val="#ppt_x"/>
                                          </p:val>
                                        </p:tav>
                                      </p:tavLst>
                                    </p:anim>
                                    <p:anim calcmode="lin" valueType="num">
                                      <p:cBhvr>
                                        <p:cTn id="64" dur="500" fill="hold"/>
                                        <p:tgtEl>
                                          <p:spTgt spid="4415491">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528" fill="hold" grpId="0" nodeType="clickEffect">
                                  <p:stCondLst>
                                    <p:cond delay="0"/>
                                  </p:stCondLst>
                                  <p:childTnLst>
                                    <p:set>
                                      <p:cBhvr>
                                        <p:cTn id="68" dur="1" fill="hold">
                                          <p:stCondLst>
                                            <p:cond delay="0"/>
                                          </p:stCondLst>
                                        </p:cTn>
                                        <p:tgtEl>
                                          <p:spTgt spid="4415491">
                                            <p:txEl>
                                              <p:pRg st="7" end="7"/>
                                            </p:txEl>
                                          </p:spTgt>
                                        </p:tgtEl>
                                        <p:attrNameLst>
                                          <p:attrName>style.visibility</p:attrName>
                                        </p:attrNameLst>
                                      </p:cBhvr>
                                      <p:to>
                                        <p:strVal val="visible"/>
                                      </p:to>
                                    </p:set>
                                    <p:anim calcmode="lin" valueType="num">
                                      <p:cBhvr>
                                        <p:cTn id="69" dur="500" fill="hold"/>
                                        <p:tgtEl>
                                          <p:spTgt spid="4415491">
                                            <p:txEl>
                                              <p:pRg st="7" end="7"/>
                                            </p:txEl>
                                          </p:spTgt>
                                        </p:tgtEl>
                                        <p:attrNameLst>
                                          <p:attrName>ppt_w</p:attrName>
                                        </p:attrNameLst>
                                      </p:cBhvr>
                                      <p:tavLst>
                                        <p:tav tm="0">
                                          <p:val>
                                            <p:fltVal val="0"/>
                                          </p:val>
                                        </p:tav>
                                        <p:tav tm="100000">
                                          <p:val>
                                            <p:strVal val="#ppt_w"/>
                                          </p:val>
                                        </p:tav>
                                      </p:tavLst>
                                    </p:anim>
                                    <p:anim calcmode="lin" valueType="num">
                                      <p:cBhvr>
                                        <p:cTn id="70" dur="500" fill="hold"/>
                                        <p:tgtEl>
                                          <p:spTgt spid="4415491">
                                            <p:txEl>
                                              <p:pRg st="7" end="7"/>
                                            </p:txEl>
                                          </p:spTgt>
                                        </p:tgtEl>
                                        <p:attrNameLst>
                                          <p:attrName>ppt_h</p:attrName>
                                        </p:attrNameLst>
                                      </p:cBhvr>
                                      <p:tavLst>
                                        <p:tav tm="0">
                                          <p:val>
                                            <p:fltVal val="0"/>
                                          </p:val>
                                        </p:tav>
                                        <p:tav tm="100000">
                                          <p:val>
                                            <p:strVal val="#ppt_h"/>
                                          </p:val>
                                        </p:tav>
                                      </p:tavLst>
                                    </p:anim>
                                    <p:anim calcmode="lin" valueType="num">
                                      <p:cBhvr>
                                        <p:cTn id="71" dur="500" fill="hold"/>
                                        <p:tgtEl>
                                          <p:spTgt spid="4415491">
                                            <p:txEl>
                                              <p:pRg st="7" end="7"/>
                                            </p:txEl>
                                          </p:spTgt>
                                        </p:tgtEl>
                                        <p:attrNameLst>
                                          <p:attrName>ppt_x</p:attrName>
                                        </p:attrNameLst>
                                      </p:cBhvr>
                                      <p:tavLst>
                                        <p:tav tm="0">
                                          <p:val>
                                            <p:fltVal val="0.5"/>
                                          </p:val>
                                        </p:tav>
                                        <p:tav tm="100000">
                                          <p:val>
                                            <p:strVal val="#ppt_x"/>
                                          </p:val>
                                        </p:tav>
                                      </p:tavLst>
                                    </p:anim>
                                    <p:anim calcmode="lin" valueType="num">
                                      <p:cBhvr>
                                        <p:cTn id="72" dur="500" fill="hold"/>
                                        <p:tgtEl>
                                          <p:spTgt spid="4415491">
                                            <p:txEl>
                                              <p:pRg st="7" end="7"/>
                                            </p:tx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528" fill="hold" grpId="0" nodeType="clickEffect">
                                  <p:stCondLst>
                                    <p:cond delay="0"/>
                                  </p:stCondLst>
                                  <p:childTnLst>
                                    <p:set>
                                      <p:cBhvr>
                                        <p:cTn id="76" dur="1" fill="hold">
                                          <p:stCondLst>
                                            <p:cond delay="0"/>
                                          </p:stCondLst>
                                        </p:cTn>
                                        <p:tgtEl>
                                          <p:spTgt spid="4415491">
                                            <p:txEl>
                                              <p:pRg st="8" end="8"/>
                                            </p:txEl>
                                          </p:spTgt>
                                        </p:tgtEl>
                                        <p:attrNameLst>
                                          <p:attrName>style.visibility</p:attrName>
                                        </p:attrNameLst>
                                      </p:cBhvr>
                                      <p:to>
                                        <p:strVal val="visible"/>
                                      </p:to>
                                    </p:set>
                                    <p:anim calcmode="lin" valueType="num">
                                      <p:cBhvr>
                                        <p:cTn id="77" dur="500" fill="hold"/>
                                        <p:tgtEl>
                                          <p:spTgt spid="4415491">
                                            <p:txEl>
                                              <p:pRg st="8" end="8"/>
                                            </p:txEl>
                                          </p:spTgt>
                                        </p:tgtEl>
                                        <p:attrNameLst>
                                          <p:attrName>ppt_w</p:attrName>
                                        </p:attrNameLst>
                                      </p:cBhvr>
                                      <p:tavLst>
                                        <p:tav tm="0">
                                          <p:val>
                                            <p:fltVal val="0"/>
                                          </p:val>
                                        </p:tav>
                                        <p:tav tm="100000">
                                          <p:val>
                                            <p:strVal val="#ppt_w"/>
                                          </p:val>
                                        </p:tav>
                                      </p:tavLst>
                                    </p:anim>
                                    <p:anim calcmode="lin" valueType="num">
                                      <p:cBhvr>
                                        <p:cTn id="78" dur="500" fill="hold"/>
                                        <p:tgtEl>
                                          <p:spTgt spid="4415491">
                                            <p:txEl>
                                              <p:pRg st="8" end="8"/>
                                            </p:txEl>
                                          </p:spTgt>
                                        </p:tgtEl>
                                        <p:attrNameLst>
                                          <p:attrName>ppt_h</p:attrName>
                                        </p:attrNameLst>
                                      </p:cBhvr>
                                      <p:tavLst>
                                        <p:tav tm="0">
                                          <p:val>
                                            <p:fltVal val="0"/>
                                          </p:val>
                                        </p:tav>
                                        <p:tav tm="100000">
                                          <p:val>
                                            <p:strVal val="#ppt_h"/>
                                          </p:val>
                                        </p:tav>
                                      </p:tavLst>
                                    </p:anim>
                                    <p:anim calcmode="lin" valueType="num">
                                      <p:cBhvr>
                                        <p:cTn id="79" dur="500" fill="hold"/>
                                        <p:tgtEl>
                                          <p:spTgt spid="4415491">
                                            <p:txEl>
                                              <p:pRg st="8" end="8"/>
                                            </p:txEl>
                                          </p:spTgt>
                                        </p:tgtEl>
                                        <p:attrNameLst>
                                          <p:attrName>ppt_x</p:attrName>
                                        </p:attrNameLst>
                                      </p:cBhvr>
                                      <p:tavLst>
                                        <p:tav tm="0">
                                          <p:val>
                                            <p:fltVal val="0.5"/>
                                          </p:val>
                                        </p:tav>
                                        <p:tav tm="100000">
                                          <p:val>
                                            <p:strVal val="#ppt_x"/>
                                          </p:val>
                                        </p:tav>
                                      </p:tavLst>
                                    </p:anim>
                                    <p:anim calcmode="lin" valueType="num">
                                      <p:cBhvr>
                                        <p:cTn id="80" dur="500" fill="hold"/>
                                        <p:tgtEl>
                                          <p:spTgt spid="4415491">
                                            <p:txEl>
                                              <p:pRg st="8" end="8"/>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5490" grpId="0" build="p" autoUpdateAnimBg="0"/>
      <p:bldP spid="4415491"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0274" name="Picture 2" descr="I:\DEPTCOMM\Zamcomm\Jody\ChartsEPS\31copy.jpg"/>
          <p:cNvPicPr>
            <a:picLocks noChangeAspect="1" noChangeArrowheads="1"/>
          </p:cNvPicPr>
          <p:nvPr/>
        </p:nvPicPr>
        <p:blipFill>
          <a:blip r:embed="rId3" cstate="print"/>
          <a:srcRect/>
          <a:stretch>
            <a:fillRect/>
          </a:stretch>
        </p:blipFill>
        <p:spPr bwMode="auto">
          <a:xfrm>
            <a:off x="0" y="-385011"/>
            <a:ext cx="12192000" cy="7709836"/>
          </a:xfrm>
          <a:prstGeom prst="rect">
            <a:avLst/>
          </a:prstGeom>
          <a:noFill/>
        </p:spPr>
      </p:pic>
      <p:sp>
        <p:nvSpPr>
          <p:cNvPr id="2230275" name="Oval 3"/>
          <p:cNvSpPr>
            <a:spLocks noChangeArrowheads="1"/>
          </p:cNvSpPr>
          <p:nvPr/>
        </p:nvSpPr>
        <p:spPr bwMode="auto">
          <a:xfrm>
            <a:off x="5053263" y="3505199"/>
            <a:ext cx="2839453" cy="1288181"/>
          </a:xfrm>
          <a:prstGeom prst="ellipse">
            <a:avLst/>
          </a:prstGeom>
          <a:noFill/>
          <a:ln w="9525">
            <a:solidFill>
              <a:srgbClr val="FF0066"/>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30275"/>
                                        </p:tgtEl>
                                        <p:attrNameLst>
                                          <p:attrName>style.visibility</p:attrName>
                                        </p:attrNameLst>
                                      </p:cBhvr>
                                      <p:to>
                                        <p:strVal val="visible"/>
                                      </p:to>
                                    </p:set>
                                    <p:anim calcmode="lin" valueType="num">
                                      <p:cBhvr>
                                        <p:cTn id="7" dur="500" fill="hold"/>
                                        <p:tgtEl>
                                          <p:spTgt spid="2230275"/>
                                        </p:tgtEl>
                                        <p:attrNameLst>
                                          <p:attrName>ppt_w</p:attrName>
                                        </p:attrNameLst>
                                      </p:cBhvr>
                                      <p:tavLst>
                                        <p:tav tm="0">
                                          <p:val>
                                            <p:strVal val="4*#ppt_w"/>
                                          </p:val>
                                        </p:tav>
                                        <p:tav tm="100000">
                                          <p:val>
                                            <p:strVal val="#ppt_w"/>
                                          </p:val>
                                        </p:tav>
                                      </p:tavLst>
                                    </p:anim>
                                    <p:anim calcmode="lin" valueType="num">
                                      <p:cBhvr>
                                        <p:cTn id="8" dur="500" fill="hold"/>
                                        <p:tgtEl>
                                          <p:spTgt spid="223027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027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2562" name="Picture 2" descr="I:\DEPTCOMM\Zamcomm\Jody\ChartsEPS\32copy.jpg"/>
          <p:cNvPicPr>
            <a:picLocks noChangeAspect="1" noChangeArrowheads="1"/>
          </p:cNvPicPr>
          <p:nvPr/>
        </p:nvPicPr>
        <p:blipFill>
          <a:blip r:embed="rId3" cstate="print"/>
          <a:srcRect/>
          <a:stretch>
            <a:fillRect/>
          </a:stretch>
        </p:blipFill>
        <p:spPr bwMode="auto">
          <a:xfrm>
            <a:off x="0" y="-462014"/>
            <a:ext cx="12192000" cy="7854215"/>
          </a:xfrm>
          <a:prstGeom prst="rect">
            <a:avLst/>
          </a:prstGeom>
          <a:noFill/>
        </p:spPr>
      </p:pic>
      <p:sp>
        <p:nvSpPr>
          <p:cNvPr id="4162563" name="Oval 3"/>
          <p:cNvSpPr>
            <a:spLocks noChangeArrowheads="1"/>
          </p:cNvSpPr>
          <p:nvPr/>
        </p:nvSpPr>
        <p:spPr bwMode="auto">
          <a:xfrm>
            <a:off x="7016817" y="4419599"/>
            <a:ext cx="4562376" cy="1625066"/>
          </a:xfrm>
          <a:prstGeom prst="ellipse">
            <a:avLst/>
          </a:prstGeom>
          <a:noFill/>
          <a:ln w="9525">
            <a:solidFill>
              <a:srgbClr val="FF66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 name="TextBox 3"/>
          <p:cNvSpPr txBox="1"/>
          <p:nvPr/>
        </p:nvSpPr>
        <p:spPr>
          <a:xfrm>
            <a:off x="0" y="6217921"/>
            <a:ext cx="12192000" cy="655956"/>
          </a:xfrm>
          <a:prstGeom prst="rect">
            <a:avLst/>
          </a:prstGeom>
          <a:solidFill>
            <a:srgbClr val="990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Bernard MT Condensed" panose="02050806060905020404" pitchFamily="18" charset="0"/>
              </a:rPr>
              <a:t>TRINITY SEQUENTIAL SEPARATED &amp; EXPLAINED IN TERMS OF PROCESS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4162563"/>
                                        </p:tgtEl>
                                        <p:attrNameLst>
                                          <p:attrName>style.visibility</p:attrName>
                                        </p:attrNameLst>
                                      </p:cBhvr>
                                      <p:to>
                                        <p:strVal val="visible"/>
                                      </p:to>
                                    </p:set>
                                    <p:anim calcmode="lin" valueType="num">
                                      <p:cBhvr>
                                        <p:cTn id="7" dur="500" fill="hold"/>
                                        <p:tgtEl>
                                          <p:spTgt spid="4162563"/>
                                        </p:tgtEl>
                                        <p:attrNameLst>
                                          <p:attrName>ppt_w</p:attrName>
                                        </p:attrNameLst>
                                      </p:cBhvr>
                                      <p:tavLst>
                                        <p:tav tm="0">
                                          <p:val>
                                            <p:strVal val="4*#ppt_w"/>
                                          </p:val>
                                        </p:tav>
                                        <p:tav tm="100000">
                                          <p:val>
                                            <p:strVal val="#ppt_w"/>
                                          </p:val>
                                        </p:tav>
                                      </p:tavLst>
                                    </p:anim>
                                    <p:anim calcmode="lin" valueType="num">
                                      <p:cBhvr>
                                        <p:cTn id="8" dur="500" fill="hold"/>
                                        <p:tgtEl>
                                          <p:spTgt spid="4162563"/>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0" presetClass="entr" presetSubtype="0" fill="hold" grpId="0" nodeType="click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1"/>
                                          </p:val>
                                        </p:tav>
                                        <p:tav tm="100000">
                                          <p:val>
                                            <p:strVal val="#ppt_x"/>
                                          </p:val>
                                        </p:tav>
                                      </p:tavLst>
                                    </p:anim>
                                    <p:anim calcmode="lin" valueType="num">
                                      <p:cBhvr>
                                        <p:cTn id="15"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2563" grpId="0" animBg="1"/>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70754" name="Rectangle 2"/>
          <p:cNvSpPr>
            <a:spLocks noGrp="1" noChangeArrowheads="1"/>
          </p:cNvSpPr>
          <p:nvPr>
            <p:ph type="title"/>
          </p:nvPr>
        </p:nvSpPr>
        <p:spPr>
          <a:xfrm>
            <a:off x="2133600" y="228600"/>
            <a:ext cx="7848600" cy="11430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70755" name="Rectangle 3" descr="Pink tissue paper"/>
          <p:cNvSpPr>
            <a:spLocks noGrp="1" noChangeArrowheads="1"/>
          </p:cNvSpPr>
          <p:nvPr>
            <p:ph type="body" idx="1"/>
          </p:nvPr>
        </p:nvSpPr>
        <p:spPr>
          <a:xfrm>
            <a:off x="2209800" y="1828800"/>
            <a:ext cx="7772400" cy="4800600"/>
          </a:xfrm>
          <a:blipFill dpi="0" rotWithShape="0">
            <a:blip r:embed="rId4" cstate="print"/>
            <a:srcRect/>
            <a:tile tx="0" ty="0" sx="100000" sy="100000" flip="none" algn="tl"/>
          </a:blipFill>
        </p:spPr>
        <p:txBody>
          <a:bodyPr/>
          <a:lstStyle/>
          <a:p>
            <a:pPr>
              <a:buFontTx/>
              <a:buChar char="o"/>
            </a:pPr>
            <a:r>
              <a:rPr lang="en-US" sz="2800" b="1">
                <a:solidFill>
                  <a:srgbClr val="666699"/>
                </a:solidFill>
                <a:effectLst>
                  <a:outerShdw blurRad="38100" dist="38100" dir="2700000" algn="tl">
                    <a:srgbClr val="000000"/>
                  </a:outerShdw>
                </a:effectLst>
              </a:rPr>
              <a:t>Have you ever met someone who loved Christ so much that as a teenager he was ready to voluntarily die for the faith?  Or so brilliant that he kept seven secretaries busy recording the torrent of wisdom that gushed from his hyperactive mind?  Or one so eager to walk close to the Lord that every Wednesday and Friday he fasted?  Origen was a man of rare brilliance and was probably the most prolific author of the ancient world,  writing literally thousands of works.   </a:t>
            </a:r>
          </a:p>
        </p:txBody>
      </p:sp>
      <p:sp>
        <p:nvSpPr>
          <p:cNvPr id="4170756" name="WordArt 4"/>
          <p:cNvSpPr>
            <a:spLocks noChangeArrowheads="1" noChangeShapeType="1" noTextEdit="1"/>
          </p:cNvSpPr>
          <p:nvPr/>
        </p:nvSpPr>
        <p:spPr bwMode="auto">
          <a:xfrm>
            <a:off x="2286001" y="457200"/>
            <a:ext cx="2066925" cy="6858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70757" name="WordArt 5"/>
          <p:cNvSpPr>
            <a:spLocks noChangeArrowheads="1" noChangeShapeType="1" noTextEdit="1"/>
          </p:cNvSpPr>
          <p:nvPr/>
        </p:nvSpPr>
        <p:spPr bwMode="auto">
          <a:xfrm>
            <a:off x="4876800" y="3048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70758" name="WordArt 6"/>
          <p:cNvSpPr>
            <a:spLocks noChangeArrowheads="1" noChangeShapeType="1" noTextEdit="1"/>
          </p:cNvSpPr>
          <p:nvPr/>
        </p:nvSpPr>
        <p:spPr bwMode="auto">
          <a:xfrm>
            <a:off x="2667000" y="1447800"/>
            <a:ext cx="6781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The Sharpening Stone Of Origen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70756"/>
                                        </p:tgtEl>
                                        <p:attrNameLst>
                                          <p:attrName>style.visibility</p:attrName>
                                        </p:attrNameLst>
                                      </p:cBhvr>
                                      <p:to>
                                        <p:strVal val="visible"/>
                                      </p:to>
                                    </p:set>
                                    <p:anim calcmode="lin" valueType="num">
                                      <p:cBhvr>
                                        <p:cTn id="7" dur="5000" fill="hold"/>
                                        <p:tgtEl>
                                          <p:spTgt spid="4170756"/>
                                        </p:tgtEl>
                                        <p:attrNameLst>
                                          <p:attrName>ppt_w</p:attrName>
                                        </p:attrNameLst>
                                      </p:cBhvr>
                                      <p:tavLst>
                                        <p:tav tm="0" fmla="#ppt_w*sin(2.5*pi*$)">
                                          <p:val>
                                            <p:fltVal val="0"/>
                                          </p:val>
                                        </p:tav>
                                        <p:tav tm="100000">
                                          <p:val>
                                            <p:fltVal val="1"/>
                                          </p:val>
                                        </p:tav>
                                      </p:tavLst>
                                    </p:anim>
                                    <p:anim calcmode="lin" valueType="num">
                                      <p:cBhvr>
                                        <p:cTn id="8" dur="5000" fill="hold"/>
                                        <p:tgtEl>
                                          <p:spTgt spid="417075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70757"/>
                                        </p:tgtEl>
                                        <p:attrNameLst>
                                          <p:attrName>style.visibility</p:attrName>
                                        </p:attrNameLst>
                                      </p:cBhvr>
                                      <p:to>
                                        <p:strVal val="visible"/>
                                      </p:to>
                                    </p:set>
                                    <p:anim calcmode="lin" valueType="num">
                                      <p:cBhvr>
                                        <p:cTn id="13" dur="500" fill="hold"/>
                                        <p:tgtEl>
                                          <p:spTgt spid="4170757"/>
                                        </p:tgtEl>
                                        <p:attrNameLst>
                                          <p:attrName>ppt_w</p:attrName>
                                        </p:attrNameLst>
                                      </p:cBhvr>
                                      <p:tavLst>
                                        <p:tav tm="0">
                                          <p:val>
                                            <p:strVal val="4/3*#ppt_w"/>
                                          </p:val>
                                        </p:tav>
                                        <p:tav tm="100000">
                                          <p:val>
                                            <p:strVal val="#ppt_w"/>
                                          </p:val>
                                        </p:tav>
                                      </p:tavLst>
                                    </p:anim>
                                    <p:anim calcmode="lin" valueType="num">
                                      <p:cBhvr>
                                        <p:cTn id="14" dur="500" fill="hold"/>
                                        <p:tgtEl>
                                          <p:spTgt spid="4170757"/>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70754">
                                            <p:txEl>
                                              <p:pRg st="0" end="0"/>
                                            </p:txEl>
                                          </p:spTgt>
                                        </p:tgtEl>
                                        <p:attrNameLst>
                                          <p:attrName>style.visibility</p:attrName>
                                        </p:attrNameLst>
                                      </p:cBhvr>
                                      <p:to>
                                        <p:strVal val="visible"/>
                                      </p:to>
                                    </p:set>
                                    <p:anim calcmode="lin" valueType="num">
                                      <p:cBhvr additive="base">
                                        <p:cTn id="19" dur="300" fill="hold"/>
                                        <p:tgtEl>
                                          <p:spTgt spid="4170754">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707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70758"/>
                                        </p:tgtEl>
                                        <p:attrNameLst>
                                          <p:attrName>style.visibility</p:attrName>
                                        </p:attrNameLst>
                                      </p:cBhvr>
                                      <p:to>
                                        <p:strVal val="visible"/>
                                      </p:to>
                                    </p:set>
                                    <p:anim calcmode="lin" valueType="num">
                                      <p:cBhvr>
                                        <p:cTn id="25" dur="500" fill="hold"/>
                                        <p:tgtEl>
                                          <p:spTgt spid="4170758"/>
                                        </p:tgtEl>
                                        <p:attrNameLst>
                                          <p:attrName>ppt_w</p:attrName>
                                        </p:attrNameLst>
                                      </p:cBhvr>
                                      <p:tavLst>
                                        <p:tav tm="0">
                                          <p:val>
                                            <p:fltVal val="0"/>
                                          </p:val>
                                        </p:tav>
                                        <p:tav tm="100000">
                                          <p:val>
                                            <p:strVal val="#ppt_w"/>
                                          </p:val>
                                        </p:tav>
                                      </p:tavLst>
                                    </p:anim>
                                    <p:anim calcmode="lin" valueType="num">
                                      <p:cBhvr>
                                        <p:cTn id="26" dur="500" fill="hold"/>
                                        <p:tgtEl>
                                          <p:spTgt spid="4170758"/>
                                        </p:tgtEl>
                                        <p:attrNameLst>
                                          <p:attrName>ppt_h</p:attrName>
                                        </p:attrNameLst>
                                      </p:cBhvr>
                                      <p:tavLst>
                                        <p:tav tm="0">
                                          <p:val>
                                            <p:fltVal val="0"/>
                                          </p:val>
                                        </p:tav>
                                        <p:tav tm="100000">
                                          <p:val>
                                            <p:strVal val="#ppt_h"/>
                                          </p:val>
                                        </p:tav>
                                      </p:tavLst>
                                    </p:anim>
                                    <p:anim calcmode="lin" valueType="num">
                                      <p:cBhvr>
                                        <p:cTn id="27" dur="500" fill="hold"/>
                                        <p:tgtEl>
                                          <p:spTgt spid="4170758"/>
                                        </p:tgtEl>
                                        <p:attrNameLst>
                                          <p:attrName>ppt_x</p:attrName>
                                        </p:attrNameLst>
                                      </p:cBhvr>
                                      <p:tavLst>
                                        <p:tav tm="0">
                                          <p:val>
                                            <p:fltVal val="0.5"/>
                                          </p:val>
                                        </p:tav>
                                        <p:tav tm="100000">
                                          <p:val>
                                            <p:strVal val="#ppt_x"/>
                                          </p:val>
                                        </p:tav>
                                      </p:tavLst>
                                    </p:anim>
                                    <p:anim calcmode="lin" valueType="num">
                                      <p:cBhvr>
                                        <p:cTn id="28" dur="500" fill="hold"/>
                                        <p:tgtEl>
                                          <p:spTgt spid="4170758"/>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70755">
                                            <p:txEl>
                                              <p:pRg st="0" end="0"/>
                                            </p:txEl>
                                          </p:spTgt>
                                        </p:tgtEl>
                                        <p:attrNameLst>
                                          <p:attrName>style.visibility</p:attrName>
                                        </p:attrNameLst>
                                      </p:cBhvr>
                                      <p:to>
                                        <p:strVal val="visible"/>
                                      </p:to>
                                    </p:set>
                                    <p:animEffect transition="in" filter="box(out)">
                                      <p:cBhvr>
                                        <p:cTn id="33" dur="500"/>
                                        <p:tgtEl>
                                          <p:spTgt spid="41707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0754" grpId="0" build="p" autoUpdateAnimBg="0"/>
      <p:bldP spid="4170755" grpId="0" build="p" autoUpdateAnimBg="0"/>
      <p:bldP spid="4170756" grpId="0" animBg="1"/>
      <p:bldP spid="4170757" grpId="0" animBg="1"/>
      <p:bldP spid="4170758"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72802" name="Rectangle 2"/>
          <p:cNvSpPr>
            <a:spLocks noGrp="1" noChangeArrowheads="1"/>
          </p:cNvSpPr>
          <p:nvPr>
            <p:ph type="title"/>
          </p:nvPr>
        </p:nvSpPr>
        <p:spPr>
          <a:xfrm>
            <a:off x="2133600" y="228600"/>
            <a:ext cx="7848600" cy="11430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72803" name="Rectangle 3" descr="Pink tissue paper"/>
          <p:cNvSpPr>
            <a:spLocks noGrp="1" noChangeArrowheads="1"/>
          </p:cNvSpPr>
          <p:nvPr>
            <p:ph type="body" idx="1"/>
          </p:nvPr>
        </p:nvSpPr>
        <p:spPr>
          <a:xfrm>
            <a:off x="2209800" y="1828800"/>
            <a:ext cx="7772400" cy="4800600"/>
          </a:xfrm>
          <a:blipFill dpi="0" rotWithShape="0">
            <a:blip r:embed="rId4" cstate="print"/>
            <a:srcRect/>
            <a:tile tx="0" ty="0" sx="100000" sy="100000" flip="none" algn="tl"/>
          </a:blipFill>
        </p:spPr>
        <p:txBody>
          <a:bodyPr/>
          <a:lstStyle/>
          <a:p>
            <a:pPr>
              <a:lnSpc>
                <a:spcPct val="90000"/>
              </a:lnSpc>
              <a:buFontTx/>
              <a:buChar char="o"/>
            </a:pPr>
            <a:r>
              <a:rPr lang="en-US" sz="2400">
                <a:solidFill>
                  <a:srgbClr val="666699"/>
                </a:solidFill>
                <a:effectLst>
                  <a:outerShdw blurRad="38100" dist="38100" dir="2700000" algn="tl">
                    <a:srgbClr val="000000"/>
                  </a:outerShdw>
                </a:effectLst>
              </a:rPr>
              <a:t>“Born in Alexandria, Egypt about 185, Origen was raised in a Christian home.  His father,  Leonides,  was a teacher who recognized his son’s brilliance &amp; provided him with the best Greek education possible. Moreover, he also had Origen memorize Scripture every day; even as a little boy Origen knew whole sections of the Bible from memory.  When Leonides was imprisoned for his faith about 202,  under the reign of Septimius Severus,  Origen wrote his dad a letter of encouragement not to deny Christ.  Origen was eager to join his father in prison &amp; death if necessary;  he was prevented from this only by his mother hiding his clothes when he wanted to give himself up to the heathen authorities.  Leonides was martyred;  his property was confiscated; &amp; his wife left helpless with seven children.”</a:t>
            </a:r>
            <a:endParaRPr lang="en-US" sz="2400" b="1">
              <a:solidFill>
                <a:srgbClr val="666699"/>
              </a:solidFill>
              <a:effectLst>
                <a:outerShdw blurRad="38100" dist="38100" dir="2700000" algn="tl">
                  <a:srgbClr val="000000"/>
                </a:outerShdw>
              </a:effectLst>
            </a:endParaRPr>
          </a:p>
        </p:txBody>
      </p:sp>
      <p:sp>
        <p:nvSpPr>
          <p:cNvPr id="4172804" name="WordArt 4"/>
          <p:cNvSpPr>
            <a:spLocks noChangeArrowheads="1" noChangeShapeType="1" noTextEdit="1"/>
          </p:cNvSpPr>
          <p:nvPr/>
        </p:nvSpPr>
        <p:spPr bwMode="auto">
          <a:xfrm>
            <a:off x="2286001" y="457200"/>
            <a:ext cx="2066925" cy="6858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72805" name="WordArt 5"/>
          <p:cNvSpPr>
            <a:spLocks noChangeArrowheads="1" noChangeShapeType="1" noTextEdit="1"/>
          </p:cNvSpPr>
          <p:nvPr/>
        </p:nvSpPr>
        <p:spPr bwMode="auto">
          <a:xfrm>
            <a:off x="4876800" y="3048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72806" name="WordArt 6"/>
          <p:cNvSpPr>
            <a:spLocks noChangeArrowheads="1" noChangeShapeType="1" noTextEdit="1"/>
          </p:cNvSpPr>
          <p:nvPr/>
        </p:nvSpPr>
        <p:spPr bwMode="auto">
          <a:xfrm>
            <a:off x="2667000" y="1447800"/>
            <a:ext cx="6781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The Sharpening Stone Of Origen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72804"/>
                                        </p:tgtEl>
                                        <p:attrNameLst>
                                          <p:attrName>style.visibility</p:attrName>
                                        </p:attrNameLst>
                                      </p:cBhvr>
                                      <p:to>
                                        <p:strVal val="visible"/>
                                      </p:to>
                                    </p:set>
                                    <p:anim calcmode="lin" valueType="num">
                                      <p:cBhvr>
                                        <p:cTn id="7" dur="5000" fill="hold"/>
                                        <p:tgtEl>
                                          <p:spTgt spid="4172804"/>
                                        </p:tgtEl>
                                        <p:attrNameLst>
                                          <p:attrName>ppt_w</p:attrName>
                                        </p:attrNameLst>
                                      </p:cBhvr>
                                      <p:tavLst>
                                        <p:tav tm="0" fmla="#ppt_w*sin(2.5*pi*$)">
                                          <p:val>
                                            <p:fltVal val="0"/>
                                          </p:val>
                                        </p:tav>
                                        <p:tav tm="100000">
                                          <p:val>
                                            <p:fltVal val="1"/>
                                          </p:val>
                                        </p:tav>
                                      </p:tavLst>
                                    </p:anim>
                                    <p:anim calcmode="lin" valueType="num">
                                      <p:cBhvr>
                                        <p:cTn id="8" dur="5000" fill="hold"/>
                                        <p:tgtEl>
                                          <p:spTgt spid="417280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72805"/>
                                        </p:tgtEl>
                                        <p:attrNameLst>
                                          <p:attrName>style.visibility</p:attrName>
                                        </p:attrNameLst>
                                      </p:cBhvr>
                                      <p:to>
                                        <p:strVal val="visible"/>
                                      </p:to>
                                    </p:set>
                                    <p:anim calcmode="lin" valueType="num">
                                      <p:cBhvr>
                                        <p:cTn id="13" dur="500" fill="hold"/>
                                        <p:tgtEl>
                                          <p:spTgt spid="4172805"/>
                                        </p:tgtEl>
                                        <p:attrNameLst>
                                          <p:attrName>ppt_w</p:attrName>
                                        </p:attrNameLst>
                                      </p:cBhvr>
                                      <p:tavLst>
                                        <p:tav tm="0">
                                          <p:val>
                                            <p:strVal val="4/3*#ppt_w"/>
                                          </p:val>
                                        </p:tav>
                                        <p:tav tm="100000">
                                          <p:val>
                                            <p:strVal val="#ppt_w"/>
                                          </p:val>
                                        </p:tav>
                                      </p:tavLst>
                                    </p:anim>
                                    <p:anim calcmode="lin" valueType="num">
                                      <p:cBhvr>
                                        <p:cTn id="14" dur="500" fill="hold"/>
                                        <p:tgtEl>
                                          <p:spTgt spid="4172805"/>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72802">
                                            <p:txEl>
                                              <p:pRg st="0" end="0"/>
                                            </p:txEl>
                                          </p:spTgt>
                                        </p:tgtEl>
                                        <p:attrNameLst>
                                          <p:attrName>style.visibility</p:attrName>
                                        </p:attrNameLst>
                                      </p:cBhvr>
                                      <p:to>
                                        <p:strVal val="visible"/>
                                      </p:to>
                                    </p:set>
                                    <p:anim calcmode="lin" valueType="num">
                                      <p:cBhvr additive="base">
                                        <p:cTn id="19" dur="300" fill="hold"/>
                                        <p:tgtEl>
                                          <p:spTgt spid="4172802">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728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72806"/>
                                        </p:tgtEl>
                                        <p:attrNameLst>
                                          <p:attrName>style.visibility</p:attrName>
                                        </p:attrNameLst>
                                      </p:cBhvr>
                                      <p:to>
                                        <p:strVal val="visible"/>
                                      </p:to>
                                    </p:set>
                                    <p:anim calcmode="lin" valueType="num">
                                      <p:cBhvr>
                                        <p:cTn id="25" dur="500" fill="hold"/>
                                        <p:tgtEl>
                                          <p:spTgt spid="4172806"/>
                                        </p:tgtEl>
                                        <p:attrNameLst>
                                          <p:attrName>ppt_w</p:attrName>
                                        </p:attrNameLst>
                                      </p:cBhvr>
                                      <p:tavLst>
                                        <p:tav tm="0">
                                          <p:val>
                                            <p:fltVal val="0"/>
                                          </p:val>
                                        </p:tav>
                                        <p:tav tm="100000">
                                          <p:val>
                                            <p:strVal val="#ppt_w"/>
                                          </p:val>
                                        </p:tav>
                                      </p:tavLst>
                                    </p:anim>
                                    <p:anim calcmode="lin" valueType="num">
                                      <p:cBhvr>
                                        <p:cTn id="26" dur="500" fill="hold"/>
                                        <p:tgtEl>
                                          <p:spTgt spid="4172806"/>
                                        </p:tgtEl>
                                        <p:attrNameLst>
                                          <p:attrName>ppt_h</p:attrName>
                                        </p:attrNameLst>
                                      </p:cBhvr>
                                      <p:tavLst>
                                        <p:tav tm="0">
                                          <p:val>
                                            <p:fltVal val="0"/>
                                          </p:val>
                                        </p:tav>
                                        <p:tav tm="100000">
                                          <p:val>
                                            <p:strVal val="#ppt_h"/>
                                          </p:val>
                                        </p:tav>
                                      </p:tavLst>
                                    </p:anim>
                                    <p:anim calcmode="lin" valueType="num">
                                      <p:cBhvr>
                                        <p:cTn id="27" dur="500" fill="hold"/>
                                        <p:tgtEl>
                                          <p:spTgt spid="4172806"/>
                                        </p:tgtEl>
                                        <p:attrNameLst>
                                          <p:attrName>ppt_x</p:attrName>
                                        </p:attrNameLst>
                                      </p:cBhvr>
                                      <p:tavLst>
                                        <p:tav tm="0">
                                          <p:val>
                                            <p:fltVal val="0.5"/>
                                          </p:val>
                                        </p:tav>
                                        <p:tav tm="100000">
                                          <p:val>
                                            <p:strVal val="#ppt_x"/>
                                          </p:val>
                                        </p:tav>
                                      </p:tavLst>
                                    </p:anim>
                                    <p:anim calcmode="lin" valueType="num">
                                      <p:cBhvr>
                                        <p:cTn id="28" dur="500" fill="hold"/>
                                        <p:tgtEl>
                                          <p:spTgt spid="4172806"/>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72803">
                                            <p:txEl>
                                              <p:pRg st="0" end="0"/>
                                            </p:txEl>
                                          </p:spTgt>
                                        </p:tgtEl>
                                        <p:attrNameLst>
                                          <p:attrName>style.visibility</p:attrName>
                                        </p:attrNameLst>
                                      </p:cBhvr>
                                      <p:to>
                                        <p:strVal val="visible"/>
                                      </p:to>
                                    </p:set>
                                    <p:animEffect transition="in" filter="box(out)">
                                      <p:cBhvr>
                                        <p:cTn id="33" dur="500"/>
                                        <p:tgtEl>
                                          <p:spTgt spid="41728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2802" grpId="0" build="p" autoUpdateAnimBg="0"/>
      <p:bldP spid="4172803" grpId="0" build="p" autoUpdateAnimBg="0"/>
      <p:bldP spid="4172804" grpId="0" animBg="1"/>
      <p:bldP spid="4172805" grpId="0" animBg="1"/>
      <p:bldP spid="4172806"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74850" name="Rectangle 2"/>
          <p:cNvSpPr>
            <a:spLocks noGrp="1" noChangeArrowheads="1"/>
          </p:cNvSpPr>
          <p:nvPr>
            <p:ph type="title"/>
          </p:nvPr>
        </p:nvSpPr>
        <p:spPr>
          <a:xfrm>
            <a:off x="2133600" y="228600"/>
            <a:ext cx="7848600" cy="11430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74851" name="Rectangle 3" descr="Pink tissue paper"/>
          <p:cNvSpPr>
            <a:spLocks noGrp="1" noChangeArrowheads="1"/>
          </p:cNvSpPr>
          <p:nvPr>
            <p:ph type="body" idx="1"/>
          </p:nvPr>
        </p:nvSpPr>
        <p:spPr>
          <a:xfrm>
            <a:off x="2209800" y="1676400"/>
            <a:ext cx="7772400" cy="4953000"/>
          </a:xfrm>
          <a:blipFill dpi="0" rotWithShape="0">
            <a:blip r:embed="rId4" cstate="print"/>
            <a:srcRect/>
            <a:tile tx="0" ty="0" sx="100000" sy="100000" flip="none" algn="tl"/>
          </a:blipFill>
        </p:spPr>
        <p:txBody>
          <a:bodyPr/>
          <a:lstStyle/>
          <a:p>
            <a:pPr>
              <a:lnSpc>
                <a:spcPct val="90000"/>
              </a:lnSpc>
              <a:buFontTx/>
              <a:buChar char="o"/>
            </a:pPr>
            <a:r>
              <a:rPr lang="en-US" sz="2800">
                <a:solidFill>
                  <a:srgbClr val="666699"/>
                </a:solidFill>
                <a:effectLst>
                  <a:outerShdw blurRad="38100" dist="38100" dir="2700000" algn="tl">
                    <a:srgbClr val="000000"/>
                  </a:outerShdw>
                </a:effectLst>
              </a:rPr>
              <a:t>“A wealthy matron assisted Origen,  and he then began giving instruction in the Greek language and copying manuscripts.  When he was 18,  in 203, bishop Demetrius of Alexandria nominated Origen to become president of the catechetical school in Alexandria.  There Origen was the one responsible for the instruction of all new converts to the faith.  As Origen instructed new converts,  he learned he had to counter arguments of heretics within the faith as well as Jews and pagans that were without.  He studied with the leading neo-platonist philosopher of his day to better refute pagan arguments against the Christian faith.”</a:t>
            </a:r>
            <a:endParaRPr lang="en-US" sz="2800" b="1">
              <a:solidFill>
                <a:srgbClr val="666699"/>
              </a:solidFill>
              <a:effectLst>
                <a:outerShdw blurRad="38100" dist="38100" dir="2700000" algn="tl">
                  <a:srgbClr val="000000"/>
                </a:outerShdw>
              </a:effectLst>
            </a:endParaRPr>
          </a:p>
        </p:txBody>
      </p:sp>
      <p:sp>
        <p:nvSpPr>
          <p:cNvPr id="4174852" name="WordArt 4"/>
          <p:cNvSpPr>
            <a:spLocks noChangeArrowheads="1" noChangeShapeType="1" noTextEdit="1"/>
          </p:cNvSpPr>
          <p:nvPr/>
        </p:nvSpPr>
        <p:spPr bwMode="auto">
          <a:xfrm>
            <a:off x="2286001" y="457200"/>
            <a:ext cx="2066925" cy="6858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74853" name="WordArt 5"/>
          <p:cNvSpPr>
            <a:spLocks noChangeArrowheads="1" noChangeShapeType="1" noTextEdit="1"/>
          </p:cNvSpPr>
          <p:nvPr/>
        </p:nvSpPr>
        <p:spPr bwMode="auto">
          <a:xfrm>
            <a:off x="4876800" y="3048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74854" name="WordArt 6"/>
          <p:cNvSpPr>
            <a:spLocks noChangeArrowheads="1" noChangeShapeType="1" noTextEdit="1"/>
          </p:cNvSpPr>
          <p:nvPr/>
        </p:nvSpPr>
        <p:spPr bwMode="auto">
          <a:xfrm>
            <a:off x="2667000" y="1447800"/>
            <a:ext cx="6781800"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The Sharpening Stone Of Origen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74852"/>
                                        </p:tgtEl>
                                        <p:attrNameLst>
                                          <p:attrName>style.visibility</p:attrName>
                                        </p:attrNameLst>
                                      </p:cBhvr>
                                      <p:to>
                                        <p:strVal val="visible"/>
                                      </p:to>
                                    </p:set>
                                    <p:anim calcmode="lin" valueType="num">
                                      <p:cBhvr>
                                        <p:cTn id="7" dur="5000" fill="hold"/>
                                        <p:tgtEl>
                                          <p:spTgt spid="4174852"/>
                                        </p:tgtEl>
                                        <p:attrNameLst>
                                          <p:attrName>ppt_w</p:attrName>
                                        </p:attrNameLst>
                                      </p:cBhvr>
                                      <p:tavLst>
                                        <p:tav tm="0" fmla="#ppt_w*sin(2.5*pi*$)">
                                          <p:val>
                                            <p:fltVal val="0"/>
                                          </p:val>
                                        </p:tav>
                                        <p:tav tm="100000">
                                          <p:val>
                                            <p:fltVal val="1"/>
                                          </p:val>
                                        </p:tav>
                                      </p:tavLst>
                                    </p:anim>
                                    <p:anim calcmode="lin" valueType="num">
                                      <p:cBhvr>
                                        <p:cTn id="8" dur="5000" fill="hold"/>
                                        <p:tgtEl>
                                          <p:spTgt spid="417485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74853"/>
                                        </p:tgtEl>
                                        <p:attrNameLst>
                                          <p:attrName>style.visibility</p:attrName>
                                        </p:attrNameLst>
                                      </p:cBhvr>
                                      <p:to>
                                        <p:strVal val="visible"/>
                                      </p:to>
                                    </p:set>
                                    <p:anim calcmode="lin" valueType="num">
                                      <p:cBhvr>
                                        <p:cTn id="13" dur="500" fill="hold"/>
                                        <p:tgtEl>
                                          <p:spTgt spid="4174853"/>
                                        </p:tgtEl>
                                        <p:attrNameLst>
                                          <p:attrName>ppt_w</p:attrName>
                                        </p:attrNameLst>
                                      </p:cBhvr>
                                      <p:tavLst>
                                        <p:tav tm="0">
                                          <p:val>
                                            <p:strVal val="4/3*#ppt_w"/>
                                          </p:val>
                                        </p:tav>
                                        <p:tav tm="100000">
                                          <p:val>
                                            <p:strVal val="#ppt_w"/>
                                          </p:val>
                                        </p:tav>
                                      </p:tavLst>
                                    </p:anim>
                                    <p:anim calcmode="lin" valueType="num">
                                      <p:cBhvr>
                                        <p:cTn id="14" dur="500" fill="hold"/>
                                        <p:tgtEl>
                                          <p:spTgt spid="4174853"/>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74850">
                                            <p:txEl>
                                              <p:pRg st="0" end="0"/>
                                            </p:txEl>
                                          </p:spTgt>
                                        </p:tgtEl>
                                        <p:attrNameLst>
                                          <p:attrName>style.visibility</p:attrName>
                                        </p:attrNameLst>
                                      </p:cBhvr>
                                      <p:to>
                                        <p:strVal val="visible"/>
                                      </p:to>
                                    </p:set>
                                    <p:anim calcmode="lin" valueType="num">
                                      <p:cBhvr additive="base">
                                        <p:cTn id="19" dur="300" fill="hold"/>
                                        <p:tgtEl>
                                          <p:spTgt spid="4174850">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748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74854"/>
                                        </p:tgtEl>
                                        <p:attrNameLst>
                                          <p:attrName>style.visibility</p:attrName>
                                        </p:attrNameLst>
                                      </p:cBhvr>
                                      <p:to>
                                        <p:strVal val="visible"/>
                                      </p:to>
                                    </p:set>
                                    <p:anim calcmode="lin" valueType="num">
                                      <p:cBhvr>
                                        <p:cTn id="25" dur="500" fill="hold"/>
                                        <p:tgtEl>
                                          <p:spTgt spid="4174854"/>
                                        </p:tgtEl>
                                        <p:attrNameLst>
                                          <p:attrName>ppt_w</p:attrName>
                                        </p:attrNameLst>
                                      </p:cBhvr>
                                      <p:tavLst>
                                        <p:tav tm="0">
                                          <p:val>
                                            <p:fltVal val="0"/>
                                          </p:val>
                                        </p:tav>
                                        <p:tav tm="100000">
                                          <p:val>
                                            <p:strVal val="#ppt_w"/>
                                          </p:val>
                                        </p:tav>
                                      </p:tavLst>
                                    </p:anim>
                                    <p:anim calcmode="lin" valueType="num">
                                      <p:cBhvr>
                                        <p:cTn id="26" dur="500" fill="hold"/>
                                        <p:tgtEl>
                                          <p:spTgt spid="4174854"/>
                                        </p:tgtEl>
                                        <p:attrNameLst>
                                          <p:attrName>ppt_h</p:attrName>
                                        </p:attrNameLst>
                                      </p:cBhvr>
                                      <p:tavLst>
                                        <p:tav tm="0">
                                          <p:val>
                                            <p:fltVal val="0"/>
                                          </p:val>
                                        </p:tav>
                                        <p:tav tm="100000">
                                          <p:val>
                                            <p:strVal val="#ppt_h"/>
                                          </p:val>
                                        </p:tav>
                                      </p:tavLst>
                                    </p:anim>
                                    <p:anim calcmode="lin" valueType="num">
                                      <p:cBhvr>
                                        <p:cTn id="27" dur="500" fill="hold"/>
                                        <p:tgtEl>
                                          <p:spTgt spid="4174854"/>
                                        </p:tgtEl>
                                        <p:attrNameLst>
                                          <p:attrName>ppt_x</p:attrName>
                                        </p:attrNameLst>
                                      </p:cBhvr>
                                      <p:tavLst>
                                        <p:tav tm="0">
                                          <p:val>
                                            <p:fltVal val="0.5"/>
                                          </p:val>
                                        </p:tav>
                                        <p:tav tm="100000">
                                          <p:val>
                                            <p:strVal val="#ppt_x"/>
                                          </p:val>
                                        </p:tav>
                                      </p:tavLst>
                                    </p:anim>
                                    <p:anim calcmode="lin" valueType="num">
                                      <p:cBhvr>
                                        <p:cTn id="28" dur="500" fill="hold"/>
                                        <p:tgtEl>
                                          <p:spTgt spid="4174854"/>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74851">
                                            <p:txEl>
                                              <p:pRg st="0" end="0"/>
                                            </p:txEl>
                                          </p:spTgt>
                                        </p:tgtEl>
                                        <p:attrNameLst>
                                          <p:attrName>style.visibility</p:attrName>
                                        </p:attrNameLst>
                                      </p:cBhvr>
                                      <p:to>
                                        <p:strVal val="visible"/>
                                      </p:to>
                                    </p:set>
                                    <p:animEffect transition="in" filter="box(out)">
                                      <p:cBhvr>
                                        <p:cTn id="33" dur="500"/>
                                        <p:tgtEl>
                                          <p:spTgt spid="4174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4850" grpId="0" build="p" autoUpdateAnimBg="0"/>
      <p:bldP spid="4174851" grpId="0" build="p" autoUpdateAnimBg="0"/>
      <p:bldP spid="4174852" grpId="0" animBg="1"/>
      <p:bldP spid="4174853" grpId="0" animBg="1"/>
      <p:bldP spid="4174854"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76898" name="Rectangle 2"/>
          <p:cNvSpPr>
            <a:spLocks noGrp="1" noChangeArrowheads="1"/>
          </p:cNvSpPr>
          <p:nvPr>
            <p:ph type="title"/>
          </p:nvPr>
        </p:nvSpPr>
        <p:spPr>
          <a:xfrm>
            <a:off x="2133600" y="228600"/>
            <a:ext cx="7848600" cy="11430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76899" name="Rectangle 3" descr="Pink tissue paper"/>
          <p:cNvSpPr>
            <a:spLocks noGrp="1" noChangeArrowheads="1"/>
          </p:cNvSpPr>
          <p:nvPr>
            <p:ph type="body" idx="1"/>
          </p:nvPr>
        </p:nvSpPr>
        <p:spPr>
          <a:xfrm>
            <a:off x="2133600" y="1828800"/>
            <a:ext cx="7772400" cy="4724400"/>
          </a:xfrm>
          <a:blipFill dpi="0" rotWithShape="0">
            <a:blip r:embed="rId4" cstate="print"/>
            <a:srcRect/>
            <a:tile tx="0" ty="0" sx="100000" sy="100000" flip="none" algn="tl"/>
          </a:blipFill>
        </p:spPr>
        <p:txBody>
          <a:bodyPr/>
          <a:lstStyle/>
          <a:p>
            <a:pPr>
              <a:lnSpc>
                <a:spcPct val="90000"/>
              </a:lnSpc>
              <a:buFontTx/>
              <a:buChar char="o"/>
            </a:pPr>
            <a:r>
              <a:rPr lang="en-US" sz="2800">
                <a:solidFill>
                  <a:srgbClr val="666699"/>
                </a:solidFill>
                <a:effectLst>
                  <a:outerShdw blurRad="38100" dist="38100" dir="2700000" algn="tl">
                    <a:srgbClr val="000000"/>
                  </a:outerShdw>
                </a:effectLst>
              </a:rPr>
              <a:t>“Origen led a very disciplined life and devoted himself solely to the service of the gospel.  By strictly following Jesus’ admonition in Matthew 10: 10, he had only one coat, no shoes, and took no thought for the next day. He refused any gifts or pay from his students,  ate no meat,  drank no wine,  and slept on the bare floor. His nights were mostly spent in prayer &amp; study.  It was to literally follow  Matthew 19: 12  that Origen had himself castrated, thereby removing any hint of sandal as he taught young women in the catechetical school (an act he later came to see as ill-advised).”</a:t>
            </a:r>
            <a:endParaRPr lang="en-US" sz="2800" b="1">
              <a:solidFill>
                <a:srgbClr val="666699"/>
              </a:solidFill>
              <a:effectLst>
                <a:outerShdw blurRad="38100" dist="38100" dir="2700000" algn="tl">
                  <a:srgbClr val="000000"/>
                </a:outerShdw>
              </a:effectLst>
            </a:endParaRPr>
          </a:p>
        </p:txBody>
      </p:sp>
      <p:sp>
        <p:nvSpPr>
          <p:cNvPr id="4176900" name="WordArt 4"/>
          <p:cNvSpPr>
            <a:spLocks noChangeArrowheads="1" noChangeShapeType="1" noTextEdit="1"/>
          </p:cNvSpPr>
          <p:nvPr/>
        </p:nvSpPr>
        <p:spPr bwMode="auto">
          <a:xfrm>
            <a:off x="2286001" y="457200"/>
            <a:ext cx="2066925" cy="6858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76901" name="WordArt 5"/>
          <p:cNvSpPr>
            <a:spLocks noChangeArrowheads="1" noChangeShapeType="1" noTextEdit="1"/>
          </p:cNvSpPr>
          <p:nvPr/>
        </p:nvSpPr>
        <p:spPr bwMode="auto">
          <a:xfrm>
            <a:off x="4876800" y="3048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76902" name="WordArt 6"/>
          <p:cNvSpPr>
            <a:spLocks noChangeArrowheads="1" noChangeShapeType="1" noTextEdit="1"/>
          </p:cNvSpPr>
          <p:nvPr/>
        </p:nvSpPr>
        <p:spPr bwMode="auto">
          <a:xfrm>
            <a:off x="2667000" y="1447800"/>
            <a:ext cx="6781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The Sharpening Stone Of Origen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76900"/>
                                        </p:tgtEl>
                                        <p:attrNameLst>
                                          <p:attrName>style.visibility</p:attrName>
                                        </p:attrNameLst>
                                      </p:cBhvr>
                                      <p:to>
                                        <p:strVal val="visible"/>
                                      </p:to>
                                    </p:set>
                                    <p:anim calcmode="lin" valueType="num">
                                      <p:cBhvr>
                                        <p:cTn id="7" dur="5000" fill="hold"/>
                                        <p:tgtEl>
                                          <p:spTgt spid="4176900"/>
                                        </p:tgtEl>
                                        <p:attrNameLst>
                                          <p:attrName>ppt_w</p:attrName>
                                        </p:attrNameLst>
                                      </p:cBhvr>
                                      <p:tavLst>
                                        <p:tav tm="0" fmla="#ppt_w*sin(2.5*pi*$)">
                                          <p:val>
                                            <p:fltVal val="0"/>
                                          </p:val>
                                        </p:tav>
                                        <p:tav tm="100000">
                                          <p:val>
                                            <p:fltVal val="1"/>
                                          </p:val>
                                        </p:tav>
                                      </p:tavLst>
                                    </p:anim>
                                    <p:anim calcmode="lin" valueType="num">
                                      <p:cBhvr>
                                        <p:cTn id="8" dur="5000" fill="hold"/>
                                        <p:tgtEl>
                                          <p:spTgt spid="417690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76901"/>
                                        </p:tgtEl>
                                        <p:attrNameLst>
                                          <p:attrName>style.visibility</p:attrName>
                                        </p:attrNameLst>
                                      </p:cBhvr>
                                      <p:to>
                                        <p:strVal val="visible"/>
                                      </p:to>
                                    </p:set>
                                    <p:anim calcmode="lin" valueType="num">
                                      <p:cBhvr>
                                        <p:cTn id="13" dur="500" fill="hold"/>
                                        <p:tgtEl>
                                          <p:spTgt spid="4176901"/>
                                        </p:tgtEl>
                                        <p:attrNameLst>
                                          <p:attrName>ppt_w</p:attrName>
                                        </p:attrNameLst>
                                      </p:cBhvr>
                                      <p:tavLst>
                                        <p:tav tm="0">
                                          <p:val>
                                            <p:strVal val="4/3*#ppt_w"/>
                                          </p:val>
                                        </p:tav>
                                        <p:tav tm="100000">
                                          <p:val>
                                            <p:strVal val="#ppt_w"/>
                                          </p:val>
                                        </p:tav>
                                      </p:tavLst>
                                    </p:anim>
                                    <p:anim calcmode="lin" valueType="num">
                                      <p:cBhvr>
                                        <p:cTn id="14" dur="500" fill="hold"/>
                                        <p:tgtEl>
                                          <p:spTgt spid="4176901"/>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76898">
                                            <p:txEl>
                                              <p:pRg st="0" end="0"/>
                                            </p:txEl>
                                          </p:spTgt>
                                        </p:tgtEl>
                                        <p:attrNameLst>
                                          <p:attrName>style.visibility</p:attrName>
                                        </p:attrNameLst>
                                      </p:cBhvr>
                                      <p:to>
                                        <p:strVal val="visible"/>
                                      </p:to>
                                    </p:set>
                                    <p:anim calcmode="lin" valueType="num">
                                      <p:cBhvr additive="base">
                                        <p:cTn id="19" dur="300" fill="hold"/>
                                        <p:tgtEl>
                                          <p:spTgt spid="4176898">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768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76902"/>
                                        </p:tgtEl>
                                        <p:attrNameLst>
                                          <p:attrName>style.visibility</p:attrName>
                                        </p:attrNameLst>
                                      </p:cBhvr>
                                      <p:to>
                                        <p:strVal val="visible"/>
                                      </p:to>
                                    </p:set>
                                    <p:anim calcmode="lin" valueType="num">
                                      <p:cBhvr>
                                        <p:cTn id="25" dur="500" fill="hold"/>
                                        <p:tgtEl>
                                          <p:spTgt spid="4176902"/>
                                        </p:tgtEl>
                                        <p:attrNameLst>
                                          <p:attrName>ppt_w</p:attrName>
                                        </p:attrNameLst>
                                      </p:cBhvr>
                                      <p:tavLst>
                                        <p:tav tm="0">
                                          <p:val>
                                            <p:fltVal val="0"/>
                                          </p:val>
                                        </p:tav>
                                        <p:tav tm="100000">
                                          <p:val>
                                            <p:strVal val="#ppt_w"/>
                                          </p:val>
                                        </p:tav>
                                      </p:tavLst>
                                    </p:anim>
                                    <p:anim calcmode="lin" valueType="num">
                                      <p:cBhvr>
                                        <p:cTn id="26" dur="500" fill="hold"/>
                                        <p:tgtEl>
                                          <p:spTgt spid="4176902"/>
                                        </p:tgtEl>
                                        <p:attrNameLst>
                                          <p:attrName>ppt_h</p:attrName>
                                        </p:attrNameLst>
                                      </p:cBhvr>
                                      <p:tavLst>
                                        <p:tav tm="0">
                                          <p:val>
                                            <p:fltVal val="0"/>
                                          </p:val>
                                        </p:tav>
                                        <p:tav tm="100000">
                                          <p:val>
                                            <p:strVal val="#ppt_h"/>
                                          </p:val>
                                        </p:tav>
                                      </p:tavLst>
                                    </p:anim>
                                    <p:anim calcmode="lin" valueType="num">
                                      <p:cBhvr>
                                        <p:cTn id="27" dur="500" fill="hold"/>
                                        <p:tgtEl>
                                          <p:spTgt spid="4176902"/>
                                        </p:tgtEl>
                                        <p:attrNameLst>
                                          <p:attrName>ppt_x</p:attrName>
                                        </p:attrNameLst>
                                      </p:cBhvr>
                                      <p:tavLst>
                                        <p:tav tm="0">
                                          <p:val>
                                            <p:fltVal val="0.5"/>
                                          </p:val>
                                        </p:tav>
                                        <p:tav tm="100000">
                                          <p:val>
                                            <p:strVal val="#ppt_x"/>
                                          </p:val>
                                        </p:tav>
                                      </p:tavLst>
                                    </p:anim>
                                    <p:anim calcmode="lin" valueType="num">
                                      <p:cBhvr>
                                        <p:cTn id="28" dur="500" fill="hold"/>
                                        <p:tgtEl>
                                          <p:spTgt spid="4176902"/>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76899">
                                            <p:txEl>
                                              <p:pRg st="0" end="0"/>
                                            </p:txEl>
                                          </p:spTgt>
                                        </p:tgtEl>
                                        <p:attrNameLst>
                                          <p:attrName>style.visibility</p:attrName>
                                        </p:attrNameLst>
                                      </p:cBhvr>
                                      <p:to>
                                        <p:strVal val="visible"/>
                                      </p:to>
                                    </p:set>
                                    <p:animEffect transition="in" filter="box(out)">
                                      <p:cBhvr>
                                        <p:cTn id="33" dur="500"/>
                                        <p:tgtEl>
                                          <p:spTgt spid="41768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6898" grpId="0" build="p" autoUpdateAnimBg="0"/>
      <p:bldP spid="4176899" grpId="0" build="p" autoUpdateAnimBg="0"/>
      <p:bldP spid="4176900" grpId="0" animBg="1"/>
      <p:bldP spid="4176901" grpId="0" animBg="1"/>
      <p:bldP spid="4176902"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78946" name="Rectangle 2"/>
          <p:cNvSpPr>
            <a:spLocks noGrp="1" noChangeArrowheads="1"/>
          </p:cNvSpPr>
          <p:nvPr>
            <p:ph type="title"/>
          </p:nvPr>
        </p:nvSpPr>
        <p:spPr>
          <a:xfrm>
            <a:off x="2133600" y="228600"/>
            <a:ext cx="7848600" cy="11430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78947" name="Rectangle 3" descr="Pink tissue paper"/>
          <p:cNvSpPr>
            <a:spLocks noGrp="1" noChangeArrowheads="1"/>
          </p:cNvSpPr>
          <p:nvPr>
            <p:ph type="body" idx="1"/>
          </p:nvPr>
        </p:nvSpPr>
        <p:spPr>
          <a:xfrm>
            <a:off x="2133600" y="1828800"/>
            <a:ext cx="7772400" cy="4724400"/>
          </a:xfrm>
          <a:blipFill dpi="0" rotWithShape="0">
            <a:blip r:embed="rId4" cstate="print"/>
            <a:srcRect/>
            <a:tile tx="0" ty="0" sx="100000" sy="100000" flip="none" algn="tl"/>
          </a:blipFill>
        </p:spPr>
        <p:txBody>
          <a:bodyPr/>
          <a:lstStyle/>
          <a:p>
            <a:pPr>
              <a:lnSpc>
                <a:spcPct val="90000"/>
              </a:lnSpc>
              <a:buFontTx/>
              <a:buChar char="o"/>
            </a:pPr>
            <a:r>
              <a:rPr lang="en-US" sz="2400">
                <a:solidFill>
                  <a:srgbClr val="666699"/>
                </a:solidFill>
                <a:effectLst>
                  <a:outerShdw blurRad="38100" dist="38100" dir="2700000" algn="tl">
                    <a:srgbClr val="000000"/>
                  </a:outerShdw>
                </a:effectLst>
              </a:rPr>
              <a:t>“During his early years at Alexandria ,  Origen wrote on </a:t>
            </a:r>
            <a:r>
              <a:rPr lang="en-US" sz="2400" i="1">
                <a:solidFill>
                  <a:srgbClr val="666699"/>
                </a:solidFill>
                <a:effectLst>
                  <a:outerShdw blurRad="38100" dist="38100" dir="2700000" algn="tl">
                    <a:srgbClr val="000000"/>
                  </a:outerShdw>
                </a:effectLst>
              </a:rPr>
              <a:t>First Principles</a:t>
            </a:r>
            <a:r>
              <a:rPr lang="en-US" sz="2400">
                <a:solidFill>
                  <a:srgbClr val="666699"/>
                </a:solidFill>
                <a:effectLst>
                  <a:outerShdw blurRad="38100" dist="38100" dir="2700000" algn="tl">
                    <a:srgbClr val="000000"/>
                  </a:outerShdw>
                </a:effectLst>
              </a:rPr>
              <a:t>, the first systematic theology ever written.  For twenty-eight years he worked on his </a:t>
            </a:r>
            <a:r>
              <a:rPr lang="en-US" sz="2400" i="1">
                <a:solidFill>
                  <a:srgbClr val="666699"/>
                </a:solidFill>
                <a:effectLst>
                  <a:outerShdw blurRad="38100" dist="38100" dir="2700000" algn="tl">
                    <a:srgbClr val="000000"/>
                  </a:outerShdw>
                </a:effectLst>
              </a:rPr>
              <a:t>Hexapla,</a:t>
            </a:r>
            <a:r>
              <a:rPr lang="en-US" sz="2400">
                <a:solidFill>
                  <a:srgbClr val="666699"/>
                </a:solidFill>
                <a:effectLst>
                  <a:outerShdw blurRad="38100" dist="38100" dir="2700000" algn="tl">
                    <a:srgbClr val="000000"/>
                  </a:outerShdw>
                </a:effectLst>
              </a:rPr>
              <a:t> which was a massive work of Old Testament textual analysis.  Origin was one of the few churchmen before the Reform movement who learned Hebrew to better study the Old Testament. His </a:t>
            </a:r>
            <a:r>
              <a:rPr lang="en-US" sz="2400" i="1">
                <a:solidFill>
                  <a:srgbClr val="666699"/>
                </a:solidFill>
                <a:effectLst>
                  <a:outerShdw blurRad="38100" dist="38100" dir="2700000" algn="tl">
                    <a:srgbClr val="000000"/>
                  </a:outerShdw>
                </a:effectLst>
              </a:rPr>
              <a:t>Hexapla</a:t>
            </a:r>
            <a:r>
              <a:rPr lang="en-US" sz="2400">
                <a:solidFill>
                  <a:srgbClr val="666699"/>
                </a:solidFill>
                <a:effectLst>
                  <a:outerShdw blurRad="38100" dist="38100" dir="2700000" algn="tl">
                    <a:srgbClr val="000000"/>
                  </a:outerShdw>
                </a:effectLst>
              </a:rPr>
              <a:t> was written as a parallel edition  of the Old Testament Hebrew text with a transliteration and four different translations into Greek. This method of interpreting Scripture greatly influenced the Middle Ages.  He interpreted Scripture with three levels of meaning: the literal,  the moral,  and the allegorical. Origen especially used his allegorical interpretations of Scripture to reveal Christ in the Old Testament.”</a:t>
            </a:r>
          </a:p>
          <a:p>
            <a:pPr>
              <a:lnSpc>
                <a:spcPct val="90000"/>
              </a:lnSpc>
              <a:buFontTx/>
              <a:buNone/>
            </a:pPr>
            <a:r>
              <a:rPr lang="en-US" sz="2800">
                <a:solidFill>
                  <a:srgbClr val="666699"/>
                </a:solidFill>
                <a:effectLst>
                  <a:outerShdw blurRad="38100" dist="38100" dir="2700000" algn="tl">
                    <a:srgbClr val="000000"/>
                  </a:outerShdw>
                </a:effectLst>
              </a:rPr>
              <a:t>    </a:t>
            </a:r>
            <a:endParaRPr lang="en-US" sz="2800" b="1">
              <a:solidFill>
                <a:srgbClr val="666699"/>
              </a:solidFill>
              <a:effectLst>
                <a:outerShdw blurRad="38100" dist="38100" dir="2700000" algn="tl">
                  <a:srgbClr val="000000"/>
                </a:outerShdw>
              </a:effectLst>
            </a:endParaRPr>
          </a:p>
        </p:txBody>
      </p:sp>
      <p:sp>
        <p:nvSpPr>
          <p:cNvPr id="4178948" name="WordArt 4"/>
          <p:cNvSpPr>
            <a:spLocks noChangeArrowheads="1" noChangeShapeType="1" noTextEdit="1"/>
          </p:cNvSpPr>
          <p:nvPr/>
        </p:nvSpPr>
        <p:spPr bwMode="auto">
          <a:xfrm>
            <a:off x="2286001" y="457200"/>
            <a:ext cx="2066925" cy="6858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78949" name="WordArt 5"/>
          <p:cNvSpPr>
            <a:spLocks noChangeArrowheads="1" noChangeShapeType="1" noTextEdit="1"/>
          </p:cNvSpPr>
          <p:nvPr/>
        </p:nvSpPr>
        <p:spPr bwMode="auto">
          <a:xfrm>
            <a:off x="4876800" y="3048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78950" name="WordArt 6"/>
          <p:cNvSpPr>
            <a:spLocks noChangeArrowheads="1" noChangeShapeType="1" noTextEdit="1"/>
          </p:cNvSpPr>
          <p:nvPr/>
        </p:nvSpPr>
        <p:spPr bwMode="auto">
          <a:xfrm>
            <a:off x="2667000" y="1447800"/>
            <a:ext cx="6781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The Sharpening Stone Of Origen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78948"/>
                                        </p:tgtEl>
                                        <p:attrNameLst>
                                          <p:attrName>style.visibility</p:attrName>
                                        </p:attrNameLst>
                                      </p:cBhvr>
                                      <p:to>
                                        <p:strVal val="visible"/>
                                      </p:to>
                                    </p:set>
                                    <p:anim calcmode="lin" valueType="num">
                                      <p:cBhvr>
                                        <p:cTn id="7" dur="5000" fill="hold"/>
                                        <p:tgtEl>
                                          <p:spTgt spid="4178948"/>
                                        </p:tgtEl>
                                        <p:attrNameLst>
                                          <p:attrName>ppt_w</p:attrName>
                                        </p:attrNameLst>
                                      </p:cBhvr>
                                      <p:tavLst>
                                        <p:tav tm="0" fmla="#ppt_w*sin(2.5*pi*$)">
                                          <p:val>
                                            <p:fltVal val="0"/>
                                          </p:val>
                                        </p:tav>
                                        <p:tav tm="100000">
                                          <p:val>
                                            <p:fltVal val="1"/>
                                          </p:val>
                                        </p:tav>
                                      </p:tavLst>
                                    </p:anim>
                                    <p:anim calcmode="lin" valueType="num">
                                      <p:cBhvr>
                                        <p:cTn id="8" dur="5000" fill="hold"/>
                                        <p:tgtEl>
                                          <p:spTgt spid="417894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78949"/>
                                        </p:tgtEl>
                                        <p:attrNameLst>
                                          <p:attrName>style.visibility</p:attrName>
                                        </p:attrNameLst>
                                      </p:cBhvr>
                                      <p:to>
                                        <p:strVal val="visible"/>
                                      </p:to>
                                    </p:set>
                                    <p:anim calcmode="lin" valueType="num">
                                      <p:cBhvr>
                                        <p:cTn id="13" dur="500" fill="hold"/>
                                        <p:tgtEl>
                                          <p:spTgt spid="4178949"/>
                                        </p:tgtEl>
                                        <p:attrNameLst>
                                          <p:attrName>ppt_w</p:attrName>
                                        </p:attrNameLst>
                                      </p:cBhvr>
                                      <p:tavLst>
                                        <p:tav tm="0">
                                          <p:val>
                                            <p:strVal val="4/3*#ppt_w"/>
                                          </p:val>
                                        </p:tav>
                                        <p:tav tm="100000">
                                          <p:val>
                                            <p:strVal val="#ppt_w"/>
                                          </p:val>
                                        </p:tav>
                                      </p:tavLst>
                                    </p:anim>
                                    <p:anim calcmode="lin" valueType="num">
                                      <p:cBhvr>
                                        <p:cTn id="14" dur="500" fill="hold"/>
                                        <p:tgtEl>
                                          <p:spTgt spid="4178949"/>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78946">
                                            <p:txEl>
                                              <p:pRg st="0" end="0"/>
                                            </p:txEl>
                                          </p:spTgt>
                                        </p:tgtEl>
                                        <p:attrNameLst>
                                          <p:attrName>style.visibility</p:attrName>
                                        </p:attrNameLst>
                                      </p:cBhvr>
                                      <p:to>
                                        <p:strVal val="visible"/>
                                      </p:to>
                                    </p:set>
                                    <p:anim calcmode="lin" valueType="num">
                                      <p:cBhvr additive="base">
                                        <p:cTn id="19" dur="300" fill="hold"/>
                                        <p:tgtEl>
                                          <p:spTgt spid="4178946">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789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78950"/>
                                        </p:tgtEl>
                                        <p:attrNameLst>
                                          <p:attrName>style.visibility</p:attrName>
                                        </p:attrNameLst>
                                      </p:cBhvr>
                                      <p:to>
                                        <p:strVal val="visible"/>
                                      </p:to>
                                    </p:set>
                                    <p:anim calcmode="lin" valueType="num">
                                      <p:cBhvr>
                                        <p:cTn id="25" dur="500" fill="hold"/>
                                        <p:tgtEl>
                                          <p:spTgt spid="4178950"/>
                                        </p:tgtEl>
                                        <p:attrNameLst>
                                          <p:attrName>ppt_w</p:attrName>
                                        </p:attrNameLst>
                                      </p:cBhvr>
                                      <p:tavLst>
                                        <p:tav tm="0">
                                          <p:val>
                                            <p:fltVal val="0"/>
                                          </p:val>
                                        </p:tav>
                                        <p:tav tm="100000">
                                          <p:val>
                                            <p:strVal val="#ppt_w"/>
                                          </p:val>
                                        </p:tav>
                                      </p:tavLst>
                                    </p:anim>
                                    <p:anim calcmode="lin" valueType="num">
                                      <p:cBhvr>
                                        <p:cTn id="26" dur="500" fill="hold"/>
                                        <p:tgtEl>
                                          <p:spTgt spid="4178950"/>
                                        </p:tgtEl>
                                        <p:attrNameLst>
                                          <p:attrName>ppt_h</p:attrName>
                                        </p:attrNameLst>
                                      </p:cBhvr>
                                      <p:tavLst>
                                        <p:tav tm="0">
                                          <p:val>
                                            <p:fltVal val="0"/>
                                          </p:val>
                                        </p:tav>
                                        <p:tav tm="100000">
                                          <p:val>
                                            <p:strVal val="#ppt_h"/>
                                          </p:val>
                                        </p:tav>
                                      </p:tavLst>
                                    </p:anim>
                                    <p:anim calcmode="lin" valueType="num">
                                      <p:cBhvr>
                                        <p:cTn id="27" dur="500" fill="hold"/>
                                        <p:tgtEl>
                                          <p:spTgt spid="4178950"/>
                                        </p:tgtEl>
                                        <p:attrNameLst>
                                          <p:attrName>ppt_x</p:attrName>
                                        </p:attrNameLst>
                                      </p:cBhvr>
                                      <p:tavLst>
                                        <p:tav tm="0">
                                          <p:val>
                                            <p:fltVal val="0.5"/>
                                          </p:val>
                                        </p:tav>
                                        <p:tav tm="100000">
                                          <p:val>
                                            <p:strVal val="#ppt_x"/>
                                          </p:val>
                                        </p:tav>
                                      </p:tavLst>
                                    </p:anim>
                                    <p:anim calcmode="lin" valueType="num">
                                      <p:cBhvr>
                                        <p:cTn id="28" dur="500" fill="hold"/>
                                        <p:tgtEl>
                                          <p:spTgt spid="4178950"/>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78947">
                                            <p:txEl>
                                              <p:pRg st="0" end="0"/>
                                            </p:txEl>
                                          </p:spTgt>
                                        </p:tgtEl>
                                        <p:attrNameLst>
                                          <p:attrName>style.visibility</p:attrName>
                                        </p:attrNameLst>
                                      </p:cBhvr>
                                      <p:to>
                                        <p:strVal val="visible"/>
                                      </p:to>
                                    </p:set>
                                    <p:animEffect transition="in" filter="box(out)">
                                      <p:cBhvr>
                                        <p:cTn id="33" dur="500"/>
                                        <p:tgtEl>
                                          <p:spTgt spid="417894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178947">
                                            <p:txEl>
                                              <p:pRg st="1" end="1"/>
                                            </p:txEl>
                                          </p:spTgt>
                                        </p:tgtEl>
                                        <p:attrNameLst>
                                          <p:attrName>style.visibility</p:attrName>
                                        </p:attrNameLst>
                                      </p:cBhvr>
                                      <p:to>
                                        <p:strVal val="visible"/>
                                      </p:to>
                                    </p:set>
                                    <p:animEffect transition="in" filter="box(out)">
                                      <p:cBhvr>
                                        <p:cTn id="38" dur="500"/>
                                        <p:tgtEl>
                                          <p:spTgt spid="41789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8946" grpId="0" build="p" autoUpdateAnimBg="0"/>
      <p:bldP spid="4178947" grpId="0" build="p" autoUpdateAnimBg="0"/>
      <p:bldP spid="4178948" grpId="0" animBg="1"/>
      <p:bldP spid="4178949" grpId="0" animBg="1"/>
      <p:bldP spid="4178950"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80994" name="Rectangle 2"/>
          <p:cNvSpPr>
            <a:spLocks noGrp="1" noChangeArrowheads="1"/>
          </p:cNvSpPr>
          <p:nvPr>
            <p:ph type="title"/>
          </p:nvPr>
        </p:nvSpPr>
        <p:spPr>
          <a:xfrm>
            <a:off x="2133600" y="228600"/>
            <a:ext cx="7848600" cy="11430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180995" name="Rectangle 3" descr="Pink tissue paper"/>
          <p:cNvSpPr>
            <a:spLocks noGrp="1" noChangeArrowheads="1"/>
          </p:cNvSpPr>
          <p:nvPr>
            <p:ph type="body" idx="1"/>
          </p:nvPr>
        </p:nvSpPr>
        <p:spPr>
          <a:xfrm>
            <a:off x="2133600" y="2133600"/>
            <a:ext cx="7772400" cy="4267200"/>
          </a:xfrm>
          <a:blipFill dpi="0" rotWithShape="0">
            <a:blip r:embed="rId4" cstate="print"/>
            <a:srcRect/>
            <a:tile tx="0" ty="0" sx="100000" sy="100000" flip="none" algn="tl"/>
          </a:blipFill>
        </p:spPr>
        <p:txBody>
          <a:bodyPr/>
          <a:lstStyle/>
          <a:p>
            <a:pPr>
              <a:lnSpc>
                <a:spcPct val="90000"/>
              </a:lnSpc>
              <a:buFontTx/>
              <a:buChar char="o"/>
            </a:pPr>
            <a:r>
              <a:rPr lang="en-US" sz="2000" b="1">
                <a:solidFill>
                  <a:srgbClr val="666699"/>
                </a:solidFill>
                <a:effectLst>
                  <a:outerShdw blurRad="38100" dist="38100" dir="2700000" algn="tl">
                    <a:srgbClr val="000000"/>
                  </a:outerShdw>
                </a:effectLst>
              </a:rPr>
              <a:t>Origen paradoxically has been called the father of orthodoxy &amp; the father of heresy.  He labored at a time when the church was still seeking to interpret and define its basic doctrines.  Origen made foundational contributions that would help theologians for centuries. His ceaselessly fertile and active mind also led him into uncharted areas and some speculations that the wisdom of the collective Church had to reject.  Bishop Demetrius of Alexandria charged Origen with foreign speculations.  Two church councils held in 231 and 232 enacted motions against Origen, and he was excommunicated.  Instead,  Origen found refuge and acceptance with churches in Palestine and Arabia until his pupil Dionysius became bishop of Alexandria. During the Decian persecution, he  was cast into prison,  tortured,  and condemned to the stake.  He died instead from wounds suffered at the hands of his torturers at the age of 69 in the year 254.</a:t>
            </a:r>
          </a:p>
          <a:p>
            <a:pPr>
              <a:lnSpc>
                <a:spcPct val="90000"/>
              </a:lnSpc>
              <a:buFontTx/>
              <a:buNone/>
            </a:pPr>
            <a:r>
              <a:rPr lang="en-US" sz="2400">
                <a:solidFill>
                  <a:srgbClr val="666699"/>
                </a:solidFill>
                <a:effectLst>
                  <a:outerShdw blurRad="38100" dist="38100" dir="2700000" algn="tl">
                    <a:srgbClr val="000000"/>
                  </a:outerShdw>
                </a:effectLst>
              </a:rPr>
              <a:t>     </a:t>
            </a:r>
            <a:endParaRPr lang="en-US" sz="2800" b="1">
              <a:solidFill>
                <a:srgbClr val="666699"/>
              </a:solidFill>
              <a:effectLst>
                <a:outerShdw blurRad="38100" dist="38100" dir="2700000" algn="tl">
                  <a:srgbClr val="000000"/>
                </a:outerShdw>
              </a:effectLst>
            </a:endParaRPr>
          </a:p>
        </p:txBody>
      </p:sp>
      <p:sp>
        <p:nvSpPr>
          <p:cNvPr id="4180996" name="WordArt 4"/>
          <p:cNvSpPr>
            <a:spLocks noChangeArrowheads="1" noChangeShapeType="1" noTextEdit="1"/>
          </p:cNvSpPr>
          <p:nvPr/>
        </p:nvSpPr>
        <p:spPr bwMode="auto">
          <a:xfrm>
            <a:off x="2286001" y="457200"/>
            <a:ext cx="2066925" cy="6858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180997" name="WordArt 5"/>
          <p:cNvSpPr>
            <a:spLocks noChangeArrowheads="1" noChangeShapeType="1" noTextEdit="1"/>
          </p:cNvSpPr>
          <p:nvPr/>
        </p:nvSpPr>
        <p:spPr bwMode="auto">
          <a:xfrm>
            <a:off x="4876800" y="3048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180998" name="WordArt 6"/>
          <p:cNvSpPr>
            <a:spLocks noChangeArrowheads="1" noChangeShapeType="1" noTextEdit="1"/>
          </p:cNvSpPr>
          <p:nvPr/>
        </p:nvSpPr>
        <p:spPr bwMode="auto">
          <a:xfrm>
            <a:off x="2667000" y="1524000"/>
            <a:ext cx="6858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The Sharpening Stone Of Origen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180996"/>
                                        </p:tgtEl>
                                        <p:attrNameLst>
                                          <p:attrName>style.visibility</p:attrName>
                                        </p:attrNameLst>
                                      </p:cBhvr>
                                      <p:to>
                                        <p:strVal val="visible"/>
                                      </p:to>
                                    </p:set>
                                    <p:anim calcmode="lin" valueType="num">
                                      <p:cBhvr>
                                        <p:cTn id="7" dur="5000" fill="hold"/>
                                        <p:tgtEl>
                                          <p:spTgt spid="4180996"/>
                                        </p:tgtEl>
                                        <p:attrNameLst>
                                          <p:attrName>ppt_w</p:attrName>
                                        </p:attrNameLst>
                                      </p:cBhvr>
                                      <p:tavLst>
                                        <p:tav tm="0" fmla="#ppt_w*sin(2.5*pi*$)">
                                          <p:val>
                                            <p:fltVal val="0"/>
                                          </p:val>
                                        </p:tav>
                                        <p:tav tm="100000">
                                          <p:val>
                                            <p:fltVal val="1"/>
                                          </p:val>
                                        </p:tav>
                                      </p:tavLst>
                                    </p:anim>
                                    <p:anim calcmode="lin" valueType="num">
                                      <p:cBhvr>
                                        <p:cTn id="8" dur="5000" fill="hold"/>
                                        <p:tgtEl>
                                          <p:spTgt spid="418099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180997"/>
                                        </p:tgtEl>
                                        <p:attrNameLst>
                                          <p:attrName>style.visibility</p:attrName>
                                        </p:attrNameLst>
                                      </p:cBhvr>
                                      <p:to>
                                        <p:strVal val="visible"/>
                                      </p:to>
                                    </p:set>
                                    <p:anim calcmode="lin" valueType="num">
                                      <p:cBhvr>
                                        <p:cTn id="13" dur="500" fill="hold"/>
                                        <p:tgtEl>
                                          <p:spTgt spid="4180997"/>
                                        </p:tgtEl>
                                        <p:attrNameLst>
                                          <p:attrName>ppt_w</p:attrName>
                                        </p:attrNameLst>
                                      </p:cBhvr>
                                      <p:tavLst>
                                        <p:tav tm="0">
                                          <p:val>
                                            <p:strVal val="4/3*#ppt_w"/>
                                          </p:val>
                                        </p:tav>
                                        <p:tav tm="100000">
                                          <p:val>
                                            <p:strVal val="#ppt_w"/>
                                          </p:val>
                                        </p:tav>
                                      </p:tavLst>
                                    </p:anim>
                                    <p:anim calcmode="lin" valueType="num">
                                      <p:cBhvr>
                                        <p:cTn id="14" dur="500" fill="hold"/>
                                        <p:tgtEl>
                                          <p:spTgt spid="4180997"/>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180994">
                                            <p:txEl>
                                              <p:pRg st="0" end="0"/>
                                            </p:txEl>
                                          </p:spTgt>
                                        </p:tgtEl>
                                        <p:attrNameLst>
                                          <p:attrName>style.visibility</p:attrName>
                                        </p:attrNameLst>
                                      </p:cBhvr>
                                      <p:to>
                                        <p:strVal val="visible"/>
                                      </p:to>
                                    </p:set>
                                    <p:anim calcmode="lin" valueType="num">
                                      <p:cBhvr additive="base">
                                        <p:cTn id="19" dur="300" fill="hold"/>
                                        <p:tgtEl>
                                          <p:spTgt spid="4180994">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18099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180998"/>
                                        </p:tgtEl>
                                        <p:attrNameLst>
                                          <p:attrName>style.visibility</p:attrName>
                                        </p:attrNameLst>
                                      </p:cBhvr>
                                      <p:to>
                                        <p:strVal val="visible"/>
                                      </p:to>
                                    </p:set>
                                    <p:anim calcmode="lin" valueType="num">
                                      <p:cBhvr>
                                        <p:cTn id="25" dur="500" fill="hold"/>
                                        <p:tgtEl>
                                          <p:spTgt spid="4180998"/>
                                        </p:tgtEl>
                                        <p:attrNameLst>
                                          <p:attrName>ppt_w</p:attrName>
                                        </p:attrNameLst>
                                      </p:cBhvr>
                                      <p:tavLst>
                                        <p:tav tm="0">
                                          <p:val>
                                            <p:fltVal val="0"/>
                                          </p:val>
                                        </p:tav>
                                        <p:tav tm="100000">
                                          <p:val>
                                            <p:strVal val="#ppt_w"/>
                                          </p:val>
                                        </p:tav>
                                      </p:tavLst>
                                    </p:anim>
                                    <p:anim calcmode="lin" valueType="num">
                                      <p:cBhvr>
                                        <p:cTn id="26" dur="500" fill="hold"/>
                                        <p:tgtEl>
                                          <p:spTgt spid="4180998"/>
                                        </p:tgtEl>
                                        <p:attrNameLst>
                                          <p:attrName>ppt_h</p:attrName>
                                        </p:attrNameLst>
                                      </p:cBhvr>
                                      <p:tavLst>
                                        <p:tav tm="0">
                                          <p:val>
                                            <p:fltVal val="0"/>
                                          </p:val>
                                        </p:tav>
                                        <p:tav tm="100000">
                                          <p:val>
                                            <p:strVal val="#ppt_h"/>
                                          </p:val>
                                        </p:tav>
                                      </p:tavLst>
                                    </p:anim>
                                    <p:anim calcmode="lin" valueType="num">
                                      <p:cBhvr>
                                        <p:cTn id="27" dur="500" fill="hold"/>
                                        <p:tgtEl>
                                          <p:spTgt spid="4180998"/>
                                        </p:tgtEl>
                                        <p:attrNameLst>
                                          <p:attrName>ppt_x</p:attrName>
                                        </p:attrNameLst>
                                      </p:cBhvr>
                                      <p:tavLst>
                                        <p:tav tm="0">
                                          <p:val>
                                            <p:fltVal val="0.5"/>
                                          </p:val>
                                        </p:tav>
                                        <p:tav tm="100000">
                                          <p:val>
                                            <p:strVal val="#ppt_x"/>
                                          </p:val>
                                        </p:tav>
                                      </p:tavLst>
                                    </p:anim>
                                    <p:anim calcmode="lin" valueType="num">
                                      <p:cBhvr>
                                        <p:cTn id="28" dur="500" fill="hold"/>
                                        <p:tgtEl>
                                          <p:spTgt spid="4180998"/>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180995">
                                            <p:txEl>
                                              <p:pRg st="0" end="0"/>
                                            </p:txEl>
                                          </p:spTgt>
                                        </p:tgtEl>
                                        <p:attrNameLst>
                                          <p:attrName>style.visibility</p:attrName>
                                        </p:attrNameLst>
                                      </p:cBhvr>
                                      <p:to>
                                        <p:strVal val="visible"/>
                                      </p:to>
                                    </p:set>
                                    <p:animEffect transition="in" filter="box(out)">
                                      <p:cBhvr>
                                        <p:cTn id="33" dur="500"/>
                                        <p:tgtEl>
                                          <p:spTgt spid="418099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180995">
                                            <p:txEl>
                                              <p:pRg st="1" end="1"/>
                                            </p:txEl>
                                          </p:spTgt>
                                        </p:tgtEl>
                                        <p:attrNameLst>
                                          <p:attrName>style.visibility</p:attrName>
                                        </p:attrNameLst>
                                      </p:cBhvr>
                                      <p:to>
                                        <p:strVal val="visible"/>
                                      </p:to>
                                    </p:set>
                                    <p:animEffect transition="in" filter="box(out)">
                                      <p:cBhvr>
                                        <p:cTn id="38" dur="500"/>
                                        <p:tgtEl>
                                          <p:spTgt spid="41809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0994" grpId="0" build="p" autoUpdateAnimBg="0"/>
      <p:bldP spid="4180995" grpId="0" build="p" autoUpdateAnimBg="0"/>
      <p:bldP spid="4180996" grpId="0" animBg="1"/>
      <p:bldP spid="4180997" grpId="0" animBg="1"/>
      <p:bldP spid="418099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Rectangle 3"/>
          <p:cNvSpPr/>
          <p:nvPr/>
        </p:nvSpPr>
        <p:spPr>
          <a:xfrm>
            <a:off x="697832" y="577516"/>
            <a:ext cx="10765856" cy="649408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ligrapher" pitchFamily="2" charset="0"/>
                <a:ea typeface="+mn-ea"/>
                <a:cs typeface="+mn-cs"/>
              </a:rPr>
              <a:t>“But God, who is the beginning of all things, is not to be regarded as a composite being, lest perchance there should be found to exist elements prior to the beginning itself, out of which everything is composed, whatever that be which is called composite.” </a:t>
            </a:r>
            <a:br>
              <a:rPr kumimoji="0" lang="en-US" sz="4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br>
            <a:r>
              <a:rPr kumimoji="0" lang="en-US" sz="4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hlinkClick r:id="rId3" action="ppaction://hlinkfile"/>
              </a:rPr>
              <a:t>Origen</a:t>
            </a:r>
            <a:r>
              <a:rPr kumimoji="0" lang="en-US" sz="4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 </a:t>
            </a:r>
            <a:b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br>
            <a:endPar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272706" name="Rectangle 2" descr="Purple mesh"/>
          <p:cNvSpPr>
            <a:spLocks noGrp="1" noChangeArrowheads="1"/>
          </p:cNvSpPr>
          <p:nvPr>
            <p:ph type="body" idx="1"/>
          </p:nvPr>
        </p:nvSpPr>
        <p:spPr>
          <a:xfrm>
            <a:off x="1684421" y="1323474"/>
            <a:ext cx="8891337" cy="4704347"/>
          </a:xfrm>
          <a:blipFill dpi="0" rotWithShape="0">
            <a:blip r:embed="rId5"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a:t>
            </a:r>
            <a:r>
              <a:rPr lang="en-US" sz="4000" b="1" dirty="0">
                <a:solidFill>
                  <a:srgbClr val="FFFF00"/>
                </a:solidFill>
                <a:effectLst>
                  <a:outerShdw blurRad="38100" dist="38100" dir="2700000" algn="tl">
                    <a:srgbClr val="000000"/>
                  </a:outerShdw>
                </a:effectLst>
                <a:latin typeface="Old English Text MT" pitchFamily="66" charset="0"/>
              </a:rPr>
              <a:t>Apostle Paul’s Convert Clement Is Received As If He Were An Apostle</a:t>
            </a: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a:t>
            </a:r>
            <a:r>
              <a:rPr lang="en-US" sz="4000" b="1" dirty="0">
                <a:solidFill>
                  <a:srgbClr val="FFFF00"/>
                </a:solidFill>
                <a:effectLst>
                  <a:outerShdw blurRad="38100" dist="38100" dir="2700000" algn="tl">
                    <a:srgbClr val="000000"/>
                  </a:outerShdw>
                </a:effectLst>
                <a:latin typeface="Old English Text MT" pitchFamily="66" charset="0"/>
              </a:rPr>
              <a:t>Alexandria School Through Origen Defines Trinity Concept Sequential</a:t>
            </a: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a:t>
            </a:r>
            <a:r>
              <a:rPr lang="en-US" sz="4000" b="1" dirty="0">
                <a:solidFill>
                  <a:srgbClr val="FFFF00"/>
                </a:solidFill>
                <a:effectLst>
                  <a:outerShdw blurRad="38100" dist="38100" dir="2700000" algn="tl">
                    <a:srgbClr val="000000"/>
                  </a:outerShdw>
                </a:effectLst>
                <a:latin typeface="Old English Text MT" pitchFamily="66" charset="0"/>
              </a:rPr>
              <a:t>Asia Minor School Thru Its </a:t>
            </a:r>
            <a:r>
              <a:rPr lang="en-US" sz="4000" b="1" dirty="0" err="1">
                <a:solidFill>
                  <a:srgbClr val="FFFF00"/>
                </a:solidFill>
                <a:effectLst>
                  <a:outerShdw blurRad="38100" dist="38100" dir="2700000" algn="tl">
                    <a:srgbClr val="000000"/>
                  </a:outerShdw>
                </a:effectLst>
                <a:latin typeface="Old English Text MT" pitchFamily="66" charset="0"/>
              </a:rPr>
              <a:t>Irenaeus</a:t>
            </a:r>
            <a:r>
              <a:rPr lang="en-US" sz="4000" b="1" dirty="0">
                <a:solidFill>
                  <a:srgbClr val="FFFF00"/>
                </a:solidFill>
                <a:effectLst>
                  <a:outerShdw blurRad="38100" dist="38100" dir="2700000" algn="tl">
                    <a:srgbClr val="000000"/>
                  </a:outerShdw>
                </a:effectLst>
                <a:latin typeface="Old English Text MT" pitchFamily="66" charset="0"/>
              </a:rPr>
              <a:t> Explains Mary By Contrasting To Eve</a:t>
            </a:r>
          </a:p>
          <a:p>
            <a:pPr>
              <a:buFont typeface="Wingdings" pitchFamily="2" charset="2"/>
              <a:buChar char="v"/>
            </a:pPr>
            <a:endParaRPr lang="en-US" sz="4000" dirty="0"/>
          </a:p>
          <a:p>
            <a:pPr>
              <a:buFont typeface="Wingdings" pitchFamily="2" charset="2"/>
              <a:buChar char="v"/>
            </a:pPr>
            <a:endParaRPr lang="en-US" sz="4000" dirty="0"/>
          </a:p>
        </p:txBody>
      </p:sp>
      <p:sp>
        <p:nvSpPr>
          <p:cNvPr id="3272707" name="WordArt 3"/>
          <p:cNvSpPr>
            <a:spLocks noChangeArrowheads="1" noChangeShapeType="1" noTextEdit="1"/>
          </p:cNvSpPr>
          <p:nvPr/>
        </p:nvSpPr>
        <p:spPr bwMode="auto">
          <a:xfrm>
            <a:off x="1684421" y="228600"/>
            <a:ext cx="8891337"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Three Trends of Early Errors</a:t>
            </a:r>
          </a:p>
        </p:txBody>
      </p:sp>
      <p:sp>
        <p:nvSpPr>
          <p:cNvPr id="5" name="WordArt 6" descr="Paper bag"/>
          <p:cNvSpPr>
            <a:spLocks noChangeArrowheads="1" noChangeShapeType="1" noTextEdit="1"/>
          </p:cNvSpPr>
          <p:nvPr/>
        </p:nvSpPr>
        <p:spPr bwMode="auto">
          <a:xfrm>
            <a:off x="2009274" y="1708484"/>
            <a:ext cx="9300410" cy="1066801"/>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92D050"/>
                </a:solidFill>
                <a:effectLst/>
                <a:uLnTx/>
                <a:uFillTx/>
                <a:latin typeface="Arial Black"/>
                <a:ea typeface="+mn-ea"/>
                <a:cs typeface="+mn-cs"/>
              </a:rPr>
              <a:t>Organization Pattern</a:t>
            </a:r>
          </a:p>
        </p:txBody>
      </p:sp>
      <p:sp>
        <p:nvSpPr>
          <p:cNvPr id="6" name="WordArt 6" descr="Paper bag"/>
          <p:cNvSpPr>
            <a:spLocks noChangeArrowheads="1" noChangeShapeType="1" noTextEdit="1"/>
          </p:cNvSpPr>
          <p:nvPr/>
        </p:nvSpPr>
        <p:spPr bwMode="auto">
          <a:xfrm>
            <a:off x="2093495" y="3031959"/>
            <a:ext cx="9300410" cy="794083"/>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92D050"/>
                </a:solidFill>
                <a:effectLst/>
                <a:uLnTx/>
                <a:uFillTx/>
                <a:latin typeface="Arial Black"/>
                <a:ea typeface="+mn-ea"/>
                <a:cs typeface="+mn-cs"/>
              </a:rPr>
              <a:t>Doctrinal Pattern</a:t>
            </a:r>
          </a:p>
        </p:txBody>
      </p:sp>
      <p:sp>
        <p:nvSpPr>
          <p:cNvPr id="7" name="WordArt 6" descr="Paper bag"/>
          <p:cNvSpPr>
            <a:spLocks noChangeArrowheads="1" noChangeShapeType="1" noTextEdit="1"/>
          </p:cNvSpPr>
          <p:nvPr/>
        </p:nvSpPr>
        <p:spPr bwMode="auto">
          <a:xfrm>
            <a:off x="2093495" y="4211053"/>
            <a:ext cx="9300410" cy="1122947"/>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92D050"/>
                </a:solidFill>
                <a:effectLst/>
                <a:uLnTx/>
                <a:uFillTx/>
                <a:latin typeface="Arial Black"/>
                <a:ea typeface="+mn-ea"/>
                <a:cs typeface="+mn-cs"/>
              </a:rPr>
              <a:t>Worshiping Pattern</a:t>
            </a:r>
          </a:p>
        </p:txBody>
      </p:sp>
    </p:spTree>
    <p:extLst>
      <p:ext uri="{BB962C8B-B14F-4D97-AF65-F5344CB8AC3E}">
        <p14:creationId xmlns:p14="http://schemas.microsoft.com/office/powerpoint/2010/main" val="247165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3272707"/>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3272706">
                                            <p:txEl>
                                              <p:pRg st="1" end="1"/>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3272706">
                                            <p:txEl>
                                              <p:pRg st="2" end="2"/>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3272706">
                                            <p:txEl>
                                              <p:pRg st="3" end="3"/>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2707" grpId="0" animBg="1"/>
      <p:bldP spid="5" grpId="0"/>
      <p:bldP spid="6" grpId="0"/>
      <p:bldP spid="7" grpId="0"/>
    </p:bldLst>
  </p:timing>
</p:sld>
</file>

<file path=ppt/theme/theme1.xml><?xml version="1.0" encoding="utf-8"?>
<a:theme xmlns:a="http://schemas.openxmlformats.org/drawingml/2006/main" name="1_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Gray">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a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ay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Red">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Default Design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90AACE"/>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90AACE"/>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829</TotalTime>
  <Words>11441</Words>
  <Application>Microsoft Office PowerPoint</Application>
  <PresentationFormat>Widescreen</PresentationFormat>
  <Paragraphs>760</Paragraphs>
  <Slides>214</Slides>
  <Notes>152</Notes>
  <HiddenSlides>0</HiddenSlides>
  <MMClips>1</MMClips>
  <ScaleCrop>false</ScaleCrop>
  <HeadingPairs>
    <vt:vector size="8" baseType="variant">
      <vt:variant>
        <vt:lpstr>Fonts Used</vt:lpstr>
      </vt:variant>
      <vt:variant>
        <vt:i4>18</vt:i4>
      </vt:variant>
      <vt:variant>
        <vt:lpstr>Theme</vt:lpstr>
      </vt:variant>
      <vt:variant>
        <vt:i4>14</vt:i4>
      </vt:variant>
      <vt:variant>
        <vt:lpstr>Embedded OLE Servers</vt:lpstr>
      </vt:variant>
      <vt:variant>
        <vt:i4>1</vt:i4>
      </vt:variant>
      <vt:variant>
        <vt:lpstr>Slide Titles</vt:lpstr>
      </vt:variant>
      <vt:variant>
        <vt:i4>214</vt:i4>
      </vt:variant>
    </vt:vector>
  </HeadingPairs>
  <TitlesOfParts>
    <vt:vector size="247" baseType="lpstr">
      <vt:lpstr>Arial</vt:lpstr>
      <vt:lpstr>Arial Black</vt:lpstr>
      <vt:lpstr>Arial Unicode MS</vt:lpstr>
      <vt:lpstr>Bernard MT Condensed</vt:lpstr>
      <vt:lpstr>Broadway</vt:lpstr>
      <vt:lpstr>Calibri</vt:lpstr>
      <vt:lpstr>Calibri Light</vt:lpstr>
      <vt:lpstr>Calligrapher</vt:lpstr>
      <vt:lpstr>Chiller</vt:lpstr>
      <vt:lpstr>Impact</vt:lpstr>
      <vt:lpstr>Magneto</vt:lpstr>
      <vt:lpstr>Old English Text MT</vt:lpstr>
      <vt:lpstr>Storybook</vt:lpstr>
      <vt:lpstr>Tempus Sans ITC</vt:lpstr>
      <vt:lpstr>Times</vt:lpstr>
      <vt:lpstr>Times New Roman</vt:lpstr>
      <vt:lpstr>Verdana</vt:lpstr>
      <vt:lpstr>Wingdings</vt:lpstr>
      <vt:lpstr>1_Office Theme</vt:lpstr>
      <vt:lpstr>ppt43EE</vt:lpstr>
      <vt:lpstr>1_Blank Presentation</vt:lpstr>
      <vt:lpstr>2_Default Design</vt:lpstr>
      <vt:lpstr>11_Blank Presentation</vt:lpstr>
      <vt:lpstr>20_ppt43EE</vt:lpstr>
      <vt:lpstr>1_Default Design</vt:lpstr>
      <vt:lpstr>1_ppt43EE</vt:lpstr>
      <vt:lpstr>1_Green</vt:lpstr>
      <vt:lpstr>Office Theme</vt:lpstr>
      <vt:lpstr>26_Powerpoint 1 - CLASSIC PHILOSOPHICAL, HUMAN RELIGIOUS, AND CHURCH</vt:lpstr>
      <vt:lpstr>Gray</vt:lpstr>
      <vt:lpstr>Red</vt:lpstr>
      <vt:lpstr>3_Default Design</vt:lpstr>
      <vt:lpstr>Slide</vt:lpstr>
      <vt:lpstr>THE JESUS WARS</vt:lpstr>
      <vt:lpstr>PowerPoint Presentation</vt:lpstr>
      <vt:lpstr>Testimony of the Early Church Fathers</vt:lpstr>
      <vt:lpstr>Testimony of the Early Church Fathers</vt:lpstr>
      <vt:lpstr>Testimony of the Early Church Fathers</vt:lpstr>
      <vt:lpstr>Testimony of the Early Church Fathers</vt:lpstr>
      <vt:lpstr>Conclusion of the Church Fathers</vt:lpstr>
      <vt:lpstr>“DUST &amp; DEITY”  –  by Jean Hall</vt:lpstr>
      <vt:lpstr>“DUST &amp; DEITY”  –  by Jean Hall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Judaism Of Limited Illumination!</vt:lpstr>
      <vt:lpstr>PowerPoint Presentation</vt:lpstr>
      <vt:lpstr>ENTRANCE SPIRITUAL ISRAEL</vt:lpstr>
      <vt:lpstr>PowerPoint Presentation</vt:lpstr>
      <vt:lpstr>PowerPoint Presentation</vt:lpstr>
      <vt:lpstr>PowerPoint Presentation</vt:lpstr>
      <vt:lpstr>PowerPoint Presentation</vt:lpstr>
      <vt:lpstr>PowerPoint Presentation</vt:lpstr>
      <vt:lpstr>PowerPoint Presentation</vt:lpstr>
      <vt:lpstr>Marcion and Early Gnosticism</vt:lpstr>
      <vt:lpstr>Marcion and Early Gnosticism</vt:lpstr>
      <vt:lpstr>Marcion and Early Gnosticism</vt:lpstr>
      <vt:lpstr>Marcion and Early Gnosticism</vt:lpstr>
      <vt:lpstr>PowerPoint Presentation</vt:lpstr>
      <vt:lpstr>Marcion and Early Gnosticism</vt:lpstr>
      <vt:lpstr>PowerPoint Presentation</vt:lpstr>
      <vt:lpstr>PowerPoint Presentation</vt:lpstr>
      <vt:lpstr>PowerPoint Presentation</vt:lpstr>
      <vt:lpstr>                               The Church Across The Ages</vt:lpstr>
      <vt:lpstr>                               The Church Across The Ages</vt:lpstr>
      <vt:lpstr>                               The Church Across The Ages</vt:lpstr>
      <vt:lpstr>                               The Church Across The Ages</vt:lpstr>
      <vt:lpstr>                               The Church Across The Ages</vt:lpstr>
      <vt:lpstr>                               The Church Across The Ages</vt:lpstr>
      <vt:lpstr>PowerPoint Presentation</vt:lpstr>
      <vt:lpstr>PowerPoint Presentation</vt:lpstr>
      <vt:lpstr>PowerPoint Presentation</vt:lpstr>
      <vt:lpstr>                               The Church Across The Ages</vt:lpstr>
      <vt:lpstr>                               The Church Across The Ages</vt:lpstr>
      <vt:lpstr>                               The Church Across The Ages</vt:lpstr>
      <vt:lpstr>PowerPoint Presentation</vt:lpstr>
      <vt:lpstr>PowerPoint Presentation</vt:lpstr>
      <vt:lpstr>PowerPoint Presentation</vt:lpstr>
      <vt:lpstr>                               The Church Across The Ages</vt:lpstr>
      <vt:lpstr>                               The Church Across The Ages</vt:lpstr>
      <vt:lpstr>                               The Church Across The Ages</vt:lpstr>
      <vt:lpstr>                               The Church Across The Ages</vt:lpstr>
      <vt:lpstr>                               The Church Across The Ages</vt:lpstr>
      <vt:lpstr>                               The Church Across The Ages</vt:lpstr>
      <vt:lpstr>PowerPoint Presentation</vt:lpstr>
      <vt:lpstr>PowerPoint Presentation</vt:lpstr>
      <vt:lpstr>PowerPoint Presentation</vt:lpstr>
      <vt:lpstr>PowerPoint Presentation</vt:lpstr>
      <vt:lpstr> From Origen A False Controversy</vt:lpstr>
      <vt:lpstr>PowerPoint Presentation</vt:lpstr>
      <vt:lpstr>The Filioque Controversy</vt:lpstr>
      <vt:lpstr>From The Modern Scholar Course Guide: “One, Holy, Catholic, &amp; Apostolic” </vt:lpstr>
      <vt:lpstr>The Filioque Controversy</vt:lpstr>
      <vt:lpstr>The Filioque Controversy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“Philip opened his mouth,  and beginning at this Scripture, preached Jesus to him.”</vt:lpstr>
      <vt:lpstr>THIS MESSAGE WAS OVER      TIME MISUNDERSTOOD &amp;   CONVEYED INCORRECT                 IN COPTIC CHURCHES!</vt:lpstr>
      <vt:lpstr>PowerPoint Presentation</vt:lpstr>
      <vt:lpstr>PowerPoint Presentation</vt:lpstr>
      <vt:lpstr>Battle Over An “i”:   Homoousios or Homoiousios?</vt:lpstr>
      <vt:lpstr>PowerPoint Presentation</vt:lpstr>
      <vt:lpstr>PowerPoint Presentation</vt:lpstr>
      <vt:lpstr>PowerPoint Presentation</vt:lpstr>
      <vt:lpstr>Arian Or Nicaean “Or Else”:  The Debate “Unto Death”</vt:lpstr>
      <vt:lpstr>PowerPoint Presentation</vt:lpstr>
      <vt:lpstr>PowerPoint Presentation</vt:lpstr>
      <vt:lpstr>The Council of Nicaea—AD 325</vt:lpstr>
      <vt:lpstr>The Council of Nicaea—AD 325</vt:lpstr>
      <vt:lpstr>PowerPoint Presentation</vt:lpstr>
      <vt:lpstr>The Council of Nicaea—AD 325</vt:lpstr>
      <vt:lpstr>PowerPoint Presentation</vt:lpstr>
      <vt:lpstr>PowerPoint Presentation</vt:lpstr>
      <vt:lpstr>ARIUS VERSUS ATHANASIUS</vt:lpstr>
      <vt:lpstr>PowerPoint Presentation</vt:lpstr>
      <vt:lpstr>Touchstone  Magazine:  A Journal Of Mere Christianity Athanasius Contra Mundum  Or  “Athanasius Against The World”  </vt:lpstr>
      <vt:lpstr>PowerPoint Presentation</vt:lpstr>
      <vt:lpstr>Touchstone  Magazine:  A Journal Of Mere Christianity Athanasius Contra Mundum  Or  “Athanasius Against The World”  </vt:lpstr>
      <vt:lpstr>PowerPoint Presentation</vt:lpstr>
      <vt:lpstr>PowerPoint Presentation</vt:lpstr>
      <vt:lpstr>PowerPoint Presentation</vt:lpstr>
      <vt:lpstr>PowerPoint Presentation</vt:lpstr>
      <vt:lpstr>Touchstone  Magazine:  A Journal Of Mere Christianity    Athanasius Contra Mundum  Or  “Athanasius Against The World”  </vt:lpstr>
      <vt:lpstr>                               The Church Across The Ages</vt:lpstr>
      <vt:lpstr>                               The Church Across The Ages</vt:lpstr>
      <vt:lpstr>                               The Church Across The Ages</vt:lpstr>
      <vt:lpstr>                               The Church Across The Ages</vt:lpstr>
      <vt:lpstr>PowerPoint Presentation</vt:lpstr>
      <vt:lpstr>                               The Church Across The Ages</vt:lpstr>
      <vt:lpstr>PowerPoint Presentation</vt:lpstr>
      <vt:lpstr>                               The Church Across The Ages</vt:lpstr>
      <vt:lpstr>                               The Church Across The Ages</vt:lpstr>
      <vt:lpstr>                               The Church Across The Ages</vt:lpstr>
      <vt:lpstr>                               The Church Across The Ages</vt:lpstr>
      <vt:lpstr>PowerPoint Presentation</vt:lpstr>
      <vt:lpstr>PowerPoint Presentation</vt:lpstr>
      <vt:lpstr>PowerPoint Presentation</vt:lpstr>
      <vt:lpstr>Council of Chalcedon (451)</vt:lpstr>
      <vt:lpstr>PowerPoint Presentation</vt:lpstr>
      <vt:lpstr>PowerPoint Presentation</vt:lpstr>
      <vt:lpstr>PowerPoint Presentation</vt:lpstr>
      <vt:lpstr>Council of Constantinople II (Again 553)</vt:lpstr>
      <vt:lpstr>PowerPoint Presentation</vt:lpstr>
      <vt:lpstr>PowerPoint Presentation</vt:lpstr>
      <vt:lpstr>PowerPoint Presentation</vt:lpstr>
      <vt:lpstr>PowerPoint Presentation</vt:lpstr>
      <vt:lpstr>PowerPoint Presentation</vt:lpstr>
      <vt:lpstr>3 COUNCILS W/ 3 CREEDS</vt:lpstr>
      <vt:lpstr>PowerPoint Presentation</vt:lpstr>
      <vt:lpstr>ATHANASIAN CREED</vt:lpstr>
      <vt:lpstr>PowerPoint Presentation</vt:lpstr>
      <vt:lpstr>PowerPoint Presentation</vt:lpstr>
      <vt:lpstr>PowerPoint Presentation</vt:lpstr>
      <vt:lpstr>PowerPoint Presentation</vt:lpstr>
      <vt:lpstr>PowerPoint Presentation</vt:lpstr>
      <vt:lpstr>PowerPoint Presentation</vt:lpstr>
      <vt:lpstr>The Mind of Christ</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LESSON ONE – I AM</vt:lpstr>
      <vt:lpstr>DISCUSSION QUESTIONS</vt:lpstr>
      <vt:lpstr>DISCUSSION QUESTIONS</vt:lpstr>
      <vt:lpstr>DISCUSSION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JESUS WARS</dc:title>
  <dc:creator>David Burris</dc:creator>
  <cp:lastModifiedBy>David Burris</cp:lastModifiedBy>
  <cp:revision>55</cp:revision>
  <dcterms:created xsi:type="dcterms:W3CDTF">2023-02-08T18:26:04Z</dcterms:created>
  <dcterms:modified xsi:type="dcterms:W3CDTF">2023-06-26T10:31:40Z</dcterms:modified>
</cp:coreProperties>
</file>