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8.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9.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0.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1.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2.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13.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7" r:id="rId2"/>
    <p:sldMasterId id="2147483711" r:id="rId3"/>
    <p:sldMasterId id="2147483734" r:id="rId4"/>
    <p:sldMasterId id="2147483787" r:id="rId5"/>
    <p:sldMasterId id="2147483810" r:id="rId6"/>
    <p:sldMasterId id="2147483833" r:id="rId7"/>
    <p:sldMasterId id="2147483845" r:id="rId8"/>
    <p:sldMasterId id="2147483868" r:id="rId9"/>
    <p:sldMasterId id="2147483880" r:id="rId10"/>
    <p:sldMasterId id="2147483892" r:id="rId11"/>
    <p:sldMasterId id="2147483910" r:id="rId12"/>
    <p:sldMasterId id="2147483933" r:id="rId13"/>
    <p:sldMasterId id="2147483945" r:id="rId14"/>
  </p:sldMasterIdLst>
  <p:notesMasterIdLst>
    <p:notesMasterId r:id="rId65"/>
  </p:notesMasterIdLst>
  <p:sldIdLst>
    <p:sldId id="282" r:id="rId15"/>
    <p:sldId id="4066" r:id="rId16"/>
    <p:sldId id="990" r:id="rId17"/>
    <p:sldId id="4063" r:id="rId18"/>
    <p:sldId id="2439" r:id="rId19"/>
    <p:sldId id="2125" r:id="rId20"/>
    <p:sldId id="2133" r:id="rId21"/>
    <p:sldId id="2134" r:id="rId22"/>
    <p:sldId id="2135" r:id="rId23"/>
    <p:sldId id="2136" r:id="rId24"/>
    <p:sldId id="2137" r:id="rId25"/>
    <p:sldId id="382" r:id="rId26"/>
    <p:sldId id="1987" r:id="rId27"/>
    <p:sldId id="4068" r:id="rId28"/>
    <p:sldId id="2151" r:id="rId29"/>
    <p:sldId id="2155" r:id="rId30"/>
    <p:sldId id="2156" r:id="rId31"/>
    <p:sldId id="2157" r:id="rId32"/>
    <p:sldId id="2158" r:id="rId33"/>
    <p:sldId id="2159" r:id="rId34"/>
    <p:sldId id="2160" r:id="rId35"/>
    <p:sldId id="1222" r:id="rId36"/>
    <p:sldId id="1772" r:id="rId37"/>
    <p:sldId id="1022" r:id="rId38"/>
    <p:sldId id="1320" r:id="rId39"/>
    <p:sldId id="1321" r:id="rId40"/>
    <p:sldId id="1324" r:id="rId41"/>
    <p:sldId id="1583" r:id="rId42"/>
    <p:sldId id="2771" r:id="rId43"/>
    <p:sldId id="3376" r:id="rId44"/>
    <p:sldId id="4034" r:id="rId45"/>
    <p:sldId id="4069" r:id="rId46"/>
    <p:sldId id="344" r:id="rId47"/>
    <p:sldId id="345" r:id="rId48"/>
    <p:sldId id="338" r:id="rId49"/>
    <p:sldId id="351" r:id="rId50"/>
    <p:sldId id="343" r:id="rId51"/>
    <p:sldId id="347" r:id="rId52"/>
    <p:sldId id="353" r:id="rId53"/>
    <p:sldId id="354" r:id="rId54"/>
    <p:sldId id="348" r:id="rId55"/>
    <p:sldId id="349" r:id="rId56"/>
    <p:sldId id="4035" r:id="rId57"/>
    <p:sldId id="3658" r:id="rId58"/>
    <p:sldId id="4061" r:id="rId59"/>
    <p:sldId id="350" r:id="rId60"/>
    <p:sldId id="352" r:id="rId61"/>
    <p:sldId id="4065" r:id="rId62"/>
    <p:sldId id="361" r:id="rId63"/>
    <p:sldId id="4064"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0" autoAdjust="0"/>
    <p:restoredTop sz="96374" autoAdjust="0"/>
  </p:normalViewPr>
  <p:slideViewPr>
    <p:cSldViewPr snapToGrid="0">
      <p:cViewPr varScale="1">
        <p:scale>
          <a:sx n="110" d="100"/>
          <a:sy n="110" d="100"/>
        </p:scale>
        <p:origin x="630" y="1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viewProps" Target="view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886AFA-56F5-4828-BD46-90CE969990BF}" type="datetimeFigureOut">
              <a:rPr lang="en-US" smtClean="0"/>
              <a:t>6/26/2023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EFBF71-3CC9-4B07-AC24-2A1366E22A12}" type="slidenum">
              <a:rPr lang="en-US" smtClean="0"/>
              <a:t>‹#›</a:t>
            </a:fld>
            <a:endParaRPr lang="en-US"/>
          </a:p>
        </p:txBody>
      </p:sp>
    </p:spTree>
    <p:extLst>
      <p:ext uri="{BB962C8B-B14F-4D97-AF65-F5344CB8AC3E}">
        <p14:creationId xmlns:p14="http://schemas.microsoft.com/office/powerpoint/2010/main" val="143095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028C44-D29D-445D-ABDF-E032855DAB9B}"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3273730" name="Rectangle 2"/>
          <p:cNvSpPr>
            <a:spLocks noGrp="1" noRot="1" noChangeAspect="1" noChangeArrowheads="1" noTextEdit="1"/>
          </p:cNvSpPr>
          <p:nvPr>
            <p:ph type="sldImg"/>
          </p:nvPr>
        </p:nvSpPr>
        <p:spPr>
          <a:ln/>
        </p:spPr>
      </p:sp>
      <p:sp>
        <p:nvSpPr>
          <p:cNvPr id="3273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59929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46C3BA-2F1B-4C32-BB8D-75BBA1DBA24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127170" name="Rectangle 2"/>
          <p:cNvSpPr>
            <a:spLocks noGrp="1" noRot="1" noChangeAspect="1" noChangeArrowheads="1" noTextEdit="1"/>
          </p:cNvSpPr>
          <p:nvPr>
            <p:ph type="sldImg"/>
          </p:nvPr>
        </p:nvSpPr>
        <p:spPr>
          <a:ln/>
        </p:spPr>
      </p:sp>
      <p:sp>
        <p:nvSpPr>
          <p:cNvPr id="512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87257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182C25-CAA2-428A-97CA-E2455456A441}"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3801090" name="Rectangle 2"/>
          <p:cNvSpPr>
            <a:spLocks noGrp="1" noRot="1" noChangeAspect="1" noChangeArrowheads="1" noTextEdit="1"/>
          </p:cNvSpPr>
          <p:nvPr>
            <p:ph type="sldImg"/>
          </p:nvPr>
        </p:nvSpPr>
        <p:spPr>
          <a:xfrm>
            <a:off x="325438" y="698500"/>
            <a:ext cx="6208712" cy="3492500"/>
          </a:xfrm>
          <a:ln/>
        </p:spPr>
      </p:sp>
      <p:sp>
        <p:nvSpPr>
          <p:cNvPr id="3801091" name="Rectangle 3"/>
          <p:cNvSpPr>
            <a:spLocks noGrp="1" noChangeArrowheads="1"/>
          </p:cNvSpPr>
          <p:nvPr>
            <p:ph type="body" idx="1"/>
          </p:nvPr>
        </p:nvSpPr>
        <p:spPr>
          <a:xfrm>
            <a:off x="914400" y="4424363"/>
            <a:ext cx="5029200" cy="4191000"/>
          </a:xfrm>
        </p:spPr>
        <p:txBody>
          <a:bodyPr/>
          <a:lstStyle/>
          <a:p>
            <a:pPr eaLnBrk="0" hangingPunct="0">
              <a:spcBef>
                <a:spcPct val="0"/>
              </a:spcBef>
            </a:pPr>
            <a:endParaRPr lang="en-US" sz="2400">
              <a:ea typeface="ＭＳ Ｐゴシック" pitchFamily="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028C44-D29D-445D-ABDF-E032855DAB9B}"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3273730" name="Rectangle 2"/>
          <p:cNvSpPr>
            <a:spLocks noGrp="1" noRot="1" noChangeAspect="1" noChangeArrowheads="1" noTextEdit="1"/>
          </p:cNvSpPr>
          <p:nvPr>
            <p:ph type="sldImg"/>
          </p:nvPr>
        </p:nvSpPr>
        <p:spPr>
          <a:ln/>
        </p:spPr>
      </p:sp>
      <p:sp>
        <p:nvSpPr>
          <p:cNvPr id="3273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3369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C376B41-7163-4AED-8D83-E360AF6E22A0}"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163586" name="Rectangle 2"/>
          <p:cNvSpPr>
            <a:spLocks noGrp="1" noRot="1" noChangeAspect="1" noChangeArrowheads="1" noTextEdit="1"/>
          </p:cNvSpPr>
          <p:nvPr>
            <p:ph type="sldImg"/>
          </p:nvPr>
        </p:nvSpPr>
        <p:spPr>
          <a:xfrm>
            <a:off x="325438" y="698500"/>
            <a:ext cx="6208712" cy="3492500"/>
          </a:xfrm>
          <a:ln/>
        </p:spPr>
      </p:sp>
      <p:sp>
        <p:nvSpPr>
          <p:cNvPr id="4163587" name="Rectangle 3"/>
          <p:cNvSpPr>
            <a:spLocks noGrp="1" noChangeArrowheads="1"/>
          </p:cNvSpPr>
          <p:nvPr>
            <p:ph type="body" idx="1"/>
          </p:nvPr>
        </p:nvSpPr>
        <p:spPr>
          <a:xfrm>
            <a:off x="914400" y="4424363"/>
            <a:ext cx="5029200" cy="4191000"/>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6E0E6EE-1104-4E2A-8276-78E8FB5790F9}"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171778" name="Rectangle 2"/>
          <p:cNvSpPr>
            <a:spLocks noGrp="1" noRot="1" noChangeAspect="1" noChangeArrowheads="1" noTextEdit="1"/>
          </p:cNvSpPr>
          <p:nvPr>
            <p:ph type="sldImg"/>
          </p:nvPr>
        </p:nvSpPr>
        <p:spPr>
          <a:ln/>
        </p:spPr>
      </p:sp>
      <p:sp>
        <p:nvSpPr>
          <p:cNvPr id="4171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DCE362-5C80-45EF-914A-264F595A2C66}"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173826" name="Rectangle 2"/>
          <p:cNvSpPr>
            <a:spLocks noGrp="1" noRot="1" noChangeAspect="1" noChangeArrowheads="1" noTextEdit="1"/>
          </p:cNvSpPr>
          <p:nvPr>
            <p:ph type="sldImg"/>
          </p:nvPr>
        </p:nvSpPr>
        <p:spPr>
          <a:ln/>
        </p:spPr>
      </p:sp>
      <p:sp>
        <p:nvSpPr>
          <p:cNvPr id="4173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A6A59E-62AC-4932-BEF9-D725064CFDA1}"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175874" name="Rectangle 2"/>
          <p:cNvSpPr>
            <a:spLocks noGrp="1" noRot="1" noChangeAspect="1" noChangeArrowheads="1" noTextEdit="1"/>
          </p:cNvSpPr>
          <p:nvPr>
            <p:ph type="sldImg"/>
          </p:nvPr>
        </p:nvSpPr>
        <p:spPr>
          <a:ln/>
        </p:spPr>
      </p:sp>
      <p:sp>
        <p:nvSpPr>
          <p:cNvPr id="4175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2006A43-07C0-4BC1-96F2-19BD15A167D6}"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177922" name="Rectangle 2"/>
          <p:cNvSpPr>
            <a:spLocks noGrp="1" noRot="1" noChangeAspect="1" noChangeArrowheads="1" noTextEdit="1"/>
          </p:cNvSpPr>
          <p:nvPr>
            <p:ph type="sldImg"/>
          </p:nvPr>
        </p:nvSpPr>
        <p:spPr>
          <a:ln/>
        </p:spPr>
      </p:sp>
      <p:sp>
        <p:nvSpPr>
          <p:cNvPr id="4177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E87E8F6-A210-4D2B-B259-0230E93E5E85}"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179970" name="Rectangle 2"/>
          <p:cNvSpPr>
            <a:spLocks noGrp="1" noRot="1" noChangeAspect="1" noChangeArrowheads="1" noTextEdit="1"/>
          </p:cNvSpPr>
          <p:nvPr>
            <p:ph type="sldImg"/>
          </p:nvPr>
        </p:nvSpPr>
        <p:spPr>
          <a:ln/>
        </p:spPr>
      </p:sp>
      <p:sp>
        <p:nvSpPr>
          <p:cNvPr id="4179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521ECF-5848-41F4-B2DC-C215BA684700}"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182018" name="Rectangle 2"/>
          <p:cNvSpPr>
            <a:spLocks noGrp="1" noRot="1" noChangeAspect="1" noChangeArrowheads="1" noTextEdit="1"/>
          </p:cNvSpPr>
          <p:nvPr>
            <p:ph type="sldImg"/>
          </p:nvPr>
        </p:nvSpPr>
        <p:spPr>
          <a:ln/>
        </p:spPr>
      </p:sp>
      <p:sp>
        <p:nvSpPr>
          <p:cNvPr id="4182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028C44-D29D-445D-ABDF-E032855DAB9B}"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3273730" name="Rectangle 2"/>
          <p:cNvSpPr>
            <a:spLocks noGrp="1" noRot="1" noChangeAspect="1" noChangeArrowheads="1" noTextEdit="1"/>
          </p:cNvSpPr>
          <p:nvPr>
            <p:ph type="sldImg"/>
          </p:nvPr>
        </p:nvSpPr>
        <p:spPr>
          <a:ln/>
        </p:spPr>
      </p:sp>
      <p:sp>
        <p:nvSpPr>
          <p:cNvPr id="3273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84631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0ECD0B-54BB-4C41-86A3-D530BA6AD275}"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27048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8900C27-5660-4293-9F8E-EA66A8A88852}"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3314690" name="Rectangle 2"/>
          <p:cNvSpPr>
            <a:spLocks noGrp="1" noRot="1" noChangeAspect="1" noChangeArrowheads="1" noTextEdit="1"/>
          </p:cNvSpPr>
          <p:nvPr>
            <p:ph type="sldImg"/>
          </p:nvPr>
        </p:nvSpPr>
        <p:spPr>
          <a:ln/>
        </p:spPr>
      </p:sp>
      <p:sp>
        <p:nvSpPr>
          <p:cNvPr id="33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CC8675-1CF0-4F61-8708-293F326C7A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391490" name="Rectangle 2"/>
          <p:cNvSpPr>
            <a:spLocks noGrp="1" noRot="1" noChangeAspect="1" noChangeArrowheads="1" noTextEdit="1"/>
          </p:cNvSpPr>
          <p:nvPr>
            <p:ph type="sldImg"/>
          </p:nvPr>
        </p:nvSpPr>
        <p:spPr>
          <a:ln/>
        </p:spPr>
      </p:sp>
      <p:sp>
        <p:nvSpPr>
          <p:cNvPr id="3391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15342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0ECD0B-54BB-4C41-86A3-D530BA6AD275}"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85206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653D2F-545F-4198-AE8F-32006FA34731}"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07543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0ECD0B-54BB-4C41-86A3-D530BA6AD275}"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98826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4C27A4E-BE82-46CA-B5EF-382FC9842EE3}" type="slidenum">
              <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2200578" name="Rectangle 2"/>
          <p:cNvSpPr>
            <a:spLocks noGrp="1" noRot="1" noChangeAspect="1" noChangeArrowheads="1" noTextEdit="1"/>
          </p:cNvSpPr>
          <p:nvPr>
            <p:ph type="sldImg"/>
          </p:nvPr>
        </p:nvSpPr>
        <p:spPr>
          <a:ln/>
        </p:spPr>
      </p:sp>
      <p:sp>
        <p:nvSpPr>
          <p:cNvPr id="2200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1246849-B5D1-4E1A-9DEC-681A737E461F}"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5362690" name="Rectangle 2"/>
          <p:cNvSpPr>
            <a:spLocks noGrp="1" noRot="1" noChangeAspect="1" noChangeArrowheads="1" noTextEdit="1"/>
          </p:cNvSpPr>
          <p:nvPr>
            <p:ph type="sldImg"/>
          </p:nvPr>
        </p:nvSpPr>
        <p:spPr>
          <a:xfrm>
            <a:off x="325438" y="698500"/>
            <a:ext cx="6208712" cy="3492500"/>
          </a:xfrm>
          <a:ln/>
        </p:spPr>
      </p:sp>
      <p:sp>
        <p:nvSpPr>
          <p:cNvPr id="5362691" name="Rectangle 3"/>
          <p:cNvSpPr>
            <a:spLocks noGrp="1" noChangeArrowheads="1"/>
          </p:cNvSpPr>
          <p:nvPr>
            <p:ph type="body" idx="1"/>
          </p:nvPr>
        </p:nvSpPr>
        <p:spPr>
          <a:xfrm>
            <a:off x="914400" y="4424363"/>
            <a:ext cx="5029200" cy="4191000"/>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028C44-D29D-445D-ABDF-E032855DAB9B}"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3273730" name="Rectangle 2"/>
          <p:cNvSpPr>
            <a:spLocks noGrp="1" noRot="1" noChangeAspect="1" noChangeArrowheads="1" noTextEdit="1"/>
          </p:cNvSpPr>
          <p:nvPr>
            <p:ph type="sldImg"/>
          </p:nvPr>
        </p:nvSpPr>
        <p:spPr>
          <a:ln/>
        </p:spPr>
      </p:sp>
      <p:sp>
        <p:nvSpPr>
          <p:cNvPr id="3273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80635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028C44-D29D-445D-ABDF-E032855DAB9B}"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3273730" name="Rectangle 2"/>
          <p:cNvSpPr>
            <a:spLocks noGrp="1" noRot="1" noChangeAspect="1" noChangeArrowheads="1" noTextEdit="1"/>
          </p:cNvSpPr>
          <p:nvPr>
            <p:ph type="sldImg"/>
          </p:nvPr>
        </p:nvSpPr>
        <p:spPr>
          <a:ln/>
        </p:spPr>
      </p:sp>
      <p:sp>
        <p:nvSpPr>
          <p:cNvPr id="3273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85979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FADB3E1-B854-4F87-A438-1294CA1BBBC2}"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776962" name="Rectangle 2"/>
          <p:cNvSpPr>
            <a:spLocks noGrp="1" noRot="1" noChangeAspect="1" noChangeArrowheads="1" noTextEdit="1"/>
          </p:cNvSpPr>
          <p:nvPr>
            <p:ph type="sldImg"/>
          </p:nvPr>
        </p:nvSpPr>
        <p:spPr>
          <a:xfrm>
            <a:off x="325438" y="698500"/>
            <a:ext cx="6208712" cy="3492500"/>
          </a:xfrm>
          <a:ln/>
        </p:spPr>
      </p:sp>
      <p:sp>
        <p:nvSpPr>
          <p:cNvPr id="4776963" name="Rectangle 3"/>
          <p:cNvSpPr>
            <a:spLocks noGrp="1" noChangeArrowheads="1"/>
          </p:cNvSpPr>
          <p:nvPr>
            <p:ph type="body" idx="1"/>
          </p:nvPr>
        </p:nvSpPr>
        <p:spPr>
          <a:xfrm>
            <a:off x="914400" y="4424363"/>
            <a:ext cx="5029200" cy="4191000"/>
          </a:xfrm>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DC8EE25-C1E3-4231-AF61-FB4551D056B1}"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Arial" charset="0"/>
              <a:ea typeface="+mn-ea"/>
              <a:cs typeface="+mn-cs"/>
            </a:endParaRPr>
          </a:p>
        </p:txBody>
      </p:sp>
      <p:sp>
        <p:nvSpPr>
          <p:cNvPr id="1079299" name="Rectangle 1026"/>
          <p:cNvSpPr>
            <a:spLocks noGrp="1" noRot="1" noChangeAspect="1" noChangeArrowheads="1" noTextEdit="1"/>
          </p:cNvSpPr>
          <p:nvPr>
            <p:ph type="sldImg"/>
          </p:nvPr>
        </p:nvSpPr>
        <p:spPr>
          <a:ln/>
        </p:spPr>
      </p:sp>
      <p:sp>
        <p:nvSpPr>
          <p:cNvPr id="1079300" name="Rectangle 1027"/>
          <p:cNvSpPr>
            <a:spLocks noGrp="1" noChangeArrowheads="1"/>
          </p:cNvSpPr>
          <p:nvPr>
            <p:ph type="body" idx="1"/>
          </p:nvPr>
        </p:nvSpPr>
        <p:spPr>
          <a:noFill/>
          <a:ln/>
        </p:spPr>
        <p:txBody>
          <a:bodyPr/>
          <a:lstStyle/>
          <a:p>
            <a:endParaRPr lang="en-US">
              <a:latin typeface="Times New Roman" pitchFamily="116" charset="0"/>
            </a:endParaRPr>
          </a:p>
        </p:txBody>
      </p:sp>
    </p:spTree>
    <p:extLst>
      <p:ext uri="{BB962C8B-B14F-4D97-AF65-F5344CB8AC3E}">
        <p14:creationId xmlns:p14="http://schemas.microsoft.com/office/powerpoint/2010/main" val="14765204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0"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94CFFE-B804-4A6D-BB1E-096FED777E21}"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Wide Lati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Wide Latin" pitchFamily="18" charset="0"/>
              <a:ea typeface="+mn-ea"/>
              <a:cs typeface="+mn-cs"/>
            </a:endParaRPr>
          </a:p>
        </p:txBody>
      </p:sp>
      <p:sp>
        <p:nvSpPr>
          <p:cNvPr id="1184771" name="Rectangle 2"/>
          <p:cNvSpPr>
            <a:spLocks noGrp="1" noRot="1" noChangeAspect="1" noChangeArrowheads="1" noTextEdit="1"/>
          </p:cNvSpPr>
          <p:nvPr>
            <p:ph type="sldImg"/>
          </p:nvPr>
        </p:nvSpPr>
        <p:spPr>
          <a:xfrm>
            <a:off x="325438" y="698500"/>
            <a:ext cx="6207125" cy="3492500"/>
          </a:xfrm>
          <a:ln/>
        </p:spPr>
      </p:sp>
      <p:sp>
        <p:nvSpPr>
          <p:cNvPr id="1184772" name="Rectangle 3"/>
          <p:cNvSpPr>
            <a:spLocks noGrp="1" noChangeArrowheads="1"/>
          </p:cNvSpPr>
          <p:nvPr>
            <p:ph type="body" idx="1"/>
          </p:nvPr>
        </p:nvSpPr>
        <p:spPr>
          <a:noFill/>
          <a:ln/>
        </p:spPr>
        <p:txBody>
          <a:bodyPr/>
          <a:lstStyle/>
          <a:p>
            <a:pPr eaLnBrk="1" hangingPunct="1"/>
            <a:endParaRPr lang="en-US">
              <a:latin typeface="Times" pitchFamily="-80" charset="0"/>
            </a:endParaRPr>
          </a:p>
        </p:txBody>
      </p:sp>
    </p:spTree>
    <p:extLst>
      <p:ext uri="{BB962C8B-B14F-4D97-AF65-F5344CB8AC3E}">
        <p14:creationId xmlns:p14="http://schemas.microsoft.com/office/powerpoint/2010/main" val="295973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E59221-7B4D-4D91-8D74-A93C23592D76}"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5142530" name="Rectangle 2"/>
          <p:cNvSpPr>
            <a:spLocks noGrp="1" noRot="1" noChangeAspect="1" noChangeArrowheads="1" noTextEdit="1"/>
          </p:cNvSpPr>
          <p:nvPr>
            <p:ph type="sldImg"/>
          </p:nvPr>
        </p:nvSpPr>
        <p:spPr>
          <a:xfrm>
            <a:off x="325438" y="698500"/>
            <a:ext cx="6208712" cy="3492500"/>
          </a:xfrm>
          <a:ln/>
        </p:spPr>
      </p:sp>
      <p:sp>
        <p:nvSpPr>
          <p:cNvPr id="5142531" name="Rectangle 3"/>
          <p:cNvSpPr>
            <a:spLocks noGrp="1" noChangeArrowheads="1"/>
          </p:cNvSpPr>
          <p:nvPr>
            <p:ph type="body" idx="1"/>
          </p:nvPr>
        </p:nvSpPr>
        <p:spPr>
          <a:xfrm>
            <a:off x="914400" y="4424363"/>
            <a:ext cx="5029200" cy="4191000"/>
          </a:xfrm>
        </p:spPr>
        <p:txBody>
          <a:bodyPr/>
          <a:lstStyle/>
          <a:p>
            <a:endParaRPr lang="en-US"/>
          </a:p>
        </p:txBody>
      </p:sp>
    </p:spTree>
    <p:extLst>
      <p:ext uri="{BB962C8B-B14F-4D97-AF65-F5344CB8AC3E}">
        <p14:creationId xmlns:p14="http://schemas.microsoft.com/office/powerpoint/2010/main" val="2503914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90B2E5-E926-4156-9D8A-0657DA3D9F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1360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6B2E97-33AE-4C6A-A5BD-B9021CBA7D5F}"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3067906" name="Rectangle 2"/>
          <p:cNvSpPr>
            <a:spLocks noGrp="1" noRot="1" noChangeAspect="1" noChangeArrowheads="1" noTextEdit="1"/>
          </p:cNvSpPr>
          <p:nvPr>
            <p:ph type="sldImg"/>
          </p:nvPr>
        </p:nvSpPr>
        <p:spPr>
          <a:ln/>
        </p:spPr>
      </p:sp>
      <p:sp>
        <p:nvSpPr>
          <p:cNvPr id="3067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756718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82" name="Rectangle 7">
            <a:extLst>
              <a:ext uri="{FF2B5EF4-FFF2-40B4-BE49-F238E27FC236}">
                <a16:creationId xmlns:a16="http://schemas.microsoft.com/office/drawing/2014/main" id="{0F9ACBE9-5B34-48F9-A3E5-D32A951E8F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Wide Latin" panose="020A0A07050505020404" pitchFamily="18" charset="0"/>
              </a:defRPr>
            </a:lvl1pPr>
            <a:lvl2pPr marL="742950" indent="-285750">
              <a:defRPr sz="5400">
                <a:solidFill>
                  <a:schemeClr val="tx1"/>
                </a:solidFill>
                <a:latin typeface="Wide Latin" panose="020A0A07050505020404" pitchFamily="18" charset="0"/>
              </a:defRPr>
            </a:lvl2pPr>
            <a:lvl3pPr marL="1143000" indent="-228600">
              <a:defRPr sz="5400">
                <a:solidFill>
                  <a:schemeClr val="tx1"/>
                </a:solidFill>
                <a:latin typeface="Wide Latin" panose="020A0A07050505020404" pitchFamily="18" charset="0"/>
              </a:defRPr>
            </a:lvl3pPr>
            <a:lvl4pPr marL="1600200" indent="-228600">
              <a:defRPr sz="5400">
                <a:solidFill>
                  <a:schemeClr val="tx1"/>
                </a:solidFill>
                <a:latin typeface="Wide Latin" panose="020A0A07050505020404" pitchFamily="18" charset="0"/>
              </a:defRPr>
            </a:lvl4pPr>
            <a:lvl5pPr marL="2057400" indent="-228600">
              <a:defRPr sz="5400">
                <a:solidFill>
                  <a:schemeClr val="tx1"/>
                </a:solidFill>
                <a:latin typeface="Wide Latin" panose="020A0A07050505020404" pitchFamily="18" charset="0"/>
              </a:defRPr>
            </a:lvl5pPr>
            <a:lvl6pPr marL="2514600" indent="-228600" eaLnBrk="0" fontAlgn="base" hangingPunct="0">
              <a:spcBef>
                <a:spcPct val="0"/>
              </a:spcBef>
              <a:spcAft>
                <a:spcPct val="0"/>
              </a:spcAft>
              <a:defRPr sz="5400">
                <a:solidFill>
                  <a:schemeClr val="tx1"/>
                </a:solidFill>
                <a:latin typeface="Wide Latin" panose="020A0A07050505020404" pitchFamily="18" charset="0"/>
              </a:defRPr>
            </a:lvl6pPr>
            <a:lvl7pPr marL="2971800" indent="-228600" eaLnBrk="0" fontAlgn="base" hangingPunct="0">
              <a:spcBef>
                <a:spcPct val="0"/>
              </a:spcBef>
              <a:spcAft>
                <a:spcPct val="0"/>
              </a:spcAft>
              <a:defRPr sz="5400">
                <a:solidFill>
                  <a:schemeClr val="tx1"/>
                </a:solidFill>
                <a:latin typeface="Wide Latin" panose="020A0A07050505020404" pitchFamily="18" charset="0"/>
              </a:defRPr>
            </a:lvl7pPr>
            <a:lvl8pPr marL="3429000" indent="-228600" eaLnBrk="0" fontAlgn="base" hangingPunct="0">
              <a:spcBef>
                <a:spcPct val="0"/>
              </a:spcBef>
              <a:spcAft>
                <a:spcPct val="0"/>
              </a:spcAft>
              <a:defRPr sz="5400">
                <a:solidFill>
                  <a:schemeClr val="tx1"/>
                </a:solidFill>
                <a:latin typeface="Wide Latin" panose="020A0A07050505020404" pitchFamily="18" charset="0"/>
              </a:defRPr>
            </a:lvl8pPr>
            <a:lvl9pPr marL="3886200" indent="-228600" eaLnBrk="0" fontAlgn="base" hangingPunct="0">
              <a:spcBef>
                <a:spcPct val="0"/>
              </a:spcBef>
              <a:spcAft>
                <a:spcPct val="0"/>
              </a:spcAft>
              <a:defRPr sz="5400">
                <a:solidFill>
                  <a:schemeClr val="tx1"/>
                </a:solidFill>
                <a:latin typeface="Wide Latin" panose="020A0A070505050204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AC2E272-CD43-4B74-9422-F6EF35EBEAA4}" type="slidenum">
              <a:rPr kumimoji="0" lang="en-US" altLang="en-US" sz="1200" b="0" i="0" u="none" strike="noStrike" kern="1200" cap="none" spc="0" normalizeH="0" baseline="0" noProof="0" smtClean="0">
                <a:ln>
                  <a:noFill/>
                </a:ln>
                <a:solidFill>
                  <a:srgbClr val="000000"/>
                </a:solidFill>
                <a:effectLst/>
                <a:uLnTx/>
                <a:uFillTx/>
                <a:latin typeface="Wide Latin" panose="020A0A070505050204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Wide Latin" panose="020A0A07050505020404" pitchFamily="18" charset="0"/>
              <a:ea typeface="+mn-ea"/>
              <a:cs typeface="+mn-cs"/>
            </a:endParaRPr>
          </a:p>
        </p:txBody>
      </p:sp>
      <p:sp>
        <p:nvSpPr>
          <p:cNvPr id="1402883" name="Rectangle 2">
            <a:extLst>
              <a:ext uri="{FF2B5EF4-FFF2-40B4-BE49-F238E27FC236}">
                <a16:creationId xmlns:a16="http://schemas.microsoft.com/office/drawing/2014/main" id="{CEC03A8F-A38C-466D-8BAA-3E3D19BEDEA8}"/>
              </a:ext>
            </a:extLst>
          </p:cNvPr>
          <p:cNvSpPr>
            <a:spLocks noGrp="1" noRot="1" noChangeAspect="1" noChangeArrowheads="1" noTextEdit="1"/>
          </p:cNvSpPr>
          <p:nvPr>
            <p:ph type="sldImg"/>
          </p:nvPr>
        </p:nvSpPr>
        <p:spPr>
          <a:ln/>
        </p:spPr>
      </p:sp>
      <p:sp>
        <p:nvSpPr>
          <p:cNvPr id="1402884" name="Rectangle 3">
            <a:extLst>
              <a:ext uri="{FF2B5EF4-FFF2-40B4-BE49-F238E27FC236}">
                <a16:creationId xmlns:a16="http://schemas.microsoft.com/office/drawing/2014/main" id="{CD0BFB7C-25C9-46B1-95B0-38E20A56CC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extLst>
      <p:ext uri="{BB962C8B-B14F-4D97-AF65-F5344CB8AC3E}">
        <p14:creationId xmlns:p14="http://schemas.microsoft.com/office/powerpoint/2010/main" val="667649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6"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FD3846B-6C87-4530-BACE-1FC6469FA985}"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Wide Lati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Wide Latin" pitchFamily="18" charset="0"/>
              <a:ea typeface="+mn-ea"/>
              <a:cs typeface="+mn-cs"/>
            </a:endParaRPr>
          </a:p>
        </p:txBody>
      </p:sp>
      <p:sp>
        <p:nvSpPr>
          <p:cNvPr id="1183747" name="Rectangle 2"/>
          <p:cNvSpPr>
            <a:spLocks noGrp="1" noRot="1" noChangeAspect="1" noChangeArrowheads="1" noTextEdit="1"/>
          </p:cNvSpPr>
          <p:nvPr>
            <p:ph type="sldImg"/>
          </p:nvPr>
        </p:nvSpPr>
        <p:spPr>
          <a:xfrm>
            <a:off x="325438" y="698500"/>
            <a:ext cx="6207125" cy="3492500"/>
          </a:xfrm>
          <a:ln/>
        </p:spPr>
      </p:sp>
      <p:sp>
        <p:nvSpPr>
          <p:cNvPr id="1183748" name="Rectangle 3"/>
          <p:cNvSpPr>
            <a:spLocks noGrp="1" noChangeArrowheads="1"/>
          </p:cNvSpPr>
          <p:nvPr>
            <p:ph type="body" idx="1"/>
          </p:nvPr>
        </p:nvSpPr>
        <p:spPr>
          <a:noFill/>
          <a:ln/>
        </p:spPr>
        <p:txBody>
          <a:bodyPr/>
          <a:lstStyle/>
          <a:p>
            <a:pPr eaLnBrk="1" hangingPunct="1"/>
            <a:endParaRPr lang="en-US">
              <a:latin typeface="Times" pitchFamily="-80" charset="0"/>
            </a:endParaRPr>
          </a:p>
        </p:txBody>
      </p:sp>
    </p:spTree>
    <p:extLst>
      <p:ext uri="{BB962C8B-B14F-4D97-AF65-F5344CB8AC3E}">
        <p14:creationId xmlns:p14="http://schemas.microsoft.com/office/powerpoint/2010/main" val="26695028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BE1562-D1FC-40FE-AF10-933D9E6D7902}"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5463042" name="Rectangle 2"/>
          <p:cNvSpPr>
            <a:spLocks noGrp="1" noRot="1" noChangeAspect="1" noChangeArrowheads="1" noTextEdit="1"/>
          </p:cNvSpPr>
          <p:nvPr>
            <p:ph type="sldImg"/>
          </p:nvPr>
        </p:nvSpPr>
        <p:spPr>
          <a:ln/>
        </p:spPr>
      </p:sp>
      <p:sp>
        <p:nvSpPr>
          <p:cNvPr id="54630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300059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4462EA-3CB8-4791-BB87-B4EDF3904DFA}"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5465090" name="Rectangle 2"/>
          <p:cNvSpPr>
            <a:spLocks noGrp="1" noRot="1" noChangeAspect="1" noChangeArrowheads="1" noTextEdit="1"/>
          </p:cNvSpPr>
          <p:nvPr>
            <p:ph type="sldImg"/>
          </p:nvPr>
        </p:nvSpPr>
        <p:spPr>
          <a:ln/>
        </p:spPr>
      </p:sp>
      <p:sp>
        <p:nvSpPr>
          <p:cNvPr id="5465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011535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0"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94CFFE-B804-4A6D-BB1E-096FED777E21}"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Wide Lati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Wide Latin" pitchFamily="18" charset="0"/>
              <a:ea typeface="+mn-ea"/>
              <a:cs typeface="+mn-cs"/>
            </a:endParaRPr>
          </a:p>
        </p:txBody>
      </p:sp>
      <p:sp>
        <p:nvSpPr>
          <p:cNvPr id="1184771" name="Rectangle 2"/>
          <p:cNvSpPr>
            <a:spLocks noGrp="1" noRot="1" noChangeAspect="1" noChangeArrowheads="1" noTextEdit="1"/>
          </p:cNvSpPr>
          <p:nvPr>
            <p:ph type="sldImg"/>
          </p:nvPr>
        </p:nvSpPr>
        <p:spPr>
          <a:xfrm>
            <a:off x="325438" y="698500"/>
            <a:ext cx="6207125" cy="3492500"/>
          </a:xfrm>
          <a:ln/>
        </p:spPr>
      </p:sp>
      <p:sp>
        <p:nvSpPr>
          <p:cNvPr id="1184772" name="Rectangle 3"/>
          <p:cNvSpPr>
            <a:spLocks noGrp="1" noChangeArrowheads="1"/>
          </p:cNvSpPr>
          <p:nvPr>
            <p:ph type="body" idx="1"/>
          </p:nvPr>
        </p:nvSpPr>
        <p:spPr>
          <a:noFill/>
          <a:ln/>
        </p:spPr>
        <p:txBody>
          <a:bodyPr/>
          <a:lstStyle/>
          <a:p>
            <a:pPr eaLnBrk="1" hangingPunct="1"/>
            <a:endParaRPr lang="en-US">
              <a:latin typeface="Times" pitchFamily="-80"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7AAC2C-21C2-4B5C-8CCC-9FD153FB1D1D}"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104194" name="Rectangle 2"/>
          <p:cNvSpPr>
            <a:spLocks noGrp="1" noRot="1" noChangeAspect="1" noChangeArrowheads="1" noTextEdit="1"/>
          </p:cNvSpPr>
          <p:nvPr>
            <p:ph type="sldImg"/>
          </p:nvPr>
        </p:nvSpPr>
        <p:spPr>
          <a:ln/>
        </p:spPr>
      </p:sp>
      <p:sp>
        <p:nvSpPr>
          <p:cNvPr id="410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0"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94CFFE-B804-4A6D-BB1E-096FED777E21}"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Wide Lati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Wide Latin" pitchFamily="18" charset="0"/>
              <a:ea typeface="+mn-ea"/>
              <a:cs typeface="+mn-cs"/>
            </a:endParaRPr>
          </a:p>
        </p:txBody>
      </p:sp>
      <p:sp>
        <p:nvSpPr>
          <p:cNvPr id="1184771" name="Rectangle 2"/>
          <p:cNvSpPr>
            <a:spLocks noGrp="1" noRot="1" noChangeAspect="1" noChangeArrowheads="1" noTextEdit="1"/>
          </p:cNvSpPr>
          <p:nvPr>
            <p:ph type="sldImg"/>
          </p:nvPr>
        </p:nvSpPr>
        <p:spPr>
          <a:xfrm>
            <a:off x="325438" y="698500"/>
            <a:ext cx="6207125" cy="3492500"/>
          </a:xfrm>
          <a:ln/>
        </p:spPr>
      </p:sp>
      <p:sp>
        <p:nvSpPr>
          <p:cNvPr id="1184772" name="Rectangle 3"/>
          <p:cNvSpPr>
            <a:spLocks noGrp="1" noChangeArrowheads="1"/>
          </p:cNvSpPr>
          <p:nvPr>
            <p:ph type="body" idx="1"/>
          </p:nvPr>
        </p:nvSpPr>
        <p:spPr>
          <a:noFill/>
          <a:ln/>
        </p:spPr>
        <p:txBody>
          <a:bodyPr/>
          <a:lstStyle/>
          <a:p>
            <a:pPr eaLnBrk="1" hangingPunct="1"/>
            <a:endParaRPr lang="en-US">
              <a:latin typeface="Times" pitchFamily="-80"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6B2E97-33AE-4C6A-A5BD-B9021CBA7D5F}"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3067906" name="Rectangle 2"/>
          <p:cNvSpPr>
            <a:spLocks noGrp="1" noRot="1" noChangeAspect="1" noChangeArrowheads="1" noTextEdit="1"/>
          </p:cNvSpPr>
          <p:nvPr>
            <p:ph type="sldImg"/>
          </p:nvPr>
        </p:nvSpPr>
        <p:spPr>
          <a:ln/>
        </p:spPr>
      </p:sp>
      <p:sp>
        <p:nvSpPr>
          <p:cNvPr id="3067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466364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83ECA9-D804-4C3E-A1F1-46A08B64FB2A}" type="slidenum">
              <a:rPr kumimoji="0" lang="en-US"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7974271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F028C44-D29D-445D-ABDF-E032855DAB9B}" type="slidenum">
              <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1" i="0" u="none" strike="noStrike" kern="1200" cap="none" spc="0" normalizeH="0" baseline="0" noProof="0">
              <a:ln>
                <a:noFill/>
              </a:ln>
              <a:solidFill>
                <a:prstClr val="black"/>
              </a:solidFill>
              <a:effectLst>
                <a:outerShdw blurRad="38100" dist="38100" dir="2700000" algn="tl">
                  <a:srgbClr val="C0C0C0"/>
                </a:outerShdw>
              </a:effectLst>
              <a:uLnTx/>
              <a:uFillTx/>
              <a:latin typeface="Calligrapher" pitchFamily="2" charset="0"/>
              <a:ea typeface="+mn-ea"/>
              <a:cs typeface="+mn-cs"/>
            </a:endParaRPr>
          </a:p>
        </p:txBody>
      </p:sp>
      <p:sp>
        <p:nvSpPr>
          <p:cNvPr id="3273730" name="Rectangle 2"/>
          <p:cNvSpPr>
            <a:spLocks noGrp="1" noRot="1" noChangeAspect="1" noChangeArrowheads="1" noTextEdit="1"/>
          </p:cNvSpPr>
          <p:nvPr>
            <p:ph type="sldImg"/>
          </p:nvPr>
        </p:nvSpPr>
        <p:spPr>
          <a:ln/>
        </p:spPr>
      </p:sp>
      <p:sp>
        <p:nvSpPr>
          <p:cNvPr id="3273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8651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35F6F3-87F3-4618-A9AB-5FD0EC929E06}"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124674" name="Rectangle 2"/>
          <p:cNvSpPr>
            <a:spLocks noGrp="1" noRot="1" noChangeAspect="1" noChangeArrowheads="1" noTextEdit="1"/>
          </p:cNvSpPr>
          <p:nvPr>
            <p:ph type="sldImg"/>
          </p:nvPr>
        </p:nvSpPr>
        <p:spPr>
          <a:ln/>
        </p:spPr>
      </p:sp>
      <p:sp>
        <p:nvSpPr>
          <p:cNvPr id="412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AA33ACC-5303-436F-8837-8A8E626D44F4}"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126722" name="Rectangle 2"/>
          <p:cNvSpPr>
            <a:spLocks noGrp="1" noRot="1" noChangeAspect="1" noChangeArrowheads="1" noTextEdit="1"/>
          </p:cNvSpPr>
          <p:nvPr>
            <p:ph type="sldImg"/>
          </p:nvPr>
        </p:nvSpPr>
        <p:spPr>
          <a:ln/>
        </p:spPr>
      </p:sp>
      <p:sp>
        <p:nvSpPr>
          <p:cNvPr id="4126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68F2E52-8323-49F4-B286-45DE4B4BC174}"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128770" name="Rectangle 2"/>
          <p:cNvSpPr>
            <a:spLocks noGrp="1" noRot="1" noChangeAspect="1" noChangeArrowheads="1" noTextEdit="1"/>
          </p:cNvSpPr>
          <p:nvPr>
            <p:ph type="sldImg"/>
          </p:nvPr>
        </p:nvSpPr>
        <p:spPr>
          <a:ln/>
        </p:spPr>
      </p:sp>
      <p:sp>
        <p:nvSpPr>
          <p:cNvPr id="4128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E67DD8-764C-4D36-BEE8-4D61A9529E15}"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130818" name="Rectangle 2"/>
          <p:cNvSpPr>
            <a:spLocks noGrp="1" noRot="1" noChangeAspect="1" noChangeArrowheads="1" noTextEdit="1"/>
          </p:cNvSpPr>
          <p:nvPr>
            <p:ph type="sldImg"/>
          </p:nvPr>
        </p:nvSpPr>
        <p:spPr>
          <a:ln/>
        </p:spPr>
      </p:sp>
      <p:sp>
        <p:nvSpPr>
          <p:cNvPr id="4130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CD20976-0186-41E1-990D-DD35D043A0FA}"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4132866" name="Rectangle 2"/>
          <p:cNvSpPr>
            <a:spLocks noGrp="1" noRot="1" noChangeAspect="1" noChangeArrowheads="1" noTextEdit="1"/>
          </p:cNvSpPr>
          <p:nvPr>
            <p:ph type="sldImg"/>
          </p:nvPr>
        </p:nvSpPr>
        <p:spPr>
          <a:ln/>
        </p:spPr>
      </p:sp>
      <p:sp>
        <p:nvSpPr>
          <p:cNvPr id="41328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E686EE8-85A3-3F48-B120-FD0FE2E4B282}"/>
              </a:ext>
            </a:extLst>
          </p:cNvPr>
          <p:cNvPicPr>
            <a:picLocks noChangeAspect="1"/>
          </p:cNvPicPr>
          <p:nvPr userDrawn="1"/>
        </p:nvPicPr>
        <p:blipFill>
          <a:blip r:embed="rId2"/>
          <a:stretch>
            <a:fillRect/>
          </a:stretch>
        </p:blipFill>
        <p:spPr>
          <a:xfrm flipH="1">
            <a:off x="0" y="-3163229"/>
            <a:ext cx="12192000" cy="10021229"/>
          </a:xfrm>
          <a:prstGeom prst="rect">
            <a:avLst/>
          </a:prstGeom>
        </p:spPr>
      </p:pic>
      <p:pic>
        <p:nvPicPr>
          <p:cNvPr id="8" name="Picture 7">
            <a:extLst>
              <a:ext uri="{FF2B5EF4-FFF2-40B4-BE49-F238E27FC236}">
                <a16:creationId xmlns:a16="http://schemas.microsoft.com/office/drawing/2014/main" id="{C2DC06EF-D6FD-244E-BFB3-F8910FFEFB6A}"/>
              </a:ext>
            </a:extLst>
          </p:cNvPr>
          <p:cNvPicPr>
            <a:picLocks noChangeAspect="1"/>
          </p:cNvPicPr>
          <p:nvPr userDrawn="1"/>
        </p:nvPicPr>
        <p:blipFill>
          <a:blip r:embed="rId3">
            <a:alphaModFix amt="50000"/>
          </a:blip>
          <a:stretch>
            <a:fillRect/>
          </a:stretch>
        </p:blipFill>
        <p:spPr>
          <a:xfrm>
            <a:off x="0" y="-7707085"/>
            <a:ext cx="12192000" cy="14565086"/>
          </a:xfrm>
          <a:prstGeom prst="rect">
            <a:avLst/>
          </a:prstGeom>
        </p:spPr>
      </p:pic>
      <p:sp>
        <p:nvSpPr>
          <p:cNvPr id="13" name="Oval 12">
            <a:extLst>
              <a:ext uri="{FF2B5EF4-FFF2-40B4-BE49-F238E27FC236}">
                <a16:creationId xmlns:a16="http://schemas.microsoft.com/office/drawing/2014/main" id="{71A3D3C7-60CE-3B45-9F8D-2568A4EDEEB7}"/>
              </a:ext>
            </a:extLst>
          </p:cNvPr>
          <p:cNvSpPr/>
          <p:nvPr userDrawn="1"/>
        </p:nvSpPr>
        <p:spPr>
          <a:xfrm>
            <a:off x="3515868" y="621792"/>
            <a:ext cx="5614416" cy="5614416"/>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EB4F1BFF-7E9D-A745-AE06-5C69C2FE5C8D}"/>
              </a:ext>
            </a:extLst>
          </p:cNvPr>
          <p:cNvSpPr/>
          <p:nvPr userDrawn="1"/>
        </p:nvSpPr>
        <p:spPr>
          <a:xfrm>
            <a:off x="3305556" y="621792"/>
            <a:ext cx="5614416" cy="5614416"/>
          </a:xfrm>
          <a:prstGeom prst="ellipse">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E09E91F-C890-5543-9527-A10051918F0E}"/>
              </a:ext>
            </a:extLst>
          </p:cNvPr>
          <p:cNvSpPr/>
          <p:nvPr userDrawn="1"/>
        </p:nvSpPr>
        <p:spPr>
          <a:xfrm>
            <a:off x="3061716" y="621792"/>
            <a:ext cx="5614416" cy="5614416"/>
          </a:xfrm>
          <a:prstGeom prst="ellipse">
            <a:avLst/>
          </a:prstGeom>
          <a:solidFill>
            <a:srgbClr val="BF004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4">
            <a:extLst>
              <a:ext uri="{FF2B5EF4-FFF2-40B4-BE49-F238E27FC236}">
                <a16:creationId xmlns:a16="http://schemas.microsoft.com/office/drawing/2014/main" id="{33DB14D9-6409-354B-95FF-27B1AE2EF696}"/>
              </a:ext>
            </a:extLst>
          </p:cNvPr>
          <p:cNvSpPr>
            <a:spLocks noGrp="1"/>
          </p:cNvSpPr>
          <p:nvPr>
            <p:ph type="title"/>
          </p:nvPr>
        </p:nvSpPr>
        <p:spPr>
          <a:xfrm>
            <a:off x="4052426" y="1990217"/>
            <a:ext cx="3796862" cy="2819509"/>
          </a:xfrm>
          <a:prstGeom prst="rect">
            <a:avLst/>
          </a:prstGeom>
        </p:spPr>
        <p:txBody>
          <a:bodyPr anchor="ctr"/>
          <a:lstStyle>
            <a:lvl1pPr algn="ctr">
              <a:defRPr>
                <a:solidFill>
                  <a:schemeClr val="accent3">
                    <a:lumMod val="20000"/>
                    <a:lumOff val="8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63541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decel="50000" fill="hold" nodeType="withEffect">
                                  <p:stCondLst>
                                    <p:cond delay="0"/>
                                  </p:stCondLst>
                                  <p:childTnLst>
                                    <p:animMotion origin="layout" path="M 0 -4.44444E-6 L -0.00065 0.66366 " pathEditMode="relative" rAng="0" ptsTypes="AA">
                                      <p:cBhvr>
                                        <p:cTn id="6" dur="4500" fill="hold"/>
                                        <p:tgtEl>
                                          <p:spTgt spid="8"/>
                                        </p:tgtEl>
                                        <p:attrNameLst>
                                          <p:attrName>ppt_x</p:attrName>
                                          <p:attrName>ppt_y</p:attrName>
                                        </p:attrNameLst>
                                      </p:cBhvr>
                                      <p:rCtr x="-39" y="33171"/>
                                    </p:animMotion>
                                  </p:childTnLst>
                                </p:cTn>
                              </p:par>
                              <p:par>
                                <p:cTn id="7" presetID="0" presetClass="path" presetSubtype="0" accel="50000" decel="50000" fill="hold" grpId="0" nodeType="withEffect">
                                  <p:stCondLst>
                                    <p:cond delay="0"/>
                                  </p:stCondLst>
                                  <p:childTnLst>
                                    <p:animMotion origin="layout" path="M 0.30469 1.00116 L -2.08333E-7 0 " pathEditMode="relative" rAng="0" ptsTypes="AA">
                                      <p:cBhvr>
                                        <p:cTn id="8" dur="1000" fill="hold"/>
                                        <p:tgtEl>
                                          <p:spTgt spid="11"/>
                                        </p:tgtEl>
                                        <p:attrNameLst>
                                          <p:attrName>ppt_x</p:attrName>
                                          <p:attrName>ppt_y</p:attrName>
                                        </p:attrNameLst>
                                      </p:cBhvr>
                                      <p:rCtr x="-15234" y="-50069"/>
                                    </p:animMotion>
                                  </p:childTnLst>
                                </p:cTn>
                              </p:par>
                              <p:par>
                                <p:cTn id="9" presetID="0" presetClass="path" presetSubtype="0" accel="50000" decel="50000" fill="hold" grpId="0" nodeType="withEffect">
                                  <p:stCondLst>
                                    <p:cond delay="0"/>
                                  </p:stCondLst>
                                  <p:childTnLst>
                                    <p:animMotion origin="layout" path="M -0.72213 -0.77662 L -0.0013 0.0037 " pathEditMode="relative" rAng="0" ptsTypes="AA">
                                      <p:cBhvr>
                                        <p:cTn id="10" dur="1000" fill="hold"/>
                                        <p:tgtEl>
                                          <p:spTgt spid="12"/>
                                        </p:tgtEl>
                                        <p:attrNameLst>
                                          <p:attrName>ppt_x</p:attrName>
                                          <p:attrName>ppt_y</p:attrName>
                                        </p:attrNameLst>
                                      </p:cBhvr>
                                      <p:rCtr x="36042" y="39005"/>
                                    </p:animMotion>
                                  </p:childTnLst>
                                </p:cTn>
                              </p:par>
                              <p:par>
                                <p:cTn id="11" presetID="0" presetClass="path" presetSubtype="0" accel="50000" decel="50000" fill="hold" grpId="0" nodeType="withEffect">
                                  <p:stCondLst>
                                    <p:cond delay="0"/>
                                  </p:stCondLst>
                                  <p:childTnLst>
                                    <p:animMotion origin="layout" path="M 0.70339 -0.57315 L 0.00052 0.00718 " pathEditMode="relative" rAng="0" ptsTypes="AA">
                                      <p:cBhvr>
                                        <p:cTn id="12" dur="1000" fill="hold"/>
                                        <p:tgtEl>
                                          <p:spTgt spid="13"/>
                                        </p:tgtEl>
                                        <p:attrNameLst>
                                          <p:attrName>ppt_x</p:attrName>
                                          <p:attrName>ppt_y</p:attrName>
                                        </p:attrNameLst>
                                      </p:cBhvr>
                                      <p:rCtr x="-35143" y="29005"/>
                                    </p:animMotion>
                                  </p:childTnLst>
                                </p:cTn>
                              </p:par>
                              <p:par>
                                <p:cTn id="13" presetID="0" presetClass="path" presetSubtype="0" accel="50000" fill="hold" grpId="1" nodeType="withEffect">
                                  <p:stCondLst>
                                    <p:cond delay="1000"/>
                                  </p:stCondLst>
                                  <p:childTnLst>
                                    <p:animMotion origin="layout" path="M -2.08333E-7 0 L -0.02253 -0.0294 " pathEditMode="relative" rAng="0" ptsTypes="AA">
                                      <p:cBhvr>
                                        <p:cTn id="14" dur="2000" fill="hold"/>
                                        <p:tgtEl>
                                          <p:spTgt spid="11"/>
                                        </p:tgtEl>
                                        <p:attrNameLst>
                                          <p:attrName>ppt_x</p:attrName>
                                          <p:attrName>ppt_y</p:attrName>
                                        </p:attrNameLst>
                                      </p:cBhvr>
                                      <p:rCtr x="-1133" y="-1481"/>
                                    </p:animMotion>
                                  </p:childTnLst>
                                </p:cTn>
                              </p:par>
                              <p:par>
                                <p:cTn id="15" presetID="0" presetClass="path" presetSubtype="0" accel="50000" fill="hold" grpId="1" nodeType="withEffect">
                                  <p:stCondLst>
                                    <p:cond delay="1000"/>
                                  </p:stCondLst>
                                  <p:childTnLst>
                                    <p:animMotion origin="layout" path="M -2.08333E-6 0 L 0.03698 -0.02407 " pathEditMode="relative" rAng="0" ptsTypes="AA">
                                      <p:cBhvr>
                                        <p:cTn id="16" dur="2000" fill="hold"/>
                                        <p:tgtEl>
                                          <p:spTgt spid="12"/>
                                        </p:tgtEl>
                                        <p:attrNameLst>
                                          <p:attrName>ppt_x</p:attrName>
                                          <p:attrName>ppt_y</p:attrName>
                                        </p:attrNameLst>
                                      </p:cBhvr>
                                      <p:rCtr x="1849" y="-1204"/>
                                    </p:animMotion>
                                  </p:childTnLst>
                                </p:cTn>
                              </p:par>
                              <p:par>
                                <p:cTn id="17" presetID="0" presetClass="path" presetSubtype="0" accel="50000" fill="hold" grpId="1" nodeType="withEffect">
                                  <p:stCondLst>
                                    <p:cond delay="1000"/>
                                  </p:stCondLst>
                                  <p:childTnLst>
                                    <p:animMotion origin="layout" path="M 2.08333E-7 0 L -0.02591 0.06991 " pathEditMode="relative" rAng="0" ptsTypes="AA">
                                      <p:cBhvr>
                                        <p:cTn id="18" dur="2000" fill="hold"/>
                                        <p:tgtEl>
                                          <p:spTgt spid="13"/>
                                        </p:tgtEl>
                                        <p:attrNameLst>
                                          <p:attrName>ppt_x</p:attrName>
                                          <p:attrName>ppt_y</p:attrName>
                                        </p:attrNameLst>
                                      </p:cBhvr>
                                      <p:rCtr x="-1302" y="3495"/>
                                    </p:animMotion>
                                  </p:childTnLst>
                                </p:cTn>
                              </p:par>
                              <p:par>
                                <p:cTn id="19" presetID="0" presetClass="path" presetSubtype="0" accel="50000" decel="50000" fill="hold" grpId="2" nodeType="withEffect">
                                  <p:stCondLst>
                                    <p:cond delay="3000"/>
                                  </p:stCondLst>
                                  <p:childTnLst>
                                    <p:animMotion origin="layout" path="M -0.02591 0.0699 L -0.40625 1.13078 " pathEditMode="relative" rAng="0" ptsTypes="AA">
                                      <p:cBhvr>
                                        <p:cTn id="20" dur="1000" fill="hold"/>
                                        <p:tgtEl>
                                          <p:spTgt spid="13"/>
                                        </p:tgtEl>
                                        <p:attrNameLst>
                                          <p:attrName>ppt_x</p:attrName>
                                          <p:attrName>ppt_y</p:attrName>
                                        </p:attrNameLst>
                                      </p:cBhvr>
                                      <p:rCtr x="-19023" y="53032"/>
                                    </p:animMotion>
                                  </p:childTnLst>
                                </p:cTn>
                              </p:par>
                              <p:par>
                                <p:cTn id="21" presetID="0" presetClass="path" presetSubtype="0" accel="50000" decel="50000" fill="hold" grpId="2" nodeType="withEffect">
                                  <p:stCondLst>
                                    <p:cond delay="3000"/>
                                  </p:stCondLst>
                                  <p:childTnLst>
                                    <p:animMotion origin="layout" path="M 0.03698 -0.02407 L 0.42032 -1.04143 " pathEditMode="relative" rAng="0" ptsTypes="AA">
                                      <p:cBhvr>
                                        <p:cTn id="22" dur="1000" fill="hold"/>
                                        <p:tgtEl>
                                          <p:spTgt spid="12"/>
                                        </p:tgtEl>
                                        <p:attrNameLst>
                                          <p:attrName>ppt_x</p:attrName>
                                          <p:attrName>ppt_y</p:attrName>
                                        </p:attrNameLst>
                                      </p:cBhvr>
                                      <p:rCtr x="19167" y="-50856"/>
                                    </p:animMotion>
                                  </p:childTnLst>
                                </p:cTn>
                              </p:par>
                              <p:par>
                                <p:cTn id="23" presetID="0" presetClass="path" presetSubtype="0" accel="50000" decel="50000" fill="hold" grpId="2" nodeType="withEffect">
                                  <p:stCondLst>
                                    <p:cond delay="3000"/>
                                  </p:stCondLst>
                                  <p:childTnLst>
                                    <p:animMotion origin="layout" path="M -0.02253 -0.0294 L -0.41888 -1.04283 " pathEditMode="relative" rAng="0" ptsTypes="AA">
                                      <p:cBhvr>
                                        <p:cTn id="24" dur="1000" fill="hold"/>
                                        <p:tgtEl>
                                          <p:spTgt spid="11"/>
                                        </p:tgtEl>
                                        <p:attrNameLst>
                                          <p:attrName>ppt_x</p:attrName>
                                          <p:attrName>ppt_y</p:attrName>
                                        </p:attrNameLst>
                                      </p:cBhvr>
                                      <p:rCtr x="-19818" y="-50671"/>
                                    </p:animMotion>
                                  </p:childTnLst>
                                </p:cTn>
                              </p:par>
                              <p:par>
                                <p:cTn id="25" presetID="0" presetClass="path" presetSubtype="0" accel="50000" decel="50000" fill="hold" grpId="0" nodeType="withEffect">
                                  <p:stCondLst>
                                    <p:cond delay="0"/>
                                  </p:stCondLst>
                                  <p:childTnLst>
                                    <p:animMotion origin="layout" path="M 0.29766 1.00255 L -0.00586 0.01204 " pathEditMode="relative" ptsTypes="AA">
                                      <p:cBhvr>
                                        <p:cTn id="26" dur="1000" fill="hold"/>
                                        <p:tgtEl>
                                          <p:spTgt spid="15"/>
                                        </p:tgtEl>
                                        <p:attrNameLst>
                                          <p:attrName>ppt_x</p:attrName>
                                          <p:attrName>ppt_y</p:attrName>
                                        </p:attrNameLst>
                                      </p:cBhvr>
                                    </p:animMotion>
                                  </p:childTnLst>
                                </p:cTn>
                              </p:par>
                              <p:par>
                                <p:cTn id="27" presetID="0" presetClass="path" presetSubtype="0" accel="50000" fill="hold" grpId="1" nodeType="withEffect">
                                  <p:stCondLst>
                                    <p:cond delay="1000"/>
                                  </p:stCondLst>
                                  <p:childTnLst>
                                    <p:animMotion origin="layout" path="M -0.00664 0.00417 L -0.02916 -0.02523 " pathEditMode="relative" rAng="0" ptsTypes="AA">
                                      <p:cBhvr>
                                        <p:cTn id="28" dur="2000" fill="hold"/>
                                        <p:tgtEl>
                                          <p:spTgt spid="15"/>
                                        </p:tgtEl>
                                        <p:attrNameLst>
                                          <p:attrName>ppt_x</p:attrName>
                                          <p:attrName>ppt_y</p:attrName>
                                        </p:attrNameLst>
                                      </p:cBhvr>
                                      <p:rCtr x="-1055" y="-1319"/>
                                    </p:animMotion>
                                  </p:childTnLst>
                                </p:cTn>
                              </p:par>
                              <p:par>
                                <p:cTn id="29" presetID="0" presetClass="path" presetSubtype="0" accel="50000" decel="50000" fill="hold" grpId="2" nodeType="withEffect">
                                  <p:stCondLst>
                                    <p:cond delay="3000"/>
                                  </p:stCondLst>
                                  <p:childTnLst>
                                    <p:animMotion origin="layout" path="M -0.02916 -0.02523 L -0.42383 -1.03217 " pathEditMode="relative" rAng="0" ptsTypes="AA">
                                      <p:cBhvr>
                                        <p:cTn id="30" dur="1000" fill="hold"/>
                                        <p:tgtEl>
                                          <p:spTgt spid="15"/>
                                        </p:tgtEl>
                                        <p:attrNameLst>
                                          <p:attrName>ppt_x</p:attrName>
                                          <p:attrName>ppt_y</p:attrName>
                                        </p:attrNameLst>
                                      </p:cBhvr>
                                      <p:rCtr x="-19792" y="-50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2" grpId="0" animBg="1"/>
      <p:bldP spid="12" grpId="1" animBg="1"/>
      <p:bldP spid="12" grpId="2" animBg="1"/>
      <p:bldP spid="11" grpId="0" animBg="1"/>
      <p:bldP spid="11" grpId="1" animBg="1"/>
      <p:bldP spid="11" grpId="2" animBg="1"/>
      <p:bldP spid="15" grpId="0"/>
      <p:bldP spid="15" grpId="1"/>
      <p:bldP spid="15" grpId="2"/>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E368671-F9F3-4701-9235-030A7DF886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327099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EEBB3A62-4B24-4E6F-9620-BAE88F7F4D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26032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1B5ABCE-F031-4EA6-8350-982FF110D7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622166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6D799-77CC-4D6D-BC26-F511A1528C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F7D38D-604F-40AD-8768-6E7D0F12EB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9F062B-B85D-44ED-92C3-5F6ED5BBB797}"/>
              </a:ext>
            </a:extLst>
          </p:cNvPr>
          <p:cNvSpPr>
            <a:spLocks noGrp="1"/>
          </p:cNvSpPr>
          <p:nvPr>
            <p:ph type="dt" sz="half" idx="10"/>
          </p:nvPr>
        </p:nvSpPr>
        <p:spPr/>
        <p:txBody>
          <a:bodyPr/>
          <a:lstStyle/>
          <a:p>
            <a:fld id="{71563D4E-BA2A-4946-84BC-FE2F4DD8E517}" type="datetimeFigureOut">
              <a:rPr lang="en-US" smtClean="0"/>
              <a:t>6/26/2023</a:t>
            </a:fld>
            <a:endParaRPr lang="en-US"/>
          </a:p>
        </p:txBody>
      </p:sp>
      <p:sp>
        <p:nvSpPr>
          <p:cNvPr id="5" name="Footer Placeholder 4">
            <a:extLst>
              <a:ext uri="{FF2B5EF4-FFF2-40B4-BE49-F238E27FC236}">
                <a16:creationId xmlns:a16="http://schemas.microsoft.com/office/drawing/2014/main" id="{4331A21F-D420-4031-8EA7-AA926DD711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3D6495-38E2-469B-871A-4FB72F176C35}"/>
              </a:ext>
            </a:extLst>
          </p:cNvPr>
          <p:cNvSpPr>
            <a:spLocks noGrp="1"/>
          </p:cNvSpPr>
          <p:nvPr>
            <p:ph type="sldNum" sz="quarter" idx="12"/>
          </p:nvPr>
        </p:nvSpPr>
        <p:spPr/>
        <p:txBody>
          <a:bodyPr/>
          <a:lstStyle/>
          <a:p>
            <a:fld id="{ED725011-026A-44BA-8FD4-3387A3E125B5}" type="slidenum">
              <a:rPr lang="en-US" smtClean="0"/>
              <a:t>‹#›</a:t>
            </a:fld>
            <a:endParaRPr lang="en-US"/>
          </a:p>
        </p:txBody>
      </p:sp>
    </p:spTree>
    <p:extLst>
      <p:ext uri="{BB962C8B-B14F-4D97-AF65-F5344CB8AC3E}">
        <p14:creationId xmlns:p14="http://schemas.microsoft.com/office/powerpoint/2010/main" val="28519868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AF7E8-5C8D-41F9-B5E1-60D4B96BC9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C10EA2-DBE2-42F4-A311-AB9E5D76D8F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0BE70-AF9E-44A8-A035-2D3808A0F937}"/>
              </a:ext>
            </a:extLst>
          </p:cNvPr>
          <p:cNvSpPr>
            <a:spLocks noGrp="1"/>
          </p:cNvSpPr>
          <p:nvPr>
            <p:ph type="dt" sz="half" idx="10"/>
          </p:nvPr>
        </p:nvSpPr>
        <p:spPr/>
        <p:txBody>
          <a:bodyPr/>
          <a:lstStyle/>
          <a:p>
            <a:fld id="{71563D4E-BA2A-4946-84BC-FE2F4DD8E517}" type="datetimeFigureOut">
              <a:rPr lang="en-US" smtClean="0"/>
              <a:t>6/26/2023</a:t>
            </a:fld>
            <a:endParaRPr lang="en-US"/>
          </a:p>
        </p:txBody>
      </p:sp>
      <p:sp>
        <p:nvSpPr>
          <p:cNvPr id="5" name="Footer Placeholder 4">
            <a:extLst>
              <a:ext uri="{FF2B5EF4-FFF2-40B4-BE49-F238E27FC236}">
                <a16:creationId xmlns:a16="http://schemas.microsoft.com/office/drawing/2014/main" id="{95B7E2FF-DAF8-4900-AD0F-5E6037A877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89040-9A6D-4803-8101-E66B2FB6B742}"/>
              </a:ext>
            </a:extLst>
          </p:cNvPr>
          <p:cNvSpPr>
            <a:spLocks noGrp="1"/>
          </p:cNvSpPr>
          <p:nvPr>
            <p:ph type="sldNum" sz="quarter" idx="12"/>
          </p:nvPr>
        </p:nvSpPr>
        <p:spPr/>
        <p:txBody>
          <a:bodyPr/>
          <a:lstStyle/>
          <a:p>
            <a:fld id="{ED725011-026A-44BA-8FD4-3387A3E125B5}" type="slidenum">
              <a:rPr lang="en-US" smtClean="0"/>
              <a:t>‹#›</a:t>
            </a:fld>
            <a:endParaRPr lang="en-US"/>
          </a:p>
        </p:txBody>
      </p:sp>
    </p:spTree>
    <p:extLst>
      <p:ext uri="{BB962C8B-B14F-4D97-AF65-F5344CB8AC3E}">
        <p14:creationId xmlns:p14="http://schemas.microsoft.com/office/powerpoint/2010/main" val="19034306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6D928-60C2-4007-BBF0-405E8711F6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C572A4-5DEB-4354-883D-CDF0C7E8A3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8C7199-A688-40DA-992F-8E52907FF68F}"/>
              </a:ext>
            </a:extLst>
          </p:cNvPr>
          <p:cNvSpPr>
            <a:spLocks noGrp="1"/>
          </p:cNvSpPr>
          <p:nvPr>
            <p:ph type="dt" sz="half" idx="10"/>
          </p:nvPr>
        </p:nvSpPr>
        <p:spPr/>
        <p:txBody>
          <a:bodyPr/>
          <a:lstStyle/>
          <a:p>
            <a:fld id="{71563D4E-BA2A-4946-84BC-FE2F4DD8E517}" type="datetimeFigureOut">
              <a:rPr lang="en-US" smtClean="0"/>
              <a:t>6/26/2023</a:t>
            </a:fld>
            <a:endParaRPr lang="en-US"/>
          </a:p>
        </p:txBody>
      </p:sp>
      <p:sp>
        <p:nvSpPr>
          <p:cNvPr id="5" name="Footer Placeholder 4">
            <a:extLst>
              <a:ext uri="{FF2B5EF4-FFF2-40B4-BE49-F238E27FC236}">
                <a16:creationId xmlns:a16="http://schemas.microsoft.com/office/drawing/2014/main" id="{BE281AB6-2D45-427B-9E8A-CD2A8F730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A88CB9-160C-4418-A39A-D6CE1CC081AC}"/>
              </a:ext>
            </a:extLst>
          </p:cNvPr>
          <p:cNvSpPr>
            <a:spLocks noGrp="1"/>
          </p:cNvSpPr>
          <p:nvPr>
            <p:ph type="sldNum" sz="quarter" idx="12"/>
          </p:nvPr>
        </p:nvSpPr>
        <p:spPr/>
        <p:txBody>
          <a:bodyPr/>
          <a:lstStyle/>
          <a:p>
            <a:fld id="{ED725011-026A-44BA-8FD4-3387A3E125B5}" type="slidenum">
              <a:rPr lang="en-US" smtClean="0"/>
              <a:t>‹#›</a:t>
            </a:fld>
            <a:endParaRPr lang="en-US"/>
          </a:p>
        </p:txBody>
      </p:sp>
    </p:spTree>
    <p:extLst>
      <p:ext uri="{BB962C8B-B14F-4D97-AF65-F5344CB8AC3E}">
        <p14:creationId xmlns:p14="http://schemas.microsoft.com/office/powerpoint/2010/main" val="27825910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4F316-DCD8-4F03-AC33-8D00EEADC8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F2F6E8-5CB4-4F0B-9542-3CC9FC3FD99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B98FD4-816D-4185-B53D-C9858D70603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B30AC5-5B7D-47A8-9256-E35E3773666B}"/>
              </a:ext>
            </a:extLst>
          </p:cNvPr>
          <p:cNvSpPr>
            <a:spLocks noGrp="1"/>
          </p:cNvSpPr>
          <p:nvPr>
            <p:ph type="dt" sz="half" idx="10"/>
          </p:nvPr>
        </p:nvSpPr>
        <p:spPr/>
        <p:txBody>
          <a:bodyPr/>
          <a:lstStyle/>
          <a:p>
            <a:fld id="{71563D4E-BA2A-4946-84BC-FE2F4DD8E517}" type="datetimeFigureOut">
              <a:rPr lang="en-US" smtClean="0"/>
              <a:t>6/26/2023</a:t>
            </a:fld>
            <a:endParaRPr lang="en-US"/>
          </a:p>
        </p:txBody>
      </p:sp>
      <p:sp>
        <p:nvSpPr>
          <p:cNvPr id="6" name="Footer Placeholder 5">
            <a:extLst>
              <a:ext uri="{FF2B5EF4-FFF2-40B4-BE49-F238E27FC236}">
                <a16:creationId xmlns:a16="http://schemas.microsoft.com/office/drawing/2014/main" id="{AF72C15C-08A6-4399-ADEA-D876709321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2B1C65-1F27-435A-87B6-A1737009BF77}"/>
              </a:ext>
            </a:extLst>
          </p:cNvPr>
          <p:cNvSpPr>
            <a:spLocks noGrp="1"/>
          </p:cNvSpPr>
          <p:nvPr>
            <p:ph type="sldNum" sz="quarter" idx="12"/>
          </p:nvPr>
        </p:nvSpPr>
        <p:spPr/>
        <p:txBody>
          <a:bodyPr/>
          <a:lstStyle/>
          <a:p>
            <a:fld id="{ED725011-026A-44BA-8FD4-3387A3E125B5}" type="slidenum">
              <a:rPr lang="en-US" smtClean="0"/>
              <a:t>‹#›</a:t>
            </a:fld>
            <a:endParaRPr lang="en-US"/>
          </a:p>
        </p:txBody>
      </p:sp>
    </p:spTree>
    <p:extLst>
      <p:ext uri="{BB962C8B-B14F-4D97-AF65-F5344CB8AC3E}">
        <p14:creationId xmlns:p14="http://schemas.microsoft.com/office/powerpoint/2010/main" val="26656303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0AFC-15DE-48F2-A393-42C962E1BA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E54AC3-354A-426C-ACD0-DD3144D487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523B3D5-0B2F-452F-A802-CB747E5E211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F06A49-308D-4E71-BAC0-D683B2CA50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D8596D3-3AC1-4119-8B77-9875C0CDCE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81A0E4-C271-4C4A-9F67-68C6EB67B226}"/>
              </a:ext>
            </a:extLst>
          </p:cNvPr>
          <p:cNvSpPr>
            <a:spLocks noGrp="1"/>
          </p:cNvSpPr>
          <p:nvPr>
            <p:ph type="dt" sz="half" idx="10"/>
          </p:nvPr>
        </p:nvSpPr>
        <p:spPr/>
        <p:txBody>
          <a:bodyPr/>
          <a:lstStyle/>
          <a:p>
            <a:fld id="{71563D4E-BA2A-4946-84BC-FE2F4DD8E517}" type="datetimeFigureOut">
              <a:rPr lang="en-US" smtClean="0"/>
              <a:t>6/26/2023</a:t>
            </a:fld>
            <a:endParaRPr lang="en-US"/>
          </a:p>
        </p:txBody>
      </p:sp>
      <p:sp>
        <p:nvSpPr>
          <p:cNvPr id="8" name="Footer Placeholder 7">
            <a:extLst>
              <a:ext uri="{FF2B5EF4-FFF2-40B4-BE49-F238E27FC236}">
                <a16:creationId xmlns:a16="http://schemas.microsoft.com/office/drawing/2014/main" id="{0C947122-DFD2-44AC-9DB9-1C02763DF1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0813EE-E503-4CEE-9F22-31A8721866CB}"/>
              </a:ext>
            </a:extLst>
          </p:cNvPr>
          <p:cNvSpPr>
            <a:spLocks noGrp="1"/>
          </p:cNvSpPr>
          <p:nvPr>
            <p:ph type="sldNum" sz="quarter" idx="12"/>
          </p:nvPr>
        </p:nvSpPr>
        <p:spPr/>
        <p:txBody>
          <a:bodyPr/>
          <a:lstStyle/>
          <a:p>
            <a:fld id="{ED725011-026A-44BA-8FD4-3387A3E125B5}" type="slidenum">
              <a:rPr lang="en-US" smtClean="0"/>
              <a:t>‹#›</a:t>
            </a:fld>
            <a:endParaRPr lang="en-US"/>
          </a:p>
        </p:txBody>
      </p:sp>
    </p:spTree>
    <p:extLst>
      <p:ext uri="{BB962C8B-B14F-4D97-AF65-F5344CB8AC3E}">
        <p14:creationId xmlns:p14="http://schemas.microsoft.com/office/powerpoint/2010/main" val="13898238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6E822-FDFD-41E3-8C32-AC45FAC61D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2536AF-25A2-405C-BAE0-DEBE81606F89}"/>
              </a:ext>
            </a:extLst>
          </p:cNvPr>
          <p:cNvSpPr>
            <a:spLocks noGrp="1"/>
          </p:cNvSpPr>
          <p:nvPr>
            <p:ph type="dt" sz="half" idx="10"/>
          </p:nvPr>
        </p:nvSpPr>
        <p:spPr/>
        <p:txBody>
          <a:bodyPr/>
          <a:lstStyle/>
          <a:p>
            <a:fld id="{71563D4E-BA2A-4946-84BC-FE2F4DD8E517}" type="datetimeFigureOut">
              <a:rPr lang="en-US" smtClean="0"/>
              <a:t>6/26/2023</a:t>
            </a:fld>
            <a:endParaRPr lang="en-US"/>
          </a:p>
        </p:txBody>
      </p:sp>
      <p:sp>
        <p:nvSpPr>
          <p:cNvPr id="4" name="Footer Placeholder 3">
            <a:extLst>
              <a:ext uri="{FF2B5EF4-FFF2-40B4-BE49-F238E27FC236}">
                <a16:creationId xmlns:a16="http://schemas.microsoft.com/office/drawing/2014/main" id="{DCA6E52B-F48D-4412-AC99-B21FC5FC02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1CE3C0-1353-42DC-92C0-8B87C2E72F09}"/>
              </a:ext>
            </a:extLst>
          </p:cNvPr>
          <p:cNvSpPr>
            <a:spLocks noGrp="1"/>
          </p:cNvSpPr>
          <p:nvPr>
            <p:ph type="sldNum" sz="quarter" idx="12"/>
          </p:nvPr>
        </p:nvSpPr>
        <p:spPr/>
        <p:txBody>
          <a:bodyPr/>
          <a:lstStyle/>
          <a:p>
            <a:fld id="{ED725011-026A-44BA-8FD4-3387A3E125B5}" type="slidenum">
              <a:rPr lang="en-US" smtClean="0"/>
              <a:t>‹#›</a:t>
            </a:fld>
            <a:endParaRPr lang="en-US"/>
          </a:p>
        </p:txBody>
      </p:sp>
    </p:spTree>
    <p:extLst>
      <p:ext uri="{BB962C8B-B14F-4D97-AF65-F5344CB8AC3E}">
        <p14:creationId xmlns:p14="http://schemas.microsoft.com/office/powerpoint/2010/main" val="35043952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16FFBC-71B9-4F1D-9846-CA84AC28FA3C}"/>
              </a:ext>
            </a:extLst>
          </p:cNvPr>
          <p:cNvSpPr>
            <a:spLocks noGrp="1"/>
          </p:cNvSpPr>
          <p:nvPr>
            <p:ph type="dt" sz="half" idx="10"/>
          </p:nvPr>
        </p:nvSpPr>
        <p:spPr/>
        <p:txBody>
          <a:bodyPr/>
          <a:lstStyle/>
          <a:p>
            <a:fld id="{71563D4E-BA2A-4946-84BC-FE2F4DD8E517}" type="datetimeFigureOut">
              <a:rPr lang="en-US" smtClean="0"/>
              <a:t>6/26/2023</a:t>
            </a:fld>
            <a:endParaRPr lang="en-US"/>
          </a:p>
        </p:txBody>
      </p:sp>
      <p:sp>
        <p:nvSpPr>
          <p:cNvPr id="3" name="Footer Placeholder 2">
            <a:extLst>
              <a:ext uri="{FF2B5EF4-FFF2-40B4-BE49-F238E27FC236}">
                <a16:creationId xmlns:a16="http://schemas.microsoft.com/office/drawing/2014/main" id="{6ACFC541-0F34-4B12-BA77-D0C0016303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ACA7E3-8E10-46C9-8587-ABC7CD8AFF38}"/>
              </a:ext>
            </a:extLst>
          </p:cNvPr>
          <p:cNvSpPr>
            <a:spLocks noGrp="1"/>
          </p:cNvSpPr>
          <p:nvPr>
            <p:ph type="sldNum" sz="quarter" idx="12"/>
          </p:nvPr>
        </p:nvSpPr>
        <p:spPr/>
        <p:txBody>
          <a:bodyPr/>
          <a:lstStyle/>
          <a:p>
            <a:fld id="{ED725011-026A-44BA-8FD4-3387A3E125B5}" type="slidenum">
              <a:rPr lang="en-US" smtClean="0"/>
              <a:t>‹#›</a:t>
            </a:fld>
            <a:endParaRPr lang="en-US"/>
          </a:p>
        </p:txBody>
      </p:sp>
    </p:spTree>
    <p:extLst>
      <p:ext uri="{BB962C8B-B14F-4D97-AF65-F5344CB8AC3E}">
        <p14:creationId xmlns:p14="http://schemas.microsoft.com/office/powerpoint/2010/main" val="17509382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48E6-1996-4E97-A993-1664046383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640124-3D4E-48BE-8928-DD2009426F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FB1BCF-63D0-49C3-9767-06B6877DB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C1EDC1-A2D3-4CC9-B8F5-A38B9D0CBD38}"/>
              </a:ext>
            </a:extLst>
          </p:cNvPr>
          <p:cNvSpPr>
            <a:spLocks noGrp="1"/>
          </p:cNvSpPr>
          <p:nvPr>
            <p:ph type="dt" sz="half" idx="10"/>
          </p:nvPr>
        </p:nvSpPr>
        <p:spPr/>
        <p:txBody>
          <a:bodyPr/>
          <a:lstStyle/>
          <a:p>
            <a:fld id="{71563D4E-BA2A-4946-84BC-FE2F4DD8E517}" type="datetimeFigureOut">
              <a:rPr lang="en-US" smtClean="0"/>
              <a:t>6/26/2023</a:t>
            </a:fld>
            <a:endParaRPr lang="en-US"/>
          </a:p>
        </p:txBody>
      </p:sp>
      <p:sp>
        <p:nvSpPr>
          <p:cNvPr id="6" name="Footer Placeholder 5">
            <a:extLst>
              <a:ext uri="{FF2B5EF4-FFF2-40B4-BE49-F238E27FC236}">
                <a16:creationId xmlns:a16="http://schemas.microsoft.com/office/drawing/2014/main" id="{BC353AD8-83CB-4A4A-8654-1084908812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C84EE7-D519-4515-9BC3-E613B3C4B0F9}"/>
              </a:ext>
            </a:extLst>
          </p:cNvPr>
          <p:cNvSpPr>
            <a:spLocks noGrp="1"/>
          </p:cNvSpPr>
          <p:nvPr>
            <p:ph type="sldNum" sz="quarter" idx="12"/>
          </p:nvPr>
        </p:nvSpPr>
        <p:spPr/>
        <p:txBody>
          <a:bodyPr/>
          <a:lstStyle/>
          <a:p>
            <a:fld id="{ED725011-026A-44BA-8FD4-3387A3E125B5}" type="slidenum">
              <a:rPr lang="en-US" smtClean="0"/>
              <a:t>‹#›</a:t>
            </a:fld>
            <a:endParaRPr lang="en-US"/>
          </a:p>
        </p:txBody>
      </p:sp>
    </p:spTree>
    <p:extLst>
      <p:ext uri="{BB962C8B-B14F-4D97-AF65-F5344CB8AC3E}">
        <p14:creationId xmlns:p14="http://schemas.microsoft.com/office/powerpoint/2010/main" val="2833910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4EBF33-40A7-4508-9DEB-0F6162FF48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318163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28525-DD00-48FB-992E-B52A9BC6DE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E129BB-A1CF-4102-9106-3F8EA5F560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E83BB8-A1A3-4877-BEC9-52C21462E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DBD498-CFAF-49F3-8245-726B6B65385C}"/>
              </a:ext>
            </a:extLst>
          </p:cNvPr>
          <p:cNvSpPr>
            <a:spLocks noGrp="1"/>
          </p:cNvSpPr>
          <p:nvPr>
            <p:ph type="dt" sz="half" idx="10"/>
          </p:nvPr>
        </p:nvSpPr>
        <p:spPr/>
        <p:txBody>
          <a:bodyPr/>
          <a:lstStyle/>
          <a:p>
            <a:fld id="{71563D4E-BA2A-4946-84BC-FE2F4DD8E517}" type="datetimeFigureOut">
              <a:rPr lang="en-US" smtClean="0"/>
              <a:t>6/26/2023</a:t>
            </a:fld>
            <a:endParaRPr lang="en-US"/>
          </a:p>
        </p:txBody>
      </p:sp>
      <p:sp>
        <p:nvSpPr>
          <p:cNvPr id="6" name="Footer Placeholder 5">
            <a:extLst>
              <a:ext uri="{FF2B5EF4-FFF2-40B4-BE49-F238E27FC236}">
                <a16:creationId xmlns:a16="http://schemas.microsoft.com/office/drawing/2014/main" id="{CF0B8BF4-107B-422A-9E82-BE027735D6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036A86-CE20-4924-BB4B-1CEFBD43F4BF}"/>
              </a:ext>
            </a:extLst>
          </p:cNvPr>
          <p:cNvSpPr>
            <a:spLocks noGrp="1"/>
          </p:cNvSpPr>
          <p:nvPr>
            <p:ph type="sldNum" sz="quarter" idx="12"/>
          </p:nvPr>
        </p:nvSpPr>
        <p:spPr/>
        <p:txBody>
          <a:bodyPr/>
          <a:lstStyle/>
          <a:p>
            <a:fld id="{ED725011-026A-44BA-8FD4-3387A3E125B5}" type="slidenum">
              <a:rPr lang="en-US" smtClean="0"/>
              <a:t>‹#›</a:t>
            </a:fld>
            <a:endParaRPr lang="en-US"/>
          </a:p>
        </p:txBody>
      </p:sp>
    </p:spTree>
    <p:extLst>
      <p:ext uri="{BB962C8B-B14F-4D97-AF65-F5344CB8AC3E}">
        <p14:creationId xmlns:p14="http://schemas.microsoft.com/office/powerpoint/2010/main" val="28138449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5764-7363-4000-BE14-15321DE118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D88FA1-47AB-4CD9-BAFD-3947DD3FFBF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99557-0F16-45B1-A92F-97A59D0D8392}"/>
              </a:ext>
            </a:extLst>
          </p:cNvPr>
          <p:cNvSpPr>
            <a:spLocks noGrp="1"/>
          </p:cNvSpPr>
          <p:nvPr>
            <p:ph type="dt" sz="half" idx="10"/>
          </p:nvPr>
        </p:nvSpPr>
        <p:spPr/>
        <p:txBody>
          <a:bodyPr/>
          <a:lstStyle/>
          <a:p>
            <a:fld id="{71563D4E-BA2A-4946-84BC-FE2F4DD8E517}" type="datetimeFigureOut">
              <a:rPr lang="en-US" smtClean="0"/>
              <a:t>6/26/2023</a:t>
            </a:fld>
            <a:endParaRPr lang="en-US"/>
          </a:p>
        </p:txBody>
      </p:sp>
      <p:sp>
        <p:nvSpPr>
          <p:cNvPr id="5" name="Footer Placeholder 4">
            <a:extLst>
              <a:ext uri="{FF2B5EF4-FFF2-40B4-BE49-F238E27FC236}">
                <a16:creationId xmlns:a16="http://schemas.microsoft.com/office/drawing/2014/main" id="{8C7CC5E0-3880-43BE-B2A9-74E8CEEDB3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EAABAB-C2A6-4C2D-BBEA-4D8F74438814}"/>
              </a:ext>
            </a:extLst>
          </p:cNvPr>
          <p:cNvSpPr>
            <a:spLocks noGrp="1"/>
          </p:cNvSpPr>
          <p:nvPr>
            <p:ph type="sldNum" sz="quarter" idx="12"/>
          </p:nvPr>
        </p:nvSpPr>
        <p:spPr/>
        <p:txBody>
          <a:bodyPr/>
          <a:lstStyle/>
          <a:p>
            <a:fld id="{ED725011-026A-44BA-8FD4-3387A3E125B5}" type="slidenum">
              <a:rPr lang="en-US" smtClean="0"/>
              <a:t>‹#›</a:t>
            </a:fld>
            <a:endParaRPr lang="en-US"/>
          </a:p>
        </p:txBody>
      </p:sp>
    </p:spTree>
    <p:extLst>
      <p:ext uri="{BB962C8B-B14F-4D97-AF65-F5344CB8AC3E}">
        <p14:creationId xmlns:p14="http://schemas.microsoft.com/office/powerpoint/2010/main" val="35343756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2335CD-39A0-445F-B964-9A54E7492B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6B2CEC-C976-464D-B584-6A4607376A9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9BF37A-AA1D-4A75-9DB9-8200DAED640A}"/>
              </a:ext>
            </a:extLst>
          </p:cNvPr>
          <p:cNvSpPr>
            <a:spLocks noGrp="1"/>
          </p:cNvSpPr>
          <p:nvPr>
            <p:ph type="dt" sz="half" idx="10"/>
          </p:nvPr>
        </p:nvSpPr>
        <p:spPr/>
        <p:txBody>
          <a:bodyPr/>
          <a:lstStyle/>
          <a:p>
            <a:fld id="{71563D4E-BA2A-4946-84BC-FE2F4DD8E517}" type="datetimeFigureOut">
              <a:rPr lang="en-US" smtClean="0"/>
              <a:t>6/26/2023</a:t>
            </a:fld>
            <a:endParaRPr lang="en-US"/>
          </a:p>
        </p:txBody>
      </p:sp>
      <p:sp>
        <p:nvSpPr>
          <p:cNvPr id="5" name="Footer Placeholder 4">
            <a:extLst>
              <a:ext uri="{FF2B5EF4-FFF2-40B4-BE49-F238E27FC236}">
                <a16:creationId xmlns:a16="http://schemas.microsoft.com/office/drawing/2014/main" id="{D8E239C3-2B4B-45A9-A2C5-8FEFDE3C49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77A812-2AFF-404B-951A-42778A3892BC}"/>
              </a:ext>
            </a:extLst>
          </p:cNvPr>
          <p:cNvSpPr>
            <a:spLocks noGrp="1"/>
          </p:cNvSpPr>
          <p:nvPr>
            <p:ph type="sldNum" sz="quarter" idx="12"/>
          </p:nvPr>
        </p:nvSpPr>
        <p:spPr/>
        <p:txBody>
          <a:bodyPr/>
          <a:lstStyle/>
          <a:p>
            <a:fld id="{ED725011-026A-44BA-8FD4-3387A3E125B5}" type="slidenum">
              <a:rPr lang="en-US" smtClean="0"/>
              <a:t>‹#›</a:t>
            </a:fld>
            <a:endParaRPr lang="en-US"/>
          </a:p>
        </p:txBody>
      </p:sp>
    </p:spTree>
    <p:extLst>
      <p:ext uri="{BB962C8B-B14F-4D97-AF65-F5344CB8AC3E}">
        <p14:creationId xmlns:p14="http://schemas.microsoft.com/office/powerpoint/2010/main" val="8159831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7B64FA-D4FD-47D7-8C4E-85CFF6C67D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22165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CDE1A06-0283-4661-A604-469D908299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2901809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986B7C4-5240-4F26-9BF3-F482D92E81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984037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CE1DD2-886B-40A2-AF67-8DFEA23FF6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47512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1EC644E-E2D0-4CE6-AD2A-C14DEBF9E1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135991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487F9E5-1CE6-4DC8-8214-AE545A9A52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70053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7BF3F0C-E4D2-485F-BAC0-3C126C7F603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9537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510F42-F26A-480C-85B8-02E15A7BDE9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837934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DF6E02-3B34-4B6B-91D8-6F1FA4AD3A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406323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8300F9-9ACD-4325-BBA7-9007FC3E00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53745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11540B-28E8-40D7-9ACC-7EE477A5EE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357820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33E8A9-F36F-4816-B525-1890FCDAF9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0024659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54F2B076-5DB5-4B3A-B105-28481001FD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319375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5BF87870-7302-458A-8C69-8B72B109E9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0902270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654DD48E-D5CB-4A7B-A1D5-0DD5C9AC79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709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r>
              <a:rPr lang="en-US"/>
              <a:t>Click icon to add table</a:t>
            </a:r>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1DD67926-4559-47F6-8C06-2804C0AF0F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6477497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r>
              <a:rPr lang="en-US"/>
              <a:t>Click icon to add clip art</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C6D7FF7-4486-4C35-9A9D-2A3F02E576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7170092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r>
              <a:rPr lang="en-US"/>
              <a:t>Click icon to add clip art</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031572E5-E0E1-4341-AD36-5009066E33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39189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76200"/>
            <a:ext cx="276860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76200"/>
            <a:ext cx="810260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CAAD772-6E14-462A-9AA3-CEA58F4257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90197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7129927A-DCD6-4375-880A-790C4C4D8C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2378889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r>
              <a:rPr lang="en-US"/>
              <a:t>Click icon to add chart</a:t>
            </a:r>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77A53648-9A8E-4E3F-B55D-562C1A5463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78961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F8AEDB2F-6DD7-440B-908C-27F3ECE567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537218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EEBB3A62-4B24-4E6F-9620-BAE88F7F4D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5172348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sz="half" idx="1"/>
          </p:nvPr>
        </p:nvSpPr>
        <p:spPr>
          <a:xfrm>
            <a:off x="914400" y="1981200"/>
            <a:ext cx="5080000" cy="4114800"/>
          </a:xfrm>
        </p:spPr>
        <p:txBody>
          <a:bodyPr/>
          <a:lstStyle/>
          <a:p>
            <a:r>
              <a:rPr lang="en-US"/>
              <a:t>Click icon to add chart</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1B5ABCE-F031-4EA6-8350-982FF110D7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4690566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6/26/2023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3353252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37504965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6/26/2023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6357992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98629356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6/26/2023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410993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7B64FA-D4FD-47D7-8C4E-85CFF6C67DB3}" type="slidenum">
              <a:rPr lang="en-US"/>
              <a:pPr/>
              <a:t>‹#›</a:t>
            </a:fld>
            <a:endParaRPr lang="en-US"/>
          </a:p>
        </p:txBody>
      </p:sp>
    </p:spTree>
    <p:extLst>
      <p:ext uri="{BB962C8B-B14F-4D97-AF65-F5344CB8AC3E}">
        <p14:creationId xmlns:p14="http://schemas.microsoft.com/office/powerpoint/2010/main" val="421124880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2987258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46566207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6/26/2023</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81145063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6/26/2023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41705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96758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40939407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96C20D-4C46-4908-8BA9-2C43D76FC29D}" type="slidenum">
              <a:rPr lang="en-US"/>
              <a:pPr>
                <a:defRPr/>
              </a:pPr>
              <a:t>‹#›</a:t>
            </a:fld>
            <a:endParaRPr lang="en-US"/>
          </a:p>
        </p:txBody>
      </p:sp>
    </p:spTree>
    <p:extLst>
      <p:ext uri="{BB962C8B-B14F-4D97-AF65-F5344CB8AC3E}">
        <p14:creationId xmlns:p14="http://schemas.microsoft.com/office/powerpoint/2010/main" val="27676611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571A0F-F5B4-46F3-BC15-EF5409DF82A1}" type="slidenum">
              <a:rPr lang="en-US"/>
              <a:pPr>
                <a:defRPr/>
              </a:pPr>
              <a:t>‹#›</a:t>
            </a:fld>
            <a:endParaRPr lang="en-US"/>
          </a:p>
        </p:txBody>
      </p:sp>
    </p:spTree>
    <p:extLst>
      <p:ext uri="{BB962C8B-B14F-4D97-AF65-F5344CB8AC3E}">
        <p14:creationId xmlns:p14="http://schemas.microsoft.com/office/powerpoint/2010/main" val="115035258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006578-9C29-4363-A63B-2D9BFE2EB64F}" type="slidenum">
              <a:rPr lang="en-US"/>
              <a:pPr>
                <a:defRPr/>
              </a:pPr>
              <a:t>‹#›</a:t>
            </a:fld>
            <a:endParaRPr lang="en-US"/>
          </a:p>
        </p:txBody>
      </p:sp>
    </p:spTree>
    <p:extLst>
      <p:ext uri="{BB962C8B-B14F-4D97-AF65-F5344CB8AC3E}">
        <p14:creationId xmlns:p14="http://schemas.microsoft.com/office/powerpoint/2010/main" val="109232034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8CFF3C-BE4A-40BF-A70F-A4DC17D238C9}" type="slidenum">
              <a:rPr lang="en-US"/>
              <a:pPr>
                <a:defRPr/>
              </a:pPr>
              <a:t>‹#›</a:t>
            </a:fld>
            <a:endParaRPr lang="en-US"/>
          </a:p>
        </p:txBody>
      </p:sp>
    </p:spTree>
    <p:extLst>
      <p:ext uri="{BB962C8B-B14F-4D97-AF65-F5344CB8AC3E}">
        <p14:creationId xmlns:p14="http://schemas.microsoft.com/office/powerpoint/2010/main" val="4026694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DE1A06-0283-4661-A604-469D908299E2}" type="slidenum">
              <a:rPr lang="en-US"/>
              <a:pPr/>
              <a:t>‹#›</a:t>
            </a:fld>
            <a:endParaRPr lang="en-US"/>
          </a:p>
        </p:txBody>
      </p:sp>
    </p:spTree>
    <p:extLst>
      <p:ext uri="{BB962C8B-B14F-4D97-AF65-F5344CB8AC3E}">
        <p14:creationId xmlns:p14="http://schemas.microsoft.com/office/powerpoint/2010/main" val="327443923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037154A-968D-4AE6-9B66-B7D841A947BD}" type="slidenum">
              <a:rPr lang="en-US"/>
              <a:pPr>
                <a:defRPr/>
              </a:pPr>
              <a:t>‹#›</a:t>
            </a:fld>
            <a:endParaRPr lang="en-US"/>
          </a:p>
        </p:txBody>
      </p:sp>
    </p:spTree>
    <p:extLst>
      <p:ext uri="{BB962C8B-B14F-4D97-AF65-F5344CB8AC3E}">
        <p14:creationId xmlns:p14="http://schemas.microsoft.com/office/powerpoint/2010/main" val="384204595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CFCB5E-E11C-45D3-ADF6-F785902E8414}" type="slidenum">
              <a:rPr lang="en-US"/>
              <a:pPr>
                <a:defRPr/>
              </a:pPr>
              <a:t>‹#›</a:t>
            </a:fld>
            <a:endParaRPr lang="en-US"/>
          </a:p>
        </p:txBody>
      </p:sp>
    </p:spTree>
    <p:extLst>
      <p:ext uri="{BB962C8B-B14F-4D97-AF65-F5344CB8AC3E}">
        <p14:creationId xmlns:p14="http://schemas.microsoft.com/office/powerpoint/2010/main" val="326122216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9EB36E9-2134-4F58-949E-75CC8DC415BA}" type="slidenum">
              <a:rPr lang="en-US"/>
              <a:pPr>
                <a:defRPr/>
              </a:pPr>
              <a:t>‹#›</a:t>
            </a:fld>
            <a:endParaRPr lang="en-US"/>
          </a:p>
        </p:txBody>
      </p:sp>
    </p:spTree>
    <p:extLst>
      <p:ext uri="{BB962C8B-B14F-4D97-AF65-F5344CB8AC3E}">
        <p14:creationId xmlns:p14="http://schemas.microsoft.com/office/powerpoint/2010/main" val="367527612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7E8DB5-C5DB-4F1D-8FC3-CDA32E190744}" type="slidenum">
              <a:rPr lang="en-US"/>
              <a:pPr>
                <a:defRPr/>
              </a:pPr>
              <a:t>‹#›</a:t>
            </a:fld>
            <a:endParaRPr lang="en-US"/>
          </a:p>
        </p:txBody>
      </p:sp>
    </p:spTree>
    <p:extLst>
      <p:ext uri="{BB962C8B-B14F-4D97-AF65-F5344CB8AC3E}">
        <p14:creationId xmlns:p14="http://schemas.microsoft.com/office/powerpoint/2010/main" val="139414716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394497-9216-42AA-BA9E-FD5EA26A0C4F}" type="slidenum">
              <a:rPr lang="en-US"/>
              <a:pPr>
                <a:defRPr/>
              </a:pPr>
              <a:t>‹#›</a:t>
            </a:fld>
            <a:endParaRPr lang="en-US"/>
          </a:p>
        </p:txBody>
      </p:sp>
    </p:spTree>
    <p:extLst>
      <p:ext uri="{BB962C8B-B14F-4D97-AF65-F5344CB8AC3E}">
        <p14:creationId xmlns:p14="http://schemas.microsoft.com/office/powerpoint/2010/main" val="38232428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5FE8A-DAE7-4C05-B1C0-2F5D8FE3DA25}" type="slidenum">
              <a:rPr lang="en-US"/>
              <a:pPr>
                <a:defRPr/>
              </a:pPr>
              <a:t>‹#›</a:t>
            </a:fld>
            <a:endParaRPr lang="en-US"/>
          </a:p>
        </p:txBody>
      </p:sp>
    </p:spTree>
    <p:extLst>
      <p:ext uri="{BB962C8B-B14F-4D97-AF65-F5344CB8AC3E}">
        <p14:creationId xmlns:p14="http://schemas.microsoft.com/office/powerpoint/2010/main" val="177978093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E45682-7E2F-46D8-B4DE-52EED772644A}" type="slidenum">
              <a:rPr lang="en-US"/>
              <a:pPr>
                <a:defRPr/>
              </a:pPr>
              <a:t>‹#›</a:t>
            </a:fld>
            <a:endParaRPr lang="en-US"/>
          </a:p>
        </p:txBody>
      </p:sp>
    </p:spTree>
    <p:extLst>
      <p:ext uri="{BB962C8B-B14F-4D97-AF65-F5344CB8AC3E}">
        <p14:creationId xmlns:p14="http://schemas.microsoft.com/office/powerpoint/2010/main" val="94603147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2286000"/>
            <a:ext cx="11480800" cy="2895600"/>
          </a:xfrm>
          <a:effectLst>
            <a:outerShdw dist="56796" dir="1593903" algn="ctr" rotWithShape="0">
              <a:schemeClr val="accent1"/>
            </a:outerShdw>
          </a:effectLst>
        </p:spPr>
        <p:txBody>
          <a:bodyPr/>
          <a:lstStyle>
            <a:lvl1pPr>
              <a:defRPr sz="6600"/>
            </a:lvl1pPr>
          </a:lstStyle>
          <a:p>
            <a:r>
              <a:rPr lang="en-US"/>
              <a:t>Click to edit Master title style</a:t>
            </a:r>
          </a:p>
        </p:txBody>
      </p:sp>
      <p:sp>
        <p:nvSpPr>
          <p:cNvPr id="3075" name="Rectangle 3"/>
          <p:cNvSpPr>
            <a:spLocks noGrp="1" noChangeArrowheads="1"/>
          </p:cNvSpPr>
          <p:nvPr>
            <p:ph type="subTitle" idx="1"/>
          </p:nvPr>
        </p:nvSpPr>
        <p:spPr>
          <a:xfrm>
            <a:off x="304800" y="0"/>
            <a:ext cx="11582400" cy="1219200"/>
          </a:xfrm>
          <a:effectLst>
            <a:outerShdw dist="35921" dir="2700000" algn="ctr" rotWithShape="0">
              <a:schemeClr val="bg1"/>
            </a:outerShdw>
          </a:effectLst>
        </p:spPr>
        <p:txBody>
          <a:bodyPr anchor="ctr"/>
          <a:lstStyle>
            <a:lvl1pPr marL="0" indent="0" algn="ctr">
              <a:buFontTx/>
              <a:buNone/>
              <a:defRPr sz="4000" b="0">
                <a:solidFill>
                  <a:schemeClr val="tx2"/>
                </a:solidFill>
              </a:defRPr>
            </a:lvl1pPr>
          </a:lstStyle>
          <a:p>
            <a:r>
              <a:rPr lang="en-US"/>
              <a:t>Click to edit Master subtitle style</a:t>
            </a:r>
          </a:p>
        </p:txBody>
      </p:sp>
    </p:spTree>
    <p:extLst>
      <p:ext uri="{BB962C8B-B14F-4D97-AF65-F5344CB8AC3E}">
        <p14:creationId xmlns:p14="http://schemas.microsoft.com/office/powerpoint/2010/main" val="296391921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335708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05680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86B7C4-5240-4F26-9BF3-F482D92E8134}" type="slidenum">
              <a:rPr lang="en-US"/>
              <a:pPr/>
              <a:t>‹#›</a:t>
            </a:fld>
            <a:endParaRPr lang="en-US"/>
          </a:p>
        </p:txBody>
      </p:sp>
    </p:spTree>
    <p:extLst>
      <p:ext uri="{BB962C8B-B14F-4D97-AF65-F5344CB8AC3E}">
        <p14:creationId xmlns:p14="http://schemas.microsoft.com/office/powerpoint/2010/main" val="366581380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524000"/>
            <a:ext cx="5689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689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113773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246140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045736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99863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3979245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0735330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543382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228600"/>
            <a:ext cx="28956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84836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600820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379200" cy="914400"/>
          </a:xfrm>
        </p:spPr>
        <p:txBody>
          <a:bodyPr/>
          <a:lstStyle/>
          <a:p>
            <a:r>
              <a:rPr lang="en-US"/>
              <a:t>Click to edit Master title style</a:t>
            </a:r>
          </a:p>
        </p:txBody>
      </p:sp>
      <p:sp>
        <p:nvSpPr>
          <p:cNvPr id="3" name="Table Placeholder 2"/>
          <p:cNvSpPr>
            <a:spLocks noGrp="1"/>
          </p:cNvSpPr>
          <p:nvPr>
            <p:ph type="tbl" idx="1"/>
          </p:nvPr>
        </p:nvSpPr>
        <p:spPr>
          <a:xfrm>
            <a:off x="304800" y="1524000"/>
            <a:ext cx="11582400" cy="4495800"/>
          </a:xfrm>
        </p:spPr>
        <p:txBody>
          <a:bodyPr/>
          <a:lstStyle/>
          <a:p>
            <a:pPr lvl="0"/>
            <a:endParaRPr lang="en-US" noProof="0"/>
          </a:p>
        </p:txBody>
      </p:sp>
    </p:spTree>
    <p:extLst>
      <p:ext uri="{BB962C8B-B14F-4D97-AF65-F5344CB8AC3E}">
        <p14:creationId xmlns:p14="http://schemas.microsoft.com/office/powerpoint/2010/main" val="276630007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228600"/>
            <a:ext cx="115824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8466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BCE1DD2-886B-40A2-AF67-8DFEA23FF696}" type="slidenum">
              <a:rPr lang="en-US"/>
              <a:pPr/>
              <a:t>‹#›</a:t>
            </a:fld>
            <a:endParaRPr lang="en-US"/>
          </a:p>
        </p:txBody>
      </p:sp>
    </p:spTree>
    <p:extLst>
      <p:ext uri="{BB962C8B-B14F-4D97-AF65-F5344CB8AC3E}">
        <p14:creationId xmlns:p14="http://schemas.microsoft.com/office/powerpoint/2010/main" val="351238818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379200" cy="914400"/>
          </a:xfrm>
        </p:spPr>
        <p:txBody>
          <a:bodyPr/>
          <a:lstStyle/>
          <a:p>
            <a:r>
              <a:rPr lang="en-US"/>
              <a:t>Click to edit Master title style</a:t>
            </a:r>
          </a:p>
        </p:txBody>
      </p:sp>
      <p:sp>
        <p:nvSpPr>
          <p:cNvPr id="3" name="Text Placeholder 2"/>
          <p:cNvSpPr>
            <a:spLocks noGrp="1"/>
          </p:cNvSpPr>
          <p:nvPr>
            <p:ph type="body" sz="half" idx="1"/>
          </p:nvPr>
        </p:nvSpPr>
        <p:spPr>
          <a:xfrm>
            <a:off x="304800" y="1524000"/>
            <a:ext cx="1158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4800" y="3848100"/>
            <a:ext cx="1158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248733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379200" cy="914400"/>
          </a:xfrm>
        </p:spPr>
        <p:txBody>
          <a:bodyPr/>
          <a:lstStyle/>
          <a:p>
            <a:r>
              <a:rPr lang="en-US"/>
              <a:t>Click to edit Master title style</a:t>
            </a:r>
          </a:p>
        </p:txBody>
      </p:sp>
      <p:sp>
        <p:nvSpPr>
          <p:cNvPr id="3" name="Content Placeholder 2"/>
          <p:cNvSpPr>
            <a:spLocks noGrp="1"/>
          </p:cNvSpPr>
          <p:nvPr>
            <p:ph sz="quarter" idx="1"/>
          </p:nvPr>
        </p:nvSpPr>
        <p:spPr>
          <a:xfrm>
            <a:off x="304800" y="1524000"/>
            <a:ext cx="5689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524000"/>
            <a:ext cx="5689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04800" y="3848100"/>
            <a:ext cx="1158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925745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379200" cy="914400"/>
          </a:xfrm>
        </p:spPr>
        <p:txBody>
          <a:bodyPr/>
          <a:lstStyle/>
          <a:p>
            <a:r>
              <a:rPr lang="en-US"/>
              <a:t>Click to edit Master title style</a:t>
            </a:r>
          </a:p>
        </p:txBody>
      </p:sp>
      <p:sp>
        <p:nvSpPr>
          <p:cNvPr id="3" name="Text Placeholder 2"/>
          <p:cNvSpPr>
            <a:spLocks noGrp="1"/>
          </p:cNvSpPr>
          <p:nvPr>
            <p:ph type="body" sz="half" idx="1"/>
          </p:nvPr>
        </p:nvSpPr>
        <p:spPr>
          <a:xfrm>
            <a:off x="304800" y="1524000"/>
            <a:ext cx="5689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524000"/>
            <a:ext cx="5689600" cy="4495800"/>
          </a:xfrm>
        </p:spPr>
        <p:txBody>
          <a:bodyPr/>
          <a:lstStyle/>
          <a:p>
            <a:pPr lvl="0"/>
            <a:endParaRPr lang="en-US" noProof="0"/>
          </a:p>
        </p:txBody>
      </p:sp>
    </p:spTree>
    <p:extLst>
      <p:ext uri="{BB962C8B-B14F-4D97-AF65-F5344CB8AC3E}">
        <p14:creationId xmlns:p14="http://schemas.microsoft.com/office/powerpoint/2010/main" val="34335377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379200" cy="914400"/>
          </a:xfrm>
        </p:spPr>
        <p:txBody>
          <a:bodyPr/>
          <a:lstStyle/>
          <a:p>
            <a:r>
              <a:rPr lang="en-US"/>
              <a:t>Click to edit Master title style</a:t>
            </a:r>
          </a:p>
        </p:txBody>
      </p:sp>
      <p:sp>
        <p:nvSpPr>
          <p:cNvPr id="3" name="Content Placeholder 2"/>
          <p:cNvSpPr>
            <a:spLocks noGrp="1"/>
          </p:cNvSpPr>
          <p:nvPr>
            <p:ph sz="half" idx="1"/>
          </p:nvPr>
        </p:nvSpPr>
        <p:spPr>
          <a:xfrm>
            <a:off x="304800" y="1524000"/>
            <a:ext cx="1158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3848100"/>
            <a:ext cx="1158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303373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7B64FA-D4FD-47D7-8C4E-85CFF6C67D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176657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CDE1A06-0283-4661-A604-469D908299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458152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986B7C4-5240-4F26-9BF3-F482D92E81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3991251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CE1DD2-886B-40A2-AF67-8DFEA23FF6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699557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1EC644E-E2D0-4CE6-AD2A-C14DEBF9E1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458669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487F9E5-1CE6-4DC8-8214-AE545A9A52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2714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1EC644E-E2D0-4CE6-AD2A-C14DEBF9E118}" type="slidenum">
              <a:rPr lang="en-US"/>
              <a:pPr/>
              <a:t>‹#›</a:t>
            </a:fld>
            <a:endParaRPr lang="en-US"/>
          </a:p>
        </p:txBody>
      </p:sp>
    </p:spTree>
    <p:extLst>
      <p:ext uri="{BB962C8B-B14F-4D97-AF65-F5344CB8AC3E}">
        <p14:creationId xmlns:p14="http://schemas.microsoft.com/office/powerpoint/2010/main" val="417211253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7BF3F0C-E4D2-485F-BAC0-3C126C7F603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4303847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DF6E02-3B34-4B6B-91D8-6F1FA4AD3A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4565137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8300F9-9ACD-4325-BBA7-9007FC3E00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060617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11540B-28E8-40D7-9ACC-7EE477A5EE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3673610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33E8A9-F36F-4816-B525-1890FCDAF9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8662957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54F2B076-5DB5-4B3A-B105-28481001FD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601388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5BF87870-7302-458A-8C69-8B72B109E9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0842035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654DD48E-D5CB-4A7B-A1D5-0DD5C9AC79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2777855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r>
              <a:rPr lang="en-US"/>
              <a:t>Click icon to add table</a:t>
            </a:r>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1DD67926-4559-47F6-8C06-2804C0AF0F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099443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r>
              <a:rPr lang="en-US"/>
              <a:t>Click icon to add clip art</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C6D7FF7-4486-4C35-9A9D-2A3F02E576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71573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487F9E5-1CE6-4DC8-8214-AE545A9A5253}" type="slidenum">
              <a:rPr lang="en-US"/>
              <a:pPr/>
              <a:t>‹#›</a:t>
            </a:fld>
            <a:endParaRPr lang="en-US"/>
          </a:p>
        </p:txBody>
      </p:sp>
    </p:spTree>
    <p:extLst>
      <p:ext uri="{BB962C8B-B14F-4D97-AF65-F5344CB8AC3E}">
        <p14:creationId xmlns:p14="http://schemas.microsoft.com/office/powerpoint/2010/main" val="150492183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r>
              <a:rPr lang="en-US"/>
              <a:t>Click icon to add clip art</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031572E5-E0E1-4341-AD36-5009066E33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776974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7129927A-DCD6-4375-880A-790C4C4D8C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2650810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r>
              <a:rPr lang="en-US"/>
              <a:t>Click icon to add chart</a:t>
            </a:r>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77A53648-9A8E-4E3F-B55D-562C1A5463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3116281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F8AEDB2F-6DD7-440B-908C-27F3ECE567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182189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EEBB3A62-4B24-4E6F-9620-BAE88F7F4D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89771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sz="half" idx="1"/>
          </p:nvPr>
        </p:nvSpPr>
        <p:spPr>
          <a:xfrm>
            <a:off x="914400" y="1981200"/>
            <a:ext cx="5080000" cy="4114800"/>
          </a:xfrm>
        </p:spPr>
        <p:txBody>
          <a:bodyPr/>
          <a:lstStyle/>
          <a:p>
            <a:r>
              <a:rPr lang="en-US"/>
              <a:t>Click icon to add chart</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1B5ABCE-F031-4EA6-8350-982FF110D7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0855414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D32AB9C-9E90-4D1C-960B-1CFC43A49C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630950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2199B20-42B7-4767-99FB-1ECB61EC024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366133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58E97D7-202D-4C4E-83DC-4B7D5D85DBD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311889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452936B-A1D9-41BC-96C5-45D5F96BD7D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1236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8EB0B-48C5-4306-8659-DEA8E55BCC80}"/>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en-US" dirty="0"/>
              <a:t>Add Title</a:t>
            </a:r>
          </a:p>
        </p:txBody>
      </p:sp>
    </p:spTree>
    <p:extLst>
      <p:ext uri="{BB962C8B-B14F-4D97-AF65-F5344CB8AC3E}">
        <p14:creationId xmlns:p14="http://schemas.microsoft.com/office/powerpoint/2010/main" val="1402286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7BF3F0C-E4D2-485F-BAC0-3C126C7F6032}" type="slidenum">
              <a:rPr lang="en-US"/>
              <a:pPr/>
              <a:t>‹#›</a:t>
            </a:fld>
            <a:endParaRPr lang="en-US"/>
          </a:p>
        </p:txBody>
      </p:sp>
    </p:spTree>
    <p:extLst>
      <p:ext uri="{BB962C8B-B14F-4D97-AF65-F5344CB8AC3E}">
        <p14:creationId xmlns:p14="http://schemas.microsoft.com/office/powerpoint/2010/main" val="92354787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A9A9695-1B17-46AD-BF2E-B4351524CD6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151186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6DBF763-4AF1-40CA-A5D4-4F4BF1B1C8A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835160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49C1FB9-4782-4C6A-A341-63847D15B7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075765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34F6198-157A-4809-9FD0-5ED214116AA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690896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C1A7568-4929-4AB2-B7F4-143D227FF5E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447048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EAEF6B9-3B7E-482D-9BCF-BB02F5E82F4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343262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E483F19-C2D4-48B8-88DC-B607E1198F7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63136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5DE537-CCEA-4A55-BEFE-9CEBFB63652A}" type="slidenum">
              <a:rPr lang="en-US"/>
              <a:pPr/>
              <a:t>‹#›</a:t>
            </a:fld>
            <a:endParaRPr lang="en-US"/>
          </a:p>
        </p:txBody>
      </p:sp>
    </p:spTree>
    <p:extLst>
      <p:ext uri="{BB962C8B-B14F-4D97-AF65-F5344CB8AC3E}">
        <p14:creationId xmlns:p14="http://schemas.microsoft.com/office/powerpoint/2010/main" val="132461661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9BAC60-97EA-450B-BA81-F34257D06C21}" type="slidenum">
              <a:rPr lang="en-US"/>
              <a:pPr/>
              <a:t>‹#›</a:t>
            </a:fld>
            <a:endParaRPr lang="en-US"/>
          </a:p>
        </p:txBody>
      </p:sp>
    </p:spTree>
    <p:extLst>
      <p:ext uri="{BB962C8B-B14F-4D97-AF65-F5344CB8AC3E}">
        <p14:creationId xmlns:p14="http://schemas.microsoft.com/office/powerpoint/2010/main" val="423825321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2B2105-4633-4DE2-A0D8-FA091B31CE2A}" type="slidenum">
              <a:rPr lang="en-US"/>
              <a:pPr/>
              <a:t>‹#›</a:t>
            </a:fld>
            <a:endParaRPr lang="en-US"/>
          </a:p>
        </p:txBody>
      </p:sp>
    </p:spTree>
    <p:extLst>
      <p:ext uri="{BB962C8B-B14F-4D97-AF65-F5344CB8AC3E}">
        <p14:creationId xmlns:p14="http://schemas.microsoft.com/office/powerpoint/2010/main" val="2068897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DF6E02-3B34-4B6B-91D8-6F1FA4AD3A06}" type="slidenum">
              <a:rPr lang="en-US"/>
              <a:pPr/>
              <a:t>‹#›</a:t>
            </a:fld>
            <a:endParaRPr lang="en-US"/>
          </a:p>
        </p:txBody>
      </p:sp>
    </p:spTree>
    <p:extLst>
      <p:ext uri="{BB962C8B-B14F-4D97-AF65-F5344CB8AC3E}">
        <p14:creationId xmlns:p14="http://schemas.microsoft.com/office/powerpoint/2010/main" val="357669127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197B84-4B12-4C8E-8A71-A80324AF2C7D}" type="slidenum">
              <a:rPr lang="en-US"/>
              <a:pPr/>
              <a:t>‹#›</a:t>
            </a:fld>
            <a:endParaRPr lang="en-US"/>
          </a:p>
        </p:txBody>
      </p:sp>
    </p:spTree>
    <p:extLst>
      <p:ext uri="{BB962C8B-B14F-4D97-AF65-F5344CB8AC3E}">
        <p14:creationId xmlns:p14="http://schemas.microsoft.com/office/powerpoint/2010/main" val="412069755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FAFA55B-64C0-4D26-BBEA-B3222516F8B0}" type="slidenum">
              <a:rPr lang="en-US"/>
              <a:pPr/>
              <a:t>‹#›</a:t>
            </a:fld>
            <a:endParaRPr lang="en-US"/>
          </a:p>
        </p:txBody>
      </p:sp>
    </p:spTree>
    <p:extLst>
      <p:ext uri="{BB962C8B-B14F-4D97-AF65-F5344CB8AC3E}">
        <p14:creationId xmlns:p14="http://schemas.microsoft.com/office/powerpoint/2010/main" val="13768851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1B65758-7535-4EAA-836D-9E87612500D9}" type="slidenum">
              <a:rPr lang="en-US"/>
              <a:pPr/>
              <a:t>‹#›</a:t>
            </a:fld>
            <a:endParaRPr lang="en-US"/>
          </a:p>
        </p:txBody>
      </p:sp>
    </p:spTree>
    <p:extLst>
      <p:ext uri="{BB962C8B-B14F-4D97-AF65-F5344CB8AC3E}">
        <p14:creationId xmlns:p14="http://schemas.microsoft.com/office/powerpoint/2010/main" val="112226189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E093ACD-FBE4-4FEF-A9FF-6A75C4036181}" type="slidenum">
              <a:rPr lang="en-US"/>
              <a:pPr/>
              <a:t>‹#›</a:t>
            </a:fld>
            <a:endParaRPr lang="en-US"/>
          </a:p>
        </p:txBody>
      </p:sp>
    </p:spTree>
    <p:extLst>
      <p:ext uri="{BB962C8B-B14F-4D97-AF65-F5344CB8AC3E}">
        <p14:creationId xmlns:p14="http://schemas.microsoft.com/office/powerpoint/2010/main" val="357497377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9D720B-7536-4586-94CD-E3878CEACE3F}" type="slidenum">
              <a:rPr lang="en-US"/>
              <a:pPr/>
              <a:t>‹#›</a:t>
            </a:fld>
            <a:endParaRPr lang="en-US"/>
          </a:p>
        </p:txBody>
      </p:sp>
    </p:spTree>
    <p:extLst>
      <p:ext uri="{BB962C8B-B14F-4D97-AF65-F5344CB8AC3E}">
        <p14:creationId xmlns:p14="http://schemas.microsoft.com/office/powerpoint/2010/main" val="132913106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887CB8C-E3A4-4932-AB3D-3B1654301A5A}" type="slidenum">
              <a:rPr lang="en-US"/>
              <a:pPr/>
              <a:t>‹#›</a:t>
            </a:fld>
            <a:endParaRPr lang="en-US"/>
          </a:p>
        </p:txBody>
      </p:sp>
    </p:spTree>
    <p:extLst>
      <p:ext uri="{BB962C8B-B14F-4D97-AF65-F5344CB8AC3E}">
        <p14:creationId xmlns:p14="http://schemas.microsoft.com/office/powerpoint/2010/main" val="238370612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6387C0-F740-4849-952A-FFD84B538FC6}" type="slidenum">
              <a:rPr lang="en-US"/>
              <a:pPr/>
              <a:t>‹#›</a:t>
            </a:fld>
            <a:endParaRPr lang="en-US"/>
          </a:p>
        </p:txBody>
      </p:sp>
    </p:spTree>
    <p:extLst>
      <p:ext uri="{BB962C8B-B14F-4D97-AF65-F5344CB8AC3E}">
        <p14:creationId xmlns:p14="http://schemas.microsoft.com/office/powerpoint/2010/main" val="19581013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2D9BA61-48BC-431F-8CF9-DB0E7A5330EB}" type="slidenum">
              <a:rPr lang="en-US"/>
              <a:pPr/>
              <a:t>‹#›</a:t>
            </a:fld>
            <a:endParaRPr lang="en-US"/>
          </a:p>
        </p:txBody>
      </p:sp>
    </p:spTree>
    <p:extLst>
      <p:ext uri="{BB962C8B-B14F-4D97-AF65-F5344CB8AC3E}">
        <p14:creationId xmlns:p14="http://schemas.microsoft.com/office/powerpoint/2010/main" val="103083674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A49012C5-F206-40AA-8A51-D61696CB178E}" type="slidenum">
              <a:rPr lang="en-US"/>
              <a:pPr/>
              <a:t>‹#›</a:t>
            </a:fld>
            <a:endParaRPr lang="en-US"/>
          </a:p>
        </p:txBody>
      </p:sp>
    </p:spTree>
    <p:extLst>
      <p:ext uri="{BB962C8B-B14F-4D97-AF65-F5344CB8AC3E}">
        <p14:creationId xmlns:p14="http://schemas.microsoft.com/office/powerpoint/2010/main" val="157580708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1BE895B-1F1F-4329-A299-AF8AA5D6F339}" type="slidenum">
              <a:rPr lang="en-US"/>
              <a:pPr/>
              <a:t>‹#›</a:t>
            </a:fld>
            <a:endParaRPr lang="en-US"/>
          </a:p>
        </p:txBody>
      </p:sp>
    </p:spTree>
    <p:extLst>
      <p:ext uri="{BB962C8B-B14F-4D97-AF65-F5344CB8AC3E}">
        <p14:creationId xmlns:p14="http://schemas.microsoft.com/office/powerpoint/2010/main" val="2777108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8300F9-9ACD-4325-BBA7-9007FC3E007C}" type="slidenum">
              <a:rPr lang="en-US"/>
              <a:pPr/>
              <a:t>‹#›</a:t>
            </a:fld>
            <a:endParaRPr lang="en-US"/>
          </a:p>
        </p:txBody>
      </p:sp>
    </p:spTree>
    <p:extLst>
      <p:ext uri="{BB962C8B-B14F-4D97-AF65-F5344CB8AC3E}">
        <p14:creationId xmlns:p14="http://schemas.microsoft.com/office/powerpoint/2010/main" val="302302426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C629216-2499-4C9C-AA03-5EBB059AAA4C}" type="slidenum">
              <a:rPr lang="en-US"/>
              <a:pPr/>
              <a:t>‹#›</a:t>
            </a:fld>
            <a:endParaRPr lang="en-US"/>
          </a:p>
        </p:txBody>
      </p:sp>
    </p:spTree>
    <p:extLst>
      <p:ext uri="{BB962C8B-B14F-4D97-AF65-F5344CB8AC3E}">
        <p14:creationId xmlns:p14="http://schemas.microsoft.com/office/powerpoint/2010/main" val="158911651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AA6B672B-A638-4AC0-BCDE-4CD409B4C3E5}" type="slidenum">
              <a:rPr lang="en-US"/>
              <a:pPr/>
              <a:t>‹#›</a:t>
            </a:fld>
            <a:endParaRPr lang="en-US"/>
          </a:p>
        </p:txBody>
      </p:sp>
    </p:spTree>
    <p:extLst>
      <p:ext uri="{BB962C8B-B14F-4D97-AF65-F5344CB8AC3E}">
        <p14:creationId xmlns:p14="http://schemas.microsoft.com/office/powerpoint/2010/main" val="387553802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6248400"/>
            <a:ext cx="2540000" cy="457200"/>
          </a:xfrm>
        </p:spPr>
        <p:txBody>
          <a:bodyPr/>
          <a:lstStyle>
            <a:lvl1pPr>
              <a:defRPr/>
            </a:lvl1pPr>
          </a:lstStyle>
          <a:p>
            <a:endParaRPr lang="en-US"/>
          </a:p>
        </p:txBody>
      </p:sp>
      <p:sp>
        <p:nvSpPr>
          <p:cNvPr id="8" name="Footer Placeholder 7"/>
          <p:cNvSpPr>
            <a:spLocks noGrp="1"/>
          </p:cNvSpPr>
          <p:nvPr>
            <p:ph type="ftr" sz="quarter" idx="11"/>
          </p:nvPr>
        </p:nvSpPr>
        <p:spPr>
          <a:xfrm>
            <a:off x="4165600" y="6248400"/>
            <a:ext cx="38608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8737600" y="6248400"/>
            <a:ext cx="2540000" cy="457200"/>
          </a:xfrm>
        </p:spPr>
        <p:txBody>
          <a:bodyPr/>
          <a:lstStyle>
            <a:lvl1pPr>
              <a:defRPr/>
            </a:lvl1pPr>
          </a:lstStyle>
          <a:p>
            <a:fld id="{F647F646-4C10-49D7-8E6A-407F05EF0A32}" type="slidenum">
              <a:rPr lang="en-US"/>
              <a:pPr/>
              <a:t>‹#›</a:t>
            </a:fld>
            <a:endParaRPr lang="en-US"/>
          </a:p>
        </p:txBody>
      </p:sp>
    </p:spTree>
    <p:extLst>
      <p:ext uri="{BB962C8B-B14F-4D97-AF65-F5344CB8AC3E}">
        <p14:creationId xmlns:p14="http://schemas.microsoft.com/office/powerpoint/2010/main" val="18155572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A86B73B8-1713-4962-B147-373190DA886D}" type="slidenum">
              <a:rPr lang="en-US"/>
              <a:pPr/>
              <a:t>‹#›</a:t>
            </a:fld>
            <a:endParaRPr lang="en-US"/>
          </a:p>
        </p:txBody>
      </p:sp>
    </p:spTree>
    <p:extLst>
      <p:ext uri="{BB962C8B-B14F-4D97-AF65-F5344CB8AC3E}">
        <p14:creationId xmlns:p14="http://schemas.microsoft.com/office/powerpoint/2010/main" val="46168518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8EA83883-D48A-48FB-8217-8BF1FDBCCFFE}" type="slidenum">
              <a:rPr lang="en-US"/>
              <a:pPr/>
              <a:t>‹#›</a:t>
            </a:fld>
            <a:endParaRPr lang="en-US"/>
          </a:p>
        </p:txBody>
      </p:sp>
    </p:spTree>
    <p:extLst>
      <p:ext uri="{BB962C8B-B14F-4D97-AF65-F5344CB8AC3E}">
        <p14:creationId xmlns:p14="http://schemas.microsoft.com/office/powerpoint/2010/main" val="394365059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69B41850-4012-483C-ADDE-26CF85EFFE9A}" type="slidenum">
              <a:rPr lang="en-US"/>
              <a:pPr/>
              <a:t>‹#›</a:t>
            </a:fld>
            <a:endParaRPr lang="en-US"/>
          </a:p>
        </p:txBody>
      </p:sp>
    </p:spTree>
    <p:extLst>
      <p:ext uri="{BB962C8B-B14F-4D97-AF65-F5344CB8AC3E}">
        <p14:creationId xmlns:p14="http://schemas.microsoft.com/office/powerpoint/2010/main" val="418488754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881B1543-8586-4F12-89F8-A356F63A5864}" type="slidenum">
              <a:rPr lang="en-US"/>
              <a:pPr/>
              <a:t>‹#›</a:t>
            </a:fld>
            <a:endParaRPr lang="en-US"/>
          </a:p>
        </p:txBody>
      </p:sp>
    </p:spTree>
    <p:extLst>
      <p:ext uri="{BB962C8B-B14F-4D97-AF65-F5344CB8AC3E}">
        <p14:creationId xmlns:p14="http://schemas.microsoft.com/office/powerpoint/2010/main" val="446397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11540B-28E8-40D7-9ACC-7EE477A5EE4A}" type="slidenum">
              <a:rPr lang="en-US"/>
              <a:pPr/>
              <a:t>‹#›</a:t>
            </a:fld>
            <a:endParaRPr lang="en-US"/>
          </a:p>
        </p:txBody>
      </p:sp>
    </p:spTree>
    <p:extLst>
      <p:ext uri="{BB962C8B-B14F-4D97-AF65-F5344CB8AC3E}">
        <p14:creationId xmlns:p14="http://schemas.microsoft.com/office/powerpoint/2010/main" val="36428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833E8A9-F36F-4816-B525-1890FCDAF95C}" type="slidenum">
              <a:rPr lang="en-US"/>
              <a:pPr/>
              <a:t>‹#›</a:t>
            </a:fld>
            <a:endParaRPr lang="en-US"/>
          </a:p>
        </p:txBody>
      </p:sp>
    </p:spTree>
    <p:extLst>
      <p:ext uri="{BB962C8B-B14F-4D97-AF65-F5344CB8AC3E}">
        <p14:creationId xmlns:p14="http://schemas.microsoft.com/office/powerpoint/2010/main" val="4241804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54F2B076-5DB5-4B3A-B105-28481001FD8B}" type="slidenum">
              <a:rPr lang="en-US"/>
              <a:pPr/>
              <a:t>‹#›</a:t>
            </a:fld>
            <a:endParaRPr lang="en-US"/>
          </a:p>
        </p:txBody>
      </p:sp>
    </p:spTree>
    <p:extLst>
      <p:ext uri="{BB962C8B-B14F-4D97-AF65-F5344CB8AC3E}">
        <p14:creationId xmlns:p14="http://schemas.microsoft.com/office/powerpoint/2010/main" val="53092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5BF87870-7302-458A-8C69-8B72B109E9EA}" type="slidenum">
              <a:rPr lang="en-US"/>
              <a:pPr/>
              <a:t>‹#›</a:t>
            </a:fld>
            <a:endParaRPr lang="en-US"/>
          </a:p>
        </p:txBody>
      </p:sp>
    </p:spTree>
    <p:extLst>
      <p:ext uri="{BB962C8B-B14F-4D97-AF65-F5344CB8AC3E}">
        <p14:creationId xmlns:p14="http://schemas.microsoft.com/office/powerpoint/2010/main" val="14334197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654DD48E-D5CB-4A7B-A1D5-0DD5C9AC79BB}" type="slidenum">
              <a:rPr lang="en-US"/>
              <a:pPr/>
              <a:t>‹#›</a:t>
            </a:fld>
            <a:endParaRPr lang="en-US"/>
          </a:p>
        </p:txBody>
      </p:sp>
    </p:spTree>
    <p:extLst>
      <p:ext uri="{BB962C8B-B14F-4D97-AF65-F5344CB8AC3E}">
        <p14:creationId xmlns:p14="http://schemas.microsoft.com/office/powerpoint/2010/main" val="1691088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r>
              <a:rPr lang="en-US"/>
              <a:t>Click icon to add table</a:t>
            </a:r>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1DD67926-4559-47F6-8C06-2804C0AF0F03}" type="slidenum">
              <a:rPr lang="en-US"/>
              <a:pPr/>
              <a:t>‹#›</a:t>
            </a:fld>
            <a:endParaRPr lang="en-US"/>
          </a:p>
        </p:txBody>
      </p:sp>
    </p:spTree>
    <p:extLst>
      <p:ext uri="{BB962C8B-B14F-4D97-AF65-F5344CB8AC3E}">
        <p14:creationId xmlns:p14="http://schemas.microsoft.com/office/powerpoint/2010/main" val="2515824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r>
              <a:rPr lang="en-US"/>
              <a:t>Click icon to add clip art</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C6D7FF7-4486-4C35-9A9D-2A3F02E576F4}" type="slidenum">
              <a:rPr lang="en-US"/>
              <a:pPr/>
              <a:t>‹#›</a:t>
            </a:fld>
            <a:endParaRPr lang="en-US"/>
          </a:p>
        </p:txBody>
      </p:sp>
    </p:spTree>
    <p:extLst>
      <p:ext uri="{BB962C8B-B14F-4D97-AF65-F5344CB8AC3E}">
        <p14:creationId xmlns:p14="http://schemas.microsoft.com/office/powerpoint/2010/main" val="980794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87AF3DA-B46F-4358-AF8D-E3698F9904C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2041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r>
              <a:rPr lang="en-US"/>
              <a:t>Click icon to add clip art</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031572E5-E0E1-4341-AD36-5009066E339A}" type="slidenum">
              <a:rPr lang="en-US"/>
              <a:pPr/>
              <a:t>‹#›</a:t>
            </a:fld>
            <a:endParaRPr lang="en-US"/>
          </a:p>
        </p:txBody>
      </p:sp>
    </p:spTree>
    <p:extLst>
      <p:ext uri="{BB962C8B-B14F-4D97-AF65-F5344CB8AC3E}">
        <p14:creationId xmlns:p14="http://schemas.microsoft.com/office/powerpoint/2010/main" val="27717027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7129927A-DCD6-4375-880A-790C4C4D8C4C}" type="slidenum">
              <a:rPr lang="en-US"/>
              <a:pPr/>
              <a:t>‹#›</a:t>
            </a:fld>
            <a:endParaRPr lang="en-US"/>
          </a:p>
        </p:txBody>
      </p:sp>
    </p:spTree>
    <p:extLst>
      <p:ext uri="{BB962C8B-B14F-4D97-AF65-F5344CB8AC3E}">
        <p14:creationId xmlns:p14="http://schemas.microsoft.com/office/powerpoint/2010/main" val="26081058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r>
              <a:rPr lang="en-US"/>
              <a:t>Click icon to add chart</a:t>
            </a:r>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77A53648-9A8E-4E3F-B55D-562C1A54634A}" type="slidenum">
              <a:rPr lang="en-US"/>
              <a:pPr/>
              <a:t>‹#›</a:t>
            </a:fld>
            <a:endParaRPr lang="en-US"/>
          </a:p>
        </p:txBody>
      </p:sp>
    </p:spTree>
    <p:extLst>
      <p:ext uri="{BB962C8B-B14F-4D97-AF65-F5344CB8AC3E}">
        <p14:creationId xmlns:p14="http://schemas.microsoft.com/office/powerpoint/2010/main" val="3562748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F8AEDB2F-6DD7-440B-908C-27F3ECE5679D}" type="slidenum">
              <a:rPr lang="en-US"/>
              <a:pPr/>
              <a:t>‹#›</a:t>
            </a:fld>
            <a:endParaRPr lang="en-US"/>
          </a:p>
        </p:txBody>
      </p:sp>
    </p:spTree>
    <p:extLst>
      <p:ext uri="{BB962C8B-B14F-4D97-AF65-F5344CB8AC3E}">
        <p14:creationId xmlns:p14="http://schemas.microsoft.com/office/powerpoint/2010/main" val="21747911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EEBB3A62-4B24-4E6F-9620-BAE88F7F4DDF}" type="slidenum">
              <a:rPr lang="en-US"/>
              <a:pPr/>
              <a:t>‹#›</a:t>
            </a:fld>
            <a:endParaRPr lang="en-US"/>
          </a:p>
        </p:txBody>
      </p:sp>
    </p:spTree>
    <p:extLst>
      <p:ext uri="{BB962C8B-B14F-4D97-AF65-F5344CB8AC3E}">
        <p14:creationId xmlns:p14="http://schemas.microsoft.com/office/powerpoint/2010/main" val="4230556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sz="half" idx="1"/>
          </p:nvPr>
        </p:nvSpPr>
        <p:spPr>
          <a:xfrm>
            <a:off x="914400" y="1981200"/>
            <a:ext cx="5080000" cy="4114800"/>
          </a:xfrm>
        </p:spPr>
        <p:txBody>
          <a:bodyPr/>
          <a:lstStyle/>
          <a:p>
            <a:r>
              <a:rPr lang="en-US"/>
              <a:t>Click icon to add chart</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1B5ABCE-F031-4EA6-8350-982FF110D7F5}" type="slidenum">
              <a:rPr lang="en-US"/>
              <a:pPr/>
              <a:t>‹#›</a:t>
            </a:fld>
            <a:endParaRPr lang="en-US"/>
          </a:p>
        </p:txBody>
      </p:sp>
    </p:spTree>
    <p:extLst>
      <p:ext uri="{BB962C8B-B14F-4D97-AF65-F5344CB8AC3E}">
        <p14:creationId xmlns:p14="http://schemas.microsoft.com/office/powerpoint/2010/main" val="5816578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897B64FA-D4FD-47D7-8C4E-85CFF6C67DB3}"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2591471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9CDE1A06-0283-4661-A604-469D908299E2}"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13462891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3986B7C4-5240-4F26-9BF3-F482D92E8134}"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37629795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EBCE1DD2-886B-40A2-AF67-8DFEA23FF696}"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983538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12BC8DB-2944-4D0B-88AA-CA8981F5D47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689013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8" name="Footer Placeholder 7"/>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9" name="Slide Number Placeholder 8"/>
          <p:cNvSpPr>
            <a:spLocks noGrp="1"/>
          </p:cNvSpPr>
          <p:nvPr>
            <p:ph type="sldNum" sz="quarter" idx="12"/>
          </p:nvPr>
        </p:nvSpPr>
        <p:spPr/>
        <p:txBody>
          <a:bodyPr/>
          <a:lstStyle>
            <a:lvl1pPr>
              <a:defRPr/>
            </a:lvl1pPr>
          </a:lstStyle>
          <a:p>
            <a:pPr algn="r" rtl="0" fontAlgn="base">
              <a:spcBef>
                <a:spcPct val="0"/>
              </a:spcBef>
              <a:spcAft>
                <a:spcPct val="0"/>
              </a:spcAft>
            </a:pPr>
            <a:fld id="{11EC644E-E2D0-4CE6-AD2A-C14DEBF9E118}"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5558524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4" name="Footer Placeholder 3"/>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5" name="Slide Number Placeholder 4"/>
          <p:cNvSpPr>
            <a:spLocks noGrp="1"/>
          </p:cNvSpPr>
          <p:nvPr>
            <p:ph type="sldNum" sz="quarter" idx="12"/>
          </p:nvPr>
        </p:nvSpPr>
        <p:spPr/>
        <p:txBody>
          <a:bodyPr/>
          <a:lstStyle>
            <a:lvl1pPr>
              <a:defRPr/>
            </a:lvl1pPr>
          </a:lstStyle>
          <a:p>
            <a:pPr algn="r" rtl="0" fontAlgn="base">
              <a:spcBef>
                <a:spcPct val="0"/>
              </a:spcBef>
              <a:spcAft>
                <a:spcPct val="0"/>
              </a:spcAft>
            </a:pPr>
            <a:fld id="{5487F9E5-1CE6-4DC8-8214-AE545A9A5253}"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12407553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3" name="Footer Placeholder 2"/>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4" name="Slide Number Placeholder 3"/>
          <p:cNvSpPr>
            <a:spLocks noGrp="1"/>
          </p:cNvSpPr>
          <p:nvPr>
            <p:ph type="sldNum" sz="quarter" idx="12"/>
          </p:nvPr>
        </p:nvSpPr>
        <p:spPr/>
        <p:txBody>
          <a:bodyPr/>
          <a:lstStyle>
            <a:lvl1pPr>
              <a:defRPr/>
            </a:lvl1pPr>
          </a:lstStyle>
          <a:p>
            <a:pPr algn="r" rtl="0" fontAlgn="base">
              <a:spcBef>
                <a:spcPct val="0"/>
              </a:spcBef>
              <a:spcAft>
                <a:spcPct val="0"/>
              </a:spcAft>
            </a:pPr>
            <a:fld id="{F7BF3F0C-E4D2-485F-BAC0-3C126C7F6032}"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27108535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47DF6E02-3B34-4B6B-91D8-6F1FA4AD3A06}"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41861690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158300F9-9ACD-4325-BBA7-9007FC3E007C}"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1780323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7911540B-28E8-40D7-9ACC-7EE477A5EE4A}"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36986954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2833E8A9-F36F-4816-B525-1890FCDAF95C}"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781360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lgn="r" rtl="0" fontAlgn="base">
              <a:spcBef>
                <a:spcPct val="0"/>
              </a:spcBef>
              <a:spcAft>
                <a:spcPct val="0"/>
              </a:spcAft>
            </a:pPr>
            <a:fld id="{54F2B076-5DB5-4B3A-B105-28481001FD8B}"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27180158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lgn="r" rtl="0" fontAlgn="base">
              <a:spcBef>
                <a:spcPct val="0"/>
              </a:spcBef>
              <a:spcAft>
                <a:spcPct val="0"/>
              </a:spcAft>
            </a:pPr>
            <a:fld id="{5BF87870-7302-458A-8C69-8B72B109E9EA}"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21349567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pPr algn="r" rtl="0" fontAlgn="base">
              <a:spcBef>
                <a:spcPct val="0"/>
              </a:spcBef>
              <a:spcAft>
                <a:spcPct val="0"/>
              </a:spcAft>
            </a:pPr>
            <a:fld id="{654DD48E-D5CB-4A7B-A1D5-0DD5C9AC79BB}"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422682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78D3E2-D1D4-498F-AA8B-85F57E6A8B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917253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pPr algn="r" rtl="0" fontAlgn="base">
              <a:spcBef>
                <a:spcPct val="0"/>
              </a:spcBef>
              <a:spcAft>
                <a:spcPct val="0"/>
              </a:spcAft>
            </a:pPr>
            <a:fld id="{1DD67926-4559-47F6-8C06-2804C0AF0F03}"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30555925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lgn="r" rtl="0" fontAlgn="base">
              <a:spcBef>
                <a:spcPct val="0"/>
              </a:spcBef>
              <a:spcAft>
                <a:spcPct val="0"/>
              </a:spcAft>
            </a:pPr>
            <a:fld id="{4C6D7FF7-4486-4C35-9A9D-2A3F02E576F4}"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2130118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lgn="r" rtl="0" fontAlgn="base">
              <a:spcBef>
                <a:spcPct val="0"/>
              </a:spcBef>
              <a:spcAft>
                <a:spcPct val="0"/>
              </a:spcAft>
            </a:pPr>
            <a:fld id="{031572E5-E0E1-4341-AD36-5009066E339A}"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37329656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lgn="r" rtl="0" fontAlgn="base">
              <a:spcBef>
                <a:spcPct val="0"/>
              </a:spcBef>
              <a:spcAft>
                <a:spcPct val="0"/>
              </a:spcAft>
            </a:pPr>
            <a:fld id="{7129927A-DCD6-4375-880A-790C4C4D8C4C}"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14986253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pPr algn="r" rtl="0" fontAlgn="base">
              <a:spcBef>
                <a:spcPct val="0"/>
              </a:spcBef>
              <a:spcAft>
                <a:spcPct val="0"/>
              </a:spcAft>
            </a:pPr>
            <a:fld id="{77A53648-9A8E-4E3F-B55D-562C1A54634A}"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17073548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pPr algn="r" rtl="0" fontAlgn="base">
              <a:spcBef>
                <a:spcPct val="0"/>
              </a:spcBef>
              <a:spcAft>
                <a:spcPct val="0"/>
              </a:spcAft>
            </a:pPr>
            <a:fld id="{F8AEDB2F-6DD7-440B-908C-27F3ECE5679D}"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25428003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pPr algn="r" rtl="0" fontAlgn="base">
              <a:spcBef>
                <a:spcPct val="0"/>
              </a:spcBef>
              <a:spcAft>
                <a:spcPct val="0"/>
              </a:spcAft>
            </a:pPr>
            <a:fld id="{EEBB3A62-4B24-4E6F-9620-BAE88F7F4DDF}"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40008657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lgn="l" rtl="0" fontAlgn="base">
              <a:spcBef>
                <a:spcPct val="0"/>
              </a:spcBef>
              <a:spcAft>
                <a:spcPct val="0"/>
              </a:spcAft>
            </a:pPr>
            <a:endParaRPr lang="en-US" sz="1400" kern="1200">
              <a:solidFill>
                <a:srgbClr val="000000"/>
              </a:solidFill>
              <a:latin typeface="Times New Roman"/>
              <a:ea typeface="+mn-ea"/>
              <a:cs typeface="+mn-cs"/>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lgn="ctr" rtl="0" fontAlgn="base">
              <a:spcBef>
                <a:spcPct val="0"/>
              </a:spcBef>
              <a:spcAft>
                <a:spcPct val="0"/>
              </a:spcAft>
            </a:pPr>
            <a:endParaRPr lang="en-US" sz="1400" kern="1200">
              <a:solidFill>
                <a:srgbClr val="000000"/>
              </a:solidFill>
              <a:latin typeface="Times New Roman"/>
              <a:ea typeface="+mn-ea"/>
              <a:cs typeface="+mn-cs"/>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lgn="r" rtl="0" fontAlgn="base">
              <a:spcBef>
                <a:spcPct val="0"/>
              </a:spcBef>
              <a:spcAft>
                <a:spcPct val="0"/>
              </a:spcAft>
            </a:pPr>
            <a:fld id="{E1B5ABCE-F031-4EA6-8350-982FF110D7F5}" type="slidenum">
              <a:rPr lang="en-US" sz="1400" kern="1200">
                <a:solidFill>
                  <a:srgbClr val="000000"/>
                </a:solidFill>
                <a:latin typeface="Times New Roman"/>
                <a:ea typeface="+mn-ea"/>
                <a:cs typeface="+mn-cs"/>
              </a:rPr>
              <a:pPr algn="r" rtl="0" fontAlgn="base">
                <a:spcBef>
                  <a:spcPct val="0"/>
                </a:spcBef>
                <a:spcAft>
                  <a:spcPct val="0"/>
                </a:spcAft>
              </a:pPr>
              <a:t>‹#›</a:t>
            </a:fld>
            <a:endParaRPr lang="en-US" sz="1400" kern="1200">
              <a:solidFill>
                <a:srgbClr val="000000"/>
              </a:solidFill>
              <a:latin typeface="Times New Roman"/>
              <a:ea typeface="+mn-ea"/>
              <a:cs typeface="+mn-cs"/>
            </a:endParaRPr>
          </a:p>
        </p:txBody>
      </p:sp>
    </p:spTree>
    <p:extLst>
      <p:ext uri="{BB962C8B-B14F-4D97-AF65-F5344CB8AC3E}">
        <p14:creationId xmlns:p14="http://schemas.microsoft.com/office/powerpoint/2010/main" val="34039743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7B64FA-D4FD-47D7-8C4E-85CFF6C67D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42882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CDE1A06-0283-4661-A604-469D908299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61233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22400" y="990600"/>
            <a:ext cx="50292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54800" y="990600"/>
            <a:ext cx="50292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B32D745-ECEE-4AF1-9579-3908B58BDDC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922014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986B7C4-5240-4F26-9BF3-F482D92E81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036571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CE1DD2-886B-40A2-AF67-8DFEA23FF6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2392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1EC644E-E2D0-4CE6-AD2A-C14DEBF9E1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26342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487F9E5-1CE6-4DC8-8214-AE545A9A52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619421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7BF3F0C-E4D2-485F-BAC0-3C126C7F603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95097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DF6E02-3B34-4B6B-91D8-6F1FA4AD3A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174765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8300F9-9ACD-4325-BBA7-9007FC3E00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874006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11540B-28E8-40D7-9ACC-7EE477A5EE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828919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33E8A9-F36F-4816-B525-1890FCDAF9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120858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54F2B076-5DB5-4B3A-B105-28481001FD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9100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D293169-F693-4894-A8B5-0B8CC701D3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351335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5BF87870-7302-458A-8C69-8B72B109E9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788707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654DD48E-D5CB-4A7B-A1D5-0DD5C9AC79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57002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r>
              <a:rPr lang="en-US"/>
              <a:t>Click icon to add table</a:t>
            </a:r>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1DD67926-4559-47F6-8C06-2804C0AF0F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053981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r>
              <a:rPr lang="en-US"/>
              <a:t>Click icon to add clip art</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C6D7FF7-4486-4C35-9A9D-2A3F02E576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602797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r>
              <a:rPr lang="en-US"/>
              <a:t>Click icon to add clip art</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031572E5-E0E1-4341-AD36-5009066E33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5176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7129927A-DCD6-4375-880A-790C4C4D8C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94172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r>
              <a:rPr lang="en-US"/>
              <a:t>Click icon to add chart</a:t>
            </a:r>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77A53648-9A8E-4E3F-B55D-562C1A5463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89261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F8AEDB2F-6DD7-440B-908C-27F3ECE567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027527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EEBB3A62-4B24-4E6F-9620-BAE88F7F4D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06137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sz="half" idx="1"/>
          </p:nvPr>
        </p:nvSpPr>
        <p:spPr>
          <a:xfrm>
            <a:off x="914400" y="1981200"/>
            <a:ext cx="5080000" cy="4114800"/>
          </a:xfrm>
        </p:spPr>
        <p:txBody>
          <a:bodyPr/>
          <a:lstStyle/>
          <a:p>
            <a:r>
              <a:rPr lang="en-US"/>
              <a:t>Click icon to add chart</a:t>
            </a:r>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E1B5ABCE-F031-4EA6-8350-982FF110D7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84932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FD60834-EB59-4978-8717-560B1B843B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729018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7B64FA-D4FD-47D7-8C4E-85CFF6C67D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797511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CDE1A06-0283-4661-A604-469D908299E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180114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986B7C4-5240-4F26-9BF3-F482D92E81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05746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CE1DD2-886B-40A2-AF67-8DFEA23FF6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62415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1EC644E-E2D0-4CE6-AD2A-C14DEBF9E1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830231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487F9E5-1CE6-4DC8-8214-AE545A9A52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881639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7BF3F0C-E4D2-485F-BAC0-3C126C7F603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44232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7DF6E02-3B34-4B6B-91D8-6F1FA4AD3A0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20269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58300F9-9ACD-4325-BBA7-9007FC3E007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2638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11540B-28E8-40D7-9ACC-7EE477A5EE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4723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78EE428-D1FE-4E67-A908-0DA6036E2FC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046284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33E8A9-F36F-4816-B525-1890FCDAF9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222277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54F2B076-5DB5-4B3A-B105-28481001FD8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063561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5BF87870-7302-458A-8C69-8B72B109E9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87927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654DD48E-D5CB-4A7B-A1D5-0DD5C9AC79B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09237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1DD67926-4559-47F6-8C06-2804C0AF0F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66234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C6D7FF7-4486-4C35-9A9D-2A3F02E576F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44398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031572E5-E0E1-4341-AD36-5009066E33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207136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7129927A-DCD6-4375-880A-790C4C4D8C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87655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77A53648-9A8E-4E3F-B55D-562C1A5463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114037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solidFill>
                <a:srgbClr val="000000"/>
              </a:solidFill>
            </a:endParaRPr>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solidFill>
                <a:srgbClr val="000000"/>
              </a:solidFill>
            </a:endParaRPr>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F8AEDB2F-6DD7-440B-908C-27F3ECE567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58805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0.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18" Type="http://schemas.openxmlformats.org/officeDocument/2006/relationships/theme" Target="../theme/theme11.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slideLayout" Target="../slideLayouts/slideLayout173.xml"/><Relationship Id="rId2" Type="http://schemas.openxmlformats.org/officeDocument/2006/relationships/slideLayout" Target="../slideLayouts/slideLayout158.xml"/><Relationship Id="rId16" Type="http://schemas.openxmlformats.org/officeDocument/2006/relationships/slideLayout" Target="../slideLayouts/slideLayout172.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slideLayout" Target="../slideLayouts/slideLayout171.xml"/><Relationship Id="rId10" Type="http://schemas.openxmlformats.org/officeDocument/2006/relationships/slideLayout" Target="../slideLayouts/slideLayout166.xml"/><Relationship Id="rId19" Type="http://schemas.openxmlformats.org/officeDocument/2006/relationships/image" Target="../media/image4.jpeg"/><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slideLayout" Target="../slideLayouts/slideLayout17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slideLayout" Target="../slideLayouts/slideLayout186.xml"/><Relationship Id="rId18" Type="http://schemas.openxmlformats.org/officeDocument/2006/relationships/slideLayout" Target="../slideLayouts/slideLayout191.xml"/><Relationship Id="rId3" Type="http://schemas.openxmlformats.org/officeDocument/2006/relationships/slideLayout" Target="../slideLayouts/slideLayout176.xml"/><Relationship Id="rId21" Type="http://schemas.openxmlformats.org/officeDocument/2006/relationships/slideLayout" Target="../slideLayouts/slideLayout194.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slideLayout" Target="../slideLayouts/slideLayout190.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20" Type="http://schemas.openxmlformats.org/officeDocument/2006/relationships/slideLayout" Target="../slideLayouts/slideLayout193.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5" Type="http://schemas.openxmlformats.org/officeDocument/2006/relationships/slideLayout" Target="../slideLayouts/slideLayout188.xml"/><Relationship Id="rId23" Type="http://schemas.openxmlformats.org/officeDocument/2006/relationships/theme" Target="../theme/theme12.xml"/><Relationship Id="rId10" Type="http://schemas.openxmlformats.org/officeDocument/2006/relationships/slideLayout" Target="../slideLayouts/slideLayout183.xml"/><Relationship Id="rId19" Type="http://schemas.openxmlformats.org/officeDocument/2006/relationships/slideLayout" Target="../slideLayouts/slideLayout192.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 Id="rId22" Type="http://schemas.openxmlformats.org/officeDocument/2006/relationships/slideLayout" Target="../slideLayouts/slideLayout19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03.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theme" Target="../theme/theme13.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14.xml"/><Relationship Id="rId13" Type="http://schemas.openxmlformats.org/officeDocument/2006/relationships/slideLayout" Target="../slideLayouts/slideLayout219.xml"/><Relationship Id="rId18" Type="http://schemas.openxmlformats.org/officeDocument/2006/relationships/slideLayout" Target="../slideLayouts/slideLayout224.xml"/><Relationship Id="rId3" Type="http://schemas.openxmlformats.org/officeDocument/2006/relationships/slideLayout" Target="../slideLayouts/slideLayout209.xml"/><Relationship Id="rId21" Type="http://schemas.openxmlformats.org/officeDocument/2006/relationships/theme" Target="../theme/theme14.xml"/><Relationship Id="rId7" Type="http://schemas.openxmlformats.org/officeDocument/2006/relationships/slideLayout" Target="../slideLayouts/slideLayout213.xml"/><Relationship Id="rId12" Type="http://schemas.openxmlformats.org/officeDocument/2006/relationships/slideLayout" Target="../slideLayouts/slideLayout218.xml"/><Relationship Id="rId17" Type="http://schemas.openxmlformats.org/officeDocument/2006/relationships/slideLayout" Target="../slideLayouts/slideLayout223.xml"/><Relationship Id="rId2" Type="http://schemas.openxmlformats.org/officeDocument/2006/relationships/slideLayout" Target="../slideLayouts/slideLayout208.xml"/><Relationship Id="rId16" Type="http://schemas.openxmlformats.org/officeDocument/2006/relationships/slideLayout" Target="../slideLayouts/slideLayout222.xml"/><Relationship Id="rId20" Type="http://schemas.openxmlformats.org/officeDocument/2006/relationships/slideLayout" Target="../slideLayouts/slideLayout226.x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5" Type="http://schemas.openxmlformats.org/officeDocument/2006/relationships/slideLayout" Target="../slideLayouts/slideLayout211.xml"/><Relationship Id="rId15" Type="http://schemas.openxmlformats.org/officeDocument/2006/relationships/slideLayout" Target="../slideLayouts/slideLayout221.xml"/><Relationship Id="rId10" Type="http://schemas.openxmlformats.org/officeDocument/2006/relationships/slideLayout" Target="../slideLayouts/slideLayout216.xml"/><Relationship Id="rId19" Type="http://schemas.openxmlformats.org/officeDocument/2006/relationships/slideLayout" Target="../slideLayouts/slideLayout225.xml"/><Relationship Id="rId4" Type="http://schemas.openxmlformats.org/officeDocument/2006/relationships/slideLayout" Target="../slideLayouts/slideLayout210.xml"/><Relationship Id="rId9" Type="http://schemas.openxmlformats.org/officeDocument/2006/relationships/slideLayout" Target="../slideLayouts/slideLayout215.xml"/><Relationship Id="rId14" Type="http://schemas.openxmlformats.org/officeDocument/2006/relationships/slideLayout" Target="../slideLayouts/slideLayout2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heme" Target="../theme/theme3.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theme" Target="../theme/theme4.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theme" Target="../theme/theme5.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theme" Target="../theme/theme6.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7.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3" Type="http://schemas.openxmlformats.org/officeDocument/2006/relationships/slideLayout" Target="../slideLayouts/slideLayout115.xml"/><Relationship Id="rId21" Type="http://schemas.openxmlformats.org/officeDocument/2006/relationships/slideLayout" Target="../slideLayouts/slideLayout133.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slideLayout" Target="../slideLayouts/slideLayout132.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23" Type="http://schemas.openxmlformats.org/officeDocument/2006/relationships/theme" Target="../theme/theme8.xml"/><Relationship Id="rId10" Type="http://schemas.openxmlformats.org/officeDocument/2006/relationships/slideLayout" Target="../slideLayouts/slideLayout122.xml"/><Relationship Id="rId19" Type="http://schemas.openxmlformats.org/officeDocument/2006/relationships/slideLayout" Target="../slideLayouts/slideLayout131.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slideLayout" Target="../slideLayouts/slideLayout13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9.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0889635"/>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1400" smtClean="0">
                <a:solidFill>
                  <a:srgbClr val="000000"/>
                </a:solidFill>
                <a:latin typeface="Arial" charset="0"/>
              </a:defRPr>
            </a:lvl1pPr>
          </a:lstStyle>
          <a:p>
            <a:pPr>
              <a:defRPr/>
            </a:pPr>
            <a:endParaRPr lang="en-US" b="0"/>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smtClean="0">
                <a:solidFill>
                  <a:srgbClr val="000000"/>
                </a:solidFill>
                <a:latin typeface="Arial" charset="0"/>
              </a:defRPr>
            </a:lvl1pPr>
          </a:lstStyle>
          <a:p>
            <a:pPr>
              <a:defRPr/>
            </a:pPr>
            <a:endParaRPr lang="en-US" b="0"/>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smtClean="0">
                <a:solidFill>
                  <a:srgbClr val="000000"/>
                </a:solidFill>
                <a:latin typeface="Arial" charset="0"/>
              </a:defRPr>
            </a:lvl1pPr>
          </a:lstStyle>
          <a:p>
            <a:pPr>
              <a:defRPr/>
            </a:pPr>
            <a:fld id="{9003ACDC-790A-44D6-B45B-A5400F637D58}" type="slidenum">
              <a:rPr lang="en-US" b="0"/>
              <a:pPr>
                <a:defRPr/>
              </a:pPr>
              <a:t>‹#›</a:t>
            </a:fld>
            <a:endParaRPr lang="en-US" b="0"/>
          </a:p>
        </p:txBody>
      </p:sp>
    </p:spTree>
    <p:extLst>
      <p:ext uri="{BB962C8B-B14F-4D97-AF65-F5344CB8AC3E}">
        <p14:creationId xmlns:p14="http://schemas.microsoft.com/office/powerpoint/2010/main" val="2734585392"/>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116" charset="-128"/>
        </a:defRPr>
      </a:lvl2pPr>
      <a:lvl3pPr algn="ctr" rtl="0" eaLnBrk="0" fontAlgn="base" hangingPunct="0">
        <a:spcBef>
          <a:spcPct val="0"/>
        </a:spcBef>
        <a:spcAft>
          <a:spcPct val="0"/>
        </a:spcAft>
        <a:defRPr sz="4400">
          <a:solidFill>
            <a:schemeClr val="tx2"/>
          </a:solidFill>
          <a:latin typeface="Arial" charset="0"/>
          <a:ea typeface="ヒラギノ角ゴ Pro W3" pitchFamily="116" charset="-128"/>
        </a:defRPr>
      </a:lvl3pPr>
      <a:lvl4pPr algn="ctr" rtl="0" eaLnBrk="0" fontAlgn="base" hangingPunct="0">
        <a:spcBef>
          <a:spcPct val="0"/>
        </a:spcBef>
        <a:spcAft>
          <a:spcPct val="0"/>
        </a:spcAft>
        <a:defRPr sz="4400">
          <a:solidFill>
            <a:schemeClr val="tx2"/>
          </a:solidFill>
          <a:latin typeface="Arial" charset="0"/>
          <a:ea typeface="ヒラギノ角ゴ Pro W3" pitchFamily="116" charset="-128"/>
        </a:defRPr>
      </a:lvl4pPr>
      <a:lvl5pPr algn="ctr" rtl="0" eaLnBrk="0" fontAlgn="base" hangingPunct="0">
        <a:spcBef>
          <a:spcPct val="0"/>
        </a:spcBef>
        <a:spcAft>
          <a:spcPct val="0"/>
        </a:spcAft>
        <a:defRPr sz="4400">
          <a:solidFill>
            <a:schemeClr val="tx2"/>
          </a:solidFill>
          <a:latin typeface="Arial" charset="0"/>
          <a:ea typeface="ヒラギノ角ゴ Pro W3" pitchFamily="116" charset="-128"/>
        </a:defRPr>
      </a:lvl5pPr>
      <a:lvl6pPr marL="457200" algn="ctr" rtl="0" fontAlgn="base">
        <a:spcBef>
          <a:spcPct val="0"/>
        </a:spcBef>
        <a:spcAft>
          <a:spcPct val="0"/>
        </a:spcAft>
        <a:defRPr sz="4400">
          <a:solidFill>
            <a:schemeClr val="tx2"/>
          </a:solidFill>
          <a:latin typeface="Arial" charset="0"/>
          <a:ea typeface="ヒラギノ角ゴ Pro W3" pitchFamily="116" charset="-128"/>
        </a:defRPr>
      </a:lvl6pPr>
      <a:lvl7pPr marL="914400" algn="ctr" rtl="0" fontAlgn="base">
        <a:spcBef>
          <a:spcPct val="0"/>
        </a:spcBef>
        <a:spcAft>
          <a:spcPct val="0"/>
        </a:spcAft>
        <a:defRPr sz="4400">
          <a:solidFill>
            <a:schemeClr val="tx2"/>
          </a:solidFill>
          <a:latin typeface="Arial" charset="0"/>
          <a:ea typeface="ヒラギノ角ゴ Pro W3" pitchFamily="116" charset="-128"/>
        </a:defRPr>
      </a:lvl7pPr>
      <a:lvl8pPr marL="1371600" algn="ctr" rtl="0" fontAlgn="base">
        <a:spcBef>
          <a:spcPct val="0"/>
        </a:spcBef>
        <a:spcAft>
          <a:spcPct val="0"/>
        </a:spcAft>
        <a:defRPr sz="4400">
          <a:solidFill>
            <a:schemeClr val="tx2"/>
          </a:solidFill>
          <a:latin typeface="Arial" charset="0"/>
          <a:ea typeface="ヒラギノ角ゴ Pro W3" pitchFamily="116" charset="-128"/>
        </a:defRPr>
      </a:lvl8pPr>
      <a:lvl9pPr marL="1828800" algn="ctr" rtl="0" fontAlgn="base">
        <a:spcBef>
          <a:spcPct val="0"/>
        </a:spcBef>
        <a:spcAft>
          <a:spcPct val="0"/>
        </a:spcAft>
        <a:defRPr sz="4400">
          <a:solidFill>
            <a:schemeClr val="tx2"/>
          </a:solidFill>
          <a:latin typeface="Arial" charset="0"/>
          <a:ea typeface="ヒラギノ角ゴ Pro W3" pitchFamily="11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3942" y="228600"/>
            <a:ext cx="11379681" cy="914400"/>
          </a:xfrm>
          <a:prstGeom prst="rect">
            <a:avLst/>
          </a:prstGeom>
          <a:noFill/>
          <a:ln w="9525">
            <a:noFill/>
            <a:miter lim="800000"/>
            <a:headEnd/>
            <a:tailEnd/>
          </a:ln>
          <a:effectLst>
            <a:outerShdw dist="45791" dir="3378596"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3942" y="1524000"/>
            <a:ext cx="11584119" cy="4495800"/>
          </a:xfrm>
          <a:prstGeom prst="rect">
            <a:avLst/>
          </a:prstGeom>
          <a:noFill/>
          <a:ln w="9525">
            <a:noFill/>
            <a:miter lim="800000"/>
            <a:headEnd/>
            <a:tailEnd/>
          </a:ln>
          <a:effectLst>
            <a:outerShdw dist="45791" dir="2021404" algn="ctr" rotWithShape="0">
              <a:schemeClr val="accent1"/>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5278961"/>
      </p:ext>
    </p:extLst>
  </p:cSld>
  <p:clrMap bg1="dk2" tx1="lt1" bg2="dk1" tx2="lt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Lst>
  <p:txStyles>
    <p:titleStyle>
      <a:lvl1pPr algn="ctr" rtl="0" eaLnBrk="0" fontAlgn="base" hangingPunct="0">
        <a:spcBef>
          <a:spcPct val="0"/>
        </a:spcBef>
        <a:spcAft>
          <a:spcPct val="0"/>
        </a:spcAft>
        <a:defRPr sz="4800" b="1">
          <a:solidFill>
            <a:schemeClr val="tx2"/>
          </a:solidFill>
          <a:latin typeface="+mj-lt"/>
          <a:ea typeface="+mj-ea"/>
          <a:cs typeface="+mj-cs"/>
        </a:defRPr>
      </a:lvl1pPr>
      <a:lvl2pPr algn="ctr" rtl="0" eaLnBrk="0" fontAlgn="base" hangingPunct="0">
        <a:spcBef>
          <a:spcPct val="0"/>
        </a:spcBef>
        <a:spcAft>
          <a:spcPct val="0"/>
        </a:spcAft>
        <a:defRPr sz="4800" b="1">
          <a:solidFill>
            <a:schemeClr val="tx2"/>
          </a:solidFill>
          <a:latin typeface="Times" charset="0"/>
        </a:defRPr>
      </a:lvl2pPr>
      <a:lvl3pPr algn="ctr" rtl="0" eaLnBrk="0" fontAlgn="base" hangingPunct="0">
        <a:spcBef>
          <a:spcPct val="0"/>
        </a:spcBef>
        <a:spcAft>
          <a:spcPct val="0"/>
        </a:spcAft>
        <a:defRPr sz="4800" b="1">
          <a:solidFill>
            <a:schemeClr val="tx2"/>
          </a:solidFill>
          <a:latin typeface="Times" charset="0"/>
        </a:defRPr>
      </a:lvl3pPr>
      <a:lvl4pPr algn="ctr" rtl="0" eaLnBrk="0" fontAlgn="base" hangingPunct="0">
        <a:spcBef>
          <a:spcPct val="0"/>
        </a:spcBef>
        <a:spcAft>
          <a:spcPct val="0"/>
        </a:spcAft>
        <a:defRPr sz="4800" b="1">
          <a:solidFill>
            <a:schemeClr val="tx2"/>
          </a:solidFill>
          <a:latin typeface="Times" charset="0"/>
        </a:defRPr>
      </a:lvl4pPr>
      <a:lvl5pPr algn="ctr" rtl="0" eaLnBrk="0" fontAlgn="base" hangingPunct="0">
        <a:spcBef>
          <a:spcPct val="0"/>
        </a:spcBef>
        <a:spcAft>
          <a:spcPct val="0"/>
        </a:spcAft>
        <a:defRPr sz="4800" b="1">
          <a:solidFill>
            <a:schemeClr val="tx2"/>
          </a:solidFill>
          <a:latin typeface="Times" charset="0"/>
        </a:defRPr>
      </a:lvl5pPr>
      <a:lvl6pPr marL="457200" algn="ctr" rtl="0" fontAlgn="base">
        <a:spcBef>
          <a:spcPct val="0"/>
        </a:spcBef>
        <a:spcAft>
          <a:spcPct val="0"/>
        </a:spcAft>
        <a:defRPr sz="4800" b="1">
          <a:solidFill>
            <a:schemeClr val="tx2"/>
          </a:solidFill>
          <a:latin typeface="Times" charset="0"/>
        </a:defRPr>
      </a:lvl6pPr>
      <a:lvl7pPr marL="914400" algn="ctr" rtl="0" fontAlgn="base">
        <a:spcBef>
          <a:spcPct val="0"/>
        </a:spcBef>
        <a:spcAft>
          <a:spcPct val="0"/>
        </a:spcAft>
        <a:defRPr sz="4800" b="1">
          <a:solidFill>
            <a:schemeClr val="tx2"/>
          </a:solidFill>
          <a:latin typeface="Times" charset="0"/>
        </a:defRPr>
      </a:lvl7pPr>
      <a:lvl8pPr marL="1371600" algn="ctr" rtl="0" fontAlgn="base">
        <a:spcBef>
          <a:spcPct val="0"/>
        </a:spcBef>
        <a:spcAft>
          <a:spcPct val="0"/>
        </a:spcAft>
        <a:defRPr sz="4800" b="1">
          <a:solidFill>
            <a:schemeClr val="tx2"/>
          </a:solidFill>
          <a:latin typeface="Times" charset="0"/>
        </a:defRPr>
      </a:lvl8pPr>
      <a:lvl9pPr marL="1828800" algn="ctr" rtl="0" fontAlgn="base">
        <a:spcBef>
          <a:spcPct val="0"/>
        </a:spcBef>
        <a:spcAft>
          <a:spcPct val="0"/>
        </a:spcAft>
        <a:defRPr sz="4800" b="1">
          <a:solidFill>
            <a:schemeClr val="tx2"/>
          </a:solidFill>
          <a:latin typeface="Times" charset="0"/>
        </a:defRPr>
      </a:lvl9pPr>
    </p:titleStyle>
    <p:bodyStyle>
      <a:lvl1pPr marL="342900" indent="-342900" algn="l" rtl="0" eaLnBrk="0" fontAlgn="base" hangingPunct="0">
        <a:spcBef>
          <a:spcPct val="20000"/>
        </a:spcBef>
        <a:spcAft>
          <a:spcPct val="0"/>
        </a:spcAft>
        <a:buChar char="•"/>
        <a:defRPr sz="3600" b="1">
          <a:solidFill>
            <a:schemeClr val="hlink"/>
          </a:solidFill>
          <a:latin typeface="+mn-lt"/>
          <a:ea typeface="+mn-ea"/>
          <a:cs typeface="+mn-cs"/>
        </a:defRPr>
      </a:lvl1pPr>
      <a:lvl2pPr marL="742950" indent="-285750" algn="l" rtl="0" eaLnBrk="0" fontAlgn="base" hangingPunct="0">
        <a:spcBef>
          <a:spcPct val="20000"/>
        </a:spcBef>
        <a:spcAft>
          <a:spcPct val="0"/>
        </a:spcAft>
        <a:buChar char="–"/>
        <a:defRPr sz="3200" b="1">
          <a:solidFill>
            <a:schemeClr val="hlink"/>
          </a:solidFill>
          <a:latin typeface="+mn-lt"/>
        </a:defRPr>
      </a:lvl2pPr>
      <a:lvl3pPr marL="1143000" indent="-228600" algn="l" rtl="0" eaLnBrk="0" fontAlgn="base" hangingPunct="0">
        <a:spcBef>
          <a:spcPct val="20000"/>
        </a:spcBef>
        <a:spcAft>
          <a:spcPct val="0"/>
        </a:spcAft>
        <a:buChar char="•"/>
        <a:defRPr sz="2800" b="1">
          <a:solidFill>
            <a:schemeClr val="hlink"/>
          </a:solidFill>
          <a:latin typeface="+mn-lt"/>
        </a:defRPr>
      </a:lvl3pPr>
      <a:lvl4pPr marL="1600200" indent="-228600" algn="l" rtl="0" eaLnBrk="0" fontAlgn="base" hangingPunct="0">
        <a:spcBef>
          <a:spcPct val="20000"/>
        </a:spcBef>
        <a:spcAft>
          <a:spcPct val="0"/>
        </a:spcAft>
        <a:buChar char="–"/>
        <a:defRPr sz="2400" b="1">
          <a:solidFill>
            <a:schemeClr val="hlink"/>
          </a:solidFill>
          <a:latin typeface="+mn-lt"/>
        </a:defRPr>
      </a:lvl4pPr>
      <a:lvl5pPr marL="2057400" indent="-228600" algn="l" rtl="0" eaLnBrk="0" fontAlgn="base" hangingPunct="0">
        <a:spcBef>
          <a:spcPct val="20000"/>
        </a:spcBef>
        <a:spcAft>
          <a:spcPct val="0"/>
        </a:spcAft>
        <a:buChar char="»"/>
        <a:defRPr sz="2400" b="1">
          <a:solidFill>
            <a:schemeClr val="hlink"/>
          </a:solidFill>
          <a:latin typeface="+mn-lt"/>
        </a:defRPr>
      </a:lvl5pPr>
      <a:lvl6pPr marL="2514600" indent="-228600" algn="l" rtl="0" fontAlgn="base">
        <a:spcBef>
          <a:spcPct val="20000"/>
        </a:spcBef>
        <a:spcAft>
          <a:spcPct val="0"/>
        </a:spcAft>
        <a:buChar char="»"/>
        <a:defRPr sz="2400" b="1">
          <a:solidFill>
            <a:schemeClr val="hlink"/>
          </a:solidFill>
          <a:latin typeface="+mn-lt"/>
        </a:defRPr>
      </a:lvl6pPr>
      <a:lvl7pPr marL="2971800" indent="-228600" algn="l" rtl="0" fontAlgn="base">
        <a:spcBef>
          <a:spcPct val="20000"/>
        </a:spcBef>
        <a:spcAft>
          <a:spcPct val="0"/>
        </a:spcAft>
        <a:buChar char="»"/>
        <a:defRPr sz="2400" b="1">
          <a:solidFill>
            <a:schemeClr val="hlink"/>
          </a:solidFill>
          <a:latin typeface="+mn-lt"/>
        </a:defRPr>
      </a:lvl7pPr>
      <a:lvl8pPr marL="3429000" indent="-228600" algn="l" rtl="0" fontAlgn="base">
        <a:spcBef>
          <a:spcPct val="20000"/>
        </a:spcBef>
        <a:spcAft>
          <a:spcPct val="0"/>
        </a:spcAft>
        <a:buChar char="»"/>
        <a:defRPr sz="2400" b="1">
          <a:solidFill>
            <a:schemeClr val="hlink"/>
          </a:solidFill>
          <a:latin typeface="+mn-lt"/>
        </a:defRPr>
      </a:lvl8pPr>
      <a:lvl9pPr marL="3886200" indent="-228600" algn="l" rtl="0" fontAlgn="base">
        <a:spcBef>
          <a:spcPct val="20000"/>
        </a:spcBef>
        <a:spcAft>
          <a:spcPct val="0"/>
        </a:spcAft>
        <a:buChar char="»"/>
        <a:defRPr sz="2400" b="1">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endParaRPr lang="en-US" b="0">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endParaRPr lang="en-US" b="0">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fld id="{297D4D7C-CFC3-459A-9029-1E916FE945DB}" type="slidenum">
              <a:rPr lang="en-US" b="0">
                <a:solidFill>
                  <a:srgbClr val="000000"/>
                </a:solidFill>
              </a:rPr>
              <a:pPr/>
              <a:t>‹#›</a:t>
            </a:fld>
            <a:endParaRPr lang="en-US" b="0">
              <a:solidFill>
                <a:srgbClr val="000000"/>
              </a:solidFill>
            </a:endParaRPr>
          </a:p>
        </p:txBody>
      </p:sp>
    </p:spTree>
    <p:extLst>
      <p:ext uri="{BB962C8B-B14F-4D97-AF65-F5344CB8AC3E}">
        <p14:creationId xmlns:p14="http://schemas.microsoft.com/office/powerpoint/2010/main" val="1861707972"/>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 id="2147483928" r:id="rId18"/>
    <p:sldLayoutId id="2147483929" r:id="rId19"/>
    <p:sldLayoutId id="2147483930" r:id="rId20"/>
    <p:sldLayoutId id="2147483931" r:id="rId21"/>
    <p:sldLayoutId id="2147483932" r:id="rId2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fontAlgn="base">
              <a:spcBef>
                <a:spcPct val="0"/>
              </a:spcBef>
              <a:spcAft>
                <a:spcPct val="0"/>
              </a:spcAft>
            </a:pPr>
            <a:fld id="{1B53C959-4197-46D3-80DB-6049A8032404}"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585357423"/>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effectLst/>
                <a:latin typeface="+mn-lt"/>
              </a:defRPr>
            </a:lvl1pPr>
          </a:lstStyle>
          <a:p>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effectLst/>
                <a:latin typeface="+mn-lt"/>
              </a:defRPr>
            </a:lvl1pPr>
          </a:lstStyle>
          <a:p>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effectLst/>
                <a:latin typeface="+mn-lt"/>
              </a:defRPr>
            </a:lvl1pPr>
          </a:lstStyle>
          <a:p>
            <a:fld id="{CBC6A143-D09A-49A1-AE42-99897F63B598}" type="slidenum">
              <a:rPr lang="en-US"/>
              <a:pPr/>
              <a:t>‹#›</a:t>
            </a:fld>
            <a:endParaRPr lang="en-US"/>
          </a:p>
        </p:txBody>
      </p:sp>
    </p:spTree>
    <p:extLst>
      <p:ext uri="{BB962C8B-B14F-4D97-AF65-F5344CB8AC3E}">
        <p14:creationId xmlns:p14="http://schemas.microsoft.com/office/powerpoint/2010/main" val="1787670908"/>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60" r:id="rId15"/>
    <p:sldLayoutId id="2147483961" r:id="rId16"/>
    <p:sldLayoutId id="2147483962" r:id="rId17"/>
    <p:sldLayoutId id="2147483963" r:id="rId18"/>
    <p:sldLayoutId id="2147483964" r:id="rId19"/>
    <p:sldLayoutId id="2147483965" r:id="rId20"/>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5458" name="Rectangle 1026"/>
          <p:cNvSpPr>
            <a:spLocks noGrp="1" noChangeArrowheads="1"/>
          </p:cNvSpPr>
          <p:nvPr>
            <p:ph type="title"/>
          </p:nvPr>
        </p:nvSpPr>
        <p:spPr bwMode="auto">
          <a:xfrm>
            <a:off x="609600" y="76200"/>
            <a:ext cx="11074400" cy="6858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5459" name="Rectangle 1027"/>
          <p:cNvSpPr>
            <a:spLocks noGrp="1" noChangeArrowheads="1"/>
          </p:cNvSpPr>
          <p:nvPr>
            <p:ph type="body" idx="1"/>
          </p:nvPr>
        </p:nvSpPr>
        <p:spPr bwMode="auto">
          <a:xfrm>
            <a:off x="1422400" y="990600"/>
            <a:ext cx="102616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5460" name="Rectangle 1028"/>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lgn="l" eaLnBrk="0" hangingPunct="0"/>
            <a:endParaRPr lang="en-US" b="0">
              <a:solidFill>
                <a:srgbClr val="000000"/>
              </a:solidFill>
              <a:effectLst/>
              <a:latin typeface="Arial" charset="0"/>
            </a:endParaRPr>
          </a:p>
        </p:txBody>
      </p:sp>
      <p:sp>
        <p:nvSpPr>
          <p:cNvPr id="275461" name="Rectangle 1029"/>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eaLnBrk="0" hangingPunct="0"/>
            <a:endParaRPr lang="en-US" b="0">
              <a:solidFill>
                <a:srgbClr val="000000"/>
              </a:solidFill>
              <a:effectLst/>
              <a:latin typeface="Arial" charset="0"/>
            </a:endParaRPr>
          </a:p>
        </p:txBody>
      </p:sp>
      <p:sp>
        <p:nvSpPr>
          <p:cNvPr id="275462" name="Rectangle 1030"/>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eaLnBrk="0" hangingPunct="0"/>
            <a:fld id="{A0BB0890-FAC2-49D1-A222-66C6AFCC3B0F}" type="slidenum">
              <a:rPr lang="en-US" b="0" smtClean="0">
                <a:solidFill>
                  <a:srgbClr val="000000"/>
                </a:solidFill>
                <a:effectLst/>
                <a:latin typeface="Arial" charset="0"/>
              </a:rPr>
              <a:pPr eaLnBrk="0" hangingPunct="0"/>
              <a:t>‹#›</a:t>
            </a:fld>
            <a:endParaRPr lang="en-US" b="0">
              <a:solidFill>
                <a:srgbClr val="000000"/>
              </a:solidFill>
              <a:effectLst/>
              <a:latin typeface="Arial" charset="0"/>
            </a:endParaRPr>
          </a:p>
        </p:txBody>
      </p:sp>
    </p:spTree>
    <p:extLst>
      <p:ext uri="{BB962C8B-B14F-4D97-AF65-F5344CB8AC3E}">
        <p14:creationId xmlns:p14="http://schemas.microsoft.com/office/powerpoint/2010/main" val="420790505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0" fontAlgn="base">
        <a:spcBef>
          <a:spcPct val="0"/>
        </a:spcBef>
        <a:spcAft>
          <a:spcPct val="0"/>
        </a:spcAft>
        <a:defRPr sz="4000" b="1">
          <a:solidFill>
            <a:srgbClr val="FCF7F7"/>
          </a:solidFill>
          <a:latin typeface="+mj-lt"/>
          <a:ea typeface="+mj-ea"/>
          <a:cs typeface="+mj-cs"/>
        </a:defRPr>
      </a:lvl1pPr>
      <a:lvl2pPr algn="l" rtl="0" fontAlgn="base">
        <a:spcBef>
          <a:spcPct val="0"/>
        </a:spcBef>
        <a:spcAft>
          <a:spcPct val="0"/>
        </a:spcAft>
        <a:defRPr sz="4000" b="1">
          <a:solidFill>
            <a:srgbClr val="FCF7F7"/>
          </a:solidFill>
          <a:latin typeface="Arial" charset="0"/>
          <a:ea typeface="ＭＳ Ｐゴシック" pitchFamily="124" charset="-128"/>
        </a:defRPr>
      </a:lvl2pPr>
      <a:lvl3pPr algn="l" rtl="0" fontAlgn="base">
        <a:spcBef>
          <a:spcPct val="0"/>
        </a:spcBef>
        <a:spcAft>
          <a:spcPct val="0"/>
        </a:spcAft>
        <a:defRPr sz="4000" b="1">
          <a:solidFill>
            <a:srgbClr val="FCF7F7"/>
          </a:solidFill>
          <a:latin typeface="Arial" charset="0"/>
          <a:ea typeface="ＭＳ Ｐゴシック" pitchFamily="124" charset="-128"/>
        </a:defRPr>
      </a:lvl3pPr>
      <a:lvl4pPr algn="l" rtl="0" fontAlgn="base">
        <a:spcBef>
          <a:spcPct val="0"/>
        </a:spcBef>
        <a:spcAft>
          <a:spcPct val="0"/>
        </a:spcAft>
        <a:defRPr sz="4000" b="1">
          <a:solidFill>
            <a:srgbClr val="FCF7F7"/>
          </a:solidFill>
          <a:latin typeface="Arial" charset="0"/>
          <a:ea typeface="ＭＳ Ｐゴシック" pitchFamily="124" charset="-128"/>
        </a:defRPr>
      </a:lvl4pPr>
      <a:lvl5pPr algn="l" rtl="0" fontAlgn="base">
        <a:spcBef>
          <a:spcPct val="0"/>
        </a:spcBef>
        <a:spcAft>
          <a:spcPct val="0"/>
        </a:spcAft>
        <a:defRPr sz="4000" b="1">
          <a:solidFill>
            <a:srgbClr val="FCF7F7"/>
          </a:solidFill>
          <a:latin typeface="Arial" charset="0"/>
          <a:ea typeface="ＭＳ Ｐゴシック" pitchFamily="124" charset="-128"/>
        </a:defRPr>
      </a:lvl5pPr>
      <a:lvl6pPr marL="457200" algn="l" rtl="0" fontAlgn="base">
        <a:spcBef>
          <a:spcPct val="0"/>
        </a:spcBef>
        <a:spcAft>
          <a:spcPct val="0"/>
        </a:spcAft>
        <a:defRPr sz="4000" b="1">
          <a:solidFill>
            <a:srgbClr val="FCF7F7"/>
          </a:solidFill>
          <a:latin typeface="Arial" charset="0"/>
          <a:ea typeface="ＭＳ Ｐゴシック" pitchFamily="124" charset="-128"/>
        </a:defRPr>
      </a:lvl6pPr>
      <a:lvl7pPr marL="914400" algn="l" rtl="0" fontAlgn="base">
        <a:spcBef>
          <a:spcPct val="0"/>
        </a:spcBef>
        <a:spcAft>
          <a:spcPct val="0"/>
        </a:spcAft>
        <a:defRPr sz="4000" b="1">
          <a:solidFill>
            <a:srgbClr val="FCF7F7"/>
          </a:solidFill>
          <a:latin typeface="Arial" charset="0"/>
          <a:ea typeface="ＭＳ Ｐゴシック" pitchFamily="124" charset="-128"/>
        </a:defRPr>
      </a:lvl7pPr>
      <a:lvl8pPr marL="1371600" algn="l" rtl="0" fontAlgn="base">
        <a:spcBef>
          <a:spcPct val="0"/>
        </a:spcBef>
        <a:spcAft>
          <a:spcPct val="0"/>
        </a:spcAft>
        <a:defRPr sz="4000" b="1">
          <a:solidFill>
            <a:srgbClr val="FCF7F7"/>
          </a:solidFill>
          <a:latin typeface="Arial" charset="0"/>
          <a:ea typeface="ＭＳ Ｐゴシック" pitchFamily="124" charset="-128"/>
        </a:defRPr>
      </a:lvl8pPr>
      <a:lvl9pPr marL="1828800" algn="l" rtl="0" fontAlgn="base">
        <a:spcBef>
          <a:spcPct val="0"/>
        </a:spcBef>
        <a:spcAft>
          <a:spcPct val="0"/>
        </a:spcAft>
        <a:defRPr sz="4000" b="1">
          <a:solidFill>
            <a:srgbClr val="FCF7F7"/>
          </a:solidFill>
          <a:latin typeface="Arial" charset="0"/>
          <a:ea typeface="ＭＳ Ｐゴシック" pitchFamily="124"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124" charset="2"/>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fld id="{297D4D7C-CFC3-459A-9029-1E916FE945DB}" type="slidenum">
              <a:rPr lang="en-US"/>
              <a:pPr/>
              <a:t>‹#›</a:t>
            </a:fld>
            <a:endParaRPr lang="en-US"/>
          </a:p>
        </p:txBody>
      </p:sp>
    </p:spTree>
    <p:extLst>
      <p:ext uri="{BB962C8B-B14F-4D97-AF65-F5344CB8AC3E}">
        <p14:creationId xmlns:p14="http://schemas.microsoft.com/office/powerpoint/2010/main" val="101544483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pPr rtl="0" fontAlgn="base">
              <a:spcBef>
                <a:spcPct val="0"/>
              </a:spcBef>
              <a:spcAft>
                <a:spcPct val="0"/>
              </a:spcAft>
            </a:pPr>
            <a:endParaRPr lang="en-US" kern="1200">
              <a:solidFill>
                <a:srgbClr val="000000"/>
              </a:solidFill>
              <a:latin typeface="Times New Roman"/>
              <a:ea typeface="+mn-ea"/>
              <a:cs typeface="+mn-cs"/>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pPr algn="ctr" rtl="0" fontAlgn="base">
              <a:spcBef>
                <a:spcPct val="0"/>
              </a:spcBef>
              <a:spcAft>
                <a:spcPct val="0"/>
              </a:spcAft>
            </a:pPr>
            <a:endParaRPr lang="en-US" kern="1200">
              <a:solidFill>
                <a:srgbClr val="000000"/>
              </a:solidFill>
              <a:latin typeface="Times New Roman"/>
              <a:ea typeface="+mn-ea"/>
              <a:cs typeface="+mn-cs"/>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pPr rtl="0" fontAlgn="base">
              <a:spcBef>
                <a:spcPct val="0"/>
              </a:spcBef>
              <a:spcAft>
                <a:spcPct val="0"/>
              </a:spcAft>
            </a:pPr>
            <a:fld id="{297D4D7C-CFC3-459A-9029-1E916FE945DB}" type="slidenum">
              <a:rPr lang="en-US" kern="1200">
                <a:solidFill>
                  <a:srgbClr val="000000"/>
                </a:solidFill>
                <a:latin typeface="Times New Roman"/>
                <a:ea typeface="+mn-ea"/>
                <a:cs typeface="+mn-cs"/>
              </a:rPr>
              <a:pPr rtl="0" fontAlgn="base">
                <a:spcBef>
                  <a:spcPct val="0"/>
                </a:spcBef>
                <a:spcAft>
                  <a:spcPct val="0"/>
                </a:spcAft>
              </a:pPr>
              <a:t>‹#›</a:t>
            </a:fld>
            <a:endParaRPr lang="en-US" kern="1200">
              <a:solidFill>
                <a:srgbClr val="000000"/>
              </a:solidFill>
              <a:latin typeface="Times New Roman"/>
              <a:ea typeface="+mn-ea"/>
              <a:cs typeface="+mn-cs"/>
            </a:endParaRPr>
          </a:p>
        </p:txBody>
      </p:sp>
    </p:spTree>
    <p:extLst>
      <p:ext uri="{BB962C8B-B14F-4D97-AF65-F5344CB8AC3E}">
        <p14:creationId xmlns:p14="http://schemas.microsoft.com/office/powerpoint/2010/main" val="353654284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fld id="{297D4D7C-CFC3-459A-9029-1E916FE945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2497557"/>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fld id="{297D4D7C-CFC3-459A-9029-1E916FE945D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2931655"/>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7D050C-1D5C-4C90-8883-25F69CA8EC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E429CC-5E4F-48F9-82D9-AFE46E9D66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450F7-7B2A-4336-8689-8CDB5FAC87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63D4E-BA2A-4946-84BC-FE2F4DD8E517}" type="datetimeFigureOut">
              <a:rPr lang="en-US" smtClean="0"/>
              <a:t>6/26/2023</a:t>
            </a:fld>
            <a:endParaRPr lang="en-US"/>
          </a:p>
        </p:txBody>
      </p:sp>
      <p:sp>
        <p:nvSpPr>
          <p:cNvPr id="5" name="Footer Placeholder 4">
            <a:extLst>
              <a:ext uri="{FF2B5EF4-FFF2-40B4-BE49-F238E27FC236}">
                <a16:creationId xmlns:a16="http://schemas.microsoft.com/office/drawing/2014/main" id="{AD229C9D-C254-4238-915F-721F25AE1F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F69CB9-6A2A-4B67-91D0-1E0A482B02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25011-026A-44BA-8FD4-3387A3E125B5}" type="slidenum">
              <a:rPr lang="en-US" smtClean="0"/>
              <a:t>‹#›</a:t>
            </a:fld>
            <a:endParaRPr lang="en-US"/>
          </a:p>
        </p:txBody>
      </p:sp>
    </p:spTree>
    <p:extLst>
      <p:ext uri="{BB962C8B-B14F-4D97-AF65-F5344CB8AC3E}">
        <p14:creationId xmlns:p14="http://schemas.microsoft.com/office/powerpoint/2010/main" val="2780169345"/>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pPr algn="ct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pPr fontAlgn="base">
              <a:spcBef>
                <a:spcPct val="0"/>
              </a:spcBef>
              <a:spcAft>
                <a:spcPct val="0"/>
              </a:spcAft>
            </a:pPr>
            <a:fld id="{297D4D7C-CFC3-459A-9029-1E916FE945DB}"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62350896"/>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 id="2147483865" r:id="rId20"/>
    <p:sldLayoutId id="2147483866" r:id="rId21"/>
    <p:sldLayoutId id="2147483867" r:id="rId2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6/26/2023</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95245036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59.xml"/><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59.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The%20Firstborn%20of%20Every%20Creature.doc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1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The%20Firstborn%20of%20Every%20Creature.docx"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7.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59.xml"/><Relationship Id="rId5" Type="http://schemas.openxmlformats.org/officeDocument/2006/relationships/image" Target="../media/image6.jpeg"/><Relationship Id="rId4"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59.xml"/><Relationship Id="rId5" Type="http://schemas.openxmlformats.org/officeDocument/2006/relationships/image" Target="../media/image6.jpeg"/><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15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62.xml"/></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2.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audio" Target="../media/audio1.wav"/><Relationship Id="rId1" Type="http://schemas.openxmlformats.org/officeDocument/2006/relationships/slideLayout" Target="../slideLayouts/slideLayout119.xml"/><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175.xml"/><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9.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8.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208.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208.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0.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6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16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175.xml"/><Relationship Id="rId4" Type="http://schemas.openxmlformats.org/officeDocument/2006/relationships/image" Target="../media/image29.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3.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59.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9B656B-FF66-8141-BAE1-668F1423C2D5}"/>
              </a:ext>
            </a:extLst>
          </p:cNvPr>
          <p:cNvSpPr>
            <a:spLocks noGrp="1"/>
          </p:cNvSpPr>
          <p:nvPr>
            <p:ph type="title"/>
          </p:nvPr>
        </p:nvSpPr>
        <p:spPr>
          <a:xfrm>
            <a:off x="3571335" y="1979720"/>
            <a:ext cx="4804913" cy="2830006"/>
          </a:xfrm>
        </p:spPr>
        <p:txBody>
          <a:bodyPr/>
          <a:lstStyle/>
          <a:p>
            <a:r>
              <a:rPr lang="en-US" sz="8000" dirty="0">
                <a:solidFill>
                  <a:schemeClr val="bg1"/>
                </a:solidFill>
                <a:effectLst>
                  <a:outerShdw blurRad="38100" dist="38100" dir="2700000" algn="tl">
                    <a:srgbClr val="000000">
                      <a:alpha val="43137"/>
                    </a:srgbClr>
                  </a:outerShdw>
                </a:effectLst>
                <a:latin typeface="Broadway" panose="04040905080B02020502" pitchFamily="82" charset="0"/>
              </a:rPr>
              <a:t>Three Threads Of Early Error</a:t>
            </a:r>
          </a:p>
        </p:txBody>
      </p:sp>
      <p:sp>
        <p:nvSpPr>
          <p:cNvPr id="2" name="Rectangle 1">
            <a:extLst>
              <a:ext uri="{FF2B5EF4-FFF2-40B4-BE49-F238E27FC236}">
                <a16:creationId xmlns:a16="http://schemas.microsoft.com/office/drawing/2014/main" id="{2AD801E2-AEAA-4175-B723-0BAA356EA49A}"/>
              </a:ext>
            </a:extLst>
          </p:cNvPr>
          <p:cNvSpPr/>
          <p:nvPr/>
        </p:nvSpPr>
        <p:spPr>
          <a:xfrm flipH="1">
            <a:off x="8229600" y="6342077"/>
            <a:ext cx="4138566" cy="40011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spc="50" dirty="0">
                <a:ln w="0"/>
                <a:solidFill>
                  <a:srgbClr val="FFE6E6"/>
                </a:solidFill>
                <a:effectLst>
                  <a:innerShdw blurRad="63500" dist="50800" dir="13500000">
                    <a:srgbClr val="000000">
                      <a:alpha val="50000"/>
                    </a:srgbClr>
                  </a:innerShdw>
                </a:effectLst>
                <a:latin typeface="Arial" panose="020B0604020202020204"/>
              </a:rPr>
              <a:t>By David Lee Burris</a:t>
            </a:r>
            <a:endParaRPr kumimoji="0" lang="en-US" sz="2000" b="1" i="0" u="none" strike="noStrike" kern="1200" cap="none" spc="50" normalizeH="0" baseline="0" noProof="0" dirty="0">
              <a:ln w="0"/>
              <a:solidFill>
                <a:srgbClr val="FFE6E6"/>
              </a:solidFill>
              <a:effectLst>
                <a:innerShdw blurRad="63500" dist="50800" dir="13500000">
                  <a:srgbClr val="000000">
                    <a:alpha val="50000"/>
                  </a:srgbClr>
                </a:innerShdw>
              </a:effectLst>
              <a:uLnTx/>
              <a:uFillTx/>
              <a:latin typeface="Arial" panose="020B0604020202020204"/>
              <a:ea typeface="+mn-ea"/>
              <a:cs typeface="+mn-cs"/>
            </a:endParaRPr>
          </a:p>
        </p:txBody>
      </p:sp>
    </p:spTree>
    <p:extLst>
      <p:ext uri="{BB962C8B-B14F-4D97-AF65-F5344CB8AC3E}">
        <p14:creationId xmlns:p14="http://schemas.microsoft.com/office/powerpoint/2010/main" val="395168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129794" name="Rectangle 2"/>
          <p:cNvSpPr>
            <a:spLocks noGrp="1" noChangeArrowheads="1"/>
          </p:cNvSpPr>
          <p:nvPr>
            <p:ph type="title"/>
          </p:nvPr>
        </p:nvSpPr>
        <p:spPr>
          <a:xfrm>
            <a:off x="2133600" y="304800"/>
            <a:ext cx="7848600" cy="1219200"/>
          </a:xfrm>
          <a:solidFill>
            <a:srgbClr val="CCCCFF"/>
          </a:solidFill>
          <a:ln>
            <a:solidFill>
              <a:srgbClr val="660033"/>
            </a:solidFill>
          </a:ln>
        </p:spPr>
        <p:txBody>
          <a:bodyPr/>
          <a:lstStyle/>
          <a:p>
            <a:r>
              <a:rPr lang="en-US" sz="3200">
                <a:solidFill>
                  <a:srgbClr val="993366"/>
                </a:solidFill>
                <a:effectLst>
                  <a:outerShdw blurRad="38100" dist="38100" dir="2700000" algn="tl">
                    <a:srgbClr val="000000"/>
                  </a:outerShdw>
                </a:effectLst>
              </a:rPr>
              <a:t>            </a:t>
            </a:r>
            <a:br>
              <a:rPr lang="en-US" sz="3200">
                <a:solidFill>
                  <a:srgbClr val="993366"/>
                </a:solidFill>
                <a:effectLst>
                  <a:outerShdw blurRad="38100" dist="38100" dir="2700000" algn="tl">
                    <a:srgbClr val="000000"/>
                  </a:outerShdw>
                </a:effectLst>
              </a:rPr>
            </a:br>
            <a:r>
              <a:rPr lang="en-US" sz="3200">
                <a:solidFill>
                  <a:srgbClr val="993366"/>
                </a:solidFill>
                <a:effectLst>
                  <a:outerShdw blurRad="38100" dist="38100" dir="2700000" algn="tl">
                    <a:srgbClr val="000000"/>
                  </a:outerShdw>
                </a:effectLst>
              </a:rPr>
              <a:t>                  The Church Across The Ages</a:t>
            </a:r>
          </a:p>
        </p:txBody>
      </p:sp>
      <p:sp>
        <p:nvSpPr>
          <p:cNvPr id="4129795" name="Rectangle 3" descr="Pink tissue paper"/>
          <p:cNvSpPr>
            <a:spLocks noGrp="1" noChangeArrowheads="1"/>
          </p:cNvSpPr>
          <p:nvPr>
            <p:ph type="body" idx="1"/>
          </p:nvPr>
        </p:nvSpPr>
        <p:spPr>
          <a:xfrm>
            <a:off x="2209800" y="2133600"/>
            <a:ext cx="7772400" cy="4495800"/>
          </a:xfrm>
          <a:blipFill dpi="0" rotWithShape="0">
            <a:blip r:embed="rId4" cstate="print"/>
            <a:srcRect/>
            <a:tile tx="0" ty="0" sx="100000" sy="100000" flip="none" algn="tl"/>
          </a:blipFill>
        </p:spPr>
        <p:txBody>
          <a:bodyPr/>
          <a:lstStyle/>
          <a:p>
            <a:pPr>
              <a:lnSpc>
                <a:spcPct val="90000"/>
              </a:lnSpc>
              <a:buFontTx/>
              <a:buChar char="o"/>
            </a:pPr>
            <a:r>
              <a:rPr lang="en-US">
                <a:solidFill>
                  <a:srgbClr val="666699"/>
                </a:solidFill>
                <a:effectLst>
                  <a:outerShdw blurRad="38100" dist="38100" dir="2700000" algn="tl">
                    <a:srgbClr val="000000"/>
                  </a:outerShdw>
                </a:effectLst>
              </a:rPr>
              <a:t>“Clement reasoned that since none of our thoughts are hidden from God,  we should seek to obey Him rather than follow the human leaders of any faction. Because we hope in the resurrection,  we should live lives of purity and righteousness.</a:t>
            </a:r>
          </a:p>
          <a:p>
            <a:pPr>
              <a:lnSpc>
                <a:spcPct val="90000"/>
              </a:lnSpc>
              <a:buFontTx/>
              <a:buChar char="o"/>
            </a:pPr>
            <a:r>
              <a:rPr lang="en-US">
                <a:solidFill>
                  <a:srgbClr val="666699"/>
                </a:solidFill>
                <a:effectLst>
                  <a:outerShdw blurRad="38100" dist="38100" dir="2700000" algn="tl">
                    <a:srgbClr val="000000"/>
                  </a:outerShdw>
                </a:effectLst>
              </a:rPr>
              <a:t>Clement then encouraged the young men    in Corinth to repent of their strife and disruption which had discouraged many within the church.”  </a:t>
            </a:r>
            <a:endParaRPr lang="en-US" i="1">
              <a:solidFill>
                <a:srgbClr val="666699"/>
              </a:solidFill>
              <a:effectLst>
                <a:outerShdw blurRad="38100" dist="38100" dir="2700000" algn="tl">
                  <a:srgbClr val="000000"/>
                </a:outerShdw>
              </a:effectLst>
            </a:endParaRPr>
          </a:p>
        </p:txBody>
      </p:sp>
      <p:sp>
        <p:nvSpPr>
          <p:cNvPr id="4129796" name="WordArt 4"/>
          <p:cNvSpPr>
            <a:spLocks noChangeArrowheads="1" noChangeShapeType="1" noTextEdit="1"/>
          </p:cNvSpPr>
          <p:nvPr/>
        </p:nvSpPr>
        <p:spPr bwMode="auto">
          <a:xfrm>
            <a:off x="2286001" y="609600"/>
            <a:ext cx="2066925" cy="609600"/>
          </a:xfrm>
          <a:prstGeom prst="rect">
            <a:avLst/>
          </a:prstGeom>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0">
                  <a:gsLst>
                    <a:gs pos="0">
                      <a:srgbClr val="707070"/>
                    </a:gs>
                    <a:gs pos="50000">
                      <a:srgbClr val="FFFFFF"/>
                    </a:gs>
                    <a:gs pos="100000">
                      <a:srgbClr val="707070"/>
                    </a:gs>
                  </a:gsLst>
                  <a:lin ang="2700000" scaled="1"/>
                </a:gradFill>
                <a:effectLst/>
                <a:uLnTx/>
                <a:uFillTx/>
                <a:latin typeface="Impact"/>
                <a:ea typeface="+mn-ea"/>
                <a:cs typeface="+mn-cs"/>
              </a:rPr>
              <a:t>Glimpses</a:t>
            </a:r>
          </a:p>
        </p:txBody>
      </p:sp>
      <p:sp>
        <p:nvSpPr>
          <p:cNvPr id="4129797" name="WordArt 5"/>
          <p:cNvSpPr>
            <a:spLocks noChangeArrowheads="1" noChangeShapeType="1" noTextEdit="1"/>
          </p:cNvSpPr>
          <p:nvPr/>
        </p:nvSpPr>
        <p:spPr bwMode="auto">
          <a:xfrm>
            <a:off x="4876800" y="381000"/>
            <a:ext cx="42672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0" cap="none" spc="360" normalizeH="0" baseline="0" noProof="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uLnTx/>
                <a:uFillTx/>
                <a:latin typeface="Arial Black"/>
                <a:ea typeface="+mn-ea"/>
                <a:cs typeface="+mn-cs"/>
              </a:rPr>
              <a:t>of people, events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0" cap="none" spc="360" normalizeH="0" baseline="0" noProof="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uLnTx/>
                <a:uFillTx/>
                <a:latin typeface="Arial Black"/>
                <a:ea typeface="+mn-ea"/>
                <a:cs typeface="+mn-cs"/>
              </a:rPr>
              <a:t>life and faith from</a:t>
            </a:r>
          </a:p>
        </p:txBody>
      </p:sp>
      <p:sp>
        <p:nvSpPr>
          <p:cNvPr id="4129798" name="WordArt 6"/>
          <p:cNvSpPr>
            <a:spLocks noChangeArrowheads="1" noChangeShapeType="1" noTextEdit="1"/>
          </p:cNvSpPr>
          <p:nvPr/>
        </p:nvSpPr>
        <p:spPr bwMode="auto">
          <a:xfrm>
            <a:off x="2667000" y="1676400"/>
            <a:ext cx="6781800" cy="304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3333CC"/>
                  </a:solidFill>
                  <a:round/>
                  <a:headEnd/>
                  <a:tailEnd/>
                </a:ln>
                <a:solidFill>
                  <a:srgbClr val="B2B2B2">
                    <a:alpha val="50000"/>
                  </a:srgbClr>
                </a:solidFill>
                <a:effectLst>
                  <a:outerShdw dist="45791" dir="2021404" algn="ctr" rotWithShape="0">
                    <a:srgbClr val="9999FF"/>
                  </a:outerShdw>
                </a:effectLst>
                <a:uLnTx/>
                <a:uFillTx/>
                <a:latin typeface="Arial Black"/>
                <a:ea typeface="+mn-ea"/>
                <a:cs typeface="+mn-cs"/>
              </a:rPr>
              <a:t>Clement:  Paul's Convert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129796"/>
                                        </p:tgtEl>
                                        <p:attrNameLst>
                                          <p:attrName>style.visibility</p:attrName>
                                        </p:attrNameLst>
                                      </p:cBhvr>
                                      <p:to>
                                        <p:strVal val="visible"/>
                                      </p:to>
                                    </p:set>
                                    <p:anim calcmode="lin" valueType="num">
                                      <p:cBhvr>
                                        <p:cTn id="7" dur="5000" fill="hold"/>
                                        <p:tgtEl>
                                          <p:spTgt spid="4129796"/>
                                        </p:tgtEl>
                                        <p:attrNameLst>
                                          <p:attrName>ppt_w</p:attrName>
                                        </p:attrNameLst>
                                      </p:cBhvr>
                                      <p:tavLst>
                                        <p:tav tm="0" fmla="#ppt_w*sin(2.5*pi*$)">
                                          <p:val>
                                            <p:fltVal val="0"/>
                                          </p:val>
                                        </p:tav>
                                        <p:tav tm="100000">
                                          <p:val>
                                            <p:fltVal val="1"/>
                                          </p:val>
                                        </p:tav>
                                      </p:tavLst>
                                    </p:anim>
                                    <p:anim calcmode="lin" valueType="num">
                                      <p:cBhvr>
                                        <p:cTn id="8" dur="5000" fill="hold"/>
                                        <p:tgtEl>
                                          <p:spTgt spid="412979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4129797"/>
                                        </p:tgtEl>
                                        <p:attrNameLst>
                                          <p:attrName>style.visibility</p:attrName>
                                        </p:attrNameLst>
                                      </p:cBhvr>
                                      <p:to>
                                        <p:strVal val="visible"/>
                                      </p:to>
                                    </p:set>
                                    <p:anim calcmode="lin" valueType="num">
                                      <p:cBhvr>
                                        <p:cTn id="13" dur="500" fill="hold"/>
                                        <p:tgtEl>
                                          <p:spTgt spid="4129797"/>
                                        </p:tgtEl>
                                        <p:attrNameLst>
                                          <p:attrName>ppt_w</p:attrName>
                                        </p:attrNameLst>
                                      </p:cBhvr>
                                      <p:tavLst>
                                        <p:tav tm="0">
                                          <p:val>
                                            <p:strVal val="4/3*#ppt_w"/>
                                          </p:val>
                                        </p:tav>
                                        <p:tav tm="100000">
                                          <p:val>
                                            <p:strVal val="#ppt_w"/>
                                          </p:val>
                                        </p:tav>
                                      </p:tavLst>
                                    </p:anim>
                                    <p:anim calcmode="lin" valueType="num">
                                      <p:cBhvr>
                                        <p:cTn id="14" dur="500" fill="hold"/>
                                        <p:tgtEl>
                                          <p:spTgt spid="4129797"/>
                                        </p:tgtEl>
                                        <p:attrNameLst>
                                          <p:attrName>ppt_h</p:attrName>
                                        </p:attrNameLst>
                                      </p:cBhvr>
                                      <p:tavLst>
                                        <p:tav tm="0">
                                          <p:val>
                                            <p:strVal val="4/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4129794">
                                            <p:txEl>
                                              <p:pRg st="0" end="0"/>
                                            </p:txEl>
                                          </p:spTgt>
                                        </p:tgtEl>
                                        <p:attrNameLst>
                                          <p:attrName>style.visibility</p:attrName>
                                        </p:attrNameLst>
                                      </p:cBhvr>
                                      <p:to>
                                        <p:strVal val="visible"/>
                                      </p:to>
                                    </p:set>
                                    <p:anim calcmode="lin" valueType="num">
                                      <p:cBhvr additive="base">
                                        <p:cTn id="19" dur="300" fill="hold"/>
                                        <p:tgtEl>
                                          <p:spTgt spid="4129794">
                                            <p:txEl>
                                              <p:pRg st="0" end="0"/>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412979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528" fill="hold" grpId="0" nodeType="clickEffect">
                                  <p:stCondLst>
                                    <p:cond delay="0"/>
                                  </p:stCondLst>
                                  <p:childTnLst>
                                    <p:set>
                                      <p:cBhvr>
                                        <p:cTn id="24" dur="1" fill="hold">
                                          <p:stCondLst>
                                            <p:cond delay="0"/>
                                          </p:stCondLst>
                                        </p:cTn>
                                        <p:tgtEl>
                                          <p:spTgt spid="4129798"/>
                                        </p:tgtEl>
                                        <p:attrNameLst>
                                          <p:attrName>style.visibility</p:attrName>
                                        </p:attrNameLst>
                                      </p:cBhvr>
                                      <p:to>
                                        <p:strVal val="visible"/>
                                      </p:to>
                                    </p:set>
                                    <p:anim calcmode="lin" valueType="num">
                                      <p:cBhvr>
                                        <p:cTn id="25" dur="500" fill="hold"/>
                                        <p:tgtEl>
                                          <p:spTgt spid="4129798"/>
                                        </p:tgtEl>
                                        <p:attrNameLst>
                                          <p:attrName>ppt_w</p:attrName>
                                        </p:attrNameLst>
                                      </p:cBhvr>
                                      <p:tavLst>
                                        <p:tav tm="0">
                                          <p:val>
                                            <p:fltVal val="0"/>
                                          </p:val>
                                        </p:tav>
                                        <p:tav tm="100000">
                                          <p:val>
                                            <p:strVal val="#ppt_w"/>
                                          </p:val>
                                        </p:tav>
                                      </p:tavLst>
                                    </p:anim>
                                    <p:anim calcmode="lin" valueType="num">
                                      <p:cBhvr>
                                        <p:cTn id="26" dur="500" fill="hold"/>
                                        <p:tgtEl>
                                          <p:spTgt spid="4129798"/>
                                        </p:tgtEl>
                                        <p:attrNameLst>
                                          <p:attrName>ppt_h</p:attrName>
                                        </p:attrNameLst>
                                      </p:cBhvr>
                                      <p:tavLst>
                                        <p:tav tm="0">
                                          <p:val>
                                            <p:fltVal val="0"/>
                                          </p:val>
                                        </p:tav>
                                        <p:tav tm="100000">
                                          <p:val>
                                            <p:strVal val="#ppt_h"/>
                                          </p:val>
                                        </p:tav>
                                      </p:tavLst>
                                    </p:anim>
                                    <p:anim calcmode="lin" valueType="num">
                                      <p:cBhvr>
                                        <p:cTn id="27" dur="500" fill="hold"/>
                                        <p:tgtEl>
                                          <p:spTgt spid="4129798"/>
                                        </p:tgtEl>
                                        <p:attrNameLst>
                                          <p:attrName>ppt_x</p:attrName>
                                        </p:attrNameLst>
                                      </p:cBhvr>
                                      <p:tavLst>
                                        <p:tav tm="0">
                                          <p:val>
                                            <p:fltVal val="0.5"/>
                                          </p:val>
                                        </p:tav>
                                        <p:tav tm="100000">
                                          <p:val>
                                            <p:strVal val="#ppt_x"/>
                                          </p:val>
                                        </p:tav>
                                      </p:tavLst>
                                    </p:anim>
                                    <p:anim calcmode="lin" valueType="num">
                                      <p:cBhvr>
                                        <p:cTn id="28" dur="500" fill="hold"/>
                                        <p:tgtEl>
                                          <p:spTgt spid="4129798"/>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4129795">
                                            <p:txEl>
                                              <p:pRg st="0" end="0"/>
                                            </p:txEl>
                                          </p:spTgt>
                                        </p:tgtEl>
                                        <p:attrNameLst>
                                          <p:attrName>style.visibility</p:attrName>
                                        </p:attrNameLst>
                                      </p:cBhvr>
                                      <p:to>
                                        <p:strVal val="visible"/>
                                      </p:to>
                                    </p:set>
                                    <p:animEffect transition="in" filter="box(out)">
                                      <p:cBhvr>
                                        <p:cTn id="33" dur="500"/>
                                        <p:tgtEl>
                                          <p:spTgt spid="412979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4129795">
                                            <p:txEl>
                                              <p:pRg st="1" end="1"/>
                                            </p:txEl>
                                          </p:spTgt>
                                        </p:tgtEl>
                                        <p:attrNameLst>
                                          <p:attrName>style.visibility</p:attrName>
                                        </p:attrNameLst>
                                      </p:cBhvr>
                                      <p:to>
                                        <p:strVal val="visible"/>
                                      </p:to>
                                    </p:set>
                                    <p:animEffect transition="in" filter="box(out)">
                                      <p:cBhvr>
                                        <p:cTn id="38" dur="500"/>
                                        <p:tgtEl>
                                          <p:spTgt spid="41297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9794" grpId="0" build="p" autoUpdateAnimBg="0"/>
      <p:bldP spid="4129795" grpId="0" build="p" autoUpdateAnimBg="0"/>
      <p:bldP spid="4129796" grpId="0" animBg="1"/>
      <p:bldP spid="4129797" grpId="0" animBg="1"/>
      <p:bldP spid="412979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131842" name="Rectangle 2"/>
          <p:cNvSpPr>
            <a:spLocks noGrp="1" noChangeArrowheads="1"/>
          </p:cNvSpPr>
          <p:nvPr>
            <p:ph type="title"/>
          </p:nvPr>
        </p:nvSpPr>
        <p:spPr>
          <a:xfrm>
            <a:off x="2133600" y="304800"/>
            <a:ext cx="7848600" cy="1219200"/>
          </a:xfrm>
          <a:solidFill>
            <a:srgbClr val="CCCCFF"/>
          </a:solidFill>
          <a:ln>
            <a:solidFill>
              <a:srgbClr val="660033"/>
            </a:solidFill>
          </a:ln>
        </p:spPr>
        <p:txBody>
          <a:bodyPr/>
          <a:lstStyle/>
          <a:p>
            <a:r>
              <a:rPr lang="en-US" sz="3200">
                <a:solidFill>
                  <a:srgbClr val="993366"/>
                </a:solidFill>
                <a:effectLst>
                  <a:outerShdw blurRad="38100" dist="38100" dir="2700000" algn="tl">
                    <a:srgbClr val="000000"/>
                  </a:outerShdw>
                </a:effectLst>
              </a:rPr>
              <a:t>            </a:t>
            </a:r>
            <a:br>
              <a:rPr lang="en-US" sz="3200">
                <a:solidFill>
                  <a:srgbClr val="993366"/>
                </a:solidFill>
                <a:effectLst>
                  <a:outerShdw blurRad="38100" dist="38100" dir="2700000" algn="tl">
                    <a:srgbClr val="000000"/>
                  </a:outerShdw>
                </a:effectLst>
              </a:rPr>
            </a:br>
            <a:r>
              <a:rPr lang="en-US" sz="3200">
                <a:solidFill>
                  <a:srgbClr val="993366"/>
                </a:solidFill>
                <a:effectLst>
                  <a:outerShdw blurRad="38100" dist="38100" dir="2700000" algn="tl">
                    <a:srgbClr val="000000"/>
                  </a:outerShdw>
                </a:effectLst>
              </a:rPr>
              <a:t>                  The Church Across The Ages</a:t>
            </a:r>
          </a:p>
        </p:txBody>
      </p:sp>
      <p:sp>
        <p:nvSpPr>
          <p:cNvPr id="4131843" name="Rectangle 3" descr="Pink tissue paper"/>
          <p:cNvSpPr>
            <a:spLocks noGrp="1" noChangeArrowheads="1"/>
          </p:cNvSpPr>
          <p:nvPr>
            <p:ph type="body" idx="1"/>
          </p:nvPr>
        </p:nvSpPr>
        <p:spPr>
          <a:xfrm>
            <a:off x="2209800" y="2133600"/>
            <a:ext cx="7772400" cy="4495800"/>
          </a:xfrm>
          <a:blipFill dpi="0" rotWithShape="0">
            <a:blip r:embed="rId4" cstate="print"/>
            <a:srcRect/>
            <a:tile tx="0" ty="0" sx="100000" sy="100000" flip="none" algn="tl"/>
          </a:blipFill>
        </p:spPr>
        <p:txBody>
          <a:bodyPr/>
          <a:lstStyle/>
          <a:p>
            <a:pPr>
              <a:lnSpc>
                <a:spcPct val="90000"/>
              </a:lnSpc>
              <a:buFontTx/>
              <a:buChar char="o"/>
            </a:pPr>
            <a:r>
              <a:rPr lang="en-US">
                <a:solidFill>
                  <a:srgbClr val="666699"/>
                </a:solidFill>
                <a:effectLst>
                  <a:outerShdw blurRad="38100" dist="38100" dir="2700000" algn="tl">
                    <a:srgbClr val="000000"/>
                  </a:outerShdw>
                </a:effectLst>
              </a:rPr>
              <a:t>“Clement further urged the Corinthians to ‘pray for those who have fallen into sin,  that meekness and humility may be given to them,  so that they may submit,  not unto us,  but to the will of God.’</a:t>
            </a:r>
          </a:p>
          <a:p>
            <a:pPr>
              <a:lnSpc>
                <a:spcPct val="90000"/>
              </a:lnSpc>
              <a:buFontTx/>
              <a:buChar char="o"/>
            </a:pPr>
            <a:r>
              <a:rPr lang="en-US">
                <a:solidFill>
                  <a:srgbClr val="666699"/>
                </a:solidFill>
                <a:effectLst>
                  <a:outerShdw blurRad="38100" dist="38100" dir="2700000" algn="tl">
                    <a:srgbClr val="000000"/>
                  </a:outerShdw>
                </a:effectLst>
              </a:rPr>
              <a:t>Clement Concluded With His Own Prayer: </a:t>
            </a:r>
            <a:r>
              <a:rPr lang="en-US" sz="1800">
                <a:solidFill>
                  <a:srgbClr val="666699"/>
                </a:solidFill>
                <a:effectLst>
                  <a:outerShdw blurRad="38100" dist="38100" dir="2700000" algn="tl">
                    <a:srgbClr val="000000"/>
                  </a:outerShdw>
                </a:effectLst>
              </a:rPr>
              <a:t>‘May God,  who seeth all things,  and who is the Ruler of all spirits and the Lord of all flesh – who chose our Lord Jesus Christ and us through Him to be  a peculiar people – grant to every soul that calleth upon His glorious and holy Name,  faith, fear, peace, patience, long-suffering, self-control, purity,  and sobriety,  to the well-pleasing of His Name,  through our High Priest and Protector,  Jesus Christ,  by whom be to Him glory, and majesty, and power,  and honor,  both now and forevermore.  Amen.’”</a:t>
            </a:r>
            <a:endParaRPr lang="en-US" sz="1800" i="1">
              <a:solidFill>
                <a:srgbClr val="666699"/>
              </a:solidFill>
              <a:effectLst>
                <a:outerShdw blurRad="38100" dist="38100" dir="2700000" algn="tl">
                  <a:srgbClr val="000000"/>
                </a:outerShdw>
              </a:effectLst>
            </a:endParaRPr>
          </a:p>
        </p:txBody>
      </p:sp>
      <p:sp>
        <p:nvSpPr>
          <p:cNvPr id="4131844" name="WordArt 4"/>
          <p:cNvSpPr>
            <a:spLocks noChangeArrowheads="1" noChangeShapeType="1" noTextEdit="1"/>
          </p:cNvSpPr>
          <p:nvPr/>
        </p:nvSpPr>
        <p:spPr bwMode="auto">
          <a:xfrm>
            <a:off x="2286001" y="609600"/>
            <a:ext cx="2066925" cy="609600"/>
          </a:xfrm>
          <a:prstGeom prst="rect">
            <a:avLst/>
          </a:prstGeom>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0">
                  <a:gsLst>
                    <a:gs pos="0">
                      <a:srgbClr val="707070"/>
                    </a:gs>
                    <a:gs pos="50000">
                      <a:srgbClr val="FFFFFF"/>
                    </a:gs>
                    <a:gs pos="100000">
                      <a:srgbClr val="707070"/>
                    </a:gs>
                  </a:gsLst>
                  <a:lin ang="2700000" scaled="1"/>
                </a:gradFill>
                <a:effectLst/>
                <a:uLnTx/>
                <a:uFillTx/>
                <a:latin typeface="Impact"/>
                <a:ea typeface="+mn-ea"/>
                <a:cs typeface="+mn-cs"/>
              </a:rPr>
              <a:t>Glimpses</a:t>
            </a:r>
          </a:p>
        </p:txBody>
      </p:sp>
      <p:sp>
        <p:nvSpPr>
          <p:cNvPr id="4131845" name="WordArt 5"/>
          <p:cNvSpPr>
            <a:spLocks noChangeArrowheads="1" noChangeShapeType="1" noTextEdit="1"/>
          </p:cNvSpPr>
          <p:nvPr/>
        </p:nvSpPr>
        <p:spPr bwMode="auto">
          <a:xfrm>
            <a:off x="4876800" y="381000"/>
            <a:ext cx="42672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0" cap="none" spc="360" normalizeH="0" baseline="0" noProof="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uLnTx/>
                <a:uFillTx/>
                <a:latin typeface="Arial Black"/>
                <a:ea typeface="+mn-ea"/>
                <a:cs typeface="+mn-cs"/>
              </a:rPr>
              <a:t>of people, events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0" cap="none" spc="360" normalizeH="0" baseline="0" noProof="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uLnTx/>
                <a:uFillTx/>
                <a:latin typeface="Arial Black"/>
                <a:ea typeface="+mn-ea"/>
                <a:cs typeface="+mn-cs"/>
              </a:rPr>
              <a:t>life and faith from</a:t>
            </a:r>
          </a:p>
        </p:txBody>
      </p:sp>
      <p:sp>
        <p:nvSpPr>
          <p:cNvPr id="4131846" name="WordArt 6"/>
          <p:cNvSpPr>
            <a:spLocks noChangeArrowheads="1" noChangeShapeType="1" noTextEdit="1"/>
          </p:cNvSpPr>
          <p:nvPr/>
        </p:nvSpPr>
        <p:spPr bwMode="auto">
          <a:xfrm>
            <a:off x="2667000" y="1676400"/>
            <a:ext cx="6781800" cy="304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3333CC"/>
                  </a:solidFill>
                  <a:round/>
                  <a:headEnd/>
                  <a:tailEnd/>
                </a:ln>
                <a:solidFill>
                  <a:srgbClr val="B2B2B2">
                    <a:alpha val="50000"/>
                  </a:srgbClr>
                </a:solidFill>
                <a:effectLst>
                  <a:outerShdw dist="45791" dir="2021404" algn="ctr" rotWithShape="0">
                    <a:srgbClr val="9999FF"/>
                  </a:outerShdw>
                </a:effectLst>
                <a:uLnTx/>
                <a:uFillTx/>
                <a:latin typeface="Arial Black"/>
                <a:ea typeface="+mn-ea"/>
                <a:cs typeface="+mn-cs"/>
              </a:rPr>
              <a:t>Clement:  Paul's Convert </a:t>
            </a:r>
          </a:p>
        </p:txBody>
      </p:sp>
      <p:sp>
        <p:nvSpPr>
          <p:cNvPr id="4131847" name="Comment 7"/>
          <p:cNvSpPr>
            <a:spLocks noChangeArrowheads="1"/>
          </p:cNvSpPr>
          <p:nvPr/>
        </p:nvSpPr>
        <p:spPr bwMode="auto">
          <a:xfrm>
            <a:off x="1524000" y="-1219200"/>
            <a:ext cx="8077200" cy="957262"/>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mn-ea"/>
                <a:cs typeface="+mn-cs"/>
              </a:rPr>
              <a:t>David Lee Burris:</a:t>
            </a:r>
            <a:endPar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Clement’s Letter was read in the Corinthian church as Sunday routine for many years.  It was shared with and then circulated among many other early congregations as well.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131844"/>
                                        </p:tgtEl>
                                        <p:attrNameLst>
                                          <p:attrName>style.visibility</p:attrName>
                                        </p:attrNameLst>
                                      </p:cBhvr>
                                      <p:to>
                                        <p:strVal val="visible"/>
                                      </p:to>
                                    </p:set>
                                    <p:anim calcmode="lin" valueType="num">
                                      <p:cBhvr>
                                        <p:cTn id="7" dur="5000" fill="hold"/>
                                        <p:tgtEl>
                                          <p:spTgt spid="4131844"/>
                                        </p:tgtEl>
                                        <p:attrNameLst>
                                          <p:attrName>ppt_w</p:attrName>
                                        </p:attrNameLst>
                                      </p:cBhvr>
                                      <p:tavLst>
                                        <p:tav tm="0" fmla="#ppt_w*sin(2.5*pi*$)">
                                          <p:val>
                                            <p:fltVal val="0"/>
                                          </p:val>
                                        </p:tav>
                                        <p:tav tm="100000">
                                          <p:val>
                                            <p:fltVal val="1"/>
                                          </p:val>
                                        </p:tav>
                                      </p:tavLst>
                                    </p:anim>
                                    <p:anim calcmode="lin" valueType="num">
                                      <p:cBhvr>
                                        <p:cTn id="8" dur="5000" fill="hold"/>
                                        <p:tgtEl>
                                          <p:spTgt spid="413184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4131845"/>
                                        </p:tgtEl>
                                        <p:attrNameLst>
                                          <p:attrName>style.visibility</p:attrName>
                                        </p:attrNameLst>
                                      </p:cBhvr>
                                      <p:to>
                                        <p:strVal val="visible"/>
                                      </p:to>
                                    </p:set>
                                    <p:anim calcmode="lin" valueType="num">
                                      <p:cBhvr>
                                        <p:cTn id="13" dur="500" fill="hold"/>
                                        <p:tgtEl>
                                          <p:spTgt spid="4131845"/>
                                        </p:tgtEl>
                                        <p:attrNameLst>
                                          <p:attrName>ppt_w</p:attrName>
                                        </p:attrNameLst>
                                      </p:cBhvr>
                                      <p:tavLst>
                                        <p:tav tm="0">
                                          <p:val>
                                            <p:strVal val="4/3*#ppt_w"/>
                                          </p:val>
                                        </p:tav>
                                        <p:tav tm="100000">
                                          <p:val>
                                            <p:strVal val="#ppt_w"/>
                                          </p:val>
                                        </p:tav>
                                      </p:tavLst>
                                    </p:anim>
                                    <p:anim calcmode="lin" valueType="num">
                                      <p:cBhvr>
                                        <p:cTn id="14" dur="500" fill="hold"/>
                                        <p:tgtEl>
                                          <p:spTgt spid="4131845"/>
                                        </p:tgtEl>
                                        <p:attrNameLst>
                                          <p:attrName>ppt_h</p:attrName>
                                        </p:attrNameLst>
                                      </p:cBhvr>
                                      <p:tavLst>
                                        <p:tav tm="0">
                                          <p:val>
                                            <p:strVal val="4/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4131842">
                                            <p:txEl>
                                              <p:pRg st="0" end="0"/>
                                            </p:txEl>
                                          </p:spTgt>
                                        </p:tgtEl>
                                        <p:attrNameLst>
                                          <p:attrName>style.visibility</p:attrName>
                                        </p:attrNameLst>
                                      </p:cBhvr>
                                      <p:to>
                                        <p:strVal val="visible"/>
                                      </p:to>
                                    </p:set>
                                    <p:anim calcmode="lin" valueType="num">
                                      <p:cBhvr additive="base">
                                        <p:cTn id="19" dur="300" fill="hold"/>
                                        <p:tgtEl>
                                          <p:spTgt spid="4131842">
                                            <p:txEl>
                                              <p:pRg st="0" end="0"/>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413184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528" fill="hold" grpId="0" nodeType="clickEffect">
                                  <p:stCondLst>
                                    <p:cond delay="0"/>
                                  </p:stCondLst>
                                  <p:childTnLst>
                                    <p:set>
                                      <p:cBhvr>
                                        <p:cTn id="24" dur="1" fill="hold">
                                          <p:stCondLst>
                                            <p:cond delay="0"/>
                                          </p:stCondLst>
                                        </p:cTn>
                                        <p:tgtEl>
                                          <p:spTgt spid="4131846"/>
                                        </p:tgtEl>
                                        <p:attrNameLst>
                                          <p:attrName>style.visibility</p:attrName>
                                        </p:attrNameLst>
                                      </p:cBhvr>
                                      <p:to>
                                        <p:strVal val="visible"/>
                                      </p:to>
                                    </p:set>
                                    <p:anim calcmode="lin" valueType="num">
                                      <p:cBhvr>
                                        <p:cTn id="25" dur="500" fill="hold"/>
                                        <p:tgtEl>
                                          <p:spTgt spid="4131846"/>
                                        </p:tgtEl>
                                        <p:attrNameLst>
                                          <p:attrName>ppt_w</p:attrName>
                                        </p:attrNameLst>
                                      </p:cBhvr>
                                      <p:tavLst>
                                        <p:tav tm="0">
                                          <p:val>
                                            <p:fltVal val="0"/>
                                          </p:val>
                                        </p:tav>
                                        <p:tav tm="100000">
                                          <p:val>
                                            <p:strVal val="#ppt_w"/>
                                          </p:val>
                                        </p:tav>
                                      </p:tavLst>
                                    </p:anim>
                                    <p:anim calcmode="lin" valueType="num">
                                      <p:cBhvr>
                                        <p:cTn id="26" dur="500" fill="hold"/>
                                        <p:tgtEl>
                                          <p:spTgt spid="4131846"/>
                                        </p:tgtEl>
                                        <p:attrNameLst>
                                          <p:attrName>ppt_h</p:attrName>
                                        </p:attrNameLst>
                                      </p:cBhvr>
                                      <p:tavLst>
                                        <p:tav tm="0">
                                          <p:val>
                                            <p:fltVal val="0"/>
                                          </p:val>
                                        </p:tav>
                                        <p:tav tm="100000">
                                          <p:val>
                                            <p:strVal val="#ppt_h"/>
                                          </p:val>
                                        </p:tav>
                                      </p:tavLst>
                                    </p:anim>
                                    <p:anim calcmode="lin" valueType="num">
                                      <p:cBhvr>
                                        <p:cTn id="27" dur="500" fill="hold"/>
                                        <p:tgtEl>
                                          <p:spTgt spid="4131846"/>
                                        </p:tgtEl>
                                        <p:attrNameLst>
                                          <p:attrName>ppt_x</p:attrName>
                                        </p:attrNameLst>
                                      </p:cBhvr>
                                      <p:tavLst>
                                        <p:tav tm="0">
                                          <p:val>
                                            <p:fltVal val="0.5"/>
                                          </p:val>
                                        </p:tav>
                                        <p:tav tm="100000">
                                          <p:val>
                                            <p:strVal val="#ppt_x"/>
                                          </p:val>
                                        </p:tav>
                                      </p:tavLst>
                                    </p:anim>
                                    <p:anim calcmode="lin" valueType="num">
                                      <p:cBhvr>
                                        <p:cTn id="28" dur="500" fill="hold"/>
                                        <p:tgtEl>
                                          <p:spTgt spid="4131846"/>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4131843">
                                            <p:txEl>
                                              <p:pRg st="0" end="0"/>
                                            </p:txEl>
                                          </p:spTgt>
                                        </p:tgtEl>
                                        <p:attrNameLst>
                                          <p:attrName>style.visibility</p:attrName>
                                        </p:attrNameLst>
                                      </p:cBhvr>
                                      <p:to>
                                        <p:strVal val="visible"/>
                                      </p:to>
                                    </p:set>
                                    <p:animEffect transition="in" filter="box(out)">
                                      <p:cBhvr>
                                        <p:cTn id="33" dur="500"/>
                                        <p:tgtEl>
                                          <p:spTgt spid="413184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4131843">
                                            <p:txEl>
                                              <p:pRg st="1" end="1"/>
                                            </p:txEl>
                                          </p:spTgt>
                                        </p:tgtEl>
                                        <p:attrNameLst>
                                          <p:attrName>style.visibility</p:attrName>
                                        </p:attrNameLst>
                                      </p:cBhvr>
                                      <p:to>
                                        <p:strVal val="visible"/>
                                      </p:to>
                                    </p:set>
                                    <p:animEffect transition="in" filter="box(out)">
                                      <p:cBhvr>
                                        <p:cTn id="38" dur="500"/>
                                        <p:tgtEl>
                                          <p:spTgt spid="4131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1842" grpId="0" build="p" autoUpdateAnimBg="0"/>
      <p:bldP spid="4131843" grpId="0" build="p" autoUpdateAnimBg="0"/>
      <p:bldP spid="4131844" grpId="0" animBg="1"/>
      <p:bldP spid="4131845" grpId="0" animBg="1"/>
      <p:bldP spid="413184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6146" name="Rectangle 2"/>
          <p:cNvSpPr>
            <a:spLocks noGrp="1" noChangeArrowheads="1"/>
          </p:cNvSpPr>
          <p:nvPr>
            <p:ph type="title"/>
          </p:nvPr>
        </p:nvSpPr>
        <p:spPr>
          <a:xfrm>
            <a:off x="1752600" y="0"/>
            <a:ext cx="8610600" cy="914400"/>
          </a:xfrm>
        </p:spPr>
        <p:txBody>
          <a:bodyPr/>
          <a:lstStyle/>
          <a:p>
            <a:r>
              <a:rPr lang="en-US" sz="3200" b="1" u="sng" dirty="0">
                <a:solidFill>
                  <a:srgbClr val="FF6600"/>
                </a:solidFill>
                <a:effectLst>
                  <a:outerShdw blurRad="38100" dist="38100" dir="2700000" algn="tl">
                    <a:srgbClr val="C0C0C0"/>
                  </a:outerShdw>
                </a:effectLst>
              </a:rPr>
              <a:t>HOW DID WE GET TO THE PAPACY?</a:t>
            </a:r>
            <a:br>
              <a:rPr lang="en-US" sz="3200" b="1" u="sng" dirty="0">
                <a:solidFill>
                  <a:srgbClr val="FF6600"/>
                </a:solidFill>
                <a:effectLst>
                  <a:outerShdw blurRad="38100" dist="38100" dir="2700000" algn="tl">
                    <a:srgbClr val="C0C0C0"/>
                  </a:outerShdw>
                </a:effectLst>
              </a:rPr>
            </a:br>
            <a:r>
              <a:rPr lang="en-US" sz="3200" b="1" i="1" dirty="0">
                <a:solidFill>
                  <a:srgbClr val="FF6600"/>
                </a:solidFill>
                <a:effectLst>
                  <a:outerShdw blurRad="38100" dist="38100" dir="2700000" algn="tl">
                    <a:srgbClr val="C0C0C0"/>
                  </a:outerShdw>
                </a:effectLst>
              </a:rPr>
              <a:t>Gregory The Great Wrote John The Faster:</a:t>
            </a:r>
          </a:p>
        </p:txBody>
      </p:sp>
      <p:sp>
        <p:nvSpPr>
          <p:cNvPr id="5126147" name="Rectangle 3"/>
          <p:cNvSpPr>
            <a:spLocks noGrp="1" noChangeArrowheads="1"/>
          </p:cNvSpPr>
          <p:nvPr>
            <p:ph type="body" idx="1"/>
          </p:nvPr>
        </p:nvSpPr>
        <p:spPr>
          <a:xfrm>
            <a:off x="2019300" y="1066800"/>
            <a:ext cx="8001000" cy="5791200"/>
          </a:xfrm>
        </p:spPr>
        <p:txBody>
          <a:bodyPr/>
          <a:lstStyle/>
          <a:p>
            <a:pPr>
              <a:buFontTx/>
              <a:buNone/>
            </a:pPr>
            <a:r>
              <a:rPr lang="en-US" sz="2800" dirty="0">
                <a:solidFill>
                  <a:schemeClr val="accent1"/>
                </a:solidFill>
                <a:effectLst>
                  <a:outerShdw blurRad="38100" dist="38100" dir="2700000" algn="tl">
                    <a:srgbClr val="000000">
                      <a:alpha val="43137"/>
                    </a:srgbClr>
                  </a:outerShdw>
                </a:effectLst>
              </a:rPr>
              <a:t>      “I pray you, therefore,  reflect that by your bold presumption the peace of the whole Church is troubled, and that you are at enmity with that grace which was given to all in common.  The more you grow in grace, the more humble you will be in your own eyes;  you will be the greater in proportion as you are further removed from </a:t>
            </a:r>
            <a:r>
              <a:rPr lang="en-US" sz="2800" b="1" i="1" dirty="0">
                <a:solidFill>
                  <a:schemeClr val="accent1"/>
                </a:solidFill>
                <a:effectLst>
                  <a:outerShdw blurRad="38100" dist="38100" dir="2700000" algn="tl">
                    <a:srgbClr val="000000">
                      <a:alpha val="43137"/>
                    </a:srgbClr>
                  </a:outerShdw>
                </a:effectLst>
              </a:rPr>
              <a:t>usurping</a:t>
            </a:r>
            <a:r>
              <a:rPr lang="en-US" sz="2800" i="1" dirty="0">
                <a:solidFill>
                  <a:schemeClr val="accent1"/>
                </a:solidFill>
                <a:effectLst>
                  <a:outerShdw blurRad="38100" dist="38100" dir="2700000" algn="tl">
                    <a:srgbClr val="000000">
                      <a:alpha val="43137"/>
                    </a:srgbClr>
                  </a:outerShdw>
                </a:effectLst>
              </a:rPr>
              <a:t> this</a:t>
            </a:r>
            <a:r>
              <a:rPr lang="en-US" sz="2800" dirty="0">
                <a:solidFill>
                  <a:schemeClr val="accent1"/>
                </a:solidFill>
                <a:effectLst>
                  <a:outerShdw blurRad="38100" dist="38100" dir="2700000" algn="tl">
                    <a:srgbClr val="000000">
                      <a:alpha val="43137"/>
                    </a:srgbClr>
                  </a:outerShdw>
                </a:effectLst>
              </a:rPr>
              <a:t> </a:t>
            </a:r>
            <a:r>
              <a:rPr lang="en-US" sz="2800" i="1" dirty="0">
                <a:solidFill>
                  <a:schemeClr val="accent1"/>
                </a:solidFill>
                <a:effectLst>
                  <a:outerShdw blurRad="38100" dist="38100" dir="2700000" algn="tl">
                    <a:srgbClr val="000000">
                      <a:alpha val="43137"/>
                    </a:srgbClr>
                  </a:outerShdw>
                </a:effectLst>
              </a:rPr>
              <a:t>extravagant and vainglorious title.</a:t>
            </a:r>
            <a:r>
              <a:rPr lang="en-US" sz="2800" dirty="0">
                <a:solidFill>
                  <a:schemeClr val="accent1"/>
                </a:solidFill>
                <a:effectLst>
                  <a:outerShdw blurRad="38100" dist="38100" dir="2700000" algn="tl">
                    <a:srgbClr val="000000">
                      <a:alpha val="43137"/>
                    </a:srgbClr>
                  </a:outerShdw>
                </a:effectLst>
              </a:rPr>
              <a:t>  You will be the richer as you seek less to despoil your brethren to your profit.  Therefore,  dearly beloved brother,  love humility with all your heart.  It is that which insures peace among the brethren,  and which preserves unity in the Holy Catholic Church.”</a:t>
            </a:r>
          </a:p>
        </p:txBody>
      </p:sp>
    </p:spTree>
    <p:extLst>
      <p:ext uri="{BB962C8B-B14F-4D97-AF65-F5344CB8AC3E}">
        <p14:creationId xmlns:p14="http://schemas.microsoft.com/office/powerpoint/2010/main" val="28072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126147">
                                            <p:txEl>
                                              <p:pRg st="0" end="0"/>
                                            </p:txEl>
                                          </p:spTgt>
                                        </p:tgtEl>
                                        <p:attrNameLst>
                                          <p:attrName>style.visibility</p:attrName>
                                        </p:attrNameLst>
                                      </p:cBhvr>
                                      <p:to>
                                        <p:strVal val="visible"/>
                                      </p:to>
                                    </p:set>
                                    <p:anim calcmode="lin" valueType="num">
                                      <p:cBhvr>
                                        <p:cTn id="7" dur="1000" fill="hold"/>
                                        <p:tgtEl>
                                          <p:spTgt spid="512614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12614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12614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12614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14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00066" name="Rectangle 2"/>
          <p:cNvSpPr>
            <a:spLocks noChangeArrowheads="1"/>
          </p:cNvSpPr>
          <p:nvPr/>
        </p:nvSpPr>
        <p:spPr bwMode="auto">
          <a:xfrm>
            <a:off x="6057900" y="1057276"/>
            <a:ext cx="4457700" cy="944563"/>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Size Of City</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Size Of Church</a:t>
            </a:r>
          </a:p>
        </p:txBody>
      </p:sp>
      <p:sp>
        <p:nvSpPr>
          <p:cNvPr id="3800067" name="Rectangle 3"/>
          <p:cNvSpPr>
            <a:spLocks noChangeArrowheads="1"/>
          </p:cNvSpPr>
          <p:nvPr/>
        </p:nvSpPr>
        <p:spPr bwMode="auto">
          <a:xfrm>
            <a:off x="1600200" y="1057276"/>
            <a:ext cx="4457700" cy="944563"/>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POPULATION   CITY OF ROME </a:t>
            </a:r>
          </a:p>
        </p:txBody>
      </p:sp>
      <p:sp>
        <p:nvSpPr>
          <p:cNvPr id="3800068" name="Rectangle 4"/>
          <p:cNvSpPr>
            <a:spLocks noChangeArrowheads="1"/>
          </p:cNvSpPr>
          <p:nvPr/>
        </p:nvSpPr>
        <p:spPr bwMode="auto">
          <a:xfrm>
            <a:off x="6057900" y="5811838"/>
            <a:ext cx="4457700" cy="944562"/>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Western Empire Falls Church Only Stability</a:t>
            </a:r>
            <a:r>
              <a:rPr kumimoji="0" lang="en-US" sz="28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pitchFamily="66" charset="0"/>
                <a:ea typeface="+mn-ea"/>
                <a:cs typeface="+mn-cs"/>
              </a:rPr>
              <a:t> </a:t>
            </a:r>
          </a:p>
        </p:txBody>
      </p:sp>
      <p:sp>
        <p:nvSpPr>
          <p:cNvPr id="3800069" name="Rectangle 5"/>
          <p:cNvSpPr>
            <a:spLocks noChangeArrowheads="1"/>
          </p:cNvSpPr>
          <p:nvPr/>
        </p:nvSpPr>
        <p:spPr bwMode="auto">
          <a:xfrm>
            <a:off x="1600200" y="5811838"/>
            <a:ext cx="4457700" cy="944562"/>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BARBARIAN INVASIONS</a:t>
            </a: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 </a:t>
            </a:r>
          </a:p>
        </p:txBody>
      </p:sp>
      <p:sp>
        <p:nvSpPr>
          <p:cNvPr id="3800070" name="Rectangle 6"/>
          <p:cNvSpPr>
            <a:spLocks noChangeArrowheads="1"/>
          </p:cNvSpPr>
          <p:nvPr/>
        </p:nvSpPr>
        <p:spPr bwMode="auto">
          <a:xfrm>
            <a:off x="6057900" y="4906964"/>
            <a:ext cx="4457700" cy="904875"/>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West Converted Tribes Eastern Persians Not    </a:t>
            </a:r>
          </a:p>
        </p:txBody>
      </p:sp>
      <p:sp>
        <p:nvSpPr>
          <p:cNvPr id="3800071" name="Rectangle 7"/>
          <p:cNvSpPr>
            <a:spLocks noChangeArrowheads="1"/>
          </p:cNvSpPr>
          <p:nvPr/>
        </p:nvSpPr>
        <p:spPr bwMode="auto">
          <a:xfrm>
            <a:off x="1600200" y="4906964"/>
            <a:ext cx="4457700" cy="904875"/>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MISSIONARY OUTREACH</a:t>
            </a:r>
          </a:p>
        </p:txBody>
      </p:sp>
      <p:sp>
        <p:nvSpPr>
          <p:cNvPr id="3800072" name="Rectangle 8"/>
          <p:cNvSpPr>
            <a:spLocks noChangeArrowheads="1"/>
          </p:cNvSpPr>
          <p:nvPr/>
        </p:nvSpPr>
        <p:spPr bwMode="auto">
          <a:xfrm>
            <a:off x="5943600" y="3962400"/>
            <a:ext cx="4572000" cy="914400"/>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Of The Five Patriarchs Only Rome In The West</a:t>
            </a: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 </a:t>
            </a:r>
          </a:p>
        </p:txBody>
      </p:sp>
      <p:sp>
        <p:nvSpPr>
          <p:cNvPr id="3800073" name="Rectangle 9"/>
          <p:cNvSpPr>
            <a:spLocks noChangeArrowheads="1"/>
          </p:cNvSpPr>
          <p:nvPr/>
        </p:nvSpPr>
        <p:spPr bwMode="auto">
          <a:xfrm>
            <a:off x="1600200" y="3984625"/>
            <a:ext cx="4457700" cy="922338"/>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LOCATION</a:t>
            </a: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 </a:t>
            </a:r>
          </a:p>
        </p:txBody>
      </p:sp>
      <p:sp>
        <p:nvSpPr>
          <p:cNvPr id="3800074" name="Rectangle 10"/>
          <p:cNvSpPr>
            <a:spLocks noChangeArrowheads="1"/>
          </p:cNvSpPr>
          <p:nvPr/>
        </p:nvSpPr>
        <p:spPr bwMode="auto">
          <a:xfrm>
            <a:off x="6057900" y="3078163"/>
            <a:ext cx="4457700" cy="906462"/>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Latin Lesser Ability  Express Subtle Nuance</a:t>
            </a:r>
          </a:p>
        </p:txBody>
      </p:sp>
      <p:sp>
        <p:nvSpPr>
          <p:cNvPr id="3800075" name="Rectangle 11"/>
          <p:cNvSpPr>
            <a:spLocks noChangeArrowheads="1"/>
          </p:cNvSpPr>
          <p:nvPr/>
        </p:nvSpPr>
        <p:spPr bwMode="auto">
          <a:xfrm>
            <a:off x="1600200" y="3078163"/>
            <a:ext cx="4457700" cy="906462"/>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LANGUAGE</a:t>
            </a:r>
          </a:p>
        </p:txBody>
      </p:sp>
      <p:sp>
        <p:nvSpPr>
          <p:cNvPr id="3800076" name="Rectangle 12"/>
          <p:cNvSpPr>
            <a:spLocks noChangeArrowheads="1"/>
          </p:cNvSpPr>
          <p:nvPr/>
        </p:nvSpPr>
        <p:spPr bwMode="auto">
          <a:xfrm>
            <a:off x="6057900" y="2001839"/>
            <a:ext cx="4457700" cy="1076325"/>
          </a:xfrm>
          <a:prstGeom prst="rect">
            <a:avLst/>
          </a:prstGeom>
          <a:solidFill>
            <a:schemeClr val="accent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After Milan Edict Emperors’ Advisor </a:t>
            </a:r>
            <a:r>
              <a:rPr kumimoji="0" lang="en-US" sz="3600" b="1" i="0" u="none" strike="noStrike" kern="1200" cap="none" spc="0" normalizeH="0" baseline="0" noProof="0">
                <a:ln>
                  <a:noFill/>
                </a:ln>
                <a:solidFill>
                  <a:srgbClr val="000000"/>
                </a:solidFill>
                <a:effectLst/>
                <a:uLnTx/>
                <a:uFillTx/>
                <a:latin typeface="Comic Sans MS" pitchFamily="66" charset="0"/>
                <a:ea typeface="+mn-ea"/>
                <a:cs typeface="+mn-cs"/>
              </a:rPr>
              <a:t> </a:t>
            </a:r>
          </a:p>
        </p:txBody>
      </p:sp>
      <p:sp>
        <p:nvSpPr>
          <p:cNvPr id="3800077" name="Rectangle 13"/>
          <p:cNvSpPr>
            <a:spLocks noChangeArrowheads="1"/>
          </p:cNvSpPr>
          <p:nvPr/>
        </p:nvSpPr>
        <p:spPr bwMode="auto">
          <a:xfrm>
            <a:off x="1600200" y="2001839"/>
            <a:ext cx="4457700" cy="1076325"/>
          </a:xfrm>
          <a:prstGeom prst="rect">
            <a:avLst/>
          </a:prstGeom>
          <a:solidFill>
            <a:srgbClr val="FF0F21"/>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IMPERIAL   CAPITAL</a:t>
            </a:r>
          </a:p>
        </p:txBody>
      </p:sp>
      <p:sp>
        <p:nvSpPr>
          <p:cNvPr id="3800078" name="Rectangle 14"/>
          <p:cNvSpPr>
            <a:spLocks noChangeArrowheads="1"/>
          </p:cNvSpPr>
          <p:nvPr/>
        </p:nvSpPr>
        <p:spPr bwMode="auto">
          <a:xfrm>
            <a:off x="6057900" y="152401"/>
            <a:ext cx="4457700" cy="904875"/>
          </a:xfrm>
          <a:prstGeom prst="rect">
            <a:avLst/>
          </a:prstGeom>
          <a:solidFill>
            <a:schemeClr val="accent2"/>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800079" name="Rectangle 15"/>
          <p:cNvSpPr>
            <a:spLocks noChangeArrowheads="1"/>
          </p:cNvSpPr>
          <p:nvPr/>
        </p:nvSpPr>
        <p:spPr bwMode="auto">
          <a:xfrm>
            <a:off x="1600200" y="152401"/>
            <a:ext cx="4457700" cy="904875"/>
          </a:xfrm>
          <a:prstGeom prst="rect">
            <a:avLst/>
          </a:prstGeom>
          <a:solidFill>
            <a:srgbClr val="FBFF0E"/>
          </a:solidFill>
          <a:ln w="38100">
            <a:solidFill>
              <a:schemeClr val="bg1"/>
            </a:solidFill>
            <a:miter lim="800000"/>
            <a:headEnd/>
            <a:tailEnd/>
          </a:ln>
          <a:effectLst/>
        </p:spPr>
        <p:txBody>
          <a:bodyPr anchor="ct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3800080" name="Line 16"/>
          <p:cNvSpPr>
            <a:spLocks noChangeShapeType="1"/>
          </p:cNvSpPr>
          <p:nvPr/>
        </p:nvSpPr>
        <p:spPr bwMode="auto">
          <a:xfrm>
            <a:off x="1600200" y="152400"/>
            <a:ext cx="8915400" cy="0"/>
          </a:xfrm>
          <a:prstGeom prst="line">
            <a:avLst/>
          </a:prstGeom>
          <a:noFill/>
          <a:ln w="38100" cap="sq">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00081" name="Line 17"/>
          <p:cNvSpPr>
            <a:spLocks noChangeShapeType="1"/>
          </p:cNvSpPr>
          <p:nvPr/>
        </p:nvSpPr>
        <p:spPr bwMode="auto">
          <a:xfrm>
            <a:off x="1600200" y="2001838"/>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00082" name="Line 18"/>
          <p:cNvSpPr>
            <a:spLocks noChangeShapeType="1"/>
          </p:cNvSpPr>
          <p:nvPr/>
        </p:nvSpPr>
        <p:spPr bwMode="auto">
          <a:xfrm>
            <a:off x="1600200" y="3078163"/>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00083" name="Line 19"/>
          <p:cNvSpPr>
            <a:spLocks noChangeShapeType="1"/>
          </p:cNvSpPr>
          <p:nvPr/>
        </p:nvSpPr>
        <p:spPr bwMode="auto">
          <a:xfrm>
            <a:off x="1600200" y="3984625"/>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00084" name="Line 20"/>
          <p:cNvSpPr>
            <a:spLocks noChangeShapeType="1"/>
          </p:cNvSpPr>
          <p:nvPr/>
        </p:nvSpPr>
        <p:spPr bwMode="auto">
          <a:xfrm>
            <a:off x="1600200" y="4906963"/>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00085" name="Line 21"/>
          <p:cNvSpPr>
            <a:spLocks noChangeShapeType="1"/>
          </p:cNvSpPr>
          <p:nvPr/>
        </p:nvSpPr>
        <p:spPr bwMode="auto">
          <a:xfrm>
            <a:off x="1600200" y="6756400"/>
            <a:ext cx="8915400" cy="0"/>
          </a:xfrm>
          <a:prstGeom prst="line">
            <a:avLst/>
          </a:prstGeom>
          <a:noFill/>
          <a:ln w="38100" cap="sq">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00086" name="Line 22"/>
          <p:cNvSpPr>
            <a:spLocks noChangeShapeType="1"/>
          </p:cNvSpPr>
          <p:nvPr/>
        </p:nvSpPr>
        <p:spPr bwMode="auto">
          <a:xfrm>
            <a:off x="1600200" y="152400"/>
            <a:ext cx="0" cy="6604000"/>
          </a:xfrm>
          <a:prstGeom prst="line">
            <a:avLst/>
          </a:prstGeom>
          <a:noFill/>
          <a:ln w="38100" cap="sq">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00087" name="Line 23"/>
          <p:cNvSpPr>
            <a:spLocks noChangeShapeType="1"/>
          </p:cNvSpPr>
          <p:nvPr/>
        </p:nvSpPr>
        <p:spPr bwMode="auto">
          <a:xfrm>
            <a:off x="6057900" y="152400"/>
            <a:ext cx="0" cy="660400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00088" name="Line 24"/>
          <p:cNvSpPr>
            <a:spLocks noChangeShapeType="1"/>
          </p:cNvSpPr>
          <p:nvPr/>
        </p:nvSpPr>
        <p:spPr bwMode="auto">
          <a:xfrm>
            <a:off x="10515600" y="152400"/>
            <a:ext cx="0" cy="6604000"/>
          </a:xfrm>
          <a:prstGeom prst="line">
            <a:avLst/>
          </a:prstGeom>
          <a:noFill/>
          <a:ln w="38100" cap="sq">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00089" name="Line 25"/>
          <p:cNvSpPr>
            <a:spLocks noChangeShapeType="1"/>
          </p:cNvSpPr>
          <p:nvPr/>
        </p:nvSpPr>
        <p:spPr bwMode="auto">
          <a:xfrm>
            <a:off x="1600200" y="5811838"/>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00090" name="Line 26"/>
          <p:cNvSpPr>
            <a:spLocks noChangeShapeType="1"/>
          </p:cNvSpPr>
          <p:nvPr/>
        </p:nvSpPr>
        <p:spPr bwMode="auto">
          <a:xfrm>
            <a:off x="1600200" y="1057275"/>
            <a:ext cx="8915400" cy="0"/>
          </a:xfrm>
          <a:prstGeom prst="line">
            <a:avLst/>
          </a:prstGeom>
          <a:noFill/>
          <a:ln w="38100">
            <a:solidFill>
              <a:schemeClr val="bg1"/>
            </a:solidFill>
            <a:round/>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3800091" name="WordArt 27" descr="White marble"/>
          <p:cNvSpPr>
            <a:spLocks noChangeArrowheads="1" noChangeShapeType="1" noTextEdit="1"/>
          </p:cNvSpPr>
          <p:nvPr/>
        </p:nvSpPr>
        <p:spPr bwMode="auto">
          <a:xfrm>
            <a:off x="1828800" y="228600"/>
            <a:ext cx="3829050" cy="838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blipFill dpi="0" rotWithShape="0">
                  <a:blip r:embed="rId3"/>
                  <a:srcRect/>
                  <a:tile tx="0" ty="0" sx="100000" sy="100000" flip="none" algn="tl"/>
                </a:blipFill>
                <a:effectLst/>
                <a:uLnTx/>
                <a:uFillTx/>
                <a:latin typeface="Arial Black"/>
                <a:ea typeface="+mn-ea"/>
                <a:cs typeface="+mn-cs"/>
              </a:rPr>
              <a:t> BISHOP SUPREMACY</a:t>
            </a:r>
          </a:p>
        </p:txBody>
      </p:sp>
      <p:sp>
        <p:nvSpPr>
          <p:cNvPr id="3800092" name="WordArt 28"/>
          <p:cNvSpPr>
            <a:spLocks noChangeArrowheads="1" noChangeShapeType="1" noTextEdit="1"/>
          </p:cNvSpPr>
          <p:nvPr/>
        </p:nvSpPr>
        <p:spPr bwMode="auto">
          <a:xfrm>
            <a:off x="6477000" y="304800"/>
            <a:ext cx="3676650" cy="6477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effectLst/>
                <a:uLnTx/>
                <a:uFillTx/>
                <a:latin typeface="Times New Roman"/>
                <a:ea typeface="+mn-ea"/>
                <a:cs typeface="Times New Roman"/>
              </a:rPr>
              <a:t>ROMAN ADVANTAGE</a:t>
            </a:r>
          </a:p>
        </p:txBody>
      </p:sp>
      <p:sp>
        <p:nvSpPr>
          <p:cNvPr id="3800093" name="Rectangle 29"/>
          <p:cNvSpPr>
            <a:spLocks noChangeArrowheads="1"/>
          </p:cNvSpPr>
          <p:nvPr/>
        </p:nvSpPr>
        <p:spPr bwMode="auto">
          <a:xfrm>
            <a:off x="10668000" y="4533901"/>
            <a:ext cx="184150" cy="519113"/>
          </a:xfrm>
          <a:prstGeom prst="rect">
            <a:avLst/>
          </a:prstGeom>
          <a:noFill/>
          <a:ln w="9525">
            <a:noFill/>
            <a:miter lim="800000"/>
            <a:headEnd/>
            <a:tailEnd/>
          </a:ln>
          <a:effectLst/>
        </p:spPr>
        <p:txBody>
          <a:bodyPr wrap="none">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800067"/>
                                        </p:tgtEl>
                                        <p:attrNameLst>
                                          <p:attrName>style.visibility</p:attrName>
                                        </p:attrNameLst>
                                      </p:cBhvr>
                                      <p:to>
                                        <p:strVal val="visible"/>
                                      </p:to>
                                    </p:set>
                                    <p:anim calcmode="lin" valueType="num">
                                      <p:cBhvr>
                                        <p:cTn id="7" dur="1000" fill="hold"/>
                                        <p:tgtEl>
                                          <p:spTgt spid="3800067"/>
                                        </p:tgtEl>
                                        <p:attrNameLst>
                                          <p:attrName>ppt_w</p:attrName>
                                        </p:attrNameLst>
                                      </p:cBhvr>
                                      <p:tavLst>
                                        <p:tav tm="0">
                                          <p:val>
                                            <p:fltVal val="0"/>
                                          </p:val>
                                        </p:tav>
                                        <p:tav tm="100000">
                                          <p:val>
                                            <p:strVal val="#ppt_w"/>
                                          </p:val>
                                        </p:tav>
                                      </p:tavLst>
                                    </p:anim>
                                    <p:anim calcmode="lin" valueType="num">
                                      <p:cBhvr>
                                        <p:cTn id="8" dur="1000" fill="hold"/>
                                        <p:tgtEl>
                                          <p:spTgt spid="3800067"/>
                                        </p:tgtEl>
                                        <p:attrNameLst>
                                          <p:attrName>ppt_h</p:attrName>
                                        </p:attrNameLst>
                                      </p:cBhvr>
                                      <p:tavLst>
                                        <p:tav tm="0">
                                          <p:val>
                                            <p:fltVal val="0"/>
                                          </p:val>
                                        </p:tav>
                                        <p:tav tm="100000">
                                          <p:val>
                                            <p:strVal val="#ppt_h"/>
                                          </p:val>
                                        </p:tav>
                                      </p:tavLst>
                                    </p:anim>
                                    <p:anim calcmode="lin" valueType="num">
                                      <p:cBhvr>
                                        <p:cTn id="9" dur="1000" fill="hold"/>
                                        <p:tgtEl>
                                          <p:spTgt spid="380006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0006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800066"/>
                                        </p:tgtEl>
                                        <p:attrNameLst>
                                          <p:attrName>style.visibility</p:attrName>
                                        </p:attrNameLst>
                                      </p:cBhvr>
                                      <p:to>
                                        <p:strVal val="visible"/>
                                      </p:to>
                                    </p:set>
                                    <p:anim calcmode="lin" valueType="num">
                                      <p:cBhvr>
                                        <p:cTn id="15" dur="1000" fill="hold"/>
                                        <p:tgtEl>
                                          <p:spTgt spid="3800066"/>
                                        </p:tgtEl>
                                        <p:attrNameLst>
                                          <p:attrName>ppt_w</p:attrName>
                                        </p:attrNameLst>
                                      </p:cBhvr>
                                      <p:tavLst>
                                        <p:tav tm="0">
                                          <p:val>
                                            <p:fltVal val="0"/>
                                          </p:val>
                                        </p:tav>
                                        <p:tav tm="100000">
                                          <p:val>
                                            <p:strVal val="#ppt_w"/>
                                          </p:val>
                                        </p:tav>
                                      </p:tavLst>
                                    </p:anim>
                                    <p:anim calcmode="lin" valueType="num">
                                      <p:cBhvr>
                                        <p:cTn id="16" dur="1000" fill="hold"/>
                                        <p:tgtEl>
                                          <p:spTgt spid="3800066"/>
                                        </p:tgtEl>
                                        <p:attrNameLst>
                                          <p:attrName>ppt_h</p:attrName>
                                        </p:attrNameLst>
                                      </p:cBhvr>
                                      <p:tavLst>
                                        <p:tav tm="0">
                                          <p:val>
                                            <p:fltVal val="0"/>
                                          </p:val>
                                        </p:tav>
                                        <p:tav tm="100000">
                                          <p:val>
                                            <p:strVal val="#ppt_h"/>
                                          </p:val>
                                        </p:tav>
                                      </p:tavLst>
                                    </p:anim>
                                    <p:anim calcmode="lin" valueType="num">
                                      <p:cBhvr>
                                        <p:cTn id="17" dur="1000" fill="hold"/>
                                        <p:tgtEl>
                                          <p:spTgt spid="380006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80006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800077"/>
                                        </p:tgtEl>
                                        <p:attrNameLst>
                                          <p:attrName>style.visibility</p:attrName>
                                        </p:attrNameLst>
                                      </p:cBhvr>
                                      <p:to>
                                        <p:strVal val="visible"/>
                                      </p:to>
                                    </p:set>
                                    <p:anim calcmode="lin" valueType="num">
                                      <p:cBhvr>
                                        <p:cTn id="23" dur="1000" fill="hold"/>
                                        <p:tgtEl>
                                          <p:spTgt spid="3800077"/>
                                        </p:tgtEl>
                                        <p:attrNameLst>
                                          <p:attrName>ppt_w</p:attrName>
                                        </p:attrNameLst>
                                      </p:cBhvr>
                                      <p:tavLst>
                                        <p:tav tm="0">
                                          <p:val>
                                            <p:fltVal val="0"/>
                                          </p:val>
                                        </p:tav>
                                        <p:tav tm="100000">
                                          <p:val>
                                            <p:strVal val="#ppt_w"/>
                                          </p:val>
                                        </p:tav>
                                      </p:tavLst>
                                    </p:anim>
                                    <p:anim calcmode="lin" valueType="num">
                                      <p:cBhvr>
                                        <p:cTn id="24" dur="1000" fill="hold"/>
                                        <p:tgtEl>
                                          <p:spTgt spid="3800077"/>
                                        </p:tgtEl>
                                        <p:attrNameLst>
                                          <p:attrName>ppt_h</p:attrName>
                                        </p:attrNameLst>
                                      </p:cBhvr>
                                      <p:tavLst>
                                        <p:tav tm="0">
                                          <p:val>
                                            <p:fltVal val="0"/>
                                          </p:val>
                                        </p:tav>
                                        <p:tav tm="100000">
                                          <p:val>
                                            <p:strVal val="#ppt_h"/>
                                          </p:val>
                                        </p:tav>
                                      </p:tavLst>
                                    </p:anim>
                                    <p:anim calcmode="lin" valueType="num">
                                      <p:cBhvr>
                                        <p:cTn id="25" dur="1000" fill="hold"/>
                                        <p:tgtEl>
                                          <p:spTgt spid="380007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80007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800076"/>
                                        </p:tgtEl>
                                        <p:attrNameLst>
                                          <p:attrName>style.visibility</p:attrName>
                                        </p:attrNameLst>
                                      </p:cBhvr>
                                      <p:to>
                                        <p:strVal val="visible"/>
                                      </p:to>
                                    </p:set>
                                    <p:anim calcmode="lin" valueType="num">
                                      <p:cBhvr>
                                        <p:cTn id="31" dur="1000" fill="hold"/>
                                        <p:tgtEl>
                                          <p:spTgt spid="3800076"/>
                                        </p:tgtEl>
                                        <p:attrNameLst>
                                          <p:attrName>ppt_w</p:attrName>
                                        </p:attrNameLst>
                                      </p:cBhvr>
                                      <p:tavLst>
                                        <p:tav tm="0">
                                          <p:val>
                                            <p:fltVal val="0"/>
                                          </p:val>
                                        </p:tav>
                                        <p:tav tm="100000">
                                          <p:val>
                                            <p:strVal val="#ppt_w"/>
                                          </p:val>
                                        </p:tav>
                                      </p:tavLst>
                                    </p:anim>
                                    <p:anim calcmode="lin" valueType="num">
                                      <p:cBhvr>
                                        <p:cTn id="32" dur="1000" fill="hold"/>
                                        <p:tgtEl>
                                          <p:spTgt spid="3800076"/>
                                        </p:tgtEl>
                                        <p:attrNameLst>
                                          <p:attrName>ppt_h</p:attrName>
                                        </p:attrNameLst>
                                      </p:cBhvr>
                                      <p:tavLst>
                                        <p:tav tm="0">
                                          <p:val>
                                            <p:fltVal val="0"/>
                                          </p:val>
                                        </p:tav>
                                        <p:tav tm="100000">
                                          <p:val>
                                            <p:strVal val="#ppt_h"/>
                                          </p:val>
                                        </p:tav>
                                      </p:tavLst>
                                    </p:anim>
                                    <p:anim calcmode="lin" valueType="num">
                                      <p:cBhvr>
                                        <p:cTn id="33" dur="1000" fill="hold"/>
                                        <p:tgtEl>
                                          <p:spTgt spid="3800076"/>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80007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800075"/>
                                        </p:tgtEl>
                                        <p:attrNameLst>
                                          <p:attrName>style.visibility</p:attrName>
                                        </p:attrNameLst>
                                      </p:cBhvr>
                                      <p:to>
                                        <p:strVal val="visible"/>
                                      </p:to>
                                    </p:set>
                                    <p:anim calcmode="lin" valueType="num">
                                      <p:cBhvr>
                                        <p:cTn id="39" dur="1000" fill="hold"/>
                                        <p:tgtEl>
                                          <p:spTgt spid="3800075"/>
                                        </p:tgtEl>
                                        <p:attrNameLst>
                                          <p:attrName>ppt_w</p:attrName>
                                        </p:attrNameLst>
                                      </p:cBhvr>
                                      <p:tavLst>
                                        <p:tav tm="0">
                                          <p:val>
                                            <p:fltVal val="0"/>
                                          </p:val>
                                        </p:tav>
                                        <p:tav tm="100000">
                                          <p:val>
                                            <p:strVal val="#ppt_w"/>
                                          </p:val>
                                        </p:tav>
                                      </p:tavLst>
                                    </p:anim>
                                    <p:anim calcmode="lin" valueType="num">
                                      <p:cBhvr>
                                        <p:cTn id="40" dur="1000" fill="hold"/>
                                        <p:tgtEl>
                                          <p:spTgt spid="3800075"/>
                                        </p:tgtEl>
                                        <p:attrNameLst>
                                          <p:attrName>ppt_h</p:attrName>
                                        </p:attrNameLst>
                                      </p:cBhvr>
                                      <p:tavLst>
                                        <p:tav tm="0">
                                          <p:val>
                                            <p:fltVal val="0"/>
                                          </p:val>
                                        </p:tav>
                                        <p:tav tm="100000">
                                          <p:val>
                                            <p:strVal val="#ppt_h"/>
                                          </p:val>
                                        </p:tav>
                                      </p:tavLst>
                                    </p:anim>
                                    <p:anim calcmode="lin" valueType="num">
                                      <p:cBhvr>
                                        <p:cTn id="41" dur="1000" fill="hold"/>
                                        <p:tgtEl>
                                          <p:spTgt spid="3800075"/>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80007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3800074"/>
                                        </p:tgtEl>
                                        <p:attrNameLst>
                                          <p:attrName>style.visibility</p:attrName>
                                        </p:attrNameLst>
                                      </p:cBhvr>
                                      <p:to>
                                        <p:strVal val="visible"/>
                                      </p:to>
                                    </p:set>
                                    <p:anim calcmode="lin" valueType="num">
                                      <p:cBhvr>
                                        <p:cTn id="47" dur="1000" fill="hold"/>
                                        <p:tgtEl>
                                          <p:spTgt spid="3800074"/>
                                        </p:tgtEl>
                                        <p:attrNameLst>
                                          <p:attrName>ppt_w</p:attrName>
                                        </p:attrNameLst>
                                      </p:cBhvr>
                                      <p:tavLst>
                                        <p:tav tm="0">
                                          <p:val>
                                            <p:fltVal val="0"/>
                                          </p:val>
                                        </p:tav>
                                        <p:tav tm="100000">
                                          <p:val>
                                            <p:strVal val="#ppt_w"/>
                                          </p:val>
                                        </p:tav>
                                      </p:tavLst>
                                    </p:anim>
                                    <p:anim calcmode="lin" valueType="num">
                                      <p:cBhvr>
                                        <p:cTn id="48" dur="1000" fill="hold"/>
                                        <p:tgtEl>
                                          <p:spTgt spid="3800074"/>
                                        </p:tgtEl>
                                        <p:attrNameLst>
                                          <p:attrName>ppt_h</p:attrName>
                                        </p:attrNameLst>
                                      </p:cBhvr>
                                      <p:tavLst>
                                        <p:tav tm="0">
                                          <p:val>
                                            <p:fltVal val="0"/>
                                          </p:val>
                                        </p:tav>
                                        <p:tav tm="100000">
                                          <p:val>
                                            <p:strVal val="#ppt_h"/>
                                          </p:val>
                                        </p:tav>
                                      </p:tavLst>
                                    </p:anim>
                                    <p:anim calcmode="lin" valueType="num">
                                      <p:cBhvr>
                                        <p:cTn id="49" dur="1000" fill="hold"/>
                                        <p:tgtEl>
                                          <p:spTgt spid="3800074"/>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8000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3800073"/>
                                        </p:tgtEl>
                                        <p:attrNameLst>
                                          <p:attrName>style.visibility</p:attrName>
                                        </p:attrNameLst>
                                      </p:cBhvr>
                                      <p:to>
                                        <p:strVal val="visible"/>
                                      </p:to>
                                    </p:set>
                                    <p:anim calcmode="lin" valueType="num">
                                      <p:cBhvr>
                                        <p:cTn id="55" dur="1000" fill="hold"/>
                                        <p:tgtEl>
                                          <p:spTgt spid="3800073"/>
                                        </p:tgtEl>
                                        <p:attrNameLst>
                                          <p:attrName>ppt_w</p:attrName>
                                        </p:attrNameLst>
                                      </p:cBhvr>
                                      <p:tavLst>
                                        <p:tav tm="0">
                                          <p:val>
                                            <p:fltVal val="0"/>
                                          </p:val>
                                        </p:tav>
                                        <p:tav tm="100000">
                                          <p:val>
                                            <p:strVal val="#ppt_w"/>
                                          </p:val>
                                        </p:tav>
                                      </p:tavLst>
                                    </p:anim>
                                    <p:anim calcmode="lin" valueType="num">
                                      <p:cBhvr>
                                        <p:cTn id="56" dur="1000" fill="hold"/>
                                        <p:tgtEl>
                                          <p:spTgt spid="3800073"/>
                                        </p:tgtEl>
                                        <p:attrNameLst>
                                          <p:attrName>ppt_h</p:attrName>
                                        </p:attrNameLst>
                                      </p:cBhvr>
                                      <p:tavLst>
                                        <p:tav tm="0">
                                          <p:val>
                                            <p:fltVal val="0"/>
                                          </p:val>
                                        </p:tav>
                                        <p:tav tm="100000">
                                          <p:val>
                                            <p:strVal val="#ppt_h"/>
                                          </p:val>
                                        </p:tav>
                                      </p:tavLst>
                                    </p:anim>
                                    <p:anim calcmode="lin" valueType="num">
                                      <p:cBhvr>
                                        <p:cTn id="57" dur="1000" fill="hold"/>
                                        <p:tgtEl>
                                          <p:spTgt spid="3800073"/>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380007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3800072"/>
                                        </p:tgtEl>
                                        <p:attrNameLst>
                                          <p:attrName>style.visibility</p:attrName>
                                        </p:attrNameLst>
                                      </p:cBhvr>
                                      <p:to>
                                        <p:strVal val="visible"/>
                                      </p:to>
                                    </p:set>
                                    <p:anim calcmode="lin" valueType="num">
                                      <p:cBhvr>
                                        <p:cTn id="63" dur="1000" fill="hold"/>
                                        <p:tgtEl>
                                          <p:spTgt spid="3800072"/>
                                        </p:tgtEl>
                                        <p:attrNameLst>
                                          <p:attrName>ppt_w</p:attrName>
                                        </p:attrNameLst>
                                      </p:cBhvr>
                                      <p:tavLst>
                                        <p:tav tm="0">
                                          <p:val>
                                            <p:fltVal val="0"/>
                                          </p:val>
                                        </p:tav>
                                        <p:tav tm="100000">
                                          <p:val>
                                            <p:strVal val="#ppt_w"/>
                                          </p:val>
                                        </p:tav>
                                      </p:tavLst>
                                    </p:anim>
                                    <p:anim calcmode="lin" valueType="num">
                                      <p:cBhvr>
                                        <p:cTn id="64" dur="1000" fill="hold"/>
                                        <p:tgtEl>
                                          <p:spTgt spid="3800072"/>
                                        </p:tgtEl>
                                        <p:attrNameLst>
                                          <p:attrName>ppt_h</p:attrName>
                                        </p:attrNameLst>
                                      </p:cBhvr>
                                      <p:tavLst>
                                        <p:tav tm="0">
                                          <p:val>
                                            <p:fltVal val="0"/>
                                          </p:val>
                                        </p:tav>
                                        <p:tav tm="100000">
                                          <p:val>
                                            <p:strVal val="#ppt_h"/>
                                          </p:val>
                                        </p:tav>
                                      </p:tavLst>
                                    </p:anim>
                                    <p:anim calcmode="lin" valueType="num">
                                      <p:cBhvr>
                                        <p:cTn id="65" dur="1000" fill="hold"/>
                                        <p:tgtEl>
                                          <p:spTgt spid="3800072"/>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380007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3800071"/>
                                        </p:tgtEl>
                                        <p:attrNameLst>
                                          <p:attrName>style.visibility</p:attrName>
                                        </p:attrNameLst>
                                      </p:cBhvr>
                                      <p:to>
                                        <p:strVal val="visible"/>
                                      </p:to>
                                    </p:set>
                                    <p:anim calcmode="lin" valueType="num">
                                      <p:cBhvr>
                                        <p:cTn id="71" dur="1000" fill="hold"/>
                                        <p:tgtEl>
                                          <p:spTgt spid="3800071"/>
                                        </p:tgtEl>
                                        <p:attrNameLst>
                                          <p:attrName>ppt_w</p:attrName>
                                        </p:attrNameLst>
                                      </p:cBhvr>
                                      <p:tavLst>
                                        <p:tav tm="0">
                                          <p:val>
                                            <p:fltVal val="0"/>
                                          </p:val>
                                        </p:tav>
                                        <p:tav tm="100000">
                                          <p:val>
                                            <p:strVal val="#ppt_w"/>
                                          </p:val>
                                        </p:tav>
                                      </p:tavLst>
                                    </p:anim>
                                    <p:anim calcmode="lin" valueType="num">
                                      <p:cBhvr>
                                        <p:cTn id="72" dur="1000" fill="hold"/>
                                        <p:tgtEl>
                                          <p:spTgt spid="3800071"/>
                                        </p:tgtEl>
                                        <p:attrNameLst>
                                          <p:attrName>ppt_h</p:attrName>
                                        </p:attrNameLst>
                                      </p:cBhvr>
                                      <p:tavLst>
                                        <p:tav tm="0">
                                          <p:val>
                                            <p:fltVal val="0"/>
                                          </p:val>
                                        </p:tav>
                                        <p:tav tm="100000">
                                          <p:val>
                                            <p:strVal val="#ppt_h"/>
                                          </p:val>
                                        </p:tav>
                                      </p:tavLst>
                                    </p:anim>
                                    <p:anim calcmode="lin" valueType="num">
                                      <p:cBhvr>
                                        <p:cTn id="73" dur="1000" fill="hold"/>
                                        <p:tgtEl>
                                          <p:spTgt spid="3800071"/>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380007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3800070"/>
                                        </p:tgtEl>
                                        <p:attrNameLst>
                                          <p:attrName>style.visibility</p:attrName>
                                        </p:attrNameLst>
                                      </p:cBhvr>
                                      <p:to>
                                        <p:strVal val="visible"/>
                                      </p:to>
                                    </p:set>
                                    <p:anim calcmode="lin" valueType="num">
                                      <p:cBhvr>
                                        <p:cTn id="79" dur="1000" fill="hold"/>
                                        <p:tgtEl>
                                          <p:spTgt spid="3800070"/>
                                        </p:tgtEl>
                                        <p:attrNameLst>
                                          <p:attrName>ppt_w</p:attrName>
                                        </p:attrNameLst>
                                      </p:cBhvr>
                                      <p:tavLst>
                                        <p:tav tm="0">
                                          <p:val>
                                            <p:fltVal val="0"/>
                                          </p:val>
                                        </p:tav>
                                        <p:tav tm="100000">
                                          <p:val>
                                            <p:strVal val="#ppt_w"/>
                                          </p:val>
                                        </p:tav>
                                      </p:tavLst>
                                    </p:anim>
                                    <p:anim calcmode="lin" valueType="num">
                                      <p:cBhvr>
                                        <p:cTn id="80" dur="1000" fill="hold"/>
                                        <p:tgtEl>
                                          <p:spTgt spid="3800070"/>
                                        </p:tgtEl>
                                        <p:attrNameLst>
                                          <p:attrName>ppt_h</p:attrName>
                                        </p:attrNameLst>
                                      </p:cBhvr>
                                      <p:tavLst>
                                        <p:tav tm="0">
                                          <p:val>
                                            <p:fltVal val="0"/>
                                          </p:val>
                                        </p:tav>
                                        <p:tav tm="100000">
                                          <p:val>
                                            <p:strVal val="#ppt_h"/>
                                          </p:val>
                                        </p:tav>
                                      </p:tavLst>
                                    </p:anim>
                                    <p:anim calcmode="lin" valueType="num">
                                      <p:cBhvr>
                                        <p:cTn id="81" dur="1000" fill="hold"/>
                                        <p:tgtEl>
                                          <p:spTgt spid="3800070"/>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38000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p:stCondLst>
                        <p:cond delay="indefinite"/>
                      </p:stCondLst>
                      <p:childTnLst>
                        <p:par>
                          <p:cTn id="84" fill="hold">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3800069"/>
                                        </p:tgtEl>
                                        <p:attrNameLst>
                                          <p:attrName>style.visibility</p:attrName>
                                        </p:attrNameLst>
                                      </p:cBhvr>
                                      <p:to>
                                        <p:strVal val="visible"/>
                                      </p:to>
                                    </p:set>
                                    <p:anim calcmode="lin" valueType="num">
                                      <p:cBhvr>
                                        <p:cTn id="87" dur="1000" fill="hold"/>
                                        <p:tgtEl>
                                          <p:spTgt spid="3800069"/>
                                        </p:tgtEl>
                                        <p:attrNameLst>
                                          <p:attrName>ppt_w</p:attrName>
                                        </p:attrNameLst>
                                      </p:cBhvr>
                                      <p:tavLst>
                                        <p:tav tm="0">
                                          <p:val>
                                            <p:fltVal val="0"/>
                                          </p:val>
                                        </p:tav>
                                        <p:tav tm="100000">
                                          <p:val>
                                            <p:strVal val="#ppt_w"/>
                                          </p:val>
                                        </p:tav>
                                      </p:tavLst>
                                    </p:anim>
                                    <p:anim calcmode="lin" valueType="num">
                                      <p:cBhvr>
                                        <p:cTn id="88" dur="1000" fill="hold"/>
                                        <p:tgtEl>
                                          <p:spTgt spid="3800069"/>
                                        </p:tgtEl>
                                        <p:attrNameLst>
                                          <p:attrName>ppt_h</p:attrName>
                                        </p:attrNameLst>
                                      </p:cBhvr>
                                      <p:tavLst>
                                        <p:tav tm="0">
                                          <p:val>
                                            <p:fltVal val="0"/>
                                          </p:val>
                                        </p:tav>
                                        <p:tav tm="100000">
                                          <p:val>
                                            <p:strVal val="#ppt_h"/>
                                          </p:val>
                                        </p:tav>
                                      </p:tavLst>
                                    </p:anim>
                                    <p:anim calcmode="lin" valueType="num">
                                      <p:cBhvr>
                                        <p:cTn id="89" dur="1000" fill="hold"/>
                                        <p:tgtEl>
                                          <p:spTgt spid="3800069"/>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38000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p:stCondLst>
                        <p:cond delay="indefinite"/>
                      </p:stCondLst>
                      <p:childTnLst>
                        <p:par>
                          <p:cTn id="92" fill="hold">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3800068"/>
                                        </p:tgtEl>
                                        <p:attrNameLst>
                                          <p:attrName>style.visibility</p:attrName>
                                        </p:attrNameLst>
                                      </p:cBhvr>
                                      <p:to>
                                        <p:strVal val="visible"/>
                                      </p:to>
                                    </p:set>
                                    <p:anim calcmode="lin" valueType="num">
                                      <p:cBhvr>
                                        <p:cTn id="95" dur="1000" fill="hold"/>
                                        <p:tgtEl>
                                          <p:spTgt spid="3800068"/>
                                        </p:tgtEl>
                                        <p:attrNameLst>
                                          <p:attrName>ppt_w</p:attrName>
                                        </p:attrNameLst>
                                      </p:cBhvr>
                                      <p:tavLst>
                                        <p:tav tm="0">
                                          <p:val>
                                            <p:fltVal val="0"/>
                                          </p:val>
                                        </p:tav>
                                        <p:tav tm="100000">
                                          <p:val>
                                            <p:strVal val="#ppt_w"/>
                                          </p:val>
                                        </p:tav>
                                      </p:tavLst>
                                    </p:anim>
                                    <p:anim calcmode="lin" valueType="num">
                                      <p:cBhvr>
                                        <p:cTn id="96" dur="1000" fill="hold"/>
                                        <p:tgtEl>
                                          <p:spTgt spid="3800068"/>
                                        </p:tgtEl>
                                        <p:attrNameLst>
                                          <p:attrName>ppt_h</p:attrName>
                                        </p:attrNameLst>
                                      </p:cBhvr>
                                      <p:tavLst>
                                        <p:tav tm="0">
                                          <p:val>
                                            <p:fltVal val="0"/>
                                          </p:val>
                                        </p:tav>
                                        <p:tav tm="100000">
                                          <p:val>
                                            <p:strVal val="#ppt_h"/>
                                          </p:val>
                                        </p:tav>
                                      </p:tavLst>
                                    </p:anim>
                                    <p:anim calcmode="lin" valueType="num">
                                      <p:cBhvr>
                                        <p:cTn id="97" dur="1000" fill="hold"/>
                                        <p:tgtEl>
                                          <p:spTgt spid="3800068"/>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380006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0066" grpId="0" animBg="1" autoUpdateAnimBg="0"/>
      <p:bldP spid="3800067" grpId="0" animBg="1" autoUpdateAnimBg="0"/>
      <p:bldP spid="3800068" grpId="0" animBg="1" autoUpdateAnimBg="0"/>
      <p:bldP spid="3800069" grpId="0" animBg="1" autoUpdateAnimBg="0"/>
      <p:bldP spid="3800070" grpId="0" animBg="1" autoUpdateAnimBg="0"/>
      <p:bldP spid="3800071" grpId="0" animBg="1" autoUpdateAnimBg="0"/>
      <p:bldP spid="3800072" grpId="0" animBg="1" autoUpdateAnimBg="0"/>
      <p:bldP spid="3800073" grpId="0" animBg="1" autoUpdateAnimBg="0"/>
      <p:bldP spid="3800074" grpId="0" animBg="1" autoUpdateAnimBg="0"/>
      <p:bldP spid="3800075" grpId="0" animBg="1" autoUpdateAnimBg="0"/>
      <p:bldP spid="3800076" grpId="0" animBg="1" autoUpdateAnimBg="0"/>
      <p:bldP spid="3800077"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3272706" name="Rectangle 2" descr="Purple mesh"/>
          <p:cNvSpPr>
            <a:spLocks noGrp="1" noChangeArrowheads="1"/>
          </p:cNvSpPr>
          <p:nvPr>
            <p:ph type="body" idx="1"/>
          </p:nvPr>
        </p:nvSpPr>
        <p:spPr>
          <a:xfrm>
            <a:off x="1684421" y="1323474"/>
            <a:ext cx="8891337" cy="4704347"/>
          </a:xfrm>
          <a:blipFill dpi="0" rotWithShape="0">
            <a:blip r:embed="rId5" cstate="print"/>
            <a:srcRect/>
            <a:tile tx="0" ty="0" sx="100000" sy="100000" flip="none" algn="tl"/>
          </a:blipFill>
        </p:spPr>
        <p:txBody>
          <a:bodyPr/>
          <a:lstStyle/>
          <a:p>
            <a:pPr>
              <a:buFont typeface="Wingdings" pitchFamily="2" charset="2"/>
              <a:buChar char="v"/>
            </a:pPr>
            <a:endParaRPr lang="en-US" sz="800" b="1" dirty="0">
              <a:solidFill>
                <a:srgbClr val="FFFF00"/>
              </a:solidFill>
              <a:effectLst>
                <a:outerShdw blurRad="38100" dist="38100" dir="2700000" algn="tl">
                  <a:srgbClr val="000000"/>
                </a:outerShdw>
              </a:effectLst>
              <a:latin typeface="Old English Text MT" pitchFamily="66" charset="0"/>
            </a:endParaRPr>
          </a:p>
          <a:p>
            <a:pPr>
              <a:buFont typeface="Wingdings" pitchFamily="2" charset="2"/>
              <a:buChar char="v"/>
            </a:pPr>
            <a:r>
              <a:rPr lang="en-US" sz="4000" dirty="0">
                <a:solidFill>
                  <a:srgbClr val="FFFF00"/>
                </a:solidFill>
                <a:effectLst>
                  <a:outerShdw blurRad="38100" dist="38100" dir="2700000" algn="tl">
                    <a:srgbClr val="000000"/>
                  </a:outerShdw>
                </a:effectLst>
                <a:latin typeface="Old English Text MT" pitchFamily="66" charset="0"/>
              </a:rPr>
              <a:t> </a:t>
            </a:r>
            <a:r>
              <a:rPr lang="en-US" sz="4000" b="1" dirty="0">
                <a:solidFill>
                  <a:srgbClr val="FFFF00"/>
                </a:solidFill>
                <a:effectLst>
                  <a:outerShdw blurRad="38100" dist="38100" dir="2700000" algn="tl">
                    <a:srgbClr val="000000"/>
                  </a:outerShdw>
                </a:effectLst>
                <a:latin typeface="Old English Text MT" pitchFamily="66" charset="0"/>
              </a:rPr>
              <a:t>Apostle Paul’s Convert Clement Is Received As If He Were An Apostle</a:t>
            </a:r>
          </a:p>
          <a:p>
            <a:pPr>
              <a:buFont typeface="Wingdings" pitchFamily="2" charset="2"/>
              <a:buChar char="v"/>
            </a:pPr>
            <a:r>
              <a:rPr lang="en-US" sz="4000" dirty="0">
                <a:solidFill>
                  <a:srgbClr val="FFFF00"/>
                </a:solidFill>
                <a:effectLst>
                  <a:outerShdw blurRad="38100" dist="38100" dir="2700000" algn="tl">
                    <a:srgbClr val="000000"/>
                  </a:outerShdw>
                </a:effectLst>
                <a:latin typeface="Old English Text MT" pitchFamily="66" charset="0"/>
              </a:rPr>
              <a:t> </a:t>
            </a:r>
            <a:r>
              <a:rPr lang="en-US" sz="4000" b="1" dirty="0">
                <a:solidFill>
                  <a:srgbClr val="FFFF00"/>
                </a:solidFill>
                <a:effectLst>
                  <a:outerShdw blurRad="38100" dist="38100" dir="2700000" algn="tl">
                    <a:srgbClr val="000000"/>
                  </a:outerShdw>
                </a:effectLst>
                <a:latin typeface="Old English Text MT" pitchFamily="66" charset="0"/>
              </a:rPr>
              <a:t>Alexandria School Through Origen Defines Trinity Concept Sequential</a:t>
            </a:r>
          </a:p>
          <a:p>
            <a:pPr>
              <a:buFont typeface="Wingdings" pitchFamily="2" charset="2"/>
              <a:buChar char="v"/>
            </a:pPr>
            <a:endParaRPr lang="en-US" sz="4000" dirty="0"/>
          </a:p>
          <a:p>
            <a:pPr>
              <a:buFont typeface="Wingdings" pitchFamily="2" charset="2"/>
              <a:buChar char="v"/>
            </a:pPr>
            <a:endParaRPr lang="en-US" sz="4000" dirty="0"/>
          </a:p>
        </p:txBody>
      </p:sp>
      <p:sp>
        <p:nvSpPr>
          <p:cNvPr id="3272707" name="WordArt 3"/>
          <p:cNvSpPr>
            <a:spLocks noChangeArrowheads="1" noChangeShapeType="1" noTextEdit="1"/>
          </p:cNvSpPr>
          <p:nvPr/>
        </p:nvSpPr>
        <p:spPr bwMode="auto">
          <a:xfrm>
            <a:off x="1684421" y="228600"/>
            <a:ext cx="8891337" cy="838200"/>
          </a:xfrm>
          <a:prstGeom prst="rect">
            <a:avLst/>
          </a:prstGeom>
        </p:spPr>
        <p:txBody>
          <a:bodyPr wrap="none" fromWordArt="1">
            <a:prstTxWarp prst="textFadeUp">
              <a:avLst>
                <a:gd name="adj" fmla="val 9991"/>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uLnTx/>
                <a:uFillTx/>
                <a:latin typeface="Arial Black"/>
                <a:ea typeface="+mn-ea"/>
                <a:cs typeface="+mn-cs"/>
              </a:rPr>
              <a:t>Three Trends of Early Errors</a:t>
            </a:r>
          </a:p>
        </p:txBody>
      </p:sp>
      <p:sp>
        <p:nvSpPr>
          <p:cNvPr id="5" name="WordArt 6" descr="Paper bag"/>
          <p:cNvSpPr>
            <a:spLocks noChangeArrowheads="1" noChangeShapeType="1" noTextEdit="1"/>
          </p:cNvSpPr>
          <p:nvPr/>
        </p:nvSpPr>
        <p:spPr bwMode="auto">
          <a:xfrm>
            <a:off x="2009274" y="1708484"/>
            <a:ext cx="9300410" cy="1066801"/>
          </a:xfrm>
          <a:prstGeom prst="rect">
            <a:avLst/>
          </a:prstGeom>
        </p:spPr>
        <p:txBody>
          <a:bodyPr wrap="none"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00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solidFill>
                  <a:srgbClr val="92D050"/>
                </a:solidFill>
                <a:effectLst/>
                <a:uLnTx/>
                <a:uFillTx/>
                <a:latin typeface="Arial Black"/>
                <a:ea typeface="+mn-ea"/>
                <a:cs typeface="+mn-cs"/>
              </a:rPr>
              <a:t>Organization Pattern</a:t>
            </a:r>
          </a:p>
        </p:txBody>
      </p:sp>
    </p:spTree>
    <p:extLst>
      <p:ext uri="{BB962C8B-B14F-4D97-AF65-F5344CB8AC3E}">
        <p14:creationId xmlns:p14="http://schemas.microsoft.com/office/powerpoint/2010/main" val="315958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272707"/>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272706">
                                            <p:txEl>
                                              <p:pRg st="1" end="1"/>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3272706">
                                            <p:txEl>
                                              <p:pRg st="2" end="2"/>
                                            </p:txEl>
                                          </p:spTgt>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2707"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62562" name="Picture 2" descr="I:\DEPTCOMM\Zamcomm\Jody\ChartsEPS\32copy.jpg"/>
          <p:cNvPicPr>
            <a:picLocks noChangeAspect="1" noChangeArrowheads="1"/>
          </p:cNvPicPr>
          <p:nvPr/>
        </p:nvPicPr>
        <p:blipFill>
          <a:blip r:embed="rId3" cstate="print"/>
          <a:srcRect/>
          <a:stretch>
            <a:fillRect/>
          </a:stretch>
        </p:blipFill>
        <p:spPr bwMode="auto">
          <a:xfrm>
            <a:off x="578528" y="-1"/>
            <a:ext cx="11034943" cy="7637417"/>
          </a:xfrm>
          <a:prstGeom prst="rect">
            <a:avLst/>
          </a:prstGeom>
          <a:noFill/>
        </p:spPr>
      </p:pic>
      <p:sp>
        <p:nvSpPr>
          <p:cNvPr id="4162563" name="Oval 3"/>
          <p:cNvSpPr>
            <a:spLocks noChangeArrowheads="1"/>
          </p:cNvSpPr>
          <p:nvPr/>
        </p:nvSpPr>
        <p:spPr bwMode="auto">
          <a:xfrm>
            <a:off x="7010400" y="4754881"/>
            <a:ext cx="3892731" cy="1480456"/>
          </a:xfrm>
          <a:prstGeom prst="ellipse">
            <a:avLst/>
          </a:prstGeom>
          <a:noFill/>
          <a:ln w="9525">
            <a:solidFill>
              <a:srgbClr val="FF6600"/>
            </a:solid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4" name="TextBox 3"/>
          <p:cNvSpPr txBox="1"/>
          <p:nvPr/>
        </p:nvSpPr>
        <p:spPr>
          <a:xfrm>
            <a:off x="0" y="6305006"/>
            <a:ext cx="12192000" cy="646331"/>
          </a:xfrm>
          <a:prstGeom prst="rect">
            <a:avLst/>
          </a:prstGeom>
          <a:solidFill>
            <a:srgbClr val="99000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Bernard MT Condensed" panose="02050806060905020404" pitchFamily="18" charset="0"/>
              </a:rPr>
              <a:t>TRINITY SEQUENTIAL SEPARATED &amp; EXPLAINED IN TERMS OF PROCESS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4162563"/>
                                        </p:tgtEl>
                                        <p:attrNameLst>
                                          <p:attrName>style.visibility</p:attrName>
                                        </p:attrNameLst>
                                      </p:cBhvr>
                                      <p:to>
                                        <p:strVal val="visible"/>
                                      </p:to>
                                    </p:set>
                                    <p:anim calcmode="lin" valueType="num">
                                      <p:cBhvr>
                                        <p:cTn id="7" dur="500" fill="hold"/>
                                        <p:tgtEl>
                                          <p:spTgt spid="4162563"/>
                                        </p:tgtEl>
                                        <p:attrNameLst>
                                          <p:attrName>ppt_w</p:attrName>
                                        </p:attrNameLst>
                                      </p:cBhvr>
                                      <p:tavLst>
                                        <p:tav tm="0">
                                          <p:val>
                                            <p:strVal val="4*#ppt_w"/>
                                          </p:val>
                                        </p:tav>
                                        <p:tav tm="100000">
                                          <p:val>
                                            <p:strVal val="#ppt_w"/>
                                          </p:val>
                                        </p:tav>
                                      </p:tavLst>
                                    </p:anim>
                                    <p:anim calcmode="lin" valueType="num">
                                      <p:cBhvr>
                                        <p:cTn id="8" dur="500" fill="hold"/>
                                        <p:tgtEl>
                                          <p:spTgt spid="4162563"/>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1"/>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256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170754" name="Rectangle 2"/>
          <p:cNvSpPr>
            <a:spLocks noGrp="1" noChangeArrowheads="1"/>
          </p:cNvSpPr>
          <p:nvPr>
            <p:ph type="title"/>
          </p:nvPr>
        </p:nvSpPr>
        <p:spPr>
          <a:xfrm>
            <a:off x="2133600" y="228600"/>
            <a:ext cx="7848600" cy="1143000"/>
          </a:xfrm>
          <a:solidFill>
            <a:srgbClr val="CCCCFF"/>
          </a:solidFill>
          <a:ln>
            <a:solidFill>
              <a:srgbClr val="660033"/>
            </a:solidFill>
          </a:ln>
        </p:spPr>
        <p:txBody>
          <a:bodyPr/>
          <a:lstStyle/>
          <a:p>
            <a:r>
              <a:rPr lang="en-US" sz="3200">
                <a:solidFill>
                  <a:srgbClr val="993366"/>
                </a:solidFill>
                <a:effectLst>
                  <a:outerShdw blurRad="38100" dist="38100" dir="2700000" algn="tl">
                    <a:srgbClr val="000000"/>
                  </a:outerShdw>
                </a:effectLst>
              </a:rPr>
              <a:t>            </a:t>
            </a:r>
            <a:br>
              <a:rPr lang="en-US" sz="3200">
                <a:solidFill>
                  <a:srgbClr val="993366"/>
                </a:solidFill>
                <a:effectLst>
                  <a:outerShdw blurRad="38100" dist="38100" dir="2700000" algn="tl">
                    <a:srgbClr val="000000"/>
                  </a:outerShdw>
                </a:effectLst>
              </a:rPr>
            </a:br>
            <a:r>
              <a:rPr lang="en-US" sz="3200">
                <a:solidFill>
                  <a:srgbClr val="993366"/>
                </a:solidFill>
                <a:effectLst>
                  <a:outerShdw blurRad="38100" dist="38100" dir="2700000" algn="tl">
                    <a:srgbClr val="000000"/>
                  </a:outerShdw>
                </a:effectLst>
              </a:rPr>
              <a:t>                  The Church Across The Ages</a:t>
            </a:r>
          </a:p>
        </p:txBody>
      </p:sp>
      <p:sp>
        <p:nvSpPr>
          <p:cNvPr id="4170755" name="Rectangle 3" descr="Pink tissue paper"/>
          <p:cNvSpPr>
            <a:spLocks noGrp="1" noChangeArrowheads="1"/>
          </p:cNvSpPr>
          <p:nvPr>
            <p:ph type="body" idx="1"/>
          </p:nvPr>
        </p:nvSpPr>
        <p:spPr>
          <a:xfrm>
            <a:off x="2209800" y="1828800"/>
            <a:ext cx="7772400" cy="4800600"/>
          </a:xfrm>
          <a:blipFill dpi="0" rotWithShape="0">
            <a:blip r:embed="rId4" cstate="print"/>
            <a:srcRect/>
            <a:tile tx="0" ty="0" sx="100000" sy="100000" flip="none" algn="tl"/>
          </a:blipFill>
        </p:spPr>
        <p:txBody>
          <a:bodyPr/>
          <a:lstStyle/>
          <a:p>
            <a:pPr>
              <a:buFontTx/>
              <a:buChar char="o"/>
            </a:pPr>
            <a:r>
              <a:rPr lang="en-US" sz="2800" b="1">
                <a:solidFill>
                  <a:srgbClr val="666699"/>
                </a:solidFill>
                <a:effectLst>
                  <a:outerShdw blurRad="38100" dist="38100" dir="2700000" algn="tl">
                    <a:srgbClr val="000000"/>
                  </a:outerShdw>
                </a:effectLst>
              </a:rPr>
              <a:t>Have you ever met someone who loved Christ so much that as a teenager he was ready to voluntarily die for the faith?  Or so brilliant that he kept seven secretaries busy recording the torrent of wisdom that gushed from his hyperactive mind?  Or one so eager to walk close to the Lord that every Wednesday and Friday he fasted?  Origen was a man of rare brilliance and was probably the most prolific author of the ancient world,  writing literally thousands of works.   </a:t>
            </a:r>
          </a:p>
        </p:txBody>
      </p:sp>
      <p:sp>
        <p:nvSpPr>
          <p:cNvPr id="4170756" name="WordArt 4"/>
          <p:cNvSpPr>
            <a:spLocks noChangeArrowheads="1" noChangeShapeType="1" noTextEdit="1"/>
          </p:cNvSpPr>
          <p:nvPr/>
        </p:nvSpPr>
        <p:spPr bwMode="auto">
          <a:xfrm>
            <a:off x="2286001" y="457200"/>
            <a:ext cx="2066925" cy="685800"/>
          </a:xfrm>
          <a:prstGeom prst="rect">
            <a:avLst/>
          </a:prstGeom>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0">
                  <a:gsLst>
                    <a:gs pos="0">
                      <a:srgbClr val="707070"/>
                    </a:gs>
                    <a:gs pos="50000">
                      <a:srgbClr val="FFFFFF"/>
                    </a:gs>
                    <a:gs pos="100000">
                      <a:srgbClr val="707070"/>
                    </a:gs>
                  </a:gsLst>
                  <a:lin ang="2700000" scaled="1"/>
                </a:gradFill>
                <a:effectLst/>
                <a:uLnTx/>
                <a:uFillTx/>
                <a:latin typeface="Impact"/>
                <a:ea typeface="+mn-ea"/>
                <a:cs typeface="+mn-cs"/>
              </a:rPr>
              <a:t>Glimpses</a:t>
            </a:r>
          </a:p>
        </p:txBody>
      </p:sp>
      <p:sp>
        <p:nvSpPr>
          <p:cNvPr id="4170757" name="WordArt 5"/>
          <p:cNvSpPr>
            <a:spLocks noChangeArrowheads="1" noChangeShapeType="1" noTextEdit="1"/>
          </p:cNvSpPr>
          <p:nvPr/>
        </p:nvSpPr>
        <p:spPr bwMode="auto">
          <a:xfrm>
            <a:off x="4876800" y="304800"/>
            <a:ext cx="42672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0" cap="none" spc="360" normalizeH="0" baseline="0" noProof="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uLnTx/>
                <a:uFillTx/>
                <a:latin typeface="Arial Black"/>
                <a:ea typeface="+mn-ea"/>
                <a:cs typeface="+mn-cs"/>
              </a:rPr>
              <a:t>of people, events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0" cap="none" spc="360" normalizeH="0" baseline="0" noProof="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uLnTx/>
                <a:uFillTx/>
                <a:latin typeface="Arial Black"/>
                <a:ea typeface="+mn-ea"/>
                <a:cs typeface="+mn-cs"/>
              </a:rPr>
              <a:t>life and faith from</a:t>
            </a:r>
          </a:p>
        </p:txBody>
      </p:sp>
      <p:sp>
        <p:nvSpPr>
          <p:cNvPr id="4170758" name="WordArt 6"/>
          <p:cNvSpPr>
            <a:spLocks noChangeArrowheads="1" noChangeShapeType="1" noTextEdit="1"/>
          </p:cNvSpPr>
          <p:nvPr/>
        </p:nvSpPr>
        <p:spPr bwMode="auto">
          <a:xfrm>
            <a:off x="2667000" y="1447800"/>
            <a:ext cx="6781800" cy="304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3333CC"/>
                  </a:solidFill>
                  <a:round/>
                  <a:headEnd/>
                  <a:tailEnd/>
                </a:ln>
                <a:solidFill>
                  <a:srgbClr val="B2B2B2">
                    <a:alpha val="50000"/>
                  </a:srgbClr>
                </a:solidFill>
                <a:effectLst>
                  <a:outerShdw dist="45791" dir="2021404" algn="ctr" rotWithShape="0">
                    <a:srgbClr val="9999FF"/>
                  </a:outerShdw>
                </a:effectLst>
                <a:uLnTx/>
                <a:uFillTx/>
                <a:latin typeface="Arial Black"/>
                <a:ea typeface="+mn-ea"/>
                <a:cs typeface="+mn-cs"/>
              </a:rPr>
              <a:t> The Sharpening Stone Of Origen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170756"/>
                                        </p:tgtEl>
                                        <p:attrNameLst>
                                          <p:attrName>style.visibility</p:attrName>
                                        </p:attrNameLst>
                                      </p:cBhvr>
                                      <p:to>
                                        <p:strVal val="visible"/>
                                      </p:to>
                                    </p:set>
                                    <p:anim calcmode="lin" valueType="num">
                                      <p:cBhvr>
                                        <p:cTn id="7" dur="5000" fill="hold"/>
                                        <p:tgtEl>
                                          <p:spTgt spid="4170756"/>
                                        </p:tgtEl>
                                        <p:attrNameLst>
                                          <p:attrName>ppt_w</p:attrName>
                                        </p:attrNameLst>
                                      </p:cBhvr>
                                      <p:tavLst>
                                        <p:tav tm="0" fmla="#ppt_w*sin(2.5*pi*$)">
                                          <p:val>
                                            <p:fltVal val="0"/>
                                          </p:val>
                                        </p:tav>
                                        <p:tav tm="100000">
                                          <p:val>
                                            <p:fltVal val="1"/>
                                          </p:val>
                                        </p:tav>
                                      </p:tavLst>
                                    </p:anim>
                                    <p:anim calcmode="lin" valueType="num">
                                      <p:cBhvr>
                                        <p:cTn id="8" dur="5000" fill="hold"/>
                                        <p:tgtEl>
                                          <p:spTgt spid="417075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4170757"/>
                                        </p:tgtEl>
                                        <p:attrNameLst>
                                          <p:attrName>style.visibility</p:attrName>
                                        </p:attrNameLst>
                                      </p:cBhvr>
                                      <p:to>
                                        <p:strVal val="visible"/>
                                      </p:to>
                                    </p:set>
                                    <p:anim calcmode="lin" valueType="num">
                                      <p:cBhvr>
                                        <p:cTn id="13" dur="500" fill="hold"/>
                                        <p:tgtEl>
                                          <p:spTgt spid="4170757"/>
                                        </p:tgtEl>
                                        <p:attrNameLst>
                                          <p:attrName>ppt_w</p:attrName>
                                        </p:attrNameLst>
                                      </p:cBhvr>
                                      <p:tavLst>
                                        <p:tav tm="0">
                                          <p:val>
                                            <p:strVal val="4/3*#ppt_w"/>
                                          </p:val>
                                        </p:tav>
                                        <p:tav tm="100000">
                                          <p:val>
                                            <p:strVal val="#ppt_w"/>
                                          </p:val>
                                        </p:tav>
                                      </p:tavLst>
                                    </p:anim>
                                    <p:anim calcmode="lin" valueType="num">
                                      <p:cBhvr>
                                        <p:cTn id="14" dur="500" fill="hold"/>
                                        <p:tgtEl>
                                          <p:spTgt spid="4170757"/>
                                        </p:tgtEl>
                                        <p:attrNameLst>
                                          <p:attrName>ppt_h</p:attrName>
                                        </p:attrNameLst>
                                      </p:cBhvr>
                                      <p:tavLst>
                                        <p:tav tm="0">
                                          <p:val>
                                            <p:strVal val="4/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4170754">
                                            <p:txEl>
                                              <p:pRg st="0" end="0"/>
                                            </p:txEl>
                                          </p:spTgt>
                                        </p:tgtEl>
                                        <p:attrNameLst>
                                          <p:attrName>style.visibility</p:attrName>
                                        </p:attrNameLst>
                                      </p:cBhvr>
                                      <p:to>
                                        <p:strVal val="visible"/>
                                      </p:to>
                                    </p:set>
                                    <p:anim calcmode="lin" valueType="num">
                                      <p:cBhvr additive="base">
                                        <p:cTn id="19" dur="300" fill="hold"/>
                                        <p:tgtEl>
                                          <p:spTgt spid="4170754">
                                            <p:txEl>
                                              <p:pRg st="0" end="0"/>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417075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528" fill="hold" grpId="0" nodeType="clickEffect">
                                  <p:stCondLst>
                                    <p:cond delay="0"/>
                                  </p:stCondLst>
                                  <p:childTnLst>
                                    <p:set>
                                      <p:cBhvr>
                                        <p:cTn id="24" dur="1" fill="hold">
                                          <p:stCondLst>
                                            <p:cond delay="0"/>
                                          </p:stCondLst>
                                        </p:cTn>
                                        <p:tgtEl>
                                          <p:spTgt spid="4170758"/>
                                        </p:tgtEl>
                                        <p:attrNameLst>
                                          <p:attrName>style.visibility</p:attrName>
                                        </p:attrNameLst>
                                      </p:cBhvr>
                                      <p:to>
                                        <p:strVal val="visible"/>
                                      </p:to>
                                    </p:set>
                                    <p:anim calcmode="lin" valueType="num">
                                      <p:cBhvr>
                                        <p:cTn id="25" dur="500" fill="hold"/>
                                        <p:tgtEl>
                                          <p:spTgt spid="4170758"/>
                                        </p:tgtEl>
                                        <p:attrNameLst>
                                          <p:attrName>ppt_w</p:attrName>
                                        </p:attrNameLst>
                                      </p:cBhvr>
                                      <p:tavLst>
                                        <p:tav tm="0">
                                          <p:val>
                                            <p:fltVal val="0"/>
                                          </p:val>
                                        </p:tav>
                                        <p:tav tm="100000">
                                          <p:val>
                                            <p:strVal val="#ppt_w"/>
                                          </p:val>
                                        </p:tav>
                                      </p:tavLst>
                                    </p:anim>
                                    <p:anim calcmode="lin" valueType="num">
                                      <p:cBhvr>
                                        <p:cTn id="26" dur="500" fill="hold"/>
                                        <p:tgtEl>
                                          <p:spTgt spid="4170758"/>
                                        </p:tgtEl>
                                        <p:attrNameLst>
                                          <p:attrName>ppt_h</p:attrName>
                                        </p:attrNameLst>
                                      </p:cBhvr>
                                      <p:tavLst>
                                        <p:tav tm="0">
                                          <p:val>
                                            <p:fltVal val="0"/>
                                          </p:val>
                                        </p:tav>
                                        <p:tav tm="100000">
                                          <p:val>
                                            <p:strVal val="#ppt_h"/>
                                          </p:val>
                                        </p:tav>
                                      </p:tavLst>
                                    </p:anim>
                                    <p:anim calcmode="lin" valueType="num">
                                      <p:cBhvr>
                                        <p:cTn id="27" dur="500" fill="hold"/>
                                        <p:tgtEl>
                                          <p:spTgt spid="4170758"/>
                                        </p:tgtEl>
                                        <p:attrNameLst>
                                          <p:attrName>ppt_x</p:attrName>
                                        </p:attrNameLst>
                                      </p:cBhvr>
                                      <p:tavLst>
                                        <p:tav tm="0">
                                          <p:val>
                                            <p:fltVal val="0.5"/>
                                          </p:val>
                                        </p:tav>
                                        <p:tav tm="100000">
                                          <p:val>
                                            <p:strVal val="#ppt_x"/>
                                          </p:val>
                                        </p:tav>
                                      </p:tavLst>
                                    </p:anim>
                                    <p:anim calcmode="lin" valueType="num">
                                      <p:cBhvr>
                                        <p:cTn id="28" dur="500" fill="hold"/>
                                        <p:tgtEl>
                                          <p:spTgt spid="4170758"/>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4170755">
                                            <p:txEl>
                                              <p:pRg st="0" end="0"/>
                                            </p:txEl>
                                          </p:spTgt>
                                        </p:tgtEl>
                                        <p:attrNameLst>
                                          <p:attrName>style.visibility</p:attrName>
                                        </p:attrNameLst>
                                      </p:cBhvr>
                                      <p:to>
                                        <p:strVal val="visible"/>
                                      </p:to>
                                    </p:set>
                                    <p:animEffect transition="in" filter="box(out)">
                                      <p:cBhvr>
                                        <p:cTn id="33" dur="500"/>
                                        <p:tgtEl>
                                          <p:spTgt spid="41707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0754" grpId="0" build="p" autoUpdateAnimBg="0"/>
      <p:bldP spid="4170755" grpId="0" build="p" autoUpdateAnimBg="0"/>
      <p:bldP spid="4170756" grpId="0" animBg="1"/>
      <p:bldP spid="4170757" grpId="0" animBg="1"/>
      <p:bldP spid="417075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172802" name="Rectangle 2"/>
          <p:cNvSpPr>
            <a:spLocks noGrp="1" noChangeArrowheads="1"/>
          </p:cNvSpPr>
          <p:nvPr>
            <p:ph type="title"/>
          </p:nvPr>
        </p:nvSpPr>
        <p:spPr>
          <a:xfrm>
            <a:off x="2133600" y="228600"/>
            <a:ext cx="7848600" cy="1143000"/>
          </a:xfrm>
          <a:solidFill>
            <a:srgbClr val="CCCCFF"/>
          </a:solidFill>
          <a:ln>
            <a:solidFill>
              <a:srgbClr val="660033"/>
            </a:solidFill>
          </a:ln>
        </p:spPr>
        <p:txBody>
          <a:bodyPr/>
          <a:lstStyle/>
          <a:p>
            <a:r>
              <a:rPr lang="en-US" sz="3200">
                <a:solidFill>
                  <a:srgbClr val="993366"/>
                </a:solidFill>
                <a:effectLst>
                  <a:outerShdw blurRad="38100" dist="38100" dir="2700000" algn="tl">
                    <a:srgbClr val="000000"/>
                  </a:outerShdw>
                </a:effectLst>
              </a:rPr>
              <a:t>            </a:t>
            </a:r>
            <a:br>
              <a:rPr lang="en-US" sz="3200">
                <a:solidFill>
                  <a:srgbClr val="993366"/>
                </a:solidFill>
                <a:effectLst>
                  <a:outerShdw blurRad="38100" dist="38100" dir="2700000" algn="tl">
                    <a:srgbClr val="000000"/>
                  </a:outerShdw>
                </a:effectLst>
              </a:rPr>
            </a:br>
            <a:r>
              <a:rPr lang="en-US" sz="3200">
                <a:solidFill>
                  <a:srgbClr val="993366"/>
                </a:solidFill>
                <a:effectLst>
                  <a:outerShdw blurRad="38100" dist="38100" dir="2700000" algn="tl">
                    <a:srgbClr val="000000"/>
                  </a:outerShdw>
                </a:effectLst>
              </a:rPr>
              <a:t>                  The Church Across The Ages</a:t>
            </a:r>
          </a:p>
        </p:txBody>
      </p:sp>
      <p:sp>
        <p:nvSpPr>
          <p:cNvPr id="4172803" name="Rectangle 3" descr="Pink tissue paper"/>
          <p:cNvSpPr>
            <a:spLocks noGrp="1" noChangeArrowheads="1"/>
          </p:cNvSpPr>
          <p:nvPr>
            <p:ph type="body" idx="1"/>
          </p:nvPr>
        </p:nvSpPr>
        <p:spPr>
          <a:xfrm>
            <a:off x="2209800" y="1828800"/>
            <a:ext cx="7772400" cy="4800600"/>
          </a:xfrm>
          <a:blipFill dpi="0" rotWithShape="0">
            <a:blip r:embed="rId4" cstate="print"/>
            <a:srcRect/>
            <a:tile tx="0" ty="0" sx="100000" sy="100000" flip="none" algn="tl"/>
          </a:blipFill>
        </p:spPr>
        <p:txBody>
          <a:bodyPr/>
          <a:lstStyle/>
          <a:p>
            <a:pPr>
              <a:lnSpc>
                <a:spcPct val="90000"/>
              </a:lnSpc>
              <a:buFontTx/>
              <a:buChar char="o"/>
            </a:pPr>
            <a:r>
              <a:rPr lang="en-US" sz="2400">
                <a:solidFill>
                  <a:srgbClr val="666699"/>
                </a:solidFill>
                <a:effectLst>
                  <a:outerShdw blurRad="38100" dist="38100" dir="2700000" algn="tl">
                    <a:srgbClr val="000000"/>
                  </a:outerShdw>
                </a:effectLst>
              </a:rPr>
              <a:t>“Born in Alexandria, Egypt about 185, Origen was raised in a Christian home.  His father,  Leonides,  was a teacher who recognized his son’s brilliance &amp; provided him with the best Greek education possible. Moreover, he also had Origen memorize Scripture every day; even as a little boy Origen knew whole sections of the Bible from memory.  When Leonides was imprisoned for his faith about 202,  under the reign of Septimius Severus,  Origen wrote his dad a letter of encouragement not to deny Christ.  Origen was eager to join his father in prison &amp; death if necessary;  he was prevented from this only by his mother hiding his clothes when he wanted to give himself up to the heathen authorities.  Leonides was martyred;  his property was confiscated; &amp; his wife left helpless with seven children.”</a:t>
            </a:r>
            <a:endParaRPr lang="en-US" sz="2400" b="1">
              <a:solidFill>
                <a:srgbClr val="666699"/>
              </a:solidFill>
              <a:effectLst>
                <a:outerShdw blurRad="38100" dist="38100" dir="2700000" algn="tl">
                  <a:srgbClr val="000000"/>
                </a:outerShdw>
              </a:effectLst>
            </a:endParaRPr>
          </a:p>
        </p:txBody>
      </p:sp>
      <p:sp>
        <p:nvSpPr>
          <p:cNvPr id="4172804" name="WordArt 4"/>
          <p:cNvSpPr>
            <a:spLocks noChangeArrowheads="1" noChangeShapeType="1" noTextEdit="1"/>
          </p:cNvSpPr>
          <p:nvPr/>
        </p:nvSpPr>
        <p:spPr bwMode="auto">
          <a:xfrm>
            <a:off x="2286001" y="457200"/>
            <a:ext cx="2066925" cy="685800"/>
          </a:xfrm>
          <a:prstGeom prst="rect">
            <a:avLst/>
          </a:prstGeom>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0">
                  <a:gsLst>
                    <a:gs pos="0">
                      <a:srgbClr val="707070"/>
                    </a:gs>
                    <a:gs pos="50000">
                      <a:srgbClr val="FFFFFF"/>
                    </a:gs>
                    <a:gs pos="100000">
                      <a:srgbClr val="707070"/>
                    </a:gs>
                  </a:gsLst>
                  <a:lin ang="2700000" scaled="1"/>
                </a:gradFill>
                <a:effectLst/>
                <a:uLnTx/>
                <a:uFillTx/>
                <a:latin typeface="Impact"/>
                <a:ea typeface="+mn-ea"/>
                <a:cs typeface="+mn-cs"/>
              </a:rPr>
              <a:t>Glimpses</a:t>
            </a:r>
          </a:p>
        </p:txBody>
      </p:sp>
      <p:sp>
        <p:nvSpPr>
          <p:cNvPr id="4172805" name="WordArt 5"/>
          <p:cNvSpPr>
            <a:spLocks noChangeArrowheads="1" noChangeShapeType="1" noTextEdit="1"/>
          </p:cNvSpPr>
          <p:nvPr/>
        </p:nvSpPr>
        <p:spPr bwMode="auto">
          <a:xfrm>
            <a:off x="4876800" y="304800"/>
            <a:ext cx="42672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0" cap="none" spc="360" normalizeH="0" baseline="0" noProof="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uLnTx/>
                <a:uFillTx/>
                <a:latin typeface="Arial Black"/>
                <a:ea typeface="+mn-ea"/>
                <a:cs typeface="+mn-cs"/>
              </a:rPr>
              <a:t>of people, events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0" cap="none" spc="360" normalizeH="0" baseline="0" noProof="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uLnTx/>
                <a:uFillTx/>
                <a:latin typeface="Arial Black"/>
                <a:ea typeface="+mn-ea"/>
                <a:cs typeface="+mn-cs"/>
              </a:rPr>
              <a:t>life and faith from</a:t>
            </a:r>
          </a:p>
        </p:txBody>
      </p:sp>
      <p:sp>
        <p:nvSpPr>
          <p:cNvPr id="4172806" name="WordArt 6"/>
          <p:cNvSpPr>
            <a:spLocks noChangeArrowheads="1" noChangeShapeType="1" noTextEdit="1"/>
          </p:cNvSpPr>
          <p:nvPr/>
        </p:nvSpPr>
        <p:spPr bwMode="auto">
          <a:xfrm>
            <a:off x="2667000" y="1447800"/>
            <a:ext cx="6781800" cy="304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3333CC"/>
                  </a:solidFill>
                  <a:round/>
                  <a:headEnd/>
                  <a:tailEnd/>
                </a:ln>
                <a:solidFill>
                  <a:srgbClr val="B2B2B2">
                    <a:alpha val="50000"/>
                  </a:srgbClr>
                </a:solidFill>
                <a:effectLst>
                  <a:outerShdw dist="45791" dir="2021404" algn="ctr" rotWithShape="0">
                    <a:srgbClr val="9999FF"/>
                  </a:outerShdw>
                </a:effectLst>
                <a:uLnTx/>
                <a:uFillTx/>
                <a:latin typeface="Arial Black"/>
                <a:ea typeface="+mn-ea"/>
                <a:cs typeface="+mn-cs"/>
              </a:rPr>
              <a:t> The Sharpening Stone Of Origen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172804"/>
                                        </p:tgtEl>
                                        <p:attrNameLst>
                                          <p:attrName>style.visibility</p:attrName>
                                        </p:attrNameLst>
                                      </p:cBhvr>
                                      <p:to>
                                        <p:strVal val="visible"/>
                                      </p:to>
                                    </p:set>
                                    <p:anim calcmode="lin" valueType="num">
                                      <p:cBhvr>
                                        <p:cTn id="7" dur="5000" fill="hold"/>
                                        <p:tgtEl>
                                          <p:spTgt spid="4172804"/>
                                        </p:tgtEl>
                                        <p:attrNameLst>
                                          <p:attrName>ppt_w</p:attrName>
                                        </p:attrNameLst>
                                      </p:cBhvr>
                                      <p:tavLst>
                                        <p:tav tm="0" fmla="#ppt_w*sin(2.5*pi*$)">
                                          <p:val>
                                            <p:fltVal val="0"/>
                                          </p:val>
                                        </p:tav>
                                        <p:tav tm="100000">
                                          <p:val>
                                            <p:fltVal val="1"/>
                                          </p:val>
                                        </p:tav>
                                      </p:tavLst>
                                    </p:anim>
                                    <p:anim calcmode="lin" valueType="num">
                                      <p:cBhvr>
                                        <p:cTn id="8" dur="5000" fill="hold"/>
                                        <p:tgtEl>
                                          <p:spTgt spid="417280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4172805"/>
                                        </p:tgtEl>
                                        <p:attrNameLst>
                                          <p:attrName>style.visibility</p:attrName>
                                        </p:attrNameLst>
                                      </p:cBhvr>
                                      <p:to>
                                        <p:strVal val="visible"/>
                                      </p:to>
                                    </p:set>
                                    <p:anim calcmode="lin" valueType="num">
                                      <p:cBhvr>
                                        <p:cTn id="13" dur="500" fill="hold"/>
                                        <p:tgtEl>
                                          <p:spTgt spid="4172805"/>
                                        </p:tgtEl>
                                        <p:attrNameLst>
                                          <p:attrName>ppt_w</p:attrName>
                                        </p:attrNameLst>
                                      </p:cBhvr>
                                      <p:tavLst>
                                        <p:tav tm="0">
                                          <p:val>
                                            <p:strVal val="4/3*#ppt_w"/>
                                          </p:val>
                                        </p:tav>
                                        <p:tav tm="100000">
                                          <p:val>
                                            <p:strVal val="#ppt_w"/>
                                          </p:val>
                                        </p:tav>
                                      </p:tavLst>
                                    </p:anim>
                                    <p:anim calcmode="lin" valueType="num">
                                      <p:cBhvr>
                                        <p:cTn id="14" dur="500" fill="hold"/>
                                        <p:tgtEl>
                                          <p:spTgt spid="4172805"/>
                                        </p:tgtEl>
                                        <p:attrNameLst>
                                          <p:attrName>ppt_h</p:attrName>
                                        </p:attrNameLst>
                                      </p:cBhvr>
                                      <p:tavLst>
                                        <p:tav tm="0">
                                          <p:val>
                                            <p:strVal val="4/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4172802">
                                            <p:txEl>
                                              <p:pRg st="0" end="0"/>
                                            </p:txEl>
                                          </p:spTgt>
                                        </p:tgtEl>
                                        <p:attrNameLst>
                                          <p:attrName>style.visibility</p:attrName>
                                        </p:attrNameLst>
                                      </p:cBhvr>
                                      <p:to>
                                        <p:strVal val="visible"/>
                                      </p:to>
                                    </p:set>
                                    <p:anim calcmode="lin" valueType="num">
                                      <p:cBhvr additive="base">
                                        <p:cTn id="19" dur="300" fill="hold"/>
                                        <p:tgtEl>
                                          <p:spTgt spid="4172802">
                                            <p:txEl>
                                              <p:pRg st="0" end="0"/>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417280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528" fill="hold" grpId="0" nodeType="clickEffect">
                                  <p:stCondLst>
                                    <p:cond delay="0"/>
                                  </p:stCondLst>
                                  <p:childTnLst>
                                    <p:set>
                                      <p:cBhvr>
                                        <p:cTn id="24" dur="1" fill="hold">
                                          <p:stCondLst>
                                            <p:cond delay="0"/>
                                          </p:stCondLst>
                                        </p:cTn>
                                        <p:tgtEl>
                                          <p:spTgt spid="4172806"/>
                                        </p:tgtEl>
                                        <p:attrNameLst>
                                          <p:attrName>style.visibility</p:attrName>
                                        </p:attrNameLst>
                                      </p:cBhvr>
                                      <p:to>
                                        <p:strVal val="visible"/>
                                      </p:to>
                                    </p:set>
                                    <p:anim calcmode="lin" valueType="num">
                                      <p:cBhvr>
                                        <p:cTn id="25" dur="500" fill="hold"/>
                                        <p:tgtEl>
                                          <p:spTgt spid="4172806"/>
                                        </p:tgtEl>
                                        <p:attrNameLst>
                                          <p:attrName>ppt_w</p:attrName>
                                        </p:attrNameLst>
                                      </p:cBhvr>
                                      <p:tavLst>
                                        <p:tav tm="0">
                                          <p:val>
                                            <p:fltVal val="0"/>
                                          </p:val>
                                        </p:tav>
                                        <p:tav tm="100000">
                                          <p:val>
                                            <p:strVal val="#ppt_w"/>
                                          </p:val>
                                        </p:tav>
                                      </p:tavLst>
                                    </p:anim>
                                    <p:anim calcmode="lin" valueType="num">
                                      <p:cBhvr>
                                        <p:cTn id="26" dur="500" fill="hold"/>
                                        <p:tgtEl>
                                          <p:spTgt spid="4172806"/>
                                        </p:tgtEl>
                                        <p:attrNameLst>
                                          <p:attrName>ppt_h</p:attrName>
                                        </p:attrNameLst>
                                      </p:cBhvr>
                                      <p:tavLst>
                                        <p:tav tm="0">
                                          <p:val>
                                            <p:fltVal val="0"/>
                                          </p:val>
                                        </p:tav>
                                        <p:tav tm="100000">
                                          <p:val>
                                            <p:strVal val="#ppt_h"/>
                                          </p:val>
                                        </p:tav>
                                      </p:tavLst>
                                    </p:anim>
                                    <p:anim calcmode="lin" valueType="num">
                                      <p:cBhvr>
                                        <p:cTn id="27" dur="500" fill="hold"/>
                                        <p:tgtEl>
                                          <p:spTgt spid="4172806"/>
                                        </p:tgtEl>
                                        <p:attrNameLst>
                                          <p:attrName>ppt_x</p:attrName>
                                        </p:attrNameLst>
                                      </p:cBhvr>
                                      <p:tavLst>
                                        <p:tav tm="0">
                                          <p:val>
                                            <p:fltVal val="0.5"/>
                                          </p:val>
                                        </p:tav>
                                        <p:tav tm="100000">
                                          <p:val>
                                            <p:strVal val="#ppt_x"/>
                                          </p:val>
                                        </p:tav>
                                      </p:tavLst>
                                    </p:anim>
                                    <p:anim calcmode="lin" valueType="num">
                                      <p:cBhvr>
                                        <p:cTn id="28" dur="500" fill="hold"/>
                                        <p:tgtEl>
                                          <p:spTgt spid="4172806"/>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4172803">
                                            <p:txEl>
                                              <p:pRg st="0" end="0"/>
                                            </p:txEl>
                                          </p:spTgt>
                                        </p:tgtEl>
                                        <p:attrNameLst>
                                          <p:attrName>style.visibility</p:attrName>
                                        </p:attrNameLst>
                                      </p:cBhvr>
                                      <p:to>
                                        <p:strVal val="visible"/>
                                      </p:to>
                                    </p:set>
                                    <p:animEffect transition="in" filter="box(out)">
                                      <p:cBhvr>
                                        <p:cTn id="33" dur="500"/>
                                        <p:tgtEl>
                                          <p:spTgt spid="41728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2802" grpId="0" build="p" autoUpdateAnimBg="0"/>
      <p:bldP spid="4172803" grpId="0" build="p" autoUpdateAnimBg="0"/>
      <p:bldP spid="4172804" grpId="0" animBg="1"/>
      <p:bldP spid="4172805" grpId="0" animBg="1"/>
      <p:bldP spid="417280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174850" name="Rectangle 2"/>
          <p:cNvSpPr>
            <a:spLocks noGrp="1" noChangeArrowheads="1"/>
          </p:cNvSpPr>
          <p:nvPr>
            <p:ph type="title"/>
          </p:nvPr>
        </p:nvSpPr>
        <p:spPr>
          <a:xfrm>
            <a:off x="2133600" y="228600"/>
            <a:ext cx="7848600" cy="1143000"/>
          </a:xfrm>
          <a:solidFill>
            <a:srgbClr val="CCCCFF"/>
          </a:solidFill>
          <a:ln>
            <a:solidFill>
              <a:srgbClr val="660033"/>
            </a:solidFill>
          </a:ln>
        </p:spPr>
        <p:txBody>
          <a:bodyPr/>
          <a:lstStyle/>
          <a:p>
            <a:r>
              <a:rPr lang="en-US" sz="3200">
                <a:solidFill>
                  <a:srgbClr val="993366"/>
                </a:solidFill>
                <a:effectLst>
                  <a:outerShdw blurRad="38100" dist="38100" dir="2700000" algn="tl">
                    <a:srgbClr val="000000"/>
                  </a:outerShdw>
                </a:effectLst>
              </a:rPr>
              <a:t>            </a:t>
            </a:r>
            <a:br>
              <a:rPr lang="en-US" sz="3200">
                <a:solidFill>
                  <a:srgbClr val="993366"/>
                </a:solidFill>
                <a:effectLst>
                  <a:outerShdw blurRad="38100" dist="38100" dir="2700000" algn="tl">
                    <a:srgbClr val="000000"/>
                  </a:outerShdw>
                </a:effectLst>
              </a:rPr>
            </a:br>
            <a:r>
              <a:rPr lang="en-US" sz="3200">
                <a:solidFill>
                  <a:srgbClr val="993366"/>
                </a:solidFill>
                <a:effectLst>
                  <a:outerShdw blurRad="38100" dist="38100" dir="2700000" algn="tl">
                    <a:srgbClr val="000000"/>
                  </a:outerShdw>
                </a:effectLst>
              </a:rPr>
              <a:t>                  The Church Across The Ages</a:t>
            </a:r>
          </a:p>
        </p:txBody>
      </p:sp>
      <p:sp>
        <p:nvSpPr>
          <p:cNvPr id="4174851" name="Rectangle 3" descr="Pink tissue paper"/>
          <p:cNvSpPr>
            <a:spLocks noGrp="1" noChangeArrowheads="1"/>
          </p:cNvSpPr>
          <p:nvPr>
            <p:ph type="body" idx="1"/>
          </p:nvPr>
        </p:nvSpPr>
        <p:spPr>
          <a:xfrm>
            <a:off x="2209800" y="1676400"/>
            <a:ext cx="7772400" cy="4953000"/>
          </a:xfrm>
          <a:blipFill dpi="0" rotWithShape="0">
            <a:blip r:embed="rId4" cstate="print"/>
            <a:srcRect/>
            <a:tile tx="0" ty="0" sx="100000" sy="100000" flip="none" algn="tl"/>
          </a:blipFill>
        </p:spPr>
        <p:txBody>
          <a:bodyPr/>
          <a:lstStyle/>
          <a:p>
            <a:pPr>
              <a:lnSpc>
                <a:spcPct val="90000"/>
              </a:lnSpc>
              <a:buFontTx/>
              <a:buChar char="o"/>
            </a:pPr>
            <a:r>
              <a:rPr lang="en-US" sz="2800">
                <a:solidFill>
                  <a:srgbClr val="666699"/>
                </a:solidFill>
                <a:effectLst>
                  <a:outerShdw blurRad="38100" dist="38100" dir="2700000" algn="tl">
                    <a:srgbClr val="000000"/>
                  </a:outerShdw>
                </a:effectLst>
              </a:rPr>
              <a:t>“A wealthy matron assisted Origen,  and he then began giving instruction in the Greek language and copying manuscripts.  When he was 18,  in 203, bishop Demetrius of Alexandria nominated Origen to become president of the catechetical school in Alexandria.  There Origen was the one responsible for the instruction of all new converts to the faith.  As Origen instructed new converts,  he learned he had to counter arguments of heretics within the faith as well as Jews and pagans that were without.  He studied with the leading neo-platonist philosopher of his day to better refute pagan arguments against the Christian faith.”</a:t>
            </a:r>
            <a:endParaRPr lang="en-US" sz="2800" b="1">
              <a:solidFill>
                <a:srgbClr val="666699"/>
              </a:solidFill>
              <a:effectLst>
                <a:outerShdw blurRad="38100" dist="38100" dir="2700000" algn="tl">
                  <a:srgbClr val="000000"/>
                </a:outerShdw>
              </a:effectLst>
            </a:endParaRPr>
          </a:p>
        </p:txBody>
      </p:sp>
      <p:sp>
        <p:nvSpPr>
          <p:cNvPr id="4174852" name="WordArt 4"/>
          <p:cNvSpPr>
            <a:spLocks noChangeArrowheads="1" noChangeShapeType="1" noTextEdit="1"/>
          </p:cNvSpPr>
          <p:nvPr/>
        </p:nvSpPr>
        <p:spPr bwMode="auto">
          <a:xfrm>
            <a:off x="2286001" y="457200"/>
            <a:ext cx="2066925" cy="685800"/>
          </a:xfrm>
          <a:prstGeom prst="rect">
            <a:avLst/>
          </a:prstGeom>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0">
                  <a:gsLst>
                    <a:gs pos="0">
                      <a:srgbClr val="707070"/>
                    </a:gs>
                    <a:gs pos="50000">
                      <a:srgbClr val="FFFFFF"/>
                    </a:gs>
                    <a:gs pos="100000">
                      <a:srgbClr val="707070"/>
                    </a:gs>
                  </a:gsLst>
                  <a:lin ang="2700000" scaled="1"/>
                </a:gradFill>
                <a:effectLst/>
                <a:uLnTx/>
                <a:uFillTx/>
                <a:latin typeface="Impact"/>
                <a:ea typeface="+mn-ea"/>
                <a:cs typeface="+mn-cs"/>
              </a:rPr>
              <a:t>Glimpses</a:t>
            </a:r>
          </a:p>
        </p:txBody>
      </p:sp>
      <p:sp>
        <p:nvSpPr>
          <p:cNvPr id="4174853" name="WordArt 5"/>
          <p:cNvSpPr>
            <a:spLocks noChangeArrowheads="1" noChangeShapeType="1" noTextEdit="1"/>
          </p:cNvSpPr>
          <p:nvPr/>
        </p:nvSpPr>
        <p:spPr bwMode="auto">
          <a:xfrm>
            <a:off x="4876800" y="304800"/>
            <a:ext cx="42672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0" cap="none" spc="360" normalizeH="0" baseline="0" noProof="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uLnTx/>
                <a:uFillTx/>
                <a:latin typeface="Arial Black"/>
                <a:ea typeface="+mn-ea"/>
                <a:cs typeface="+mn-cs"/>
              </a:rPr>
              <a:t>of people, events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0" cap="none" spc="360" normalizeH="0" baseline="0" noProof="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uLnTx/>
                <a:uFillTx/>
                <a:latin typeface="Arial Black"/>
                <a:ea typeface="+mn-ea"/>
                <a:cs typeface="+mn-cs"/>
              </a:rPr>
              <a:t>life and faith from</a:t>
            </a:r>
          </a:p>
        </p:txBody>
      </p:sp>
      <p:sp>
        <p:nvSpPr>
          <p:cNvPr id="4174854" name="WordArt 6"/>
          <p:cNvSpPr>
            <a:spLocks noChangeArrowheads="1" noChangeShapeType="1" noTextEdit="1"/>
          </p:cNvSpPr>
          <p:nvPr/>
        </p:nvSpPr>
        <p:spPr bwMode="auto">
          <a:xfrm>
            <a:off x="2667000" y="1447800"/>
            <a:ext cx="6781800" cy="228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3333CC"/>
                  </a:solidFill>
                  <a:round/>
                  <a:headEnd/>
                  <a:tailEnd/>
                </a:ln>
                <a:solidFill>
                  <a:srgbClr val="B2B2B2">
                    <a:alpha val="50000"/>
                  </a:srgbClr>
                </a:solidFill>
                <a:effectLst>
                  <a:outerShdw dist="45791" dir="2021404" algn="ctr" rotWithShape="0">
                    <a:srgbClr val="9999FF"/>
                  </a:outerShdw>
                </a:effectLst>
                <a:uLnTx/>
                <a:uFillTx/>
                <a:latin typeface="Arial Black"/>
                <a:ea typeface="+mn-ea"/>
                <a:cs typeface="+mn-cs"/>
              </a:rPr>
              <a:t> The Sharpening Stone Of Origen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174852"/>
                                        </p:tgtEl>
                                        <p:attrNameLst>
                                          <p:attrName>style.visibility</p:attrName>
                                        </p:attrNameLst>
                                      </p:cBhvr>
                                      <p:to>
                                        <p:strVal val="visible"/>
                                      </p:to>
                                    </p:set>
                                    <p:anim calcmode="lin" valueType="num">
                                      <p:cBhvr>
                                        <p:cTn id="7" dur="5000" fill="hold"/>
                                        <p:tgtEl>
                                          <p:spTgt spid="4174852"/>
                                        </p:tgtEl>
                                        <p:attrNameLst>
                                          <p:attrName>ppt_w</p:attrName>
                                        </p:attrNameLst>
                                      </p:cBhvr>
                                      <p:tavLst>
                                        <p:tav tm="0" fmla="#ppt_w*sin(2.5*pi*$)">
                                          <p:val>
                                            <p:fltVal val="0"/>
                                          </p:val>
                                        </p:tav>
                                        <p:tav tm="100000">
                                          <p:val>
                                            <p:fltVal val="1"/>
                                          </p:val>
                                        </p:tav>
                                      </p:tavLst>
                                    </p:anim>
                                    <p:anim calcmode="lin" valueType="num">
                                      <p:cBhvr>
                                        <p:cTn id="8" dur="5000" fill="hold"/>
                                        <p:tgtEl>
                                          <p:spTgt spid="417485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4174853"/>
                                        </p:tgtEl>
                                        <p:attrNameLst>
                                          <p:attrName>style.visibility</p:attrName>
                                        </p:attrNameLst>
                                      </p:cBhvr>
                                      <p:to>
                                        <p:strVal val="visible"/>
                                      </p:to>
                                    </p:set>
                                    <p:anim calcmode="lin" valueType="num">
                                      <p:cBhvr>
                                        <p:cTn id="13" dur="500" fill="hold"/>
                                        <p:tgtEl>
                                          <p:spTgt spid="4174853"/>
                                        </p:tgtEl>
                                        <p:attrNameLst>
                                          <p:attrName>ppt_w</p:attrName>
                                        </p:attrNameLst>
                                      </p:cBhvr>
                                      <p:tavLst>
                                        <p:tav tm="0">
                                          <p:val>
                                            <p:strVal val="4/3*#ppt_w"/>
                                          </p:val>
                                        </p:tav>
                                        <p:tav tm="100000">
                                          <p:val>
                                            <p:strVal val="#ppt_w"/>
                                          </p:val>
                                        </p:tav>
                                      </p:tavLst>
                                    </p:anim>
                                    <p:anim calcmode="lin" valueType="num">
                                      <p:cBhvr>
                                        <p:cTn id="14" dur="500" fill="hold"/>
                                        <p:tgtEl>
                                          <p:spTgt spid="4174853"/>
                                        </p:tgtEl>
                                        <p:attrNameLst>
                                          <p:attrName>ppt_h</p:attrName>
                                        </p:attrNameLst>
                                      </p:cBhvr>
                                      <p:tavLst>
                                        <p:tav tm="0">
                                          <p:val>
                                            <p:strVal val="4/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4174850">
                                            <p:txEl>
                                              <p:pRg st="0" end="0"/>
                                            </p:txEl>
                                          </p:spTgt>
                                        </p:tgtEl>
                                        <p:attrNameLst>
                                          <p:attrName>style.visibility</p:attrName>
                                        </p:attrNameLst>
                                      </p:cBhvr>
                                      <p:to>
                                        <p:strVal val="visible"/>
                                      </p:to>
                                    </p:set>
                                    <p:anim calcmode="lin" valueType="num">
                                      <p:cBhvr additive="base">
                                        <p:cTn id="19" dur="300" fill="hold"/>
                                        <p:tgtEl>
                                          <p:spTgt spid="4174850">
                                            <p:txEl>
                                              <p:pRg st="0" end="0"/>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417485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528" fill="hold" grpId="0" nodeType="clickEffect">
                                  <p:stCondLst>
                                    <p:cond delay="0"/>
                                  </p:stCondLst>
                                  <p:childTnLst>
                                    <p:set>
                                      <p:cBhvr>
                                        <p:cTn id="24" dur="1" fill="hold">
                                          <p:stCondLst>
                                            <p:cond delay="0"/>
                                          </p:stCondLst>
                                        </p:cTn>
                                        <p:tgtEl>
                                          <p:spTgt spid="4174854"/>
                                        </p:tgtEl>
                                        <p:attrNameLst>
                                          <p:attrName>style.visibility</p:attrName>
                                        </p:attrNameLst>
                                      </p:cBhvr>
                                      <p:to>
                                        <p:strVal val="visible"/>
                                      </p:to>
                                    </p:set>
                                    <p:anim calcmode="lin" valueType="num">
                                      <p:cBhvr>
                                        <p:cTn id="25" dur="500" fill="hold"/>
                                        <p:tgtEl>
                                          <p:spTgt spid="4174854"/>
                                        </p:tgtEl>
                                        <p:attrNameLst>
                                          <p:attrName>ppt_w</p:attrName>
                                        </p:attrNameLst>
                                      </p:cBhvr>
                                      <p:tavLst>
                                        <p:tav tm="0">
                                          <p:val>
                                            <p:fltVal val="0"/>
                                          </p:val>
                                        </p:tav>
                                        <p:tav tm="100000">
                                          <p:val>
                                            <p:strVal val="#ppt_w"/>
                                          </p:val>
                                        </p:tav>
                                      </p:tavLst>
                                    </p:anim>
                                    <p:anim calcmode="lin" valueType="num">
                                      <p:cBhvr>
                                        <p:cTn id="26" dur="500" fill="hold"/>
                                        <p:tgtEl>
                                          <p:spTgt spid="4174854"/>
                                        </p:tgtEl>
                                        <p:attrNameLst>
                                          <p:attrName>ppt_h</p:attrName>
                                        </p:attrNameLst>
                                      </p:cBhvr>
                                      <p:tavLst>
                                        <p:tav tm="0">
                                          <p:val>
                                            <p:fltVal val="0"/>
                                          </p:val>
                                        </p:tav>
                                        <p:tav tm="100000">
                                          <p:val>
                                            <p:strVal val="#ppt_h"/>
                                          </p:val>
                                        </p:tav>
                                      </p:tavLst>
                                    </p:anim>
                                    <p:anim calcmode="lin" valueType="num">
                                      <p:cBhvr>
                                        <p:cTn id="27" dur="500" fill="hold"/>
                                        <p:tgtEl>
                                          <p:spTgt spid="4174854"/>
                                        </p:tgtEl>
                                        <p:attrNameLst>
                                          <p:attrName>ppt_x</p:attrName>
                                        </p:attrNameLst>
                                      </p:cBhvr>
                                      <p:tavLst>
                                        <p:tav tm="0">
                                          <p:val>
                                            <p:fltVal val="0.5"/>
                                          </p:val>
                                        </p:tav>
                                        <p:tav tm="100000">
                                          <p:val>
                                            <p:strVal val="#ppt_x"/>
                                          </p:val>
                                        </p:tav>
                                      </p:tavLst>
                                    </p:anim>
                                    <p:anim calcmode="lin" valueType="num">
                                      <p:cBhvr>
                                        <p:cTn id="28" dur="500" fill="hold"/>
                                        <p:tgtEl>
                                          <p:spTgt spid="4174854"/>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4174851">
                                            <p:txEl>
                                              <p:pRg st="0" end="0"/>
                                            </p:txEl>
                                          </p:spTgt>
                                        </p:tgtEl>
                                        <p:attrNameLst>
                                          <p:attrName>style.visibility</p:attrName>
                                        </p:attrNameLst>
                                      </p:cBhvr>
                                      <p:to>
                                        <p:strVal val="visible"/>
                                      </p:to>
                                    </p:set>
                                    <p:animEffect transition="in" filter="box(out)">
                                      <p:cBhvr>
                                        <p:cTn id="33" dur="500"/>
                                        <p:tgtEl>
                                          <p:spTgt spid="41748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4850" grpId="0" build="p" autoUpdateAnimBg="0"/>
      <p:bldP spid="4174851" grpId="0" build="p" autoUpdateAnimBg="0"/>
      <p:bldP spid="4174852" grpId="0" animBg="1"/>
      <p:bldP spid="4174853" grpId="0" animBg="1"/>
      <p:bldP spid="417485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176898" name="Rectangle 2"/>
          <p:cNvSpPr>
            <a:spLocks noGrp="1" noChangeArrowheads="1"/>
          </p:cNvSpPr>
          <p:nvPr>
            <p:ph type="title"/>
          </p:nvPr>
        </p:nvSpPr>
        <p:spPr>
          <a:xfrm>
            <a:off x="2133600" y="228600"/>
            <a:ext cx="7848600" cy="1143000"/>
          </a:xfrm>
          <a:solidFill>
            <a:srgbClr val="CCCCFF"/>
          </a:solidFill>
          <a:ln>
            <a:solidFill>
              <a:srgbClr val="660033"/>
            </a:solidFill>
          </a:ln>
        </p:spPr>
        <p:txBody>
          <a:bodyPr/>
          <a:lstStyle/>
          <a:p>
            <a:r>
              <a:rPr lang="en-US" sz="3200">
                <a:solidFill>
                  <a:srgbClr val="993366"/>
                </a:solidFill>
                <a:effectLst>
                  <a:outerShdw blurRad="38100" dist="38100" dir="2700000" algn="tl">
                    <a:srgbClr val="000000"/>
                  </a:outerShdw>
                </a:effectLst>
              </a:rPr>
              <a:t>            </a:t>
            </a:r>
            <a:br>
              <a:rPr lang="en-US" sz="3200">
                <a:solidFill>
                  <a:srgbClr val="993366"/>
                </a:solidFill>
                <a:effectLst>
                  <a:outerShdw blurRad="38100" dist="38100" dir="2700000" algn="tl">
                    <a:srgbClr val="000000"/>
                  </a:outerShdw>
                </a:effectLst>
              </a:rPr>
            </a:br>
            <a:r>
              <a:rPr lang="en-US" sz="3200">
                <a:solidFill>
                  <a:srgbClr val="993366"/>
                </a:solidFill>
                <a:effectLst>
                  <a:outerShdw blurRad="38100" dist="38100" dir="2700000" algn="tl">
                    <a:srgbClr val="000000"/>
                  </a:outerShdw>
                </a:effectLst>
              </a:rPr>
              <a:t>                  The Church Across The Ages</a:t>
            </a:r>
          </a:p>
        </p:txBody>
      </p:sp>
      <p:sp>
        <p:nvSpPr>
          <p:cNvPr id="4176899" name="Rectangle 3" descr="Pink tissue paper"/>
          <p:cNvSpPr>
            <a:spLocks noGrp="1" noChangeArrowheads="1"/>
          </p:cNvSpPr>
          <p:nvPr>
            <p:ph type="body" idx="1"/>
          </p:nvPr>
        </p:nvSpPr>
        <p:spPr>
          <a:xfrm>
            <a:off x="2133600" y="1828800"/>
            <a:ext cx="7772400" cy="4724400"/>
          </a:xfrm>
          <a:blipFill dpi="0" rotWithShape="0">
            <a:blip r:embed="rId4" cstate="print"/>
            <a:srcRect/>
            <a:tile tx="0" ty="0" sx="100000" sy="100000" flip="none" algn="tl"/>
          </a:blipFill>
        </p:spPr>
        <p:txBody>
          <a:bodyPr/>
          <a:lstStyle/>
          <a:p>
            <a:pPr>
              <a:lnSpc>
                <a:spcPct val="90000"/>
              </a:lnSpc>
              <a:buFontTx/>
              <a:buChar char="o"/>
            </a:pPr>
            <a:r>
              <a:rPr lang="en-US" sz="2800" dirty="0">
                <a:solidFill>
                  <a:srgbClr val="666699"/>
                </a:solidFill>
                <a:effectLst>
                  <a:outerShdw blurRad="38100" dist="38100" dir="2700000" algn="tl">
                    <a:srgbClr val="000000"/>
                  </a:outerShdw>
                </a:effectLst>
              </a:rPr>
              <a:t>“Origen led a very disciplined life and devoted himself solely to the service of the gospel.  By strictly following Jesus’ admonition in Matthew 10: 10, he had only one coat, no shoes, and took no thought for the next day. He refused any gifts or pay from his students,  ate no meat,  drank no wine,  and slept on the bare floor. His nights were mostly spent in prayer &amp; study.  It was to literally follow  Matthew 19: 12  that Origen had himself castrated, thereby removing any hint of scandal as he taught young women in the catechetical school (an act he later came to see as ill-advised).”</a:t>
            </a:r>
            <a:endParaRPr lang="en-US" sz="2800" b="1" dirty="0">
              <a:solidFill>
                <a:srgbClr val="666699"/>
              </a:solidFill>
              <a:effectLst>
                <a:outerShdw blurRad="38100" dist="38100" dir="2700000" algn="tl">
                  <a:srgbClr val="000000"/>
                </a:outerShdw>
              </a:effectLst>
            </a:endParaRPr>
          </a:p>
        </p:txBody>
      </p:sp>
      <p:sp>
        <p:nvSpPr>
          <p:cNvPr id="4176900" name="WordArt 4"/>
          <p:cNvSpPr>
            <a:spLocks noChangeArrowheads="1" noChangeShapeType="1" noTextEdit="1"/>
          </p:cNvSpPr>
          <p:nvPr/>
        </p:nvSpPr>
        <p:spPr bwMode="auto">
          <a:xfrm>
            <a:off x="2286001" y="457200"/>
            <a:ext cx="2066925" cy="685800"/>
          </a:xfrm>
          <a:prstGeom prst="rect">
            <a:avLst/>
          </a:prstGeom>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0">
                  <a:gsLst>
                    <a:gs pos="0">
                      <a:srgbClr val="707070"/>
                    </a:gs>
                    <a:gs pos="50000">
                      <a:srgbClr val="FFFFFF"/>
                    </a:gs>
                    <a:gs pos="100000">
                      <a:srgbClr val="707070"/>
                    </a:gs>
                  </a:gsLst>
                  <a:lin ang="2700000" scaled="1"/>
                </a:gradFill>
                <a:effectLst/>
                <a:uLnTx/>
                <a:uFillTx/>
                <a:latin typeface="Impact"/>
                <a:ea typeface="+mn-ea"/>
                <a:cs typeface="+mn-cs"/>
              </a:rPr>
              <a:t>Glimpses</a:t>
            </a:r>
          </a:p>
        </p:txBody>
      </p:sp>
      <p:sp>
        <p:nvSpPr>
          <p:cNvPr id="4176901" name="WordArt 5"/>
          <p:cNvSpPr>
            <a:spLocks noChangeArrowheads="1" noChangeShapeType="1" noTextEdit="1"/>
          </p:cNvSpPr>
          <p:nvPr/>
        </p:nvSpPr>
        <p:spPr bwMode="auto">
          <a:xfrm>
            <a:off x="4876800" y="304800"/>
            <a:ext cx="42672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0" cap="none" spc="360" normalizeH="0" baseline="0" noProof="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uLnTx/>
                <a:uFillTx/>
                <a:latin typeface="Arial Black"/>
                <a:ea typeface="+mn-ea"/>
                <a:cs typeface="+mn-cs"/>
              </a:rPr>
              <a:t>of people, events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0" cap="none" spc="360" normalizeH="0" baseline="0" noProof="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uLnTx/>
                <a:uFillTx/>
                <a:latin typeface="Arial Black"/>
                <a:ea typeface="+mn-ea"/>
                <a:cs typeface="+mn-cs"/>
              </a:rPr>
              <a:t>life and faith from</a:t>
            </a:r>
          </a:p>
        </p:txBody>
      </p:sp>
      <p:sp>
        <p:nvSpPr>
          <p:cNvPr id="4176902" name="WordArt 6"/>
          <p:cNvSpPr>
            <a:spLocks noChangeArrowheads="1" noChangeShapeType="1" noTextEdit="1"/>
          </p:cNvSpPr>
          <p:nvPr/>
        </p:nvSpPr>
        <p:spPr bwMode="auto">
          <a:xfrm>
            <a:off x="2667000" y="1447800"/>
            <a:ext cx="6781800" cy="304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3333CC"/>
                  </a:solidFill>
                  <a:round/>
                  <a:headEnd/>
                  <a:tailEnd/>
                </a:ln>
                <a:solidFill>
                  <a:srgbClr val="B2B2B2">
                    <a:alpha val="50000"/>
                  </a:srgbClr>
                </a:solidFill>
                <a:effectLst>
                  <a:outerShdw dist="45791" dir="2021404" algn="ctr" rotWithShape="0">
                    <a:srgbClr val="9999FF"/>
                  </a:outerShdw>
                </a:effectLst>
                <a:uLnTx/>
                <a:uFillTx/>
                <a:latin typeface="Arial Black"/>
                <a:ea typeface="+mn-ea"/>
                <a:cs typeface="+mn-cs"/>
              </a:rPr>
              <a:t> The Sharpening Stone Of Origen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176900"/>
                                        </p:tgtEl>
                                        <p:attrNameLst>
                                          <p:attrName>style.visibility</p:attrName>
                                        </p:attrNameLst>
                                      </p:cBhvr>
                                      <p:to>
                                        <p:strVal val="visible"/>
                                      </p:to>
                                    </p:set>
                                    <p:anim calcmode="lin" valueType="num">
                                      <p:cBhvr>
                                        <p:cTn id="7" dur="5000" fill="hold"/>
                                        <p:tgtEl>
                                          <p:spTgt spid="4176900"/>
                                        </p:tgtEl>
                                        <p:attrNameLst>
                                          <p:attrName>ppt_w</p:attrName>
                                        </p:attrNameLst>
                                      </p:cBhvr>
                                      <p:tavLst>
                                        <p:tav tm="0" fmla="#ppt_w*sin(2.5*pi*$)">
                                          <p:val>
                                            <p:fltVal val="0"/>
                                          </p:val>
                                        </p:tav>
                                        <p:tav tm="100000">
                                          <p:val>
                                            <p:fltVal val="1"/>
                                          </p:val>
                                        </p:tav>
                                      </p:tavLst>
                                    </p:anim>
                                    <p:anim calcmode="lin" valueType="num">
                                      <p:cBhvr>
                                        <p:cTn id="8" dur="5000" fill="hold"/>
                                        <p:tgtEl>
                                          <p:spTgt spid="417690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4176901"/>
                                        </p:tgtEl>
                                        <p:attrNameLst>
                                          <p:attrName>style.visibility</p:attrName>
                                        </p:attrNameLst>
                                      </p:cBhvr>
                                      <p:to>
                                        <p:strVal val="visible"/>
                                      </p:to>
                                    </p:set>
                                    <p:anim calcmode="lin" valueType="num">
                                      <p:cBhvr>
                                        <p:cTn id="13" dur="500" fill="hold"/>
                                        <p:tgtEl>
                                          <p:spTgt spid="4176901"/>
                                        </p:tgtEl>
                                        <p:attrNameLst>
                                          <p:attrName>ppt_w</p:attrName>
                                        </p:attrNameLst>
                                      </p:cBhvr>
                                      <p:tavLst>
                                        <p:tav tm="0">
                                          <p:val>
                                            <p:strVal val="4/3*#ppt_w"/>
                                          </p:val>
                                        </p:tav>
                                        <p:tav tm="100000">
                                          <p:val>
                                            <p:strVal val="#ppt_w"/>
                                          </p:val>
                                        </p:tav>
                                      </p:tavLst>
                                    </p:anim>
                                    <p:anim calcmode="lin" valueType="num">
                                      <p:cBhvr>
                                        <p:cTn id="14" dur="500" fill="hold"/>
                                        <p:tgtEl>
                                          <p:spTgt spid="4176901"/>
                                        </p:tgtEl>
                                        <p:attrNameLst>
                                          <p:attrName>ppt_h</p:attrName>
                                        </p:attrNameLst>
                                      </p:cBhvr>
                                      <p:tavLst>
                                        <p:tav tm="0">
                                          <p:val>
                                            <p:strVal val="4/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4176898">
                                            <p:txEl>
                                              <p:pRg st="0" end="0"/>
                                            </p:txEl>
                                          </p:spTgt>
                                        </p:tgtEl>
                                        <p:attrNameLst>
                                          <p:attrName>style.visibility</p:attrName>
                                        </p:attrNameLst>
                                      </p:cBhvr>
                                      <p:to>
                                        <p:strVal val="visible"/>
                                      </p:to>
                                    </p:set>
                                    <p:anim calcmode="lin" valueType="num">
                                      <p:cBhvr additive="base">
                                        <p:cTn id="19" dur="300" fill="hold"/>
                                        <p:tgtEl>
                                          <p:spTgt spid="4176898">
                                            <p:txEl>
                                              <p:pRg st="0" end="0"/>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417689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528" fill="hold" grpId="0" nodeType="clickEffect">
                                  <p:stCondLst>
                                    <p:cond delay="0"/>
                                  </p:stCondLst>
                                  <p:childTnLst>
                                    <p:set>
                                      <p:cBhvr>
                                        <p:cTn id="24" dur="1" fill="hold">
                                          <p:stCondLst>
                                            <p:cond delay="0"/>
                                          </p:stCondLst>
                                        </p:cTn>
                                        <p:tgtEl>
                                          <p:spTgt spid="4176902"/>
                                        </p:tgtEl>
                                        <p:attrNameLst>
                                          <p:attrName>style.visibility</p:attrName>
                                        </p:attrNameLst>
                                      </p:cBhvr>
                                      <p:to>
                                        <p:strVal val="visible"/>
                                      </p:to>
                                    </p:set>
                                    <p:anim calcmode="lin" valueType="num">
                                      <p:cBhvr>
                                        <p:cTn id="25" dur="500" fill="hold"/>
                                        <p:tgtEl>
                                          <p:spTgt spid="4176902"/>
                                        </p:tgtEl>
                                        <p:attrNameLst>
                                          <p:attrName>ppt_w</p:attrName>
                                        </p:attrNameLst>
                                      </p:cBhvr>
                                      <p:tavLst>
                                        <p:tav tm="0">
                                          <p:val>
                                            <p:fltVal val="0"/>
                                          </p:val>
                                        </p:tav>
                                        <p:tav tm="100000">
                                          <p:val>
                                            <p:strVal val="#ppt_w"/>
                                          </p:val>
                                        </p:tav>
                                      </p:tavLst>
                                    </p:anim>
                                    <p:anim calcmode="lin" valueType="num">
                                      <p:cBhvr>
                                        <p:cTn id="26" dur="500" fill="hold"/>
                                        <p:tgtEl>
                                          <p:spTgt spid="4176902"/>
                                        </p:tgtEl>
                                        <p:attrNameLst>
                                          <p:attrName>ppt_h</p:attrName>
                                        </p:attrNameLst>
                                      </p:cBhvr>
                                      <p:tavLst>
                                        <p:tav tm="0">
                                          <p:val>
                                            <p:fltVal val="0"/>
                                          </p:val>
                                        </p:tav>
                                        <p:tav tm="100000">
                                          <p:val>
                                            <p:strVal val="#ppt_h"/>
                                          </p:val>
                                        </p:tav>
                                      </p:tavLst>
                                    </p:anim>
                                    <p:anim calcmode="lin" valueType="num">
                                      <p:cBhvr>
                                        <p:cTn id="27" dur="500" fill="hold"/>
                                        <p:tgtEl>
                                          <p:spTgt spid="4176902"/>
                                        </p:tgtEl>
                                        <p:attrNameLst>
                                          <p:attrName>ppt_x</p:attrName>
                                        </p:attrNameLst>
                                      </p:cBhvr>
                                      <p:tavLst>
                                        <p:tav tm="0">
                                          <p:val>
                                            <p:fltVal val="0.5"/>
                                          </p:val>
                                        </p:tav>
                                        <p:tav tm="100000">
                                          <p:val>
                                            <p:strVal val="#ppt_x"/>
                                          </p:val>
                                        </p:tav>
                                      </p:tavLst>
                                    </p:anim>
                                    <p:anim calcmode="lin" valueType="num">
                                      <p:cBhvr>
                                        <p:cTn id="28" dur="500" fill="hold"/>
                                        <p:tgtEl>
                                          <p:spTgt spid="4176902"/>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4176899">
                                            <p:txEl>
                                              <p:pRg st="0" end="0"/>
                                            </p:txEl>
                                          </p:spTgt>
                                        </p:tgtEl>
                                        <p:attrNameLst>
                                          <p:attrName>style.visibility</p:attrName>
                                        </p:attrNameLst>
                                      </p:cBhvr>
                                      <p:to>
                                        <p:strVal val="visible"/>
                                      </p:to>
                                    </p:set>
                                    <p:animEffect transition="in" filter="box(out)">
                                      <p:cBhvr>
                                        <p:cTn id="33" dur="500"/>
                                        <p:tgtEl>
                                          <p:spTgt spid="41768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6898" grpId="0" build="p" autoUpdateAnimBg="0"/>
      <p:bldP spid="4176899" grpId="0" build="p" autoUpdateAnimBg="0"/>
      <p:bldP spid="4176900" grpId="0" animBg="1"/>
      <p:bldP spid="4176901" grpId="0" animBg="1"/>
      <p:bldP spid="417690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3272706" name="Rectangle 2" descr="Purple mesh"/>
          <p:cNvSpPr>
            <a:spLocks noGrp="1" noChangeArrowheads="1"/>
          </p:cNvSpPr>
          <p:nvPr>
            <p:ph type="body" idx="1"/>
          </p:nvPr>
        </p:nvSpPr>
        <p:spPr>
          <a:xfrm>
            <a:off x="1684421" y="1323474"/>
            <a:ext cx="8891337" cy="4704347"/>
          </a:xfrm>
          <a:blipFill dpi="0" rotWithShape="0">
            <a:blip r:embed="rId5" cstate="print"/>
            <a:srcRect/>
            <a:tile tx="0" ty="0" sx="100000" sy="100000" flip="none" algn="tl"/>
          </a:blipFill>
        </p:spPr>
        <p:txBody>
          <a:bodyPr/>
          <a:lstStyle/>
          <a:p>
            <a:pPr>
              <a:buFont typeface="Wingdings" pitchFamily="2" charset="2"/>
              <a:buChar char="v"/>
            </a:pPr>
            <a:endParaRPr lang="en-US" sz="800" b="1" dirty="0">
              <a:solidFill>
                <a:srgbClr val="FFFF00"/>
              </a:solidFill>
              <a:effectLst>
                <a:outerShdw blurRad="38100" dist="38100" dir="2700000" algn="tl">
                  <a:srgbClr val="000000"/>
                </a:outerShdw>
              </a:effectLst>
              <a:latin typeface="Old English Text MT" pitchFamily="66" charset="0"/>
            </a:endParaRPr>
          </a:p>
          <a:p>
            <a:pPr>
              <a:buFont typeface="Wingdings" pitchFamily="2" charset="2"/>
              <a:buChar char="v"/>
            </a:pPr>
            <a:r>
              <a:rPr lang="en-US" sz="4000" dirty="0">
                <a:solidFill>
                  <a:srgbClr val="FFFF00"/>
                </a:solidFill>
                <a:effectLst>
                  <a:outerShdw blurRad="38100" dist="38100" dir="2700000" algn="tl">
                    <a:srgbClr val="000000"/>
                  </a:outerShdw>
                </a:effectLst>
                <a:latin typeface="Old English Text MT" pitchFamily="66" charset="0"/>
              </a:rPr>
              <a:t> </a:t>
            </a:r>
            <a:r>
              <a:rPr lang="en-US" sz="4000" b="1" dirty="0">
                <a:solidFill>
                  <a:srgbClr val="FFFF00"/>
                </a:solidFill>
                <a:effectLst>
                  <a:outerShdw blurRad="38100" dist="38100" dir="2700000" algn="tl">
                    <a:srgbClr val="000000"/>
                  </a:outerShdw>
                </a:effectLst>
                <a:latin typeface="Old English Text MT" pitchFamily="66" charset="0"/>
              </a:rPr>
              <a:t>Apostle Paul’s Convert Clement Is Received As If He Were An Apostle</a:t>
            </a:r>
          </a:p>
          <a:p>
            <a:pPr>
              <a:buFont typeface="Wingdings" pitchFamily="2" charset="2"/>
              <a:buChar char="v"/>
            </a:pPr>
            <a:r>
              <a:rPr lang="en-US" sz="4000" dirty="0">
                <a:solidFill>
                  <a:srgbClr val="FFFF00"/>
                </a:solidFill>
                <a:effectLst>
                  <a:outerShdw blurRad="38100" dist="38100" dir="2700000" algn="tl">
                    <a:srgbClr val="000000"/>
                  </a:outerShdw>
                </a:effectLst>
                <a:latin typeface="Old English Text MT" pitchFamily="66" charset="0"/>
              </a:rPr>
              <a:t> </a:t>
            </a:r>
            <a:r>
              <a:rPr lang="en-US" sz="4000" b="1" dirty="0">
                <a:solidFill>
                  <a:srgbClr val="FFFF00"/>
                </a:solidFill>
                <a:effectLst>
                  <a:outerShdw blurRad="38100" dist="38100" dir="2700000" algn="tl">
                    <a:srgbClr val="000000"/>
                  </a:outerShdw>
                </a:effectLst>
                <a:latin typeface="Old English Text MT" pitchFamily="66" charset="0"/>
              </a:rPr>
              <a:t>Alexandria School Through Origen Defines Trinity Concept Sequential</a:t>
            </a:r>
          </a:p>
          <a:p>
            <a:pPr>
              <a:buFont typeface="Wingdings" pitchFamily="2" charset="2"/>
              <a:buChar char="v"/>
            </a:pPr>
            <a:r>
              <a:rPr lang="en-US" sz="4000" dirty="0">
                <a:solidFill>
                  <a:srgbClr val="FFFF00"/>
                </a:solidFill>
                <a:effectLst>
                  <a:outerShdw blurRad="38100" dist="38100" dir="2700000" algn="tl">
                    <a:srgbClr val="000000"/>
                  </a:outerShdw>
                </a:effectLst>
                <a:latin typeface="Old English Text MT" pitchFamily="66" charset="0"/>
              </a:rPr>
              <a:t> </a:t>
            </a:r>
            <a:r>
              <a:rPr lang="en-US" sz="4000" b="1" dirty="0">
                <a:solidFill>
                  <a:srgbClr val="FFFF00"/>
                </a:solidFill>
                <a:effectLst>
                  <a:outerShdw blurRad="38100" dist="38100" dir="2700000" algn="tl">
                    <a:srgbClr val="000000"/>
                  </a:outerShdw>
                </a:effectLst>
                <a:latin typeface="Old English Text MT" pitchFamily="66" charset="0"/>
              </a:rPr>
              <a:t>Asia Minor School Thru Its </a:t>
            </a:r>
            <a:r>
              <a:rPr lang="en-US" sz="4000" b="1" dirty="0" err="1">
                <a:solidFill>
                  <a:srgbClr val="FFFF00"/>
                </a:solidFill>
                <a:effectLst>
                  <a:outerShdw blurRad="38100" dist="38100" dir="2700000" algn="tl">
                    <a:srgbClr val="000000"/>
                  </a:outerShdw>
                </a:effectLst>
                <a:latin typeface="Old English Text MT" pitchFamily="66" charset="0"/>
              </a:rPr>
              <a:t>Irenaeus</a:t>
            </a:r>
            <a:r>
              <a:rPr lang="en-US" sz="4000" b="1" dirty="0">
                <a:solidFill>
                  <a:srgbClr val="FFFF00"/>
                </a:solidFill>
                <a:effectLst>
                  <a:outerShdw blurRad="38100" dist="38100" dir="2700000" algn="tl">
                    <a:srgbClr val="000000"/>
                  </a:outerShdw>
                </a:effectLst>
                <a:latin typeface="Old English Text MT" pitchFamily="66" charset="0"/>
              </a:rPr>
              <a:t> Explains Mary By Contrasting To Eve</a:t>
            </a:r>
          </a:p>
          <a:p>
            <a:pPr>
              <a:buFont typeface="Wingdings" pitchFamily="2" charset="2"/>
              <a:buChar char="v"/>
            </a:pPr>
            <a:endParaRPr lang="en-US" sz="4000" dirty="0"/>
          </a:p>
          <a:p>
            <a:pPr>
              <a:buFont typeface="Wingdings" pitchFamily="2" charset="2"/>
              <a:buChar char="v"/>
            </a:pPr>
            <a:endParaRPr lang="en-US" sz="4000" dirty="0"/>
          </a:p>
        </p:txBody>
      </p:sp>
      <p:sp>
        <p:nvSpPr>
          <p:cNvPr id="3272707" name="WordArt 3"/>
          <p:cNvSpPr>
            <a:spLocks noChangeArrowheads="1" noChangeShapeType="1" noTextEdit="1"/>
          </p:cNvSpPr>
          <p:nvPr/>
        </p:nvSpPr>
        <p:spPr bwMode="auto">
          <a:xfrm>
            <a:off x="1684421" y="228600"/>
            <a:ext cx="8891337" cy="838200"/>
          </a:xfrm>
          <a:prstGeom prst="rect">
            <a:avLst/>
          </a:prstGeom>
        </p:spPr>
        <p:txBody>
          <a:bodyPr wrap="none" fromWordArt="1">
            <a:prstTxWarp prst="textFadeUp">
              <a:avLst>
                <a:gd name="adj" fmla="val 9991"/>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uLnTx/>
                <a:uFillTx/>
                <a:latin typeface="Arial Black"/>
                <a:ea typeface="+mn-ea"/>
                <a:cs typeface="+mn-cs"/>
              </a:rPr>
              <a:t>Three Trends of Early Errors</a:t>
            </a:r>
          </a:p>
        </p:txBody>
      </p:sp>
      <p:sp>
        <p:nvSpPr>
          <p:cNvPr id="5" name="WordArt 6" descr="Paper bag"/>
          <p:cNvSpPr>
            <a:spLocks noChangeArrowheads="1" noChangeShapeType="1" noTextEdit="1"/>
          </p:cNvSpPr>
          <p:nvPr/>
        </p:nvSpPr>
        <p:spPr bwMode="auto">
          <a:xfrm>
            <a:off x="2009274" y="1708484"/>
            <a:ext cx="9300410" cy="1066801"/>
          </a:xfrm>
          <a:prstGeom prst="rect">
            <a:avLst/>
          </a:prstGeom>
        </p:spPr>
        <p:txBody>
          <a:bodyPr wrap="none"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00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solidFill>
                  <a:srgbClr val="92D050"/>
                </a:solidFill>
                <a:effectLst/>
                <a:uLnTx/>
                <a:uFillTx/>
                <a:latin typeface="Arial Black"/>
                <a:ea typeface="+mn-ea"/>
                <a:cs typeface="+mn-cs"/>
              </a:rPr>
              <a:t>Organization Pattern</a:t>
            </a:r>
          </a:p>
        </p:txBody>
      </p:sp>
      <p:sp>
        <p:nvSpPr>
          <p:cNvPr id="6" name="WordArt 6" descr="Paper bag"/>
          <p:cNvSpPr>
            <a:spLocks noChangeArrowheads="1" noChangeShapeType="1" noTextEdit="1"/>
          </p:cNvSpPr>
          <p:nvPr/>
        </p:nvSpPr>
        <p:spPr bwMode="auto">
          <a:xfrm>
            <a:off x="2093495" y="3031959"/>
            <a:ext cx="9300410" cy="794083"/>
          </a:xfrm>
          <a:prstGeom prst="rect">
            <a:avLst/>
          </a:prstGeom>
        </p:spPr>
        <p:txBody>
          <a:bodyPr wrap="none"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00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solidFill>
                  <a:srgbClr val="92D050"/>
                </a:solidFill>
                <a:effectLst/>
                <a:uLnTx/>
                <a:uFillTx/>
                <a:latin typeface="Arial Black"/>
                <a:ea typeface="+mn-ea"/>
                <a:cs typeface="+mn-cs"/>
              </a:rPr>
              <a:t>Doctrinal Pattern</a:t>
            </a:r>
          </a:p>
        </p:txBody>
      </p:sp>
      <p:sp>
        <p:nvSpPr>
          <p:cNvPr id="7" name="WordArt 6" descr="Paper bag"/>
          <p:cNvSpPr>
            <a:spLocks noChangeArrowheads="1" noChangeShapeType="1" noTextEdit="1"/>
          </p:cNvSpPr>
          <p:nvPr/>
        </p:nvSpPr>
        <p:spPr bwMode="auto">
          <a:xfrm>
            <a:off x="2093495" y="4211053"/>
            <a:ext cx="9300410" cy="1122947"/>
          </a:xfrm>
          <a:prstGeom prst="rect">
            <a:avLst/>
          </a:prstGeom>
        </p:spPr>
        <p:txBody>
          <a:bodyPr wrap="none"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00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solidFill>
                  <a:srgbClr val="92D050"/>
                </a:solidFill>
                <a:effectLst/>
                <a:uLnTx/>
                <a:uFillTx/>
                <a:latin typeface="Arial Black"/>
                <a:ea typeface="+mn-ea"/>
                <a:cs typeface="+mn-cs"/>
              </a:rPr>
              <a:t>Worshiping Pattern</a:t>
            </a:r>
          </a:p>
        </p:txBody>
      </p:sp>
    </p:spTree>
    <p:extLst>
      <p:ext uri="{BB962C8B-B14F-4D97-AF65-F5344CB8AC3E}">
        <p14:creationId xmlns:p14="http://schemas.microsoft.com/office/powerpoint/2010/main" val="111683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272707"/>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272706">
                                            <p:txEl>
                                              <p:pRg st="1" end="1"/>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3272706">
                                            <p:txEl>
                                              <p:pRg st="2" end="2"/>
                                            </p:txEl>
                                          </p:spTgt>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3272706">
                                            <p:txEl>
                                              <p:pRg st="3" end="3"/>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2707" grpId="0" animBg="1"/>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178946" name="Rectangle 2"/>
          <p:cNvSpPr>
            <a:spLocks noGrp="1" noChangeArrowheads="1"/>
          </p:cNvSpPr>
          <p:nvPr>
            <p:ph type="title"/>
          </p:nvPr>
        </p:nvSpPr>
        <p:spPr>
          <a:xfrm>
            <a:off x="2133600" y="228600"/>
            <a:ext cx="7848600" cy="1143000"/>
          </a:xfrm>
          <a:solidFill>
            <a:srgbClr val="CCCCFF"/>
          </a:solidFill>
          <a:ln>
            <a:solidFill>
              <a:srgbClr val="660033"/>
            </a:solidFill>
          </a:ln>
        </p:spPr>
        <p:txBody>
          <a:bodyPr/>
          <a:lstStyle/>
          <a:p>
            <a:r>
              <a:rPr lang="en-US" sz="3200">
                <a:solidFill>
                  <a:srgbClr val="993366"/>
                </a:solidFill>
                <a:effectLst>
                  <a:outerShdw blurRad="38100" dist="38100" dir="2700000" algn="tl">
                    <a:srgbClr val="000000"/>
                  </a:outerShdw>
                </a:effectLst>
              </a:rPr>
              <a:t>            </a:t>
            </a:r>
            <a:br>
              <a:rPr lang="en-US" sz="3200">
                <a:solidFill>
                  <a:srgbClr val="993366"/>
                </a:solidFill>
                <a:effectLst>
                  <a:outerShdw blurRad="38100" dist="38100" dir="2700000" algn="tl">
                    <a:srgbClr val="000000"/>
                  </a:outerShdw>
                </a:effectLst>
              </a:rPr>
            </a:br>
            <a:r>
              <a:rPr lang="en-US" sz="3200">
                <a:solidFill>
                  <a:srgbClr val="993366"/>
                </a:solidFill>
                <a:effectLst>
                  <a:outerShdw blurRad="38100" dist="38100" dir="2700000" algn="tl">
                    <a:srgbClr val="000000"/>
                  </a:outerShdw>
                </a:effectLst>
              </a:rPr>
              <a:t>                  The Church Across The Ages</a:t>
            </a:r>
          </a:p>
        </p:txBody>
      </p:sp>
      <p:sp>
        <p:nvSpPr>
          <p:cNvPr id="4178947" name="Rectangle 3" descr="Pink tissue paper"/>
          <p:cNvSpPr>
            <a:spLocks noGrp="1" noChangeArrowheads="1"/>
          </p:cNvSpPr>
          <p:nvPr>
            <p:ph type="body" idx="1"/>
          </p:nvPr>
        </p:nvSpPr>
        <p:spPr>
          <a:xfrm>
            <a:off x="2133600" y="1828800"/>
            <a:ext cx="7772400" cy="4724400"/>
          </a:xfrm>
          <a:blipFill dpi="0" rotWithShape="0">
            <a:blip r:embed="rId4" cstate="print"/>
            <a:srcRect/>
            <a:tile tx="0" ty="0" sx="100000" sy="100000" flip="none" algn="tl"/>
          </a:blipFill>
        </p:spPr>
        <p:txBody>
          <a:bodyPr/>
          <a:lstStyle/>
          <a:p>
            <a:pPr>
              <a:lnSpc>
                <a:spcPct val="90000"/>
              </a:lnSpc>
              <a:buFontTx/>
              <a:buChar char="o"/>
            </a:pPr>
            <a:r>
              <a:rPr lang="en-US" sz="2400">
                <a:solidFill>
                  <a:srgbClr val="666699"/>
                </a:solidFill>
                <a:effectLst>
                  <a:outerShdw blurRad="38100" dist="38100" dir="2700000" algn="tl">
                    <a:srgbClr val="000000"/>
                  </a:outerShdw>
                </a:effectLst>
              </a:rPr>
              <a:t>“During his early years at Alexandria ,  Origen wrote on </a:t>
            </a:r>
            <a:r>
              <a:rPr lang="en-US" sz="2400" i="1">
                <a:solidFill>
                  <a:srgbClr val="666699"/>
                </a:solidFill>
                <a:effectLst>
                  <a:outerShdw blurRad="38100" dist="38100" dir="2700000" algn="tl">
                    <a:srgbClr val="000000"/>
                  </a:outerShdw>
                </a:effectLst>
              </a:rPr>
              <a:t>First Principles</a:t>
            </a:r>
            <a:r>
              <a:rPr lang="en-US" sz="2400">
                <a:solidFill>
                  <a:srgbClr val="666699"/>
                </a:solidFill>
                <a:effectLst>
                  <a:outerShdw blurRad="38100" dist="38100" dir="2700000" algn="tl">
                    <a:srgbClr val="000000"/>
                  </a:outerShdw>
                </a:effectLst>
              </a:rPr>
              <a:t>, the first systematic theology ever written.  For twenty-eight years he worked on his </a:t>
            </a:r>
            <a:r>
              <a:rPr lang="en-US" sz="2400" i="1">
                <a:solidFill>
                  <a:srgbClr val="666699"/>
                </a:solidFill>
                <a:effectLst>
                  <a:outerShdw blurRad="38100" dist="38100" dir="2700000" algn="tl">
                    <a:srgbClr val="000000"/>
                  </a:outerShdw>
                </a:effectLst>
              </a:rPr>
              <a:t>Hexapla,</a:t>
            </a:r>
            <a:r>
              <a:rPr lang="en-US" sz="2400">
                <a:solidFill>
                  <a:srgbClr val="666699"/>
                </a:solidFill>
                <a:effectLst>
                  <a:outerShdw blurRad="38100" dist="38100" dir="2700000" algn="tl">
                    <a:srgbClr val="000000"/>
                  </a:outerShdw>
                </a:effectLst>
              </a:rPr>
              <a:t> which was a massive work of Old Testament textual analysis.  Origin was one of the few churchmen before the Reform movement who learned Hebrew to better study the Old Testament. His </a:t>
            </a:r>
            <a:r>
              <a:rPr lang="en-US" sz="2400" i="1">
                <a:solidFill>
                  <a:srgbClr val="666699"/>
                </a:solidFill>
                <a:effectLst>
                  <a:outerShdw blurRad="38100" dist="38100" dir="2700000" algn="tl">
                    <a:srgbClr val="000000"/>
                  </a:outerShdw>
                </a:effectLst>
              </a:rPr>
              <a:t>Hexapla</a:t>
            </a:r>
            <a:r>
              <a:rPr lang="en-US" sz="2400">
                <a:solidFill>
                  <a:srgbClr val="666699"/>
                </a:solidFill>
                <a:effectLst>
                  <a:outerShdw blurRad="38100" dist="38100" dir="2700000" algn="tl">
                    <a:srgbClr val="000000"/>
                  </a:outerShdw>
                </a:effectLst>
              </a:rPr>
              <a:t> was written as a parallel edition  of the Old Testament Hebrew text with a transliteration and four different translations into Greek. This method of interpreting Scripture greatly influenced the Middle Ages.  He interpreted Scripture with three levels of meaning: the literal,  the moral,  and the allegorical. Origen especially used his allegorical interpretations of Scripture to reveal Christ in the Old Testament.”</a:t>
            </a:r>
          </a:p>
          <a:p>
            <a:pPr>
              <a:lnSpc>
                <a:spcPct val="90000"/>
              </a:lnSpc>
              <a:buFontTx/>
              <a:buNone/>
            </a:pPr>
            <a:r>
              <a:rPr lang="en-US" sz="2800">
                <a:solidFill>
                  <a:srgbClr val="666699"/>
                </a:solidFill>
                <a:effectLst>
                  <a:outerShdw blurRad="38100" dist="38100" dir="2700000" algn="tl">
                    <a:srgbClr val="000000"/>
                  </a:outerShdw>
                </a:effectLst>
              </a:rPr>
              <a:t>    </a:t>
            </a:r>
            <a:endParaRPr lang="en-US" sz="2800" b="1">
              <a:solidFill>
                <a:srgbClr val="666699"/>
              </a:solidFill>
              <a:effectLst>
                <a:outerShdw blurRad="38100" dist="38100" dir="2700000" algn="tl">
                  <a:srgbClr val="000000"/>
                </a:outerShdw>
              </a:effectLst>
            </a:endParaRPr>
          </a:p>
        </p:txBody>
      </p:sp>
      <p:sp>
        <p:nvSpPr>
          <p:cNvPr id="4178948" name="WordArt 4"/>
          <p:cNvSpPr>
            <a:spLocks noChangeArrowheads="1" noChangeShapeType="1" noTextEdit="1"/>
          </p:cNvSpPr>
          <p:nvPr/>
        </p:nvSpPr>
        <p:spPr bwMode="auto">
          <a:xfrm>
            <a:off x="2286001" y="457200"/>
            <a:ext cx="2066925" cy="685800"/>
          </a:xfrm>
          <a:prstGeom prst="rect">
            <a:avLst/>
          </a:prstGeom>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0">
                  <a:gsLst>
                    <a:gs pos="0">
                      <a:srgbClr val="707070"/>
                    </a:gs>
                    <a:gs pos="50000">
                      <a:srgbClr val="FFFFFF"/>
                    </a:gs>
                    <a:gs pos="100000">
                      <a:srgbClr val="707070"/>
                    </a:gs>
                  </a:gsLst>
                  <a:lin ang="2700000" scaled="1"/>
                </a:gradFill>
                <a:effectLst/>
                <a:uLnTx/>
                <a:uFillTx/>
                <a:latin typeface="Impact"/>
                <a:ea typeface="+mn-ea"/>
                <a:cs typeface="+mn-cs"/>
              </a:rPr>
              <a:t>Glimpses</a:t>
            </a:r>
          </a:p>
        </p:txBody>
      </p:sp>
      <p:sp>
        <p:nvSpPr>
          <p:cNvPr id="4178949" name="WordArt 5"/>
          <p:cNvSpPr>
            <a:spLocks noChangeArrowheads="1" noChangeShapeType="1" noTextEdit="1"/>
          </p:cNvSpPr>
          <p:nvPr/>
        </p:nvSpPr>
        <p:spPr bwMode="auto">
          <a:xfrm>
            <a:off x="4876800" y="304800"/>
            <a:ext cx="42672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0" cap="none" spc="360" normalizeH="0" baseline="0" noProof="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uLnTx/>
                <a:uFillTx/>
                <a:latin typeface="Arial Black"/>
                <a:ea typeface="+mn-ea"/>
                <a:cs typeface="+mn-cs"/>
              </a:rPr>
              <a:t>of people, events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0" cap="none" spc="360" normalizeH="0" baseline="0" noProof="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uLnTx/>
                <a:uFillTx/>
                <a:latin typeface="Arial Black"/>
                <a:ea typeface="+mn-ea"/>
                <a:cs typeface="+mn-cs"/>
              </a:rPr>
              <a:t>life and faith from</a:t>
            </a:r>
          </a:p>
        </p:txBody>
      </p:sp>
      <p:sp>
        <p:nvSpPr>
          <p:cNvPr id="4178950" name="WordArt 6"/>
          <p:cNvSpPr>
            <a:spLocks noChangeArrowheads="1" noChangeShapeType="1" noTextEdit="1"/>
          </p:cNvSpPr>
          <p:nvPr/>
        </p:nvSpPr>
        <p:spPr bwMode="auto">
          <a:xfrm>
            <a:off x="2667000" y="1447800"/>
            <a:ext cx="6781800" cy="304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3333CC"/>
                  </a:solidFill>
                  <a:round/>
                  <a:headEnd/>
                  <a:tailEnd/>
                </a:ln>
                <a:solidFill>
                  <a:srgbClr val="B2B2B2">
                    <a:alpha val="50000"/>
                  </a:srgbClr>
                </a:solidFill>
                <a:effectLst>
                  <a:outerShdw dist="45791" dir="2021404" algn="ctr" rotWithShape="0">
                    <a:srgbClr val="9999FF"/>
                  </a:outerShdw>
                </a:effectLst>
                <a:uLnTx/>
                <a:uFillTx/>
                <a:latin typeface="Arial Black"/>
                <a:ea typeface="+mn-ea"/>
                <a:cs typeface="+mn-cs"/>
              </a:rPr>
              <a:t> The Sharpening Stone Of Origen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178948"/>
                                        </p:tgtEl>
                                        <p:attrNameLst>
                                          <p:attrName>style.visibility</p:attrName>
                                        </p:attrNameLst>
                                      </p:cBhvr>
                                      <p:to>
                                        <p:strVal val="visible"/>
                                      </p:to>
                                    </p:set>
                                    <p:anim calcmode="lin" valueType="num">
                                      <p:cBhvr>
                                        <p:cTn id="7" dur="5000" fill="hold"/>
                                        <p:tgtEl>
                                          <p:spTgt spid="4178948"/>
                                        </p:tgtEl>
                                        <p:attrNameLst>
                                          <p:attrName>ppt_w</p:attrName>
                                        </p:attrNameLst>
                                      </p:cBhvr>
                                      <p:tavLst>
                                        <p:tav tm="0" fmla="#ppt_w*sin(2.5*pi*$)">
                                          <p:val>
                                            <p:fltVal val="0"/>
                                          </p:val>
                                        </p:tav>
                                        <p:tav tm="100000">
                                          <p:val>
                                            <p:fltVal val="1"/>
                                          </p:val>
                                        </p:tav>
                                      </p:tavLst>
                                    </p:anim>
                                    <p:anim calcmode="lin" valueType="num">
                                      <p:cBhvr>
                                        <p:cTn id="8" dur="5000" fill="hold"/>
                                        <p:tgtEl>
                                          <p:spTgt spid="417894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4178949"/>
                                        </p:tgtEl>
                                        <p:attrNameLst>
                                          <p:attrName>style.visibility</p:attrName>
                                        </p:attrNameLst>
                                      </p:cBhvr>
                                      <p:to>
                                        <p:strVal val="visible"/>
                                      </p:to>
                                    </p:set>
                                    <p:anim calcmode="lin" valueType="num">
                                      <p:cBhvr>
                                        <p:cTn id="13" dur="500" fill="hold"/>
                                        <p:tgtEl>
                                          <p:spTgt spid="4178949"/>
                                        </p:tgtEl>
                                        <p:attrNameLst>
                                          <p:attrName>ppt_w</p:attrName>
                                        </p:attrNameLst>
                                      </p:cBhvr>
                                      <p:tavLst>
                                        <p:tav tm="0">
                                          <p:val>
                                            <p:strVal val="4/3*#ppt_w"/>
                                          </p:val>
                                        </p:tav>
                                        <p:tav tm="100000">
                                          <p:val>
                                            <p:strVal val="#ppt_w"/>
                                          </p:val>
                                        </p:tav>
                                      </p:tavLst>
                                    </p:anim>
                                    <p:anim calcmode="lin" valueType="num">
                                      <p:cBhvr>
                                        <p:cTn id="14" dur="500" fill="hold"/>
                                        <p:tgtEl>
                                          <p:spTgt spid="4178949"/>
                                        </p:tgtEl>
                                        <p:attrNameLst>
                                          <p:attrName>ppt_h</p:attrName>
                                        </p:attrNameLst>
                                      </p:cBhvr>
                                      <p:tavLst>
                                        <p:tav tm="0">
                                          <p:val>
                                            <p:strVal val="4/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4178946">
                                            <p:txEl>
                                              <p:pRg st="0" end="0"/>
                                            </p:txEl>
                                          </p:spTgt>
                                        </p:tgtEl>
                                        <p:attrNameLst>
                                          <p:attrName>style.visibility</p:attrName>
                                        </p:attrNameLst>
                                      </p:cBhvr>
                                      <p:to>
                                        <p:strVal val="visible"/>
                                      </p:to>
                                    </p:set>
                                    <p:anim calcmode="lin" valueType="num">
                                      <p:cBhvr additive="base">
                                        <p:cTn id="19" dur="300" fill="hold"/>
                                        <p:tgtEl>
                                          <p:spTgt spid="4178946">
                                            <p:txEl>
                                              <p:pRg st="0" end="0"/>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417894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528" fill="hold" grpId="0" nodeType="clickEffect">
                                  <p:stCondLst>
                                    <p:cond delay="0"/>
                                  </p:stCondLst>
                                  <p:childTnLst>
                                    <p:set>
                                      <p:cBhvr>
                                        <p:cTn id="24" dur="1" fill="hold">
                                          <p:stCondLst>
                                            <p:cond delay="0"/>
                                          </p:stCondLst>
                                        </p:cTn>
                                        <p:tgtEl>
                                          <p:spTgt spid="4178950"/>
                                        </p:tgtEl>
                                        <p:attrNameLst>
                                          <p:attrName>style.visibility</p:attrName>
                                        </p:attrNameLst>
                                      </p:cBhvr>
                                      <p:to>
                                        <p:strVal val="visible"/>
                                      </p:to>
                                    </p:set>
                                    <p:anim calcmode="lin" valueType="num">
                                      <p:cBhvr>
                                        <p:cTn id="25" dur="500" fill="hold"/>
                                        <p:tgtEl>
                                          <p:spTgt spid="4178950"/>
                                        </p:tgtEl>
                                        <p:attrNameLst>
                                          <p:attrName>ppt_w</p:attrName>
                                        </p:attrNameLst>
                                      </p:cBhvr>
                                      <p:tavLst>
                                        <p:tav tm="0">
                                          <p:val>
                                            <p:fltVal val="0"/>
                                          </p:val>
                                        </p:tav>
                                        <p:tav tm="100000">
                                          <p:val>
                                            <p:strVal val="#ppt_w"/>
                                          </p:val>
                                        </p:tav>
                                      </p:tavLst>
                                    </p:anim>
                                    <p:anim calcmode="lin" valueType="num">
                                      <p:cBhvr>
                                        <p:cTn id="26" dur="500" fill="hold"/>
                                        <p:tgtEl>
                                          <p:spTgt spid="4178950"/>
                                        </p:tgtEl>
                                        <p:attrNameLst>
                                          <p:attrName>ppt_h</p:attrName>
                                        </p:attrNameLst>
                                      </p:cBhvr>
                                      <p:tavLst>
                                        <p:tav tm="0">
                                          <p:val>
                                            <p:fltVal val="0"/>
                                          </p:val>
                                        </p:tav>
                                        <p:tav tm="100000">
                                          <p:val>
                                            <p:strVal val="#ppt_h"/>
                                          </p:val>
                                        </p:tav>
                                      </p:tavLst>
                                    </p:anim>
                                    <p:anim calcmode="lin" valueType="num">
                                      <p:cBhvr>
                                        <p:cTn id="27" dur="500" fill="hold"/>
                                        <p:tgtEl>
                                          <p:spTgt spid="4178950"/>
                                        </p:tgtEl>
                                        <p:attrNameLst>
                                          <p:attrName>ppt_x</p:attrName>
                                        </p:attrNameLst>
                                      </p:cBhvr>
                                      <p:tavLst>
                                        <p:tav tm="0">
                                          <p:val>
                                            <p:fltVal val="0.5"/>
                                          </p:val>
                                        </p:tav>
                                        <p:tav tm="100000">
                                          <p:val>
                                            <p:strVal val="#ppt_x"/>
                                          </p:val>
                                        </p:tav>
                                      </p:tavLst>
                                    </p:anim>
                                    <p:anim calcmode="lin" valueType="num">
                                      <p:cBhvr>
                                        <p:cTn id="28" dur="500" fill="hold"/>
                                        <p:tgtEl>
                                          <p:spTgt spid="4178950"/>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4178947">
                                            <p:txEl>
                                              <p:pRg st="0" end="0"/>
                                            </p:txEl>
                                          </p:spTgt>
                                        </p:tgtEl>
                                        <p:attrNameLst>
                                          <p:attrName>style.visibility</p:attrName>
                                        </p:attrNameLst>
                                      </p:cBhvr>
                                      <p:to>
                                        <p:strVal val="visible"/>
                                      </p:to>
                                    </p:set>
                                    <p:animEffect transition="in" filter="box(out)">
                                      <p:cBhvr>
                                        <p:cTn id="33" dur="500"/>
                                        <p:tgtEl>
                                          <p:spTgt spid="417894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4178947">
                                            <p:txEl>
                                              <p:pRg st="1" end="1"/>
                                            </p:txEl>
                                          </p:spTgt>
                                        </p:tgtEl>
                                        <p:attrNameLst>
                                          <p:attrName>style.visibility</p:attrName>
                                        </p:attrNameLst>
                                      </p:cBhvr>
                                      <p:to>
                                        <p:strVal val="visible"/>
                                      </p:to>
                                    </p:set>
                                    <p:animEffect transition="in" filter="box(out)">
                                      <p:cBhvr>
                                        <p:cTn id="38" dur="500"/>
                                        <p:tgtEl>
                                          <p:spTgt spid="41789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8946" grpId="0" build="p" autoUpdateAnimBg="0"/>
      <p:bldP spid="4178947" grpId="0" build="p" autoUpdateAnimBg="0"/>
      <p:bldP spid="4178948" grpId="0" animBg="1"/>
      <p:bldP spid="4178949" grpId="0" animBg="1"/>
      <p:bldP spid="417895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180994" name="Rectangle 2"/>
          <p:cNvSpPr>
            <a:spLocks noGrp="1" noChangeArrowheads="1"/>
          </p:cNvSpPr>
          <p:nvPr>
            <p:ph type="title"/>
          </p:nvPr>
        </p:nvSpPr>
        <p:spPr>
          <a:xfrm>
            <a:off x="2133600" y="228600"/>
            <a:ext cx="7848600" cy="1143000"/>
          </a:xfrm>
          <a:solidFill>
            <a:srgbClr val="CCCCFF"/>
          </a:solidFill>
          <a:ln>
            <a:solidFill>
              <a:srgbClr val="660033"/>
            </a:solidFill>
          </a:ln>
        </p:spPr>
        <p:txBody>
          <a:bodyPr/>
          <a:lstStyle/>
          <a:p>
            <a:r>
              <a:rPr lang="en-US" sz="3200">
                <a:solidFill>
                  <a:srgbClr val="993366"/>
                </a:solidFill>
                <a:effectLst>
                  <a:outerShdw blurRad="38100" dist="38100" dir="2700000" algn="tl">
                    <a:srgbClr val="000000"/>
                  </a:outerShdw>
                </a:effectLst>
              </a:rPr>
              <a:t>            </a:t>
            </a:r>
            <a:br>
              <a:rPr lang="en-US" sz="3200">
                <a:solidFill>
                  <a:srgbClr val="993366"/>
                </a:solidFill>
                <a:effectLst>
                  <a:outerShdw blurRad="38100" dist="38100" dir="2700000" algn="tl">
                    <a:srgbClr val="000000"/>
                  </a:outerShdw>
                </a:effectLst>
              </a:rPr>
            </a:br>
            <a:r>
              <a:rPr lang="en-US" sz="3200">
                <a:solidFill>
                  <a:srgbClr val="993366"/>
                </a:solidFill>
                <a:effectLst>
                  <a:outerShdw blurRad="38100" dist="38100" dir="2700000" algn="tl">
                    <a:srgbClr val="000000"/>
                  </a:outerShdw>
                </a:effectLst>
              </a:rPr>
              <a:t>                  The Church Across The Ages</a:t>
            </a:r>
          </a:p>
        </p:txBody>
      </p:sp>
      <p:sp>
        <p:nvSpPr>
          <p:cNvPr id="4180995" name="Rectangle 3" descr="Pink tissue paper"/>
          <p:cNvSpPr>
            <a:spLocks noGrp="1" noChangeArrowheads="1"/>
          </p:cNvSpPr>
          <p:nvPr>
            <p:ph type="body" idx="1"/>
          </p:nvPr>
        </p:nvSpPr>
        <p:spPr>
          <a:xfrm>
            <a:off x="2133600" y="2133600"/>
            <a:ext cx="7772400" cy="4267200"/>
          </a:xfrm>
          <a:blipFill dpi="0" rotWithShape="0">
            <a:blip r:embed="rId4" cstate="print"/>
            <a:srcRect/>
            <a:tile tx="0" ty="0" sx="100000" sy="100000" flip="none" algn="tl"/>
          </a:blipFill>
        </p:spPr>
        <p:txBody>
          <a:bodyPr/>
          <a:lstStyle/>
          <a:p>
            <a:pPr>
              <a:lnSpc>
                <a:spcPct val="90000"/>
              </a:lnSpc>
              <a:buFontTx/>
              <a:buChar char="o"/>
            </a:pPr>
            <a:r>
              <a:rPr lang="en-US" sz="2000" b="1">
                <a:solidFill>
                  <a:srgbClr val="666699"/>
                </a:solidFill>
                <a:effectLst>
                  <a:outerShdw blurRad="38100" dist="38100" dir="2700000" algn="tl">
                    <a:srgbClr val="000000"/>
                  </a:outerShdw>
                </a:effectLst>
              </a:rPr>
              <a:t>Origen paradoxically has been called the father of orthodoxy &amp; the father of heresy.  He labored at a time when the church was still seeking to interpret and define its basic doctrines.  Origen made foundational contributions that would help theologians for centuries. His ceaselessly fertile and active mind also led him into uncharted areas and some speculations that the wisdom of the collective Church had to reject.  Bishop Demetrius of Alexandria charged Origen with foreign speculations.  Two church councils held in 231 and 232 enacted motions against Origen, and he was excommunicated.  Instead,  Origen found refuge and acceptance with churches in Palestine and Arabia until his pupil Dionysius became bishop of Alexandria. During the Decian persecution, he  was cast into prison,  tortured,  and condemned to the stake.  He died instead from wounds suffered at the hands of his torturers at the age of 69 in the year 254.</a:t>
            </a:r>
          </a:p>
          <a:p>
            <a:pPr>
              <a:lnSpc>
                <a:spcPct val="90000"/>
              </a:lnSpc>
              <a:buFontTx/>
              <a:buNone/>
            </a:pPr>
            <a:r>
              <a:rPr lang="en-US" sz="2400">
                <a:solidFill>
                  <a:srgbClr val="666699"/>
                </a:solidFill>
                <a:effectLst>
                  <a:outerShdw blurRad="38100" dist="38100" dir="2700000" algn="tl">
                    <a:srgbClr val="000000"/>
                  </a:outerShdw>
                </a:effectLst>
              </a:rPr>
              <a:t>     </a:t>
            </a:r>
            <a:endParaRPr lang="en-US" sz="2800" b="1">
              <a:solidFill>
                <a:srgbClr val="666699"/>
              </a:solidFill>
              <a:effectLst>
                <a:outerShdw blurRad="38100" dist="38100" dir="2700000" algn="tl">
                  <a:srgbClr val="000000"/>
                </a:outerShdw>
              </a:effectLst>
            </a:endParaRPr>
          </a:p>
        </p:txBody>
      </p:sp>
      <p:sp>
        <p:nvSpPr>
          <p:cNvPr id="4180996" name="WordArt 4"/>
          <p:cNvSpPr>
            <a:spLocks noChangeArrowheads="1" noChangeShapeType="1" noTextEdit="1"/>
          </p:cNvSpPr>
          <p:nvPr/>
        </p:nvSpPr>
        <p:spPr bwMode="auto">
          <a:xfrm>
            <a:off x="2286001" y="457200"/>
            <a:ext cx="2066925" cy="685800"/>
          </a:xfrm>
          <a:prstGeom prst="rect">
            <a:avLst/>
          </a:prstGeom>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0">
                  <a:gsLst>
                    <a:gs pos="0">
                      <a:srgbClr val="707070"/>
                    </a:gs>
                    <a:gs pos="50000">
                      <a:srgbClr val="FFFFFF"/>
                    </a:gs>
                    <a:gs pos="100000">
                      <a:srgbClr val="707070"/>
                    </a:gs>
                  </a:gsLst>
                  <a:lin ang="2700000" scaled="1"/>
                </a:gradFill>
                <a:effectLst/>
                <a:uLnTx/>
                <a:uFillTx/>
                <a:latin typeface="Impact"/>
                <a:ea typeface="+mn-ea"/>
                <a:cs typeface="+mn-cs"/>
              </a:rPr>
              <a:t>Glimpses</a:t>
            </a:r>
          </a:p>
        </p:txBody>
      </p:sp>
      <p:sp>
        <p:nvSpPr>
          <p:cNvPr id="4180997" name="WordArt 5"/>
          <p:cNvSpPr>
            <a:spLocks noChangeArrowheads="1" noChangeShapeType="1" noTextEdit="1"/>
          </p:cNvSpPr>
          <p:nvPr/>
        </p:nvSpPr>
        <p:spPr bwMode="auto">
          <a:xfrm>
            <a:off x="4876800" y="304800"/>
            <a:ext cx="42672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0" cap="none" spc="360" normalizeH="0" baseline="0" noProof="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uLnTx/>
                <a:uFillTx/>
                <a:latin typeface="Arial Black"/>
                <a:ea typeface="+mn-ea"/>
                <a:cs typeface="+mn-cs"/>
              </a:rPr>
              <a:t>of people, events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0" cap="none" spc="360" normalizeH="0" baseline="0" noProof="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uLnTx/>
                <a:uFillTx/>
                <a:latin typeface="Arial Black"/>
                <a:ea typeface="+mn-ea"/>
                <a:cs typeface="+mn-cs"/>
              </a:rPr>
              <a:t>life and faith from</a:t>
            </a:r>
          </a:p>
        </p:txBody>
      </p:sp>
      <p:sp>
        <p:nvSpPr>
          <p:cNvPr id="4180998" name="WordArt 6"/>
          <p:cNvSpPr>
            <a:spLocks noChangeArrowheads="1" noChangeShapeType="1" noTextEdit="1"/>
          </p:cNvSpPr>
          <p:nvPr/>
        </p:nvSpPr>
        <p:spPr bwMode="auto">
          <a:xfrm>
            <a:off x="2667000" y="1524000"/>
            <a:ext cx="68580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3333CC"/>
                  </a:solidFill>
                  <a:round/>
                  <a:headEnd/>
                  <a:tailEnd/>
                </a:ln>
                <a:solidFill>
                  <a:srgbClr val="B2B2B2">
                    <a:alpha val="50000"/>
                  </a:srgbClr>
                </a:solidFill>
                <a:effectLst>
                  <a:outerShdw dist="45791" dir="2021404" algn="ctr" rotWithShape="0">
                    <a:srgbClr val="9999FF"/>
                  </a:outerShdw>
                </a:effectLst>
                <a:uLnTx/>
                <a:uFillTx/>
                <a:latin typeface="Arial Black"/>
                <a:ea typeface="+mn-ea"/>
                <a:cs typeface="+mn-cs"/>
              </a:rPr>
              <a:t>The Sharpening Stone Of Origen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180996"/>
                                        </p:tgtEl>
                                        <p:attrNameLst>
                                          <p:attrName>style.visibility</p:attrName>
                                        </p:attrNameLst>
                                      </p:cBhvr>
                                      <p:to>
                                        <p:strVal val="visible"/>
                                      </p:to>
                                    </p:set>
                                    <p:anim calcmode="lin" valueType="num">
                                      <p:cBhvr>
                                        <p:cTn id="7" dur="5000" fill="hold"/>
                                        <p:tgtEl>
                                          <p:spTgt spid="4180996"/>
                                        </p:tgtEl>
                                        <p:attrNameLst>
                                          <p:attrName>ppt_w</p:attrName>
                                        </p:attrNameLst>
                                      </p:cBhvr>
                                      <p:tavLst>
                                        <p:tav tm="0" fmla="#ppt_w*sin(2.5*pi*$)">
                                          <p:val>
                                            <p:fltVal val="0"/>
                                          </p:val>
                                        </p:tav>
                                        <p:tav tm="100000">
                                          <p:val>
                                            <p:fltVal val="1"/>
                                          </p:val>
                                        </p:tav>
                                      </p:tavLst>
                                    </p:anim>
                                    <p:anim calcmode="lin" valueType="num">
                                      <p:cBhvr>
                                        <p:cTn id="8" dur="5000" fill="hold"/>
                                        <p:tgtEl>
                                          <p:spTgt spid="418099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4180997"/>
                                        </p:tgtEl>
                                        <p:attrNameLst>
                                          <p:attrName>style.visibility</p:attrName>
                                        </p:attrNameLst>
                                      </p:cBhvr>
                                      <p:to>
                                        <p:strVal val="visible"/>
                                      </p:to>
                                    </p:set>
                                    <p:anim calcmode="lin" valueType="num">
                                      <p:cBhvr>
                                        <p:cTn id="13" dur="500" fill="hold"/>
                                        <p:tgtEl>
                                          <p:spTgt spid="4180997"/>
                                        </p:tgtEl>
                                        <p:attrNameLst>
                                          <p:attrName>ppt_w</p:attrName>
                                        </p:attrNameLst>
                                      </p:cBhvr>
                                      <p:tavLst>
                                        <p:tav tm="0">
                                          <p:val>
                                            <p:strVal val="4/3*#ppt_w"/>
                                          </p:val>
                                        </p:tav>
                                        <p:tav tm="100000">
                                          <p:val>
                                            <p:strVal val="#ppt_w"/>
                                          </p:val>
                                        </p:tav>
                                      </p:tavLst>
                                    </p:anim>
                                    <p:anim calcmode="lin" valueType="num">
                                      <p:cBhvr>
                                        <p:cTn id="14" dur="500" fill="hold"/>
                                        <p:tgtEl>
                                          <p:spTgt spid="4180997"/>
                                        </p:tgtEl>
                                        <p:attrNameLst>
                                          <p:attrName>ppt_h</p:attrName>
                                        </p:attrNameLst>
                                      </p:cBhvr>
                                      <p:tavLst>
                                        <p:tav tm="0">
                                          <p:val>
                                            <p:strVal val="4/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4180994">
                                            <p:txEl>
                                              <p:pRg st="0" end="0"/>
                                            </p:txEl>
                                          </p:spTgt>
                                        </p:tgtEl>
                                        <p:attrNameLst>
                                          <p:attrName>style.visibility</p:attrName>
                                        </p:attrNameLst>
                                      </p:cBhvr>
                                      <p:to>
                                        <p:strVal val="visible"/>
                                      </p:to>
                                    </p:set>
                                    <p:anim calcmode="lin" valueType="num">
                                      <p:cBhvr additive="base">
                                        <p:cTn id="19" dur="300" fill="hold"/>
                                        <p:tgtEl>
                                          <p:spTgt spid="4180994">
                                            <p:txEl>
                                              <p:pRg st="0" end="0"/>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418099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528" fill="hold" grpId="0" nodeType="clickEffect">
                                  <p:stCondLst>
                                    <p:cond delay="0"/>
                                  </p:stCondLst>
                                  <p:childTnLst>
                                    <p:set>
                                      <p:cBhvr>
                                        <p:cTn id="24" dur="1" fill="hold">
                                          <p:stCondLst>
                                            <p:cond delay="0"/>
                                          </p:stCondLst>
                                        </p:cTn>
                                        <p:tgtEl>
                                          <p:spTgt spid="4180998"/>
                                        </p:tgtEl>
                                        <p:attrNameLst>
                                          <p:attrName>style.visibility</p:attrName>
                                        </p:attrNameLst>
                                      </p:cBhvr>
                                      <p:to>
                                        <p:strVal val="visible"/>
                                      </p:to>
                                    </p:set>
                                    <p:anim calcmode="lin" valueType="num">
                                      <p:cBhvr>
                                        <p:cTn id="25" dur="500" fill="hold"/>
                                        <p:tgtEl>
                                          <p:spTgt spid="4180998"/>
                                        </p:tgtEl>
                                        <p:attrNameLst>
                                          <p:attrName>ppt_w</p:attrName>
                                        </p:attrNameLst>
                                      </p:cBhvr>
                                      <p:tavLst>
                                        <p:tav tm="0">
                                          <p:val>
                                            <p:fltVal val="0"/>
                                          </p:val>
                                        </p:tav>
                                        <p:tav tm="100000">
                                          <p:val>
                                            <p:strVal val="#ppt_w"/>
                                          </p:val>
                                        </p:tav>
                                      </p:tavLst>
                                    </p:anim>
                                    <p:anim calcmode="lin" valueType="num">
                                      <p:cBhvr>
                                        <p:cTn id="26" dur="500" fill="hold"/>
                                        <p:tgtEl>
                                          <p:spTgt spid="4180998"/>
                                        </p:tgtEl>
                                        <p:attrNameLst>
                                          <p:attrName>ppt_h</p:attrName>
                                        </p:attrNameLst>
                                      </p:cBhvr>
                                      <p:tavLst>
                                        <p:tav tm="0">
                                          <p:val>
                                            <p:fltVal val="0"/>
                                          </p:val>
                                        </p:tav>
                                        <p:tav tm="100000">
                                          <p:val>
                                            <p:strVal val="#ppt_h"/>
                                          </p:val>
                                        </p:tav>
                                      </p:tavLst>
                                    </p:anim>
                                    <p:anim calcmode="lin" valueType="num">
                                      <p:cBhvr>
                                        <p:cTn id="27" dur="500" fill="hold"/>
                                        <p:tgtEl>
                                          <p:spTgt spid="4180998"/>
                                        </p:tgtEl>
                                        <p:attrNameLst>
                                          <p:attrName>ppt_x</p:attrName>
                                        </p:attrNameLst>
                                      </p:cBhvr>
                                      <p:tavLst>
                                        <p:tav tm="0">
                                          <p:val>
                                            <p:fltVal val="0.5"/>
                                          </p:val>
                                        </p:tav>
                                        <p:tav tm="100000">
                                          <p:val>
                                            <p:strVal val="#ppt_x"/>
                                          </p:val>
                                        </p:tav>
                                      </p:tavLst>
                                    </p:anim>
                                    <p:anim calcmode="lin" valueType="num">
                                      <p:cBhvr>
                                        <p:cTn id="28" dur="500" fill="hold"/>
                                        <p:tgtEl>
                                          <p:spTgt spid="4180998"/>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4180995">
                                            <p:txEl>
                                              <p:pRg st="0" end="0"/>
                                            </p:txEl>
                                          </p:spTgt>
                                        </p:tgtEl>
                                        <p:attrNameLst>
                                          <p:attrName>style.visibility</p:attrName>
                                        </p:attrNameLst>
                                      </p:cBhvr>
                                      <p:to>
                                        <p:strVal val="visible"/>
                                      </p:to>
                                    </p:set>
                                    <p:animEffect transition="in" filter="box(out)">
                                      <p:cBhvr>
                                        <p:cTn id="33" dur="500"/>
                                        <p:tgtEl>
                                          <p:spTgt spid="418099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4180995">
                                            <p:txEl>
                                              <p:pRg st="1" end="1"/>
                                            </p:txEl>
                                          </p:spTgt>
                                        </p:tgtEl>
                                        <p:attrNameLst>
                                          <p:attrName>style.visibility</p:attrName>
                                        </p:attrNameLst>
                                      </p:cBhvr>
                                      <p:to>
                                        <p:strVal val="visible"/>
                                      </p:to>
                                    </p:set>
                                    <p:animEffect transition="in" filter="box(out)">
                                      <p:cBhvr>
                                        <p:cTn id="38" dur="500"/>
                                        <p:tgtEl>
                                          <p:spTgt spid="41809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0994" grpId="0" build="p" autoUpdateAnimBg="0"/>
      <p:bldP spid="4180995" grpId="0" build="p" autoUpdateAnimBg="0"/>
      <p:bldP spid="4180996" grpId="0" animBg="1"/>
      <p:bldP spid="4180997" grpId="0" animBg="1"/>
      <p:bldP spid="418099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60101" name="Rectangle 5"/>
          <p:cNvSpPr>
            <a:spLocks noGrp="1" noChangeArrowheads="1"/>
          </p:cNvSpPr>
          <p:nvPr>
            <p:ph type="title"/>
          </p:nvPr>
        </p:nvSpPr>
        <p:spPr>
          <a:xfrm>
            <a:off x="760396" y="76200"/>
            <a:ext cx="11431603" cy="609600"/>
          </a:xfrm>
        </p:spPr>
        <p:txBody>
          <a:bodyPr/>
          <a:lstStyle/>
          <a:p>
            <a:r>
              <a:rPr lang="en-US" dirty="0"/>
              <a:t> </a:t>
            </a:r>
            <a:r>
              <a:rPr lang="en-US" sz="5400" dirty="0"/>
              <a:t>From Origen A False Controversy</a:t>
            </a:r>
          </a:p>
        </p:txBody>
      </p:sp>
      <p:sp>
        <p:nvSpPr>
          <p:cNvPr id="260102" name="Rectangle 6"/>
          <p:cNvSpPr>
            <a:spLocks noGrp="1" noChangeArrowheads="1"/>
          </p:cNvSpPr>
          <p:nvPr>
            <p:ph type="body" idx="1"/>
          </p:nvPr>
        </p:nvSpPr>
        <p:spPr>
          <a:xfrm>
            <a:off x="1583703" y="1489435"/>
            <a:ext cx="9084297" cy="5368565"/>
          </a:xfrm>
        </p:spPr>
        <p:txBody>
          <a:bodyPr/>
          <a:lstStyle/>
          <a:p>
            <a:pPr lvl="1"/>
            <a:r>
              <a:rPr lang="en-US" sz="5400" dirty="0"/>
              <a:t>Churches in western Europe had added the word </a:t>
            </a:r>
            <a:r>
              <a:rPr lang="en-US" sz="5400" b="1" i="1" dirty="0" err="1"/>
              <a:t>filioque</a:t>
            </a:r>
            <a:r>
              <a:rPr lang="en-US" sz="5400" b="1" dirty="0"/>
              <a:t> (“and the Son”) </a:t>
            </a:r>
            <a:r>
              <a:rPr lang="en-US" sz="5400" dirty="0"/>
              <a:t>to the Nicene Creed in the AD 500s</a:t>
            </a:r>
          </a:p>
        </p:txBody>
      </p:sp>
      <p:sp>
        <p:nvSpPr>
          <p:cNvPr id="4" name="Rectangle 3">
            <a:hlinkClick r:id="rId4" action="ppaction://hlinkfile"/>
          </p:cNvPr>
          <p:cNvSpPr/>
          <p:nvPr/>
        </p:nvSpPr>
        <p:spPr>
          <a:xfrm flipH="1">
            <a:off x="1357457" y="886120"/>
            <a:ext cx="10834542" cy="6309420"/>
          </a:xfrm>
          <a:prstGeom prst="rect">
            <a:avLst/>
          </a:prstGeom>
          <a:solidFill>
            <a:srgbClr val="FF0000"/>
          </a:solid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sng" strike="noStrike" kern="1200" cap="none" spc="0" normalizeH="0" baseline="0" noProof="0"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uLnTx/>
              <a:uFillTx/>
              <a:latin typeface="Storybook" pitchFamily="2" charset="0"/>
              <a:ea typeface="ＭＳ Ｐゴシック"/>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1200" cap="none" spc="0" normalizeH="0" baseline="0" noProof="0"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uLnTx/>
                <a:uFillTx/>
                <a:latin typeface="Storybook" pitchFamily="2" charset="0"/>
                <a:ea typeface="ＭＳ Ｐゴシック"/>
                <a:cs typeface="+mn-cs"/>
              </a:rPr>
              <a:t>Origen believed that God the Father, the Christ logos,  and the Holy Spirit represent three aspects of the godhead.  He thought of them as having a hierarchical relationship;  that is,  the Father generates the Son,  who generates the Holy Spirit.  The image he liked         to use was an eternal torch,  one lighting the other.  </a:t>
            </a:r>
            <a:r>
              <a:rPr kumimoji="0" lang="en-US" sz="4000" b="1" i="0" u="sng" strike="noStrike" kern="1200" cap="none" spc="0" normalizeH="0" baseline="0" noProof="0"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uLnTx/>
                <a:uFillTx/>
                <a:latin typeface="Storybook" pitchFamily="2" charset="0"/>
                <a:ea typeface="ＭＳ Ｐゴシック"/>
                <a:cs typeface="+mn-cs"/>
              </a:rPr>
              <a:t>That effort [in the book Timaeus] was to reconcile Christian thought with the </a:t>
            </a:r>
            <a:r>
              <a:rPr kumimoji="0" lang="en-US" sz="4000" b="1" i="1" u="sng" strike="noStrike" kern="1200" cap="none" spc="0" normalizeH="0" baseline="0" noProof="0"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uLnTx/>
                <a:uFillTx/>
                <a:latin typeface="Storybook" pitchFamily="2" charset="0"/>
                <a:ea typeface="ＭＳ Ｐゴシック"/>
                <a:cs typeface="+mn-cs"/>
              </a:rPr>
              <a:t>three realities of Plato</a:t>
            </a:r>
            <a:r>
              <a:rPr kumimoji="0" lang="en-US" sz="4000" b="1" i="0" u="sng" strike="noStrike" kern="1200" cap="none" spc="0" normalizeH="0" baseline="0" noProof="0"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uLnTx/>
                <a:uFillTx/>
                <a:latin typeface="Storybook" pitchFamily="2" charset="0"/>
                <a:ea typeface="ＭＳ Ｐゴシック"/>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sng" strike="noStrike" kern="1200" cap="none" spc="0" normalizeH="0" baseline="0" noProof="0"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uLnTx/>
              <a:uFillTx/>
              <a:latin typeface="Storybook" pitchFamily="2" charset="0"/>
              <a:ea typeface="ＭＳ Ｐゴシック"/>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1" i="0" u="sng" strike="noStrike" kern="1200" cap="none" spc="0" normalizeH="0" baseline="0" noProof="0"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uLnTx/>
              <a:uFillTx/>
              <a:latin typeface="Storybook" pitchFamily="2" charset="0"/>
              <a:ea typeface="ＭＳ Ｐゴシック"/>
              <a:cs typeface="+mn-cs"/>
            </a:endParaRPr>
          </a:p>
        </p:txBody>
      </p:sp>
    </p:spTree>
    <p:extLst>
      <p:ext uri="{BB962C8B-B14F-4D97-AF65-F5344CB8AC3E}">
        <p14:creationId xmlns:p14="http://schemas.microsoft.com/office/powerpoint/2010/main" val="1339291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260101"/>
                                        </p:tgtEl>
                                        <p:attrNameLst>
                                          <p:attrName>style.color</p:attrName>
                                        </p:attrNameLst>
                                      </p:cBhvr>
                                      <p:to>
                                        <p:clrVal>
                                          <a:schemeClr val="accent2"/>
                                        </p:clrVal>
                                      </p:to>
                                    </p:set>
                                    <p:set>
                                      <p:cBhvr>
                                        <p:cTn id="7" dur="500" autoRev="1" fill="hold"/>
                                        <p:tgtEl>
                                          <p:spTgt spid="260101"/>
                                        </p:tgtEl>
                                        <p:attrNameLst>
                                          <p:attrName>fillcolor</p:attrName>
                                        </p:attrNameLst>
                                      </p:cBhvr>
                                      <p:to>
                                        <p:clrVal>
                                          <a:schemeClr val="accent2"/>
                                        </p:clrVal>
                                      </p:to>
                                    </p:set>
                                    <p:set>
                                      <p:cBhvr>
                                        <p:cTn id="8" dur="500" autoRev="1" fill="hold"/>
                                        <p:tgtEl>
                                          <p:spTgt spid="260101"/>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3"/>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1"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3313666" name="Rectangle 2" descr="Purple mesh"/>
          <p:cNvSpPr>
            <a:spLocks noGrp="1" noChangeArrowheads="1"/>
          </p:cNvSpPr>
          <p:nvPr>
            <p:ph type="body" idx="1"/>
          </p:nvPr>
        </p:nvSpPr>
        <p:spPr>
          <a:xfrm>
            <a:off x="2209800" y="1295400"/>
            <a:ext cx="7696200" cy="4876800"/>
          </a:xfrm>
          <a:blipFill dpi="0" rotWithShape="0">
            <a:blip r:embed="rId4" cstate="print"/>
            <a:srcRect/>
            <a:tile tx="0" ty="0" sx="100000" sy="100000" flip="none" algn="tl"/>
          </a:blipFill>
        </p:spPr>
        <p:txBody>
          <a:bodyPr/>
          <a:lstStyle/>
          <a:p>
            <a:pPr>
              <a:lnSpc>
                <a:spcPct val="90000"/>
              </a:lnSpc>
              <a:buFont typeface="Wingdings" pitchFamily="2" charset="2"/>
              <a:buChar char="v"/>
            </a:pPr>
            <a:endParaRPr lang="en-US" sz="800" b="1">
              <a:solidFill>
                <a:srgbClr val="FFFF00"/>
              </a:solidFill>
              <a:effectLst>
                <a:outerShdw blurRad="38100" dist="38100" dir="2700000" algn="tl">
                  <a:srgbClr val="000000"/>
                </a:outerShdw>
              </a:effectLst>
              <a:latin typeface="Old English Text MT" pitchFamily="66" charset="0"/>
            </a:endParaRPr>
          </a:p>
          <a:p>
            <a:pPr>
              <a:lnSpc>
                <a:spcPct val="90000"/>
              </a:lnSpc>
              <a:buFont typeface="Wingdings" pitchFamily="2" charset="2"/>
              <a:buChar char="v"/>
            </a:pPr>
            <a:r>
              <a:rPr lang="en-US" sz="4000">
                <a:solidFill>
                  <a:srgbClr val="FFFF00"/>
                </a:solidFill>
                <a:effectLst>
                  <a:outerShdw blurRad="38100" dist="38100" dir="2700000" algn="tl">
                    <a:srgbClr val="000000"/>
                  </a:outerShdw>
                </a:effectLst>
                <a:latin typeface="Old English Text MT" pitchFamily="66" charset="0"/>
              </a:rPr>
              <a:t> “A term in Christian trinitarian thought that designates the way the Son and Spirit originate from the Father.  The Son’s procession from Father is called generation,  or filiation, whereas procession of the Spirit from Father is called spiration.”</a:t>
            </a:r>
            <a:endParaRPr lang="en-US" sz="4000"/>
          </a:p>
        </p:txBody>
      </p:sp>
      <p:sp>
        <p:nvSpPr>
          <p:cNvPr id="3313667" name="WordArt 3"/>
          <p:cNvSpPr>
            <a:spLocks noChangeArrowheads="1" noChangeShapeType="1" noTextEdit="1"/>
          </p:cNvSpPr>
          <p:nvPr/>
        </p:nvSpPr>
        <p:spPr bwMode="auto">
          <a:xfrm>
            <a:off x="2209800" y="228600"/>
            <a:ext cx="7696200" cy="838200"/>
          </a:xfrm>
          <a:prstGeom prst="rect">
            <a:avLst/>
          </a:prstGeom>
        </p:spPr>
        <p:txBody>
          <a:bodyPr wrap="none" fromWordArt="1">
            <a:prstTxWarp prst="textFadeUp">
              <a:avLst>
                <a:gd name="adj" fmla="val 9991"/>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uLnTx/>
                <a:uFillTx/>
                <a:latin typeface="Arial Black"/>
                <a:ea typeface="+mn-ea"/>
                <a:cs typeface="+mn-cs"/>
              </a:rPr>
              <a:t>PROCESSION</a:t>
            </a:r>
          </a:p>
        </p:txBody>
      </p:sp>
      <p:sp>
        <p:nvSpPr>
          <p:cNvPr id="3313668" name="WordArt 4"/>
          <p:cNvSpPr>
            <a:spLocks noChangeArrowheads="1" noChangeShapeType="1" noTextEdit="1"/>
          </p:cNvSpPr>
          <p:nvPr/>
        </p:nvSpPr>
        <p:spPr bwMode="auto">
          <a:xfrm>
            <a:off x="2209800" y="6324600"/>
            <a:ext cx="76200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a:ea typeface="+mn-ea"/>
                <a:cs typeface="+mn-cs"/>
              </a:rPr>
              <a:t>*  Dictionary Of Theological Terms,  Grenz &amp; Guretzki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313667"/>
                                        </p:tgtEl>
                                        <p:attrNameLst>
                                          <p:attrName>style.visibility</p:attrName>
                                        </p:attrNameLst>
                                      </p:cBhvr>
                                      <p:to>
                                        <p:strVal val="visible"/>
                                      </p:to>
                                    </p:set>
                                    <p:anim calcmode="lin" valueType="num">
                                      <p:cBhvr>
                                        <p:cTn id="7" dur="5000" fill="hold"/>
                                        <p:tgtEl>
                                          <p:spTgt spid="3313667"/>
                                        </p:tgtEl>
                                        <p:attrNameLst>
                                          <p:attrName>ppt_w</p:attrName>
                                        </p:attrNameLst>
                                      </p:cBhvr>
                                      <p:tavLst>
                                        <p:tav tm="0" fmla="#ppt_w*sin(2.5*pi*$)">
                                          <p:val>
                                            <p:fltVal val="0"/>
                                          </p:val>
                                        </p:tav>
                                        <p:tav tm="100000">
                                          <p:val>
                                            <p:fltVal val="1"/>
                                          </p:val>
                                        </p:tav>
                                      </p:tavLst>
                                    </p:anim>
                                    <p:anim calcmode="lin" valueType="num">
                                      <p:cBhvr>
                                        <p:cTn id="8" dur="5000" fill="hold"/>
                                        <p:tgtEl>
                                          <p:spTgt spid="331366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313666">
                                            <p:txEl>
                                              <p:pRg st="1" end="1"/>
                                            </p:txEl>
                                          </p:spTgt>
                                        </p:tgtEl>
                                        <p:attrNameLst>
                                          <p:attrName>style.visibility</p:attrName>
                                        </p:attrNameLst>
                                      </p:cBhvr>
                                      <p:to>
                                        <p:strVal val="visible"/>
                                      </p:to>
                                    </p:set>
                                    <p:animEffect transition="in" filter="wipe(left)">
                                      <p:cBhvr>
                                        <p:cTn id="13" dur="500"/>
                                        <p:tgtEl>
                                          <p:spTgt spid="331366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528" fill="hold" grpId="0" nodeType="clickEffect">
                                  <p:stCondLst>
                                    <p:cond delay="0"/>
                                  </p:stCondLst>
                                  <p:childTnLst>
                                    <p:set>
                                      <p:cBhvr>
                                        <p:cTn id="17" dur="1" fill="hold">
                                          <p:stCondLst>
                                            <p:cond delay="0"/>
                                          </p:stCondLst>
                                        </p:cTn>
                                        <p:tgtEl>
                                          <p:spTgt spid="3313668"/>
                                        </p:tgtEl>
                                        <p:attrNameLst>
                                          <p:attrName>style.visibility</p:attrName>
                                        </p:attrNameLst>
                                      </p:cBhvr>
                                      <p:to>
                                        <p:strVal val="visible"/>
                                      </p:to>
                                    </p:set>
                                    <p:anim calcmode="lin" valueType="num">
                                      <p:cBhvr>
                                        <p:cTn id="18" dur="500" fill="hold"/>
                                        <p:tgtEl>
                                          <p:spTgt spid="3313668"/>
                                        </p:tgtEl>
                                        <p:attrNameLst>
                                          <p:attrName>ppt_w</p:attrName>
                                        </p:attrNameLst>
                                      </p:cBhvr>
                                      <p:tavLst>
                                        <p:tav tm="0">
                                          <p:val>
                                            <p:fltVal val="0"/>
                                          </p:val>
                                        </p:tav>
                                        <p:tav tm="100000">
                                          <p:val>
                                            <p:strVal val="#ppt_w"/>
                                          </p:val>
                                        </p:tav>
                                      </p:tavLst>
                                    </p:anim>
                                    <p:anim calcmode="lin" valueType="num">
                                      <p:cBhvr>
                                        <p:cTn id="19" dur="500" fill="hold"/>
                                        <p:tgtEl>
                                          <p:spTgt spid="3313668"/>
                                        </p:tgtEl>
                                        <p:attrNameLst>
                                          <p:attrName>ppt_h</p:attrName>
                                        </p:attrNameLst>
                                      </p:cBhvr>
                                      <p:tavLst>
                                        <p:tav tm="0">
                                          <p:val>
                                            <p:fltVal val="0"/>
                                          </p:val>
                                        </p:tav>
                                        <p:tav tm="100000">
                                          <p:val>
                                            <p:strVal val="#ppt_h"/>
                                          </p:val>
                                        </p:tav>
                                      </p:tavLst>
                                    </p:anim>
                                    <p:anim calcmode="lin" valueType="num">
                                      <p:cBhvr>
                                        <p:cTn id="20" dur="500" fill="hold"/>
                                        <p:tgtEl>
                                          <p:spTgt spid="3313668"/>
                                        </p:tgtEl>
                                        <p:attrNameLst>
                                          <p:attrName>ppt_x</p:attrName>
                                        </p:attrNameLst>
                                      </p:cBhvr>
                                      <p:tavLst>
                                        <p:tav tm="0">
                                          <p:val>
                                            <p:fltVal val="0.5"/>
                                          </p:val>
                                        </p:tav>
                                        <p:tav tm="100000">
                                          <p:val>
                                            <p:strVal val="#ppt_x"/>
                                          </p:val>
                                        </p:tav>
                                      </p:tavLst>
                                    </p:anim>
                                    <p:anim calcmode="lin" valueType="num">
                                      <p:cBhvr>
                                        <p:cTn id="21" dur="500" fill="hold"/>
                                        <p:tgtEl>
                                          <p:spTgt spid="331366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3666" grpId="0" build="p" autoUpdateAnimBg="0" rev="1"/>
      <p:bldP spid="3313667" grpId="0" animBg="1"/>
      <p:bldP spid="3313668"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382274" name="Rectangle 2"/>
          <p:cNvSpPr>
            <a:spLocks noGrp="1" noChangeArrowheads="1"/>
          </p:cNvSpPr>
          <p:nvPr>
            <p:ph type="title"/>
          </p:nvPr>
        </p:nvSpPr>
        <p:spPr>
          <a:xfrm>
            <a:off x="2819400" y="914400"/>
            <a:ext cx="7620000" cy="1066800"/>
          </a:xfrm>
          <a:solidFill>
            <a:schemeClr val="accent1"/>
          </a:solidFill>
        </p:spPr>
        <p:txBody>
          <a:bodyPr/>
          <a:lstStyle/>
          <a:p>
            <a:r>
              <a:rPr lang="en-US" sz="3200" b="1">
                <a:solidFill>
                  <a:srgbClr val="FFFF00"/>
                </a:solidFill>
              </a:rPr>
              <a:t>From The Modern Scholar Course Guide:</a:t>
            </a:r>
            <a:br>
              <a:rPr lang="en-US" sz="2800">
                <a:solidFill>
                  <a:srgbClr val="FFFF00"/>
                </a:solidFill>
              </a:rPr>
            </a:br>
            <a:r>
              <a:rPr lang="en-US" sz="4000">
                <a:solidFill>
                  <a:srgbClr val="FFFF00"/>
                </a:solidFill>
                <a:effectLst>
                  <a:outerShdw blurRad="38100" dist="38100" dir="2700000" algn="tl">
                    <a:srgbClr val="000000"/>
                  </a:outerShdw>
                </a:effectLst>
              </a:rPr>
              <a:t>“One, Holy, Catholic, &amp; Apostolic”</a:t>
            </a:r>
            <a:r>
              <a:rPr lang="en-US"/>
              <a:t> </a:t>
            </a:r>
          </a:p>
        </p:txBody>
      </p:sp>
      <p:sp>
        <p:nvSpPr>
          <p:cNvPr id="3382275" name="Rectangle 3"/>
          <p:cNvSpPr>
            <a:spLocks noGrp="1" noChangeArrowheads="1"/>
          </p:cNvSpPr>
          <p:nvPr>
            <p:ph type="body" idx="1"/>
          </p:nvPr>
        </p:nvSpPr>
        <p:spPr>
          <a:xfrm>
            <a:off x="2667000" y="2057400"/>
            <a:ext cx="8001000" cy="4800600"/>
          </a:xfrm>
        </p:spPr>
        <p:txBody>
          <a:bodyPr/>
          <a:lstStyle/>
          <a:p>
            <a:pPr>
              <a:lnSpc>
                <a:spcPct val="90000"/>
              </a:lnSpc>
              <a:buClr>
                <a:srgbClr val="FFFF00"/>
              </a:buClr>
              <a:buFont typeface="Wingdings" pitchFamily="2" charset="2"/>
              <a:buChar char="Ø"/>
            </a:pPr>
            <a:r>
              <a:rPr lang="en-US" sz="2800" dirty="0">
                <a:solidFill>
                  <a:srgbClr val="FFFFFF"/>
                </a:solidFill>
                <a:effectLst>
                  <a:outerShdw blurRad="38100" dist="38100" dir="2700000" algn="tl">
                    <a:srgbClr val="C0C0C0"/>
                  </a:outerShdw>
                </a:effectLst>
              </a:rPr>
              <a:t>“Pope Nicholas ridiculed the concept of a Roman emperor who could not even speak Latin and reminded him that the authority of the see of St. Peter existed before Constantinople was founded and would continue long after the emperors were gone.  In 867,  Constantinople’s Patriarch </a:t>
            </a:r>
            <a:r>
              <a:rPr lang="en-US" sz="2800" dirty="0" err="1">
                <a:solidFill>
                  <a:srgbClr val="FFFFFF"/>
                </a:solidFill>
                <a:effectLst>
                  <a:outerShdw blurRad="38100" dist="38100" dir="2700000" algn="tl">
                    <a:srgbClr val="C0C0C0"/>
                  </a:outerShdw>
                </a:effectLst>
              </a:rPr>
              <a:t>Photius</a:t>
            </a:r>
            <a:r>
              <a:rPr lang="en-US" sz="2800" dirty="0">
                <a:solidFill>
                  <a:srgbClr val="FFFFFF"/>
                </a:solidFill>
                <a:effectLst>
                  <a:outerShdw blurRad="38100" dist="38100" dir="2700000" algn="tl">
                    <a:srgbClr val="C0C0C0"/>
                  </a:outerShdw>
                </a:effectLst>
              </a:rPr>
              <a:t> excommunicated the pope on the basis of insertion of the Filioque Clause in the creed, which asserted that the Holy Spirit </a:t>
            </a:r>
            <a:r>
              <a:rPr lang="en-US" sz="2800" dirty="0">
                <a:solidFill>
                  <a:srgbClr val="FF0000"/>
                </a:solidFill>
                <a:effectLst>
                  <a:outerShdw blurRad="38100" dist="38100" dir="2700000" algn="tl">
                    <a:srgbClr val="C0C0C0"/>
                  </a:outerShdw>
                </a:effectLst>
              </a:rPr>
              <a:t>proceed</a:t>
            </a:r>
            <a:r>
              <a:rPr lang="en-US" sz="2800" dirty="0">
                <a:solidFill>
                  <a:srgbClr val="FFFFFF"/>
                </a:solidFill>
                <a:effectLst>
                  <a:outerShdw blurRad="38100" dist="38100" dir="2700000" algn="tl">
                    <a:srgbClr val="C0C0C0"/>
                  </a:outerShdw>
                </a:effectLst>
              </a:rPr>
              <a:t> from both the Father and the Son.  This argument,  that the pope was himself a heretic,  would be used with increased regularity in the East.”</a:t>
            </a:r>
          </a:p>
        </p:txBody>
      </p:sp>
      <p:sp>
        <p:nvSpPr>
          <p:cNvPr id="3382276" name="WordArt 4"/>
          <p:cNvSpPr>
            <a:spLocks noChangeArrowheads="1" noChangeShapeType="1" noTextEdit="1"/>
          </p:cNvSpPr>
          <p:nvPr/>
        </p:nvSpPr>
        <p:spPr bwMode="auto">
          <a:xfrm>
            <a:off x="3048000" y="228600"/>
            <a:ext cx="71628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a:ea typeface="+mn-ea"/>
                <a:cs typeface="+mn-cs"/>
              </a:rPr>
              <a:t>THE PHOTIAN SCHISM</a:t>
            </a:r>
          </a:p>
        </p:txBody>
      </p:sp>
    </p:spTree>
    <p:extLst>
      <p:ext uri="{BB962C8B-B14F-4D97-AF65-F5344CB8AC3E}">
        <p14:creationId xmlns:p14="http://schemas.microsoft.com/office/powerpoint/2010/main" val="240036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3382276"/>
                                        </p:tgtEl>
                                        <p:attrNameLst>
                                          <p:attrName>style.visibility</p:attrName>
                                        </p:attrNameLst>
                                      </p:cBhvr>
                                      <p:to>
                                        <p:strVal val="visible"/>
                                      </p:to>
                                    </p:set>
                                    <p:anim calcmode="lin" valueType="num">
                                      <p:cBhvr>
                                        <p:cTn id="7" dur="500" fill="hold"/>
                                        <p:tgtEl>
                                          <p:spTgt spid="3382276"/>
                                        </p:tgtEl>
                                        <p:attrNameLst>
                                          <p:attrName>ppt_w</p:attrName>
                                        </p:attrNameLst>
                                      </p:cBhvr>
                                      <p:tavLst>
                                        <p:tav tm="0">
                                          <p:val>
                                            <p:strVal val="4/3*#ppt_w"/>
                                          </p:val>
                                        </p:tav>
                                        <p:tav tm="100000">
                                          <p:val>
                                            <p:strVal val="#ppt_w"/>
                                          </p:val>
                                        </p:tav>
                                      </p:tavLst>
                                    </p:anim>
                                    <p:anim calcmode="lin" valueType="num">
                                      <p:cBhvr>
                                        <p:cTn id="8" dur="500" fill="hold"/>
                                        <p:tgtEl>
                                          <p:spTgt spid="3382276"/>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3382274">
                                            <p:txEl>
                                              <p:pRg st="0" end="0"/>
                                            </p:txEl>
                                          </p:spTgt>
                                        </p:tgtEl>
                                        <p:attrNameLst>
                                          <p:attrName>style.visibility</p:attrName>
                                        </p:attrNameLst>
                                      </p:cBhvr>
                                      <p:to>
                                        <p:strVal val="visible"/>
                                      </p:to>
                                    </p:set>
                                    <p:anim calcmode="lin" valueType="num">
                                      <p:cBhvr additive="base">
                                        <p:cTn id="13" dur="300" fill="hold"/>
                                        <p:tgtEl>
                                          <p:spTgt spid="3382274">
                                            <p:txEl>
                                              <p:pRg st="0" end="0"/>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338227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382275">
                                            <p:txEl>
                                              <p:pRg st="0" end="0"/>
                                            </p:txEl>
                                          </p:spTgt>
                                        </p:tgtEl>
                                        <p:attrNameLst>
                                          <p:attrName>style.visibility</p:attrName>
                                        </p:attrNameLst>
                                      </p:cBhvr>
                                      <p:to>
                                        <p:strVal val="visible"/>
                                      </p:to>
                                    </p:set>
                                    <p:animEffect transition="in" filter="wipe(left)">
                                      <p:cBhvr>
                                        <p:cTn id="19" dur="500"/>
                                        <p:tgtEl>
                                          <p:spTgt spid="33822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2274" grpId="0" build="p" autoUpdateAnimBg="0"/>
      <p:bldP spid="3382275" grpId="0" build="p" autoUpdateAnimBg="0" rev="1"/>
      <p:bldP spid="338227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60101" name="Rectangle 5"/>
          <p:cNvSpPr>
            <a:spLocks noGrp="1" noChangeArrowheads="1"/>
          </p:cNvSpPr>
          <p:nvPr>
            <p:ph type="title"/>
          </p:nvPr>
        </p:nvSpPr>
        <p:spPr/>
        <p:txBody>
          <a:bodyPr/>
          <a:lstStyle/>
          <a:p>
            <a:r>
              <a:rPr lang="en-US" sz="6600" dirty="0">
                <a:effectLst>
                  <a:outerShdw blurRad="38100" dist="38100" dir="2700000" algn="tl">
                    <a:srgbClr val="000000">
                      <a:alpha val="43137"/>
                    </a:srgbClr>
                  </a:outerShdw>
                </a:effectLst>
              </a:rPr>
              <a:t>The Filioque Controversy</a:t>
            </a:r>
          </a:p>
        </p:txBody>
      </p:sp>
      <p:sp>
        <p:nvSpPr>
          <p:cNvPr id="260102" name="Rectangle 6"/>
          <p:cNvSpPr>
            <a:spLocks noGrp="1" noChangeArrowheads="1"/>
          </p:cNvSpPr>
          <p:nvPr>
            <p:ph type="body" idx="1"/>
          </p:nvPr>
        </p:nvSpPr>
        <p:spPr>
          <a:xfrm>
            <a:off x="1422400" y="1463040"/>
            <a:ext cx="10261600" cy="4937759"/>
          </a:xfrm>
        </p:spPr>
        <p:txBody>
          <a:bodyPr/>
          <a:lstStyle/>
          <a:p>
            <a:r>
              <a:rPr lang="en-US" sz="4000" dirty="0">
                <a:effectLst>
                  <a:outerShdw blurRad="38100" dist="38100" dir="2700000" algn="tl">
                    <a:srgbClr val="000000">
                      <a:alpha val="43137"/>
                    </a:srgbClr>
                  </a:outerShdw>
                </a:effectLst>
              </a:rPr>
              <a:t>Churches in western Europe had added the word </a:t>
            </a:r>
            <a:r>
              <a:rPr lang="en-US" sz="4000" i="1" dirty="0" err="1">
                <a:effectLst>
                  <a:outerShdw blurRad="38100" dist="38100" dir="2700000" algn="tl">
                    <a:srgbClr val="000000">
                      <a:alpha val="43137"/>
                    </a:srgbClr>
                  </a:outerShdw>
                </a:effectLst>
              </a:rPr>
              <a:t>filioque</a:t>
            </a:r>
            <a:r>
              <a:rPr lang="en-US" sz="4000" dirty="0">
                <a:effectLst>
                  <a:outerShdw blurRad="38100" dist="38100" dir="2700000" algn="tl">
                    <a:srgbClr val="000000">
                      <a:alpha val="43137"/>
                    </a:srgbClr>
                  </a:outerShdw>
                </a:effectLst>
              </a:rPr>
              <a:t> (“and the Son”) to the Nicene Creed in the AD 500s.</a:t>
            </a:r>
          </a:p>
          <a:p>
            <a:pPr lvl="1"/>
            <a:r>
              <a:rPr lang="en-US" sz="3600" b="1" dirty="0">
                <a:effectLst>
                  <a:outerShdw blurRad="38100" dist="38100" dir="2700000" algn="tl">
                    <a:srgbClr val="000000">
                      <a:alpha val="43137"/>
                    </a:srgbClr>
                  </a:outerShdw>
                </a:effectLst>
              </a:rPr>
              <a:t>Eastern Christians recited,</a:t>
            </a:r>
            <a:r>
              <a:rPr lang="en-US" sz="3600" dirty="0">
                <a:effectLst>
                  <a:outerShdw blurRad="38100" dist="38100" dir="2700000" algn="tl">
                    <a:srgbClr val="000000">
                      <a:alpha val="43137"/>
                    </a:srgbClr>
                  </a:outerShdw>
                </a:effectLst>
              </a:rPr>
              <a:t> “The Holy Spirit … </a:t>
            </a:r>
            <a:r>
              <a:rPr lang="en-US" sz="3600" b="1" dirty="0">
                <a:solidFill>
                  <a:srgbClr val="C00000"/>
                </a:solidFill>
                <a:effectLst>
                  <a:outerShdw blurRad="38100" dist="38100" dir="2700000" algn="tl">
                    <a:srgbClr val="000000">
                      <a:alpha val="43137"/>
                    </a:srgbClr>
                  </a:outerShdw>
                </a:effectLst>
              </a:rPr>
              <a:t>proceeds</a:t>
            </a:r>
            <a:r>
              <a:rPr lang="en-US" sz="3600" dirty="0">
                <a:effectLst>
                  <a:outerShdw blurRad="38100" dist="38100" dir="2700000" algn="tl">
                    <a:srgbClr val="000000">
                      <a:alpha val="43137"/>
                    </a:srgbClr>
                  </a:outerShdw>
                </a:effectLst>
              </a:rPr>
              <a:t> from the Father.”</a:t>
            </a:r>
          </a:p>
          <a:p>
            <a:pPr lvl="1"/>
            <a:r>
              <a:rPr lang="en-US" sz="3600" b="1" dirty="0">
                <a:effectLst>
                  <a:outerShdw blurRad="38100" dist="38100" dir="2700000" algn="tl">
                    <a:srgbClr val="000000">
                      <a:alpha val="43137"/>
                    </a:srgbClr>
                  </a:outerShdw>
                </a:effectLst>
              </a:rPr>
              <a:t>Western Christians recited,</a:t>
            </a:r>
            <a:r>
              <a:rPr lang="en-US" sz="3600" dirty="0">
                <a:effectLst>
                  <a:outerShdw blurRad="38100" dist="38100" dir="2700000" algn="tl">
                    <a:srgbClr val="000000">
                      <a:alpha val="43137"/>
                    </a:srgbClr>
                  </a:outerShdw>
                </a:effectLst>
              </a:rPr>
              <a:t> “The Holy Spirit … </a:t>
            </a:r>
            <a:r>
              <a:rPr lang="en-US" sz="3600" b="1" dirty="0">
                <a:solidFill>
                  <a:srgbClr val="C00000"/>
                </a:solidFill>
                <a:effectLst>
                  <a:outerShdw blurRad="38100" dist="38100" dir="2700000" algn="tl">
                    <a:srgbClr val="000000">
                      <a:alpha val="43137"/>
                    </a:srgbClr>
                  </a:outerShdw>
                </a:effectLst>
              </a:rPr>
              <a:t>proceeds</a:t>
            </a:r>
            <a:r>
              <a:rPr lang="en-US" sz="3600" dirty="0">
                <a:effectLst>
                  <a:outerShdw blurRad="38100" dist="38100" dir="2700000" algn="tl">
                    <a:srgbClr val="000000">
                      <a:alpha val="43137"/>
                    </a:srgbClr>
                  </a:outerShdw>
                </a:effectLst>
              </a:rPr>
              <a:t> from the Father </a:t>
            </a:r>
            <a:r>
              <a:rPr lang="en-US" sz="3600" i="1" dirty="0">
                <a:effectLst>
                  <a:outerShdw blurRad="38100" dist="38100" dir="2700000" algn="tl">
                    <a:srgbClr val="000000">
                      <a:alpha val="43137"/>
                    </a:srgbClr>
                  </a:outerShdw>
                </a:effectLst>
              </a:rPr>
              <a:t>and the Son</a:t>
            </a:r>
            <a:r>
              <a:rPr lang="en-US" sz="36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80374742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61125" name="Text Box 5"/>
          <p:cNvSpPr txBox="1">
            <a:spLocks noChangeArrowheads="1"/>
          </p:cNvSpPr>
          <p:nvPr/>
        </p:nvSpPr>
        <p:spPr bwMode="auto">
          <a:xfrm>
            <a:off x="2819400" y="5500689"/>
            <a:ext cx="3048000" cy="70167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1" u="none" strike="noStrike" kern="1200" cap="none" spc="0" normalizeH="0" baseline="0" noProof="0">
                <a:ln>
                  <a:noFill/>
                </a:ln>
                <a:solidFill>
                  <a:srgbClr val="000000"/>
                </a:solidFill>
                <a:effectLst/>
                <a:uLnTx/>
                <a:uFillTx/>
                <a:latin typeface="Arial" charset="0"/>
                <a:ea typeface="ＭＳ Ｐゴシック"/>
                <a:cs typeface="Arial" charset="0"/>
              </a:rPr>
              <a:t>Photius of Constantinople</a:t>
            </a:r>
          </a:p>
        </p:txBody>
      </p:sp>
      <p:pic>
        <p:nvPicPr>
          <p:cNvPr id="261126" name="Picture 6"/>
          <p:cNvPicPr>
            <a:picLocks noChangeAspect="1" noChangeArrowheads="1"/>
          </p:cNvPicPr>
          <p:nvPr/>
        </p:nvPicPr>
        <p:blipFill>
          <a:blip r:embed="rId4" cstate="print"/>
          <a:srcRect/>
          <a:stretch>
            <a:fillRect/>
          </a:stretch>
        </p:blipFill>
        <p:spPr bwMode="auto">
          <a:xfrm>
            <a:off x="2746376" y="1143000"/>
            <a:ext cx="3197225" cy="4191000"/>
          </a:xfrm>
          <a:prstGeom prst="rect">
            <a:avLst/>
          </a:prstGeom>
          <a:noFill/>
          <a:ln w="57150" cmpd="thinThick">
            <a:solidFill>
              <a:srgbClr val="C78E55"/>
            </a:solidFill>
            <a:miter lim="800000"/>
            <a:headEnd/>
            <a:tailEnd/>
          </a:ln>
          <a:effectLst>
            <a:outerShdw dist="35921" dir="2700000" algn="ctr" rotWithShape="0">
              <a:schemeClr val="bg2"/>
            </a:outerShdw>
          </a:effectLst>
        </p:spPr>
      </p:pic>
      <p:sp>
        <p:nvSpPr>
          <p:cNvPr id="261127" name="Rectangle 7"/>
          <p:cNvSpPr>
            <a:spLocks noGrp="1" noChangeArrowheads="1"/>
          </p:cNvSpPr>
          <p:nvPr>
            <p:ph type="title"/>
          </p:nvPr>
        </p:nvSpPr>
        <p:spPr/>
        <p:txBody>
          <a:bodyPr/>
          <a:lstStyle/>
          <a:p>
            <a:r>
              <a:rPr lang="en-US" sz="6000" dirty="0"/>
              <a:t>The Filioque Controversy</a:t>
            </a:r>
          </a:p>
        </p:txBody>
      </p:sp>
      <p:sp>
        <p:nvSpPr>
          <p:cNvPr id="261128" name="Rectangle 8"/>
          <p:cNvSpPr>
            <a:spLocks noGrp="1" noChangeArrowheads="1"/>
          </p:cNvSpPr>
          <p:nvPr>
            <p:ph type="body" idx="1"/>
          </p:nvPr>
        </p:nvSpPr>
        <p:spPr>
          <a:xfrm>
            <a:off x="6248400" y="1143000"/>
            <a:ext cx="4589646" cy="5334000"/>
          </a:xfrm>
        </p:spPr>
        <p:txBody>
          <a:bodyPr/>
          <a:lstStyle/>
          <a:p>
            <a:r>
              <a:rPr lang="en-US" dirty="0" err="1">
                <a:effectLst>
                  <a:outerShdw blurRad="38100" dist="38100" dir="2700000" algn="tl">
                    <a:srgbClr val="000000">
                      <a:alpha val="43137"/>
                    </a:srgbClr>
                  </a:outerShdw>
                </a:effectLst>
              </a:rPr>
              <a:t>Photius</a:t>
            </a:r>
            <a:r>
              <a:rPr lang="en-US" dirty="0">
                <a:effectLst>
                  <a:outerShdw blurRad="38100" dist="38100" dir="2700000" algn="tl">
                    <a:srgbClr val="000000">
                      <a:alpha val="43137"/>
                    </a:srgbClr>
                  </a:outerShdw>
                </a:effectLst>
              </a:rPr>
              <a:t>, bishop of Constantinople, spoke out against the added phrase in 867.</a:t>
            </a:r>
          </a:p>
          <a:p>
            <a:r>
              <a:rPr lang="en-US" dirty="0" err="1">
                <a:effectLst>
                  <a:outerShdw blurRad="38100" dist="38100" dir="2700000" algn="tl">
                    <a:srgbClr val="000000">
                      <a:alpha val="43137"/>
                    </a:srgbClr>
                  </a:outerShdw>
                </a:effectLst>
              </a:rPr>
              <a:t>Photius</a:t>
            </a:r>
            <a:r>
              <a:rPr lang="en-US" dirty="0">
                <a:effectLst>
                  <a:outerShdw blurRad="38100" dist="38100" dir="2700000" algn="tl">
                    <a:srgbClr val="000000">
                      <a:alpha val="43137"/>
                    </a:srgbClr>
                  </a:outerShdw>
                </a:effectLst>
              </a:rPr>
              <a:t> declared the phrase to be heretical and excommunicated Pope Nicholas, bishop of Rome.</a:t>
            </a:r>
          </a:p>
        </p:txBody>
      </p:sp>
    </p:spTree>
    <p:extLst>
      <p:ext uri="{BB962C8B-B14F-4D97-AF65-F5344CB8AC3E}">
        <p14:creationId xmlns:p14="http://schemas.microsoft.com/office/powerpoint/2010/main" val="480549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261126"/>
                                        </p:tgtEl>
                                        <p:attrNameLst>
                                          <p:attrName>style.visibility</p:attrName>
                                        </p:attrNameLst>
                                      </p:cBhvr>
                                      <p:to>
                                        <p:strVal val="visible"/>
                                      </p:to>
                                    </p:set>
                                    <p:animEffect transition="in" filter="circle(out)">
                                      <p:cBhvr>
                                        <p:cTn id="7" dur="500"/>
                                        <p:tgtEl>
                                          <p:spTgt spid="261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60101" name="Rectangle 5"/>
          <p:cNvSpPr>
            <a:spLocks noGrp="1" noChangeArrowheads="1"/>
          </p:cNvSpPr>
          <p:nvPr>
            <p:ph type="title"/>
          </p:nvPr>
        </p:nvSpPr>
        <p:spPr/>
        <p:txBody>
          <a:bodyPr/>
          <a:lstStyle/>
          <a:p>
            <a:r>
              <a:rPr lang="en-US"/>
              <a:t>The Filioque Controversy</a:t>
            </a:r>
          </a:p>
        </p:txBody>
      </p:sp>
      <p:sp>
        <p:nvSpPr>
          <p:cNvPr id="260102" name="Rectangle 6"/>
          <p:cNvSpPr>
            <a:spLocks noGrp="1" noChangeArrowheads="1"/>
          </p:cNvSpPr>
          <p:nvPr>
            <p:ph type="body" idx="1"/>
          </p:nvPr>
        </p:nvSpPr>
        <p:spPr/>
        <p:txBody>
          <a:bodyPr/>
          <a:lstStyle/>
          <a:p>
            <a:pPr lvl="1"/>
            <a:r>
              <a:rPr lang="en-US" b="1" dirty="0"/>
              <a:t>Eastern Christians recited,</a:t>
            </a:r>
            <a:r>
              <a:rPr lang="en-US" dirty="0"/>
              <a:t> “The Holy Spirit … proceeds from the Father.”</a:t>
            </a:r>
          </a:p>
          <a:p>
            <a:pPr lvl="1"/>
            <a:r>
              <a:rPr lang="en-US" b="1" dirty="0"/>
              <a:t>Western Christians recited,</a:t>
            </a:r>
            <a:r>
              <a:rPr lang="en-US" dirty="0"/>
              <a:t> “The Holy Spirit … proceeds from the Father </a:t>
            </a:r>
            <a:r>
              <a:rPr lang="en-US" i="1" dirty="0"/>
              <a:t>and the Son</a:t>
            </a:r>
            <a:r>
              <a:rPr lang="en-US" dirty="0"/>
              <a:t>.”</a:t>
            </a:r>
          </a:p>
        </p:txBody>
      </p:sp>
      <p:sp>
        <p:nvSpPr>
          <p:cNvPr id="4" name="Rectangle 3">
            <a:hlinkClick r:id="rId4" action="ppaction://hlinkfile"/>
          </p:cNvPr>
          <p:cNvSpPr/>
          <p:nvPr/>
        </p:nvSpPr>
        <p:spPr>
          <a:xfrm>
            <a:off x="1348033" y="3073138"/>
            <a:ext cx="10843967" cy="3795078"/>
          </a:xfrm>
          <a:prstGeom prst="rect">
            <a:avLst/>
          </a:prstGeom>
          <a:solidFill>
            <a:srgbClr val="FF0000"/>
          </a:solid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uLnTx/>
                <a:uFillTx/>
                <a:latin typeface="Storybook" pitchFamily="2" charset="0"/>
                <a:ea typeface="ＭＳ Ｐゴシック"/>
                <a:cs typeface="+mn-cs"/>
              </a:rPr>
              <a:t>THE ABSOLUTE TRUTH IS THAT BOTH CHURCHES WERE VERY WRONG.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uLnTx/>
                <a:uFillTx/>
                <a:latin typeface="Storybook" pitchFamily="2" charset="0"/>
                <a:ea typeface="ＭＳ Ｐゴシック"/>
                <a:cs typeface="+mn-cs"/>
              </a:rPr>
              <a:t>NEITHER SON NOR SPIRIT WERE LIKE ANGELS OF SPECIAL CREATION, &amp; NEITHER PROCEEDED FROM GOD. </a:t>
            </a:r>
          </a:p>
        </p:txBody>
      </p:sp>
    </p:spTree>
    <p:extLst>
      <p:ext uri="{BB962C8B-B14F-4D97-AF65-F5344CB8AC3E}">
        <p14:creationId xmlns:p14="http://schemas.microsoft.com/office/powerpoint/2010/main" val="2773364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55352-6EA5-4D39-A320-9C74A499D10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047C876-FCF6-4E2F-B1B1-EA812EF543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942337"/>
          </a:xfrm>
        </p:spPr>
      </p:pic>
      <p:sp>
        <p:nvSpPr>
          <p:cNvPr id="4" name="TextBox 3">
            <a:extLst>
              <a:ext uri="{FF2B5EF4-FFF2-40B4-BE49-F238E27FC236}">
                <a16:creationId xmlns:a16="http://schemas.microsoft.com/office/drawing/2014/main" id="{BB9C7A79-CF2C-AA63-3894-BDF836D0055A}"/>
              </a:ext>
            </a:extLst>
          </p:cNvPr>
          <p:cNvSpPr txBox="1"/>
          <p:nvPr/>
        </p:nvSpPr>
        <p:spPr>
          <a:xfrm>
            <a:off x="3667225" y="1482291"/>
            <a:ext cx="5794408" cy="1231106"/>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rPr>
              <a:t>EARLY ERROR BUILT ON THREE FALSE ASSUMPTIONS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rPr>
              <a:t>#1 Assumption: Paul Convert Clement Received As Apostle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a:ea typeface="+mn-ea"/>
                <a:cs typeface="+mn-cs"/>
              </a:rPr>
              <a:t>#2 Assumption: Origen Explains Trinity Concept Sequential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lumMod val="50000"/>
                  </a:srgbClr>
                </a:solidFill>
                <a:effectLst>
                  <a:outerShdw blurRad="38100" dist="38100" dir="2700000" algn="tl">
                    <a:srgbClr val="000000">
                      <a:alpha val="43137"/>
                    </a:srgbClr>
                  </a:outerShdw>
                </a:effectLst>
                <a:uLnTx/>
                <a:uFillTx/>
                <a:latin typeface="Calibri" panose="020F0502020204030204"/>
                <a:ea typeface="+mn-ea"/>
                <a:cs typeface="+mn-cs"/>
              </a:rPr>
              <a:t>#3 Assumption: Irenaeus Portrays Jesus Mother @Anti-Eve</a:t>
            </a:r>
          </a:p>
        </p:txBody>
      </p:sp>
    </p:spTree>
    <p:extLst>
      <p:ext uri="{BB962C8B-B14F-4D97-AF65-F5344CB8AC3E}">
        <p14:creationId xmlns:p14="http://schemas.microsoft.com/office/powerpoint/2010/main" val="196759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198532" name="Rectangle 4"/>
          <p:cNvSpPr>
            <a:spLocks noGrp="1" noChangeArrowheads="1"/>
          </p:cNvSpPr>
          <p:nvPr>
            <p:ph type="body" idx="1"/>
          </p:nvPr>
        </p:nvSpPr>
        <p:spPr>
          <a:xfrm>
            <a:off x="985422" y="1752600"/>
            <a:ext cx="8620218" cy="3429000"/>
          </a:xfrm>
        </p:spPr>
        <p:txBody>
          <a:bodyPr/>
          <a:lstStyle/>
          <a:p>
            <a:r>
              <a:rPr lang="en-US" b="1" dirty="0">
                <a:solidFill>
                  <a:schemeClr val="accent1">
                    <a:lumMod val="75000"/>
                  </a:schemeClr>
                </a:solidFill>
                <a:effectLst>
                  <a:outerShdw blurRad="38100" dist="38100" dir="2700000" algn="tl">
                    <a:srgbClr val="C0C0C0"/>
                  </a:outerShdw>
                </a:effectLst>
              </a:rPr>
              <a:t>“</a:t>
            </a:r>
            <a:r>
              <a:rPr lang="en-US" sz="2800" b="1" dirty="0">
                <a:solidFill>
                  <a:schemeClr val="accent1">
                    <a:lumMod val="75000"/>
                  </a:schemeClr>
                </a:solidFill>
                <a:effectLst>
                  <a:outerShdw blurRad="38100" dist="38100" dir="2700000" algn="tl">
                    <a:srgbClr val="C0C0C0"/>
                  </a:outerShdw>
                </a:effectLst>
              </a:rPr>
              <a:t>What indeed does Athens to do with Jerusalem?  What agreement is there between the Academy and the Church?  What between heretics and Christians?   Our instruction comes from ‘the porch of Solomon,’  who had himself taught that   ‘the Lord should be sought in simplicity of heart.’ Away with all attempts to produce a mottled Christianity of Stoic, Platonic,  and dialectic composition!” </a:t>
            </a:r>
            <a:endParaRPr lang="en-US" sz="2800" dirty="0">
              <a:solidFill>
                <a:schemeClr val="accent1">
                  <a:lumMod val="75000"/>
                </a:schemeClr>
              </a:solidFill>
            </a:endParaRPr>
          </a:p>
        </p:txBody>
      </p:sp>
      <p:sp>
        <p:nvSpPr>
          <p:cNvPr id="2198531" name="WordArt 3" descr="Paper bag"/>
          <p:cNvSpPr>
            <a:spLocks noChangeArrowheads="1" noChangeShapeType="1" noTextEdit="1"/>
          </p:cNvSpPr>
          <p:nvPr/>
        </p:nvSpPr>
        <p:spPr bwMode="auto">
          <a:xfrm>
            <a:off x="2971800" y="6096000"/>
            <a:ext cx="4267200" cy="228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outerShdw>
                </a:effectLst>
                <a:uLnTx/>
                <a:uFillTx/>
                <a:latin typeface="Times New Roman"/>
                <a:ea typeface="+mn-ea"/>
                <a:cs typeface="Times New Roman"/>
              </a:rPr>
              <a:t>TERTULLIAN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98532">
                                            <p:txEl>
                                              <p:pRg st="0" end="0"/>
                                            </p:txEl>
                                          </p:spTgt>
                                        </p:tgtEl>
                                        <p:attrNameLst>
                                          <p:attrName>style.visibility</p:attrName>
                                        </p:attrNameLst>
                                      </p:cBhvr>
                                      <p:to>
                                        <p:strVal val="visible"/>
                                      </p:to>
                                    </p:set>
                                    <p:animEffect transition="in" filter="wipe(left)">
                                      <p:cBhvr>
                                        <p:cTn id="7" dur="500"/>
                                        <p:tgtEl>
                                          <p:spTgt spid="21985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198531"/>
                                        </p:tgtEl>
                                        <p:attrNameLst>
                                          <p:attrName>style.visibility</p:attrName>
                                        </p:attrNameLst>
                                      </p:cBhvr>
                                      <p:to>
                                        <p:strVal val="visible"/>
                                      </p:to>
                                    </p:set>
                                    <p:animEffect transition="in" filter="box(out)">
                                      <p:cBhvr>
                                        <p:cTn id="12" dur="500"/>
                                        <p:tgtEl>
                                          <p:spTgt spid="2198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8532" grpId="0" build="p" autoUpdateAnimBg="0" rev="1"/>
      <p:bldP spid="21985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27" descr="C:\Documents and Settings\Owner\My Documents\Educational Illustrations\Religious Related\ChurchHistory.jpg">
            <a:extLst>
              <a:ext uri="{FF2B5EF4-FFF2-40B4-BE49-F238E27FC236}">
                <a16:creationId xmlns:a16="http://schemas.microsoft.com/office/drawing/2014/main" id="{5FE1D26E-EC73-4707-A976-308292DD273C}"/>
              </a:ext>
            </a:extLst>
          </p:cNvPr>
          <p:cNvPicPr>
            <a:picLocks noChangeAspect="1" noChangeArrowheads="1"/>
          </p:cNvPicPr>
          <p:nvPr/>
        </p:nvPicPr>
        <p:blipFill>
          <a:blip r:embed="rId2" cstate="print"/>
          <a:srcRect/>
          <a:stretch>
            <a:fillRect/>
          </a:stretch>
        </p:blipFill>
        <p:spPr bwMode="auto">
          <a:xfrm>
            <a:off x="1" y="0"/>
            <a:ext cx="12192000" cy="6858000"/>
          </a:xfrm>
          <a:prstGeom prst="rect">
            <a:avLst/>
          </a:prstGeom>
          <a:noFill/>
        </p:spPr>
      </p:pic>
      <p:pic>
        <p:nvPicPr>
          <p:cNvPr id="2" name="Picture 1027" descr="C:\Documents and Settings\Owner\My Documents\Educational Illustrations\Religious Related\ChurchHistory.jpg">
            <a:extLst>
              <a:ext uri="{FF2B5EF4-FFF2-40B4-BE49-F238E27FC236}">
                <a16:creationId xmlns:a16="http://schemas.microsoft.com/office/drawing/2014/main" id="{68F7E4D8-6689-89D1-8EC8-5F4A1E2B457F}"/>
              </a:ext>
            </a:extLst>
          </p:cNvPr>
          <p:cNvPicPr>
            <a:picLocks noChangeAspect="1" noChangeArrowheads="1"/>
          </p:cNvPicPr>
          <p:nvPr/>
        </p:nvPicPr>
        <p:blipFill>
          <a:blip r:embed="rId2" cstate="print"/>
          <a:srcRect/>
          <a:stretch>
            <a:fillRect/>
          </a:stretch>
        </p:blipFill>
        <p:spPr bwMode="auto">
          <a:xfrm>
            <a:off x="1" y="-8347294"/>
            <a:ext cx="27504427" cy="17274012"/>
          </a:xfrm>
          <a:prstGeom prst="rect">
            <a:avLst/>
          </a:prstGeom>
          <a:noFill/>
        </p:spPr>
      </p:pic>
    </p:spTree>
    <p:extLst>
      <p:ext uri="{BB962C8B-B14F-4D97-AF65-F5344CB8AC3E}">
        <p14:creationId xmlns:p14="http://schemas.microsoft.com/office/powerpoint/2010/main" val="338014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361666" name="AutoShape 2"/>
          <p:cNvSpPr>
            <a:spLocks noChangeArrowheads="1"/>
          </p:cNvSpPr>
          <p:nvPr/>
        </p:nvSpPr>
        <p:spPr bwMode="auto">
          <a:xfrm rot="5367602">
            <a:off x="5113803" y="-2779924"/>
            <a:ext cx="1981111" cy="8228012"/>
          </a:xfrm>
          <a:prstGeom prst="rightArrowCallout">
            <a:avLst>
              <a:gd name="adj1" fmla="val 62559"/>
              <a:gd name="adj2" fmla="val 69831"/>
              <a:gd name="adj3" fmla="val 16097"/>
              <a:gd name="adj4" fmla="val 78032"/>
            </a:avLst>
          </a:prstGeom>
          <a:solidFill>
            <a:schemeClr val="accent1"/>
          </a:solidFill>
          <a:ln w="9525">
            <a:solidFill>
              <a:schemeClr val="tx1"/>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
        <p:nvSpPr>
          <p:cNvPr id="5361668" name="WordArt 4"/>
          <p:cNvSpPr>
            <a:spLocks noChangeArrowheads="1" noChangeShapeType="1" noTextEdit="1"/>
          </p:cNvSpPr>
          <p:nvPr/>
        </p:nvSpPr>
        <p:spPr bwMode="auto">
          <a:xfrm>
            <a:off x="2209800" y="533400"/>
            <a:ext cx="7696200" cy="1295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12700">
                  <a:solidFill>
                    <a:srgbClr val="3333CC"/>
                  </a:solidFill>
                  <a:round/>
                  <a:headEnd/>
                  <a:tailEnd/>
                </a:ln>
                <a:solidFill>
                  <a:srgbClr val="B2B2B2">
                    <a:alpha val="50000"/>
                  </a:srgbClr>
                </a:solidFill>
                <a:effectLst>
                  <a:outerShdw dist="45791" dir="2021404" algn="ctr" rotWithShape="0">
                    <a:srgbClr val="9999FF"/>
                  </a:outerShdw>
                </a:effectLst>
                <a:uLnTx/>
                <a:uFillTx/>
                <a:latin typeface="Arial Black"/>
                <a:ea typeface="+mn-ea"/>
                <a:cs typeface="+mn-cs"/>
              </a:rPr>
              <a:t>Doctrine Versus Dogma</a:t>
            </a:r>
          </a:p>
        </p:txBody>
      </p:sp>
      <p:sp>
        <p:nvSpPr>
          <p:cNvPr id="5" name="Rectangle 4"/>
          <p:cNvSpPr/>
          <p:nvPr/>
        </p:nvSpPr>
        <p:spPr>
          <a:xfrm>
            <a:off x="1828800" y="2438400"/>
            <a:ext cx="8534400" cy="717119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Calligrapher" pitchFamily="2" charset="0"/>
                <a:ea typeface="+mn-ea"/>
                <a:cs typeface="+mn-cs"/>
              </a:rPr>
              <a:t>Distinguishing dogma and doctrine. "A doctrine is often the direct, naive, expression of a religious truth. It is not necessarily formulated with scientific precision and when it is, may be merely the formulation of a single person. A religious dogma, on the other hand, is a religious truth based on authority and officially formulated by some ecclesiastical assembly." Dogmas, in this sense, are not found in Scripture. "They are the fruit of human reflection, the reflection of the Church, often occasioned or intensified by theological controversies."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Calligrapher" pitchFamily="2" charset="0"/>
                <a:ea typeface="+mn-ea"/>
                <a:cs typeface="+mn-cs"/>
              </a:rPr>
              <a:t> </a:t>
            </a:r>
            <a:br>
              <a:rPr kumimoji="0" lang="en-US" sz="20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Calligrapher" pitchFamily="2" charset="0"/>
                <a:ea typeface="+mn-ea"/>
                <a:cs typeface="+mn-cs"/>
              </a:rPr>
            </a:br>
            <a:r>
              <a:rPr kumimoji="0" lang="en-US" sz="16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Calligrapher" pitchFamily="2" charset="0"/>
                <a:ea typeface="+mn-ea"/>
                <a:cs typeface="+mn-cs"/>
              </a:rPr>
              <a:t>In summary: "A dogma may be defined as a doctrine, derived from Scripture, officially defined by the Church, and declared to rest upon divine authority. This definition partly names and partly suggests its characteristics. Its subject-matter is derived from the Word of God and is therefore authoritative. It is not mere repetition of what is found in Scripture, but the fruit of dogmatic reflection. And it is officially defined by a competent ecclesiastical body, and declared to rest upon divine authority. It has social significance, because it is the expression, not of a single individual, but of a community. And it has traditional value, since it passes the precious possessions of the Church on to future generations."  Dogma arises from the reflection on the "truths of revelation" by the "body of believers" and through the formulations of "competent representative bodies" of the Church. "Since the reflection of the Church is often determined and deepened by doctrinal controversies, the formulations to which Church Councils or Synods are finally led under the guidance of the Holy Spirit often bear the earmarks of past struggles. They are not infallible but yet have a high degree of stability. And they are authoritative, not merely because they are proposed by the Church, but *formally* as defined by the Church and *materially* as based on the Word of God." </a:t>
            </a:r>
            <a:br>
              <a:rPr kumimoji="0" lang="en-US" sz="16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Calligrapher" pitchFamily="2" charset="0"/>
                <a:ea typeface="+mn-ea"/>
                <a:cs typeface="+mn-cs"/>
              </a:rPr>
            </a:br>
            <a:br>
              <a:rPr kumimoji="0" lang="en-US" sz="20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Calligrapher" pitchFamily="2" charset="0"/>
                <a:ea typeface="+mn-ea"/>
                <a:cs typeface="+mn-cs"/>
              </a:rPr>
            </a:br>
            <a:endParaRPr kumimoji="0" lang="en-US" sz="20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Calligrapher" pitchFamily="2" charset="0"/>
              <a:ea typeface="+mn-ea"/>
              <a:cs typeface="+mn-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5361668"/>
                                        </p:tgtEl>
                                        <p:attrNameLst>
                                          <p:attrName>style.visibility</p:attrName>
                                        </p:attrNameLst>
                                      </p:cBhvr>
                                      <p:to>
                                        <p:strVal val="visible"/>
                                      </p:to>
                                    </p:set>
                                    <p:anim calcmode="lin" valueType="num">
                                      <p:cBhvr>
                                        <p:cTn id="7" dur="500" fill="hold"/>
                                        <p:tgtEl>
                                          <p:spTgt spid="5361668"/>
                                        </p:tgtEl>
                                        <p:attrNameLst>
                                          <p:attrName>ppt_w</p:attrName>
                                        </p:attrNameLst>
                                      </p:cBhvr>
                                      <p:tavLst>
                                        <p:tav tm="0">
                                          <p:val>
                                            <p:fltVal val="0"/>
                                          </p:val>
                                        </p:tav>
                                        <p:tav tm="100000">
                                          <p:val>
                                            <p:strVal val="#ppt_w"/>
                                          </p:val>
                                        </p:tav>
                                      </p:tavLst>
                                    </p:anim>
                                    <p:anim calcmode="lin" valueType="num">
                                      <p:cBhvr>
                                        <p:cTn id="8" dur="500" fill="hold"/>
                                        <p:tgtEl>
                                          <p:spTgt spid="5361668"/>
                                        </p:tgtEl>
                                        <p:attrNameLst>
                                          <p:attrName>ppt_h</p:attrName>
                                        </p:attrNameLst>
                                      </p:cBhvr>
                                      <p:tavLst>
                                        <p:tav tm="0">
                                          <p:val>
                                            <p:fltVal val="0"/>
                                          </p:val>
                                        </p:tav>
                                        <p:tav tm="100000">
                                          <p:val>
                                            <p:strVal val="#ppt_h"/>
                                          </p:val>
                                        </p:tav>
                                      </p:tavLst>
                                    </p:anim>
                                    <p:anim calcmode="lin" valueType="num">
                                      <p:cBhvr>
                                        <p:cTn id="9" dur="500" fill="hold"/>
                                        <p:tgtEl>
                                          <p:spTgt spid="5361668"/>
                                        </p:tgtEl>
                                        <p:attrNameLst>
                                          <p:attrName>ppt_x</p:attrName>
                                        </p:attrNameLst>
                                      </p:cBhvr>
                                      <p:tavLst>
                                        <p:tav tm="0">
                                          <p:val>
                                            <p:fltVal val="0.5"/>
                                          </p:val>
                                        </p:tav>
                                        <p:tav tm="100000">
                                          <p:val>
                                            <p:strVal val="#ppt_x"/>
                                          </p:val>
                                        </p:tav>
                                      </p:tavLst>
                                    </p:anim>
                                    <p:anim calcmode="lin" valueType="num">
                                      <p:cBhvr>
                                        <p:cTn id="10" dur="500" fill="hold"/>
                                        <p:tgtEl>
                                          <p:spTgt spid="5361668"/>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16"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7"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1668"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3272706" name="Rectangle 2" descr="Purple mesh"/>
          <p:cNvSpPr>
            <a:spLocks noGrp="1" noChangeArrowheads="1"/>
          </p:cNvSpPr>
          <p:nvPr>
            <p:ph type="body" idx="1"/>
          </p:nvPr>
        </p:nvSpPr>
        <p:spPr>
          <a:xfrm>
            <a:off x="1684421" y="1323474"/>
            <a:ext cx="8891337" cy="4704347"/>
          </a:xfrm>
          <a:blipFill dpi="0" rotWithShape="0">
            <a:blip r:embed="rId5" cstate="print"/>
            <a:srcRect/>
            <a:tile tx="0" ty="0" sx="100000" sy="100000" flip="none" algn="tl"/>
          </a:blipFill>
        </p:spPr>
        <p:txBody>
          <a:bodyPr/>
          <a:lstStyle/>
          <a:p>
            <a:pPr>
              <a:buFont typeface="Wingdings" pitchFamily="2" charset="2"/>
              <a:buChar char="v"/>
            </a:pPr>
            <a:endParaRPr lang="en-US" sz="800" b="1" dirty="0">
              <a:solidFill>
                <a:srgbClr val="FFFF00"/>
              </a:solidFill>
              <a:effectLst>
                <a:outerShdw blurRad="38100" dist="38100" dir="2700000" algn="tl">
                  <a:srgbClr val="000000"/>
                </a:outerShdw>
              </a:effectLst>
              <a:latin typeface="Old English Text MT" pitchFamily="66" charset="0"/>
            </a:endParaRPr>
          </a:p>
          <a:p>
            <a:pPr>
              <a:buFont typeface="Wingdings" pitchFamily="2" charset="2"/>
              <a:buChar char="v"/>
            </a:pPr>
            <a:r>
              <a:rPr lang="en-US" sz="4000" dirty="0">
                <a:solidFill>
                  <a:srgbClr val="FFFF00"/>
                </a:solidFill>
                <a:effectLst>
                  <a:outerShdw blurRad="38100" dist="38100" dir="2700000" algn="tl">
                    <a:srgbClr val="000000"/>
                  </a:outerShdw>
                </a:effectLst>
                <a:latin typeface="Old English Text MT" pitchFamily="66" charset="0"/>
              </a:rPr>
              <a:t> </a:t>
            </a:r>
            <a:r>
              <a:rPr lang="en-US" sz="4000" b="1" dirty="0">
                <a:solidFill>
                  <a:srgbClr val="FFFF00"/>
                </a:solidFill>
                <a:effectLst>
                  <a:outerShdw blurRad="38100" dist="38100" dir="2700000" algn="tl">
                    <a:srgbClr val="000000"/>
                  </a:outerShdw>
                </a:effectLst>
                <a:latin typeface="Old English Text MT" pitchFamily="66" charset="0"/>
              </a:rPr>
              <a:t>Apostle Paul’s Convert Clement Is Received As If He Were An Apostle</a:t>
            </a:r>
          </a:p>
          <a:p>
            <a:pPr>
              <a:buFont typeface="Wingdings" pitchFamily="2" charset="2"/>
              <a:buChar char="v"/>
            </a:pPr>
            <a:r>
              <a:rPr lang="en-US" sz="4000" dirty="0">
                <a:solidFill>
                  <a:srgbClr val="FFFF00"/>
                </a:solidFill>
                <a:effectLst>
                  <a:outerShdw blurRad="38100" dist="38100" dir="2700000" algn="tl">
                    <a:srgbClr val="000000"/>
                  </a:outerShdw>
                </a:effectLst>
                <a:latin typeface="Old English Text MT" pitchFamily="66" charset="0"/>
              </a:rPr>
              <a:t> </a:t>
            </a:r>
            <a:r>
              <a:rPr lang="en-US" sz="4000" b="1" dirty="0">
                <a:solidFill>
                  <a:srgbClr val="FFFF00"/>
                </a:solidFill>
                <a:effectLst>
                  <a:outerShdw blurRad="38100" dist="38100" dir="2700000" algn="tl">
                    <a:srgbClr val="000000"/>
                  </a:outerShdw>
                </a:effectLst>
                <a:latin typeface="Old English Text MT" pitchFamily="66" charset="0"/>
              </a:rPr>
              <a:t>Alexandria School Through Origen Defines Trinity Concept Sequential</a:t>
            </a:r>
          </a:p>
          <a:p>
            <a:pPr>
              <a:buFont typeface="Wingdings" pitchFamily="2" charset="2"/>
              <a:buChar char="v"/>
            </a:pPr>
            <a:endParaRPr lang="en-US" sz="4000" dirty="0"/>
          </a:p>
          <a:p>
            <a:pPr>
              <a:buFont typeface="Wingdings" pitchFamily="2" charset="2"/>
              <a:buChar char="v"/>
            </a:pPr>
            <a:endParaRPr lang="en-US" sz="4000" dirty="0"/>
          </a:p>
        </p:txBody>
      </p:sp>
      <p:sp>
        <p:nvSpPr>
          <p:cNvPr id="3272707" name="WordArt 3"/>
          <p:cNvSpPr>
            <a:spLocks noChangeArrowheads="1" noChangeShapeType="1" noTextEdit="1"/>
          </p:cNvSpPr>
          <p:nvPr/>
        </p:nvSpPr>
        <p:spPr bwMode="auto">
          <a:xfrm>
            <a:off x="1684421" y="228600"/>
            <a:ext cx="8891337" cy="838200"/>
          </a:xfrm>
          <a:prstGeom prst="rect">
            <a:avLst/>
          </a:prstGeom>
        </p:spPr>
        <p:txBody>
          <a:bodyPr wrap="none" fromWordArt="1">
            <a:prstTxWarp prst="textFadeUp">
              <a:avLst>
                <a:gd name="adj" fmla="val 9991"/>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uLnTx/>
                <a:uFillTx/>
                <a:latin typeface="Arial Black"/>
                <a:ea typeface="+mn-ea"/>
                <a:cs typeface="+mn-cs"/>
              </a:rPr>
              <a:t>Three Trends of Early Errors</a:t>
            </a:r>
          </a:p>
        </p:txBody>
      </p:sp>
      <p:sp>
        <p:nvSpPr>
          <p:cNvPr id="5" name="WordArt 6" descr="Paper bag"/>
          <p:cNvSpPr>
            <a:spLocks noChangeArrowheads="1" noChangeShapeType="1" noTextEdit="1"/>
          </p:cNvSpPr>
          <p:nvPr/>
        </p:nvSpPr>
        <p:spPr bwMode="auto">
          <a:xfrm>
            <a:off x="2009274" y="1708484"/>
            <a:ext cx="9300410" cy="1066801"/>
          </a:xfrm>
          <a:prstGeom prst="rect">
            <a:avLst/>
          </a:prstGeom>
        </p:spPr>
        <p:txBody>
          <a:bodyPr wrap="none"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00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solidFill>
                  <a:srgbClr val="92D050"/>
                </a:solidFill>
                <a:effectLst/>
                <a:uLnTx/>
                <a:uFillTx/>
                <a:latin typeface="Arial Black"/>
                <a:ea typeface="+mn-ea"/>
                <a:cs typeface="+mn-cs"/>
              </a:rPr>
              <a:t>Organization Pattern</a:t>
            </a:r>
          </a:p>
        </p:txBody>
      </p:sp>
      <p:sp>
        <p:nvSpPr>
          <p:cNvPr id="6" name="WordArt 6" descr="Paper bag"/>
          <p:cNvSpPr>
            <a:spLocks noChangeArrowheads="1" noChangeShapeType="1" noTextEdit="1"/>
          </p:cNvSpPr>
          <p:nvPr/>
        </p:nvSpPr>
        <p:spPr bwMode="auto">
          <a:xfrm>
            <a:off x="2093495" y="3031959"/>
            <a:ext cx="9300410" cy="794083"/>
          </a:xfrm>
          <a:prstGeom prst="rect">
            <a:avLst/>
          </a:prstGeom>
        </p:spPr>
        <p:txBody>
          <a:bodyPr wrap="none"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00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solidFill>
                  <a:srgbClr val="92D050"/>
                </a:solidFill>
                <a:effectLst/>
                <a:uLnTx/>
                <a:uFillTx/>
                <a:latin typeface="Arial Black"/>
                <a:ea typeface="+mn-ea"/>
                <a:cs typeface="+mn-cs"/>
              </a:rPr>
              <a:t>Doctrinal Pattern</a:t>
            </a:r>
          </a:p>
        </p:txBody>
      </p:sp>
    </p:spTree>
    <p:extLst>
      <p:ext uri="{BB962C8B-B14F-4D97-AF65-F5344CB8AC3E}">
        <p14:creationId xmlns:p14="http://schemas.microsoft.com/office/powerpoint/2010/main" val="424499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272707"/>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272706">
                                            <p:txEl>
                                              <p:pRg st="1" end="1"/>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3272706">
                                            <p:txEl>
                                              <p:pRg st="2" end="2"/>
                                            </p:txEl>
                                          </p:spTgt>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2707" grpId="0" animBg="1"/>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3272706" name="Rectangle 2" descr="Purple mesh"/>
          <p:cNvSpPr>
            <a:spLocks noGrp="1" noChangeArrowheads="1"/>
          </p:cNvSpPr>
          <p:nvPr>
            <p:ph type="body" idx="1"/>
          </p:nvPr>
        </p:nvSpPr>
        <p:spPr>
          <a:xfrm>
            <a:off x="1684421" y="1323474"/>
            <a:ext cx="8891337" cy="4704347"/>
          </a:xfrm>
          <a:blipFill dpi="0" rotWithShape="0">
            <a:blip r:embed="rId5" cstate="print"/>
            <a:srcRect/>
            <a:tile tx="0" ty="0" sx="100000" sy="100000" flip="none" algn="tl"/>
          </a:blipFill>
        </p:spPr>
        <p:txBody>
          <a:bodyPr/>
          <a:lstStyle/>
          <a:p>
            <a:pPr>
              <a:buFont typeface="Wingdings" pitchFamily="2" charset="2"/>
              <a:buChar char="v"/>
            </a:pPr>
            <a:endParaRPr lang="en-US" sz="800" b="1" dirty="0">
              <a:solidFill>
                <a:srgbClr val="FFFF00"/>
              </a:solidFill>
              <a:effectLst>
                <a:outerShdw blurRad="38100" dist="38100" dir="2700000" algn="tl">
                  <a:srgbClr val="000000"/>
                </a:outerShdw>
              </a:effectLst>
              <a:latin typeface="Old English Text MT" pitchFamily="66" charset="0"/>
            </a:endParaRPr>
          </a:p>
          <a:p>
            <a:pPr>
              <a:buFont typeface="Wingdings" pitchFamily="2" charset="2"/>
              <a:buChar char="v"/>
            </a:pPr>
            <a:r>
              <a:rPr lang="en-US" sz="4000" dirty="0">
                <a:solidFill>
                  <a:srgbClr val="FFFF00"/>
                </a:solidFill>
                <a:effectLst>
                  <a:outerShdw blurRad="38100" dist="38100" dir="2700000" algn="tl">
                    <a:srgbClr val="000000"/>
                  </a:outerShdw>
                </a:effectLst>
                <a:latin typeface="Old English Text MT" pitchFamily="66" charset="0"/>
              </a:rPr>
              <a:t> </a:t>
            </a:r>
            <a:r>
              <a:rPr lang="en-US" sz="4000" b="1" dirty="0">
                <a:solidFill>
                  <a:srgbClr val="FFFF00"/>
                </a:solidFill>
                <a:effectLst>
                  <a:outerShdw blurRad="38100" dist="38100" dir="2700000" algn="tl">
                    <a:srgbClr val="000000"/>
                  </a:outerShdw>
                </a:effectLst>
                <a:latin typeface="Old English Text MT" pitchFamily="66" charset="0"/>
              </a:rPr>
              <a:t>Apostle Paul’s Convert Clement Is Received As If He Were An Apostle</a:t>
            </a:r>
          </a:p>
          <a:p>
            <a:pPr>
              <a:buFont typeface="Wingdings" pitchFamily="2" charset="2"/>
              <a:buChar char="v"/>
            </a:pPr>
            <a:r>
              <a:rPr lang="en-US" sz="4000" dirty="0">
                <a:solidFill>
                  <a:srgbClr val="FFFF00"/>
                </a:solidFill>
                <a:effectLst>
                  <a:outerShdw blurRad="38100" dist="38100" dir="2700000" algn="tl">
                    <a:srgbClr val="000000"/>
                  </a:outerShdw>
                </a:effectLst>
                <a:latin typeface="Old English Text MT" pitchFamily="66" charset="0"/>
              </a:rPr>
              <a:t> </a:t>
            </a:r>
            <a:r>
              <a:rPr lang="en-US" sz="4000" b="1" dirty="0">
                <a:solidFill>
                  <a:srgbClr val="FFFF00"/>
                </a:solidFill>
                <a:effectLst>
                  <a:outerShdw blurRad="38100" dist="38100" dir="2700000" algn="tl">
                    <a:srgbClr val="000000"/>
                  </a:outerShdw>
                </a:effectLst>
                <a:latin typeface="Old English Text MT" pitchFamily="66" charset="0"/>
              </a:rPr>
              <a:t>Alexandria School Through Origen Defines Trinity Concept Sequential</a:t>
            </a:r>
          </a:p>
          <a:p>
            <a:pPr>
              <a:buFont typeface="Wingdings" pitchFamily="2" charset="2"/>
              <a:buChar char="v"/>
            </a:pPr>
            <a:r>
              <a:rPr lang="en-US" sz="4000" dirty="0">
                <a:solidFill>
                  <a:srgbClr val="FFFF00"/>
                </a:solidFill>
                <a:effectLst>
                  <a:outerShdw blurRad="38100" dist="38100" dir="2700000" algn="tl">
                    <a:srgbClr val="000000"/>
                  </a:outerShdw>
                </a:effectLst>
                <a:latin typeface="Old English Text MT" pitchFamily="66" charset="0"/>
              </a:rPr>
              <a:t> </a:t>
            </a:r>
            <a:r>
              <a:rPr lang="en-US" sz="4000" b="1" dirty="0">
                <a:solidFill>
                  <a:srgbClr val="FFFF00"/>
                </a:solidFill>
                <a:effectLst>
                  <a:outerShdw blurRad="38100" dist="38100" dir="2700000" algn="tl">
                    <a:srgbClr val="000000"/>
                  </a:outerShdw>
                </a:effectLst>
                <a:latin typeface="Old English Text MT" pitchFamily="66" charset="0"/>
              </a:rPr>
              <a:t>Asia Minor School Thru Its </a:t>
            </a:r>
            <a:r>
              <a:rPr lang="en-US" sz="4000" b="1" dirty="0" err="1">
                <a:solidFill>
                  <a:srgbClr val="FFFF00"/>
                </a:solidFill>
                <a:effectLst>
                  <a:outerShdw blurRad="38100" dist="38100" dir="2700000" algn="tl">
                    <a:srgbClr val="000000"/>
                  </a:outerShdw>
                </a:effectLst>
                <a:latin typeface="Old English Text MT" pitchFamily="66" charset="0"/>
              </a:rPr>
              <a:t>Irenaeus</a:t>
            </a:r>
            <a:r>
              <a:rPr lang="en-US" sz="4000" b="1" dirty="0">
                <a:solidFill>
                  <a:srgbClr val="FFFF00"/>
                </a:solidFill>
                <a:effectLst>
                  <a:outerShdw blurRad="38100" dist="38100" dir="2700000" algn="tl">
                    <a:srgbClr val="000000"/>
                  </a:outerShdw>
                </a:effectLst>
                <a:latin typeface="Old English Text MT" pitchFamily="66" charset="0"/>
              </a:rPr>
              <a:t> Explains Mary By Contrasting To Eve</a:t>
            </a:r>
          </a:p>
          <a:p>
            <a:pPr>
              <a:buFont typeface="Wingdings" pitchFamily="2" charset="2"/>
              <a:buChar char="v"/>
            </a:pPr>
            <a:endParaRPr lang="en-US" sz="4000" dirty="0"/>
          </a:p>
          <a:p>
            <a:pPr>
              <a:buFont typeface="Wingdings" pitchFamily="2" charset="2"/>
              <a:buChar char="v"/>
            </a:pPr>
            <a:endParaRPr lang="en-US" sz="4000" dirty="0"/>
          </a:p>
        </p:txBody>
      </p:sp>
      <p:sp>
        <p:nvSpPr>
          <p:cNvPr id="3272707" name="WordArt 3"/>
          <p:cNvSpPr>
            <a:spLocks noChangeArrowheads="1" noChangeShapeType="1" noTextEdit="1"/>
          </p:cNvSpPr>
          <p:nvPr/>
        </p:nvSpPr>
        <p:spPr bwMode="auto">
          <a:xfrm>
            <a:off x="1684421" y="228600"/>
            <a:ext cx="8891337" cy="838200"/>
          </a:xfrm>
          <a:prstGeom prst="rect">
            <a:avLst/>
          </a:prstGeom>
        </p:spPr>
        <p:txBody>
          <a:bodyPr wrap="none" fromWordArt="1">
            <a:prstTxWarp prst="textFadeUp">
              <a:avLst>
                <a:gd name="adj" fmla="val 9991"/>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uLnTx/>
                <a:uFillTx/>
                <a:latin typeface="Arial Black"/>
                <a:ea typeface="+mn-ea"/>
                <a:cs typeface="+mn-cs"/>
              </a:rPr>
              <a:t>Three Trends of Early Errors</a:t>
            </a:r>
          </a:p>
        </p:txBody>
      </p:sp>
      <p:sp>
        <p:nvSpPr>
          <p:cNvPr id="5" name="WordArt 6" descr="Paper bag"/>
          <p:cNvSpPr>
            <a:spLocks noChangeArrowheads="1" noChangeShapeType="1" noTextEdit="1"/>
          </p:cNvSpPr>
          <p:nvPr/>
        </p:nvSpPr>
        <p:spPr bwMode="auto">
          <a:xfrm>
            <a:off x="2009274" y="1708484"/>
            <a:ext cx="9300410" cy="1066801"/>
          </a:xfrm>
          <a:prstGeom prst="rect">
            <a:avLst/>
          </a:prstGeom>
        </p:spPr>
        <p:txBody>
          <a:bodyPr wrap="none"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00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solidFill>
                  <a:srgbClr val="92D050"/>
                </a:solidFill>
                <a:effectLst/>
                <a:uLnTx/>
                <a:uFillTx/>
                <a:latin typeface="Arial Black"/>
                <a:ea typeface="+mn-ea"/>
                <a:cs typeface="+mn-cs"/>
              </a:rPr>
              <a:t>Organization Pattern</a:t>
            </a:r>
          </a:p>
        </p:txBody>
      </p:sp>
      <p:sp>
        <p:nvSpPr>
          <p:cNvPr id="6" name="WordArt 6" descr="Paper bag"/>
          <p:cNvSpPr>
            <a:spLocks noChangeArrowheads="1" noChangeShapeType="1" noTextEdit="1"/>
          </p:cNvSpPr>
          <p:nvPr/>
        </p:nvSpPr>
        <p:spPr bwMode="auto">
          <a:xfrm>
            <a:off x="2093495" y="3031959"/>
            <a:ext cx="9300410" cy="794083"/>
          </a:xfrm>
          <a:prstGeom prst="rect">
            <a:avLst/>
          </a:prstGeom>
        </p:spPr>
        <p:txBody>
          <a:bodyPr wrap="none"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00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solidFill>
                  <a:srgbClr val="92D050"/>
                </a:solidFill>
                <a:effectLst/>
                <a:uLnTx/>
                <a:uFillTx/>
                <a:latin typeface="Arial Black"/>
                <a:ea typeface="+mn-ea"/>
                <a:cs typeface="+mn-cs"/>
              </a:rPr>
              <a:t>Doctrinal Pattern</a:t>
            </a:r>
          </a:p>
        </p:txBody>
      </p:sp>
    </p:spTree>
    <p:extLst>
      <p:ext uri="{BB962C8B-B14F-4D97-AF65-F5344CB8AC3E}">
        <p14:creationId xmlns:p14="http://schemas.microsoft.com/office/powerpoint/2010/main" val="256117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272707"/>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272706">
                                            <p:txEl>
                                              <p:pRg st="1" end="1"/>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3272706">
                                            <p:txEl>
                                              <p:pRg st="2" end="2"/>
                                            </p:txEl>
                                          </p:spTgt>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3272706">
                                            <p:txEl>
                                              <p:pRg st="3" end="3"/>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2707" grpId="0" animBg="1"/>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26" descr="GospelofJudas"/>
          <p:cNvPicPr>
            <a:picLocks noChangeAspect="1" noChangeArrowheads="1"/>
          </p:cNvPicPr>
          <p:nvPr/>
        </p:nvPicPr>
        <p:blipFill>
          <a:blip r:embed="rId3" cstate="print"/>
          <a:srcRect/>
          <a:stretch>
            <a:fillRect/>
          </a:stretch>
        </p:blipFill>
        <p:spPr bwMode="auto">
          <a:xfrm>
            <a:off x="0" y="0"/>
            <a:ext cx="12344400" cy="6858000"/>
          </a:xfrm>
          <a:prstGeom prst="rect">
            <a:avLst/>
          </a:prstGeom>
          <a:noFill/>
          <a:ln w="9525">
            <a:noFill/>
            <a:miter lim="800000"/>
            <a:headEnd/>
            <a:tailEnd/>
          </a:ln>
        </p:spPr>
      </p:pic>
      <p:sp>
        <p:nvSpPr>
          <p:cNvPr id="38915" name="Rectangle 1027"/>
          <p:cNvSpPr>
            <a:spLocks noChangeArrowheads="1"/>
          </p:cNvSpPr>
          <p:nvPr/>
        </p:nvSpPr>
        <p:spPr bwMode="auto">
          <a:xfrm>
            <a:off x="2209800" y="1524000"/>
            <a:ext cx="8077200" cy="9906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4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16" charset="0"/>
                <a:cs typeface="+mn-cs"/>
              </a:rPr>
              <a:t>When was </a:t>
            </a:r>
            <a:r>
              <a:rPr kumimoji="0" lang="en-US" sz="40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16" charset="0"/>
                <a:cs typeface="+mn-cs"/>
              </a:rPr>
              <a:t>Gospel of Judas</a:t>
            </a:r>
            <a:r>
              <a:rPr kumimoji="0" lang="en-US" sz="4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16" charset="0"/>
                <a:cs typeface="+mn-cs"/>
              </a:rPr>
              <a:t> written?</a:t>
            </a:r>
            <a:endParaRPr kumimoji="0" lang="en-US" sz="3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16" charset="0"/>
              <a:cs typeface="+mn-cs"/>
            </a:endParaRPr>
          </a:p>
        </p:txBody>
      </p:sp>
      <p:sp>
        <p:nvSpPr>
          <p:cNvPr id="38916" name="Rectangle 1028"/>
          <p:cNvSpPr>
            <a:spLocks noChangeArrowheads="1"/>
          </p:cNvSpPr>
          <p:nvPr/>
        </p:nvSpPr>
        <p:spPr bwMode="auto">
          <a:xfrm>
            <a:off x="2209800" y="2209800"/>
            <a:ext cx="4724400" cy="2590800"/>
          </a:xfrm>
          <a:prstGeom prst="rect">
            <a:avLst/>
          </a:prstGeom>
          <a:noFill/>
          <a:ln w="9525">
            <a:noFill/>
            <a:miter lim="800000"/>
            <a:headEnd/>
            <a:tailEnd/>
          </a:ln>
        </p:spPr>
        <p:txBody>
          <a:bodyPr/>
          <a:lstStyle/>
          <a:p>
            <a:pPr marL="342900" marR="0" lvl="0" indent="-342900" algn="l" defTabSz="914400" rtl="0" eaLnBrk="1" fontAlgn="base" latinLnBrk="0" hangingPunct="1">
              <a:lnSpc>
                <a:spcPct val="100000"/>
              </a:lnSpc>
              <a:spcBef>
                <a:spcPct val="20000"/>
              </a:spcBef>
              <a:spcAft>
                <a:spcPct val="0"/>
              </a:spcAft>
              <a:buClr>
                <a:srgbClr val="7E7F00"/>
              </a:buClr>
              <a:buSzTx/>
              <a:buFont typeface="Wingdings" pitchFamily="116" charset="2"/>
              <a:buChar char="X"/>
              <a:tabLst/>
              <a:defRPr/>
            </a:pP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16" charset="0"/>
                <a:cs typeface="+mn-cs"/>
              </a:rPr>
              <a:t>Historians have known about </a:t>
            </a:r>
            <a:r>
              <a:rPr kumimoji="0" lang="en-US" sz="3200"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16" charset="0"/>
                <a:cs typeface="+mn-cs"/>
              </a:rPr>
              <a:t>Gospel of Judas </a:t>
            </a: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16" charset="0"/>
                <a:cs typeface="+mn-cs"/>
              </a:rPr>
              <a:t>since </a:t>
            </a:r>
            <a:r>
              <a:rPr kumimoji="0" lang="en-US"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16" charset="0"/>
                <a:cs typeface="+mn-cs"/>
              </a:rPr>
              <a:t>AD</a:t>
            </a: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16" charset="0"/>
                <a:cs typeface="+mn-cs"/>
              </a:rPr>
              <a:t> 180. </a:t>
            </a:r>
          </a:p>
          <a:p>
            <a:pPr marL="342900" marR="0" lvl="0" indent="-342900" algn="l" defTabSz="914400" rtl="0" eaLnBrk="1" fontAlgn="base" latinLnBrk="0" hangingPunct="1">
              <a:lnSpc>
                <a:spcPct val="100000"/>
              </a:lnSpc>
              <a:spcBef>
                <a:spcPct val="20000"/>
              </a:spcBef>
              <a:spcAft>
                <a:spcPct val="0"/>
              </a:spcAft>
              <a:buClr>
                <a:srgbClr val="7E7F00"/>
              </a:buClr>
              <a:buSzTx/>
              <a:buFont typeface="Wingdings" pitchFamily="116" charset="2"/>
              <a:buChar char="X"/>
              <a:tabLst/>
              <a:defRPr/>
            </a:pP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16" charset="0"/>
                <a:cs typeface="+mn-cs"/>
              </a:rPr>
              <a:t>Rejected by church father </a:t>
            </a:r>
            <a:r>
              <a:rPr kumimoji="0" lang="en-US" sz="3200" b="0"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imes New Roman" pitchFamily="116" charset="0"/>
                <a:cs typeface="+mn-cs"/>
              </a:rPr>
              <a:t>Irenaeus</a:t>
            </a: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16" charset="0"/>
                <a:cs typeface="+mn-cs"/>
              </a:rPr>
              <a:t> of Lyons in </a:t>
            </a:r>
            <a:r>
              <a:rPr kumimoji="0" lang="en-US" sz="24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16" charset="0"/>
                <a:cs typeface="+mn-cs"/>
              </a:rPr>
              <a:t>AD</a:t>
            </a:r>
            <a:r>
              <a:rPr kumimoji="0" lang="en-US" sz="3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imes New Roman" pitchFamily="116" charset="0"/>
                <a:cs typeface="+mn-cs"/>
              </a:rPr>
              <a:t> 180.</a:t>
            </a:r>
          </a:p>
        </p:txBody>
      </p:sp>
      <p:grpSp>
        <p:nvGrpSpPr>
          <p:cNvPr id="2" name="Group 1029"/>
          <p:cNvGrpSpPr>
            <a:grpSpLocks/>
          </p:cNvGrpSpPr>
          <p:nvPr/>
        </p:nvGrpSpPr>
        <p:grpSpPr bwMode="auto">
          <a:xfrm>
            <a:off x="7294564" y="2209801"/>
            <a:ext cx="2535237" cy="3114261"/>
            <a:chOff x="3635" y="1728"/>
            <a:chExt cx="1597" cy="2256"/>
          </a:xfrm>
        </p:grpSpPr>
        <p:pic>
          <p:nvPicPr>
            <p:cNvPr id="18440" name="Picture 1030" descr="Irenaeus_icon"/>
            <p:cNvPicPr>
              <a:picLocks noChangeAspect="1" noChangeArrowheads="1"/>
            </p:cNvPicPr>
            <p:nvPr/>
          </p:nvPicPr>
          <p:blipFill>
            <a:blip r:embed="rId4" cstate="print"/>
            <a:srcRect t="2504" r="467" b="38995"/>
            <a:stretch>
              <a:fillRect/>
            </a:stretch>
          </p:blipFill>
          <p:spPr bwMode="auto">
            <a:xfrm>
              <a:off x="3635" y="1728"/>
              <a:ext cx="1597" cy="1872"/>
            </a:xfrm>
            <a:prstGeom prst="rect">
              <a:avLst/>
            </a:prstGeom>
            <a:noFill/>
            <a:ln w="28575">
              <a:solidFill>
                <a:srgbClr val="7E7F00">
                  <a:alpha val="50195"/>
                </a:srgbClr>
              </a:solidFill>
              <a:miter lim="800000"/>
              <a:headEnd/>
              <a:tailEnd/>
            </a:ln>
          </p:spPr>
        </p:pic>
        <p:sp>
          <p:nvSpPr>
            <p:cNvPr id="38919" name="Rectangle 1031"/>
            <p:cNvSpPr>
              <a:spLocks noChangeArrowheads="1"/>
            </p:cNvSpPr>
            <p:nvPr/>
          </p:nvSpPr>
          <p:spPr bwMode="auto">
            <a:xfrm>
              <a:off x="3874" y="3638"/>
              <a:ext cx="1125" cy="346"/>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5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16" charset="0"/>
                  <a:ea typeface="ＭＳ Ｐゴシック" pitchFamily="1" charset="-128"/>
                  <a:cs typeface="+mn-cs"/>
                </a:rPr>
                <a:t>Irenaeus</a:t>
              </a:r>
            </a:p>
          </p:txBody>
        </p:sp>
      </p:grpSp>
      <p:pic>
        <p:nvPicPr>
          <p:cNvPr id="38920" name="Picture 1032" descr="Judastitle"/>
          <p:cNvPicPr>
            <a:picLocks noChangeAspect="1" noChangeArrowheads="1"/>
          </p:cNvPicPr>
          <p:nvPr/>
        </p:nvPicPr>
        <p:blipFill>
          <a:blip r:embed="rId5" cstate="print">
            <a:lum bright="100000"/>
          </a:blip>
          <a:srcRect/>
          <a:stretch>
            <a:fillRect/>
          </a:stretch>
        </p:blipFill>
        <p:spPr bwMode="auto">
          <a:xfrm>
            <a:off x="3200400" y="1"/>
            <a:ext cx="5867400" cy="1268413"/>
          </a:xfrm>
          <a:prstGeom prst="rect">
            <a:avLst/>
          </a:prstGeom>
          <a:noFill/>
          <a:effectLst>
            <a:outerShdw dist="35921" dir="2700000" algn="ctr" rotWithShape="0">
              <a:srgbClr val="808080"/>
            </a:outerShdw>
          </a:effectLst>
        </p:spPr>
      </p:pic>
      <p:pic>
        <p:nvPicPr>
          <p:cNvPr id="18439" name="Picture 1033" descr="rose logo copy"/>
          <p:cNvPicPr>
            <a:picLocks noChangeAspect="1" noChangeArrowheads="1"/>
          </p:cNvPicPr>
          <p:nvPr/>
        </p:nvPicPr>
        <p:blipFill>
          <a:blip r:embed="rId6" cstate="print"/>
          <a:srcRect/>
          <a:stretch>
            <a:fillRect/>
          </a:stretch>
        </p:blipFill>
        <p:spPr bwMode="auto">
          <a:xfrm>
            <a:off x="1600200" y="76200"/>
            <a:ext cx="1143000" cy="609600"/>
          </a:xfrm>
          <a:prstGeom prst="rect">
            <a:avLst/>
          </a:prstGeom>
          <a:noFill/>
          <a:ln w="9525">
            <a:noFill/>
            <a:miter lim="800000"/>
            <a:headEnd/>
            <a:tailEnd/>
          </a:ln>
        </p:spPr>
      </p:pic>
      <p:sp>
        <p:nvSpPr>
          <p:cNvPr id="10" name="Rectangle 9"/>
          <p:cNvSpPr/>
          <p:nvPr/>
        </p:nvSpPr>
        <p:spPr>
          <a:xfrm>
            <a:off x="1545722" y="5181600"/>
            <a:ext cx="9100568" cy="1446550"/>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uLnTx/>
                <a:uFillTx/>
                <a:latin typeface="Storybook" pitchFamily="2" charset="0"/>
                <a:cs typeface="+mn-cs"/>
              </a:rPr>
              <a:t>IRENAEUS REDIRECTED FROM SOME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w="12700">
                  <a:solidFill>
                    <a:srgbClr val="000000">
                      <a:satMod val="155000"/>
                    </a:srgbClr>
                  </a:solidFill>
                  <a:prstDash val="solid"/>
                </a:ln>
                <a:solidFill>
                  <a:srgbClr val="808080">
                    <a:tint val="85000"/>
                    <a:satMod val="155000"/>
                  </a:srgbClr>
                </a:solidFill>
                <a:effectLst>
                  <a:outerShdw blurRad="41275" dist="20320" dir="1800000" algn="tl" rotWithShape="0">
                    <a:srgbClr val="000000">
                      <a:alpha val="40000"/>
                    </a:srgbClr>
                  </a:outerShdw>
                </a:effectLst>
                <a:uLnTx/>
                <a:uFillTx/>
                <a:latin typeface="Storybook" pitchFamily="2" charset="0"/>
                <a:cs typeface="+mn-cs"/>
              </a:rPr>
              <a:t>FALSE DOCTRINE &amp; STARTS ANOTHER</a:t>
            </a:r>
          </a:p>
        </p:txBody>
      </p:sp>
    </p:spTree>
    <p:extLst>
      <p:ext uri="{BB962C8B-B14F-4D97-AF65-F5344CB8AC3E}">
        <p14:creationId xmlns:p14="http://schemas.microsoft.com/office/powerpoint/2010/main" val="4050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from="(-#ppt_w/2)" to="(#ppt_x)" calcmode="lin" valueType="num">
                                      <p:cBhvr>
                                        <p:cTn id="7" dur="600" fill="hold">
                                          <p:stCondLst>
                                            <p:cond delay="0"/>
                                          </p:stCondLst>
                                        </p:cTn>
                                        <p:tgtEl>
                                          <p:spTgt spid="10"/>
                                        </p:tgtEl>
                                        <p:attrNameLst>
                                          <p:attrName>ppt_x</p:attrName>
                                        </p:attrNameLst>
                                      </p:cBhvr>
                                    </p:anim>
                                    <p:anim from="0" to="-1.0" calcmode="lin" valueType="num">
                                      <p:cBhvr>
                                        <p:cTn id="8" dur="200" decel="50000" autoRev="1" fill="hold">
                                          <p:stCondLst>
                                            <p:cond delay="600"/>
                                          </p:stCondLst>
                                        </p:cTn>
                                        <p:tgtEl>
                                          <p:spTgt spid="10"/>
                                        </p:tgtEl>
                                        <p:attrNameLst>
                                          <p:attrName>xshear</p:attrName>
                                        </p:attrNameLst>
                                      </p:cBhvr>
                                    </p:anim>
                                    <p:animScale>
                                      <p:cBhvr>
                                        <p:cTn id="9" dur="200" decel="100000" autoRev="1" fill="hold">
                                          <p:stCondLst>
                                            <p:cond delay="600"/>
                                          </p:stCondLst>
                                        </p:cTn>
                                        <p:tgtEl>
                                          <p:spTgt spid="10"/>
                                        </p:tgtEl>
                                      </p:cBhvr>
                                      <p:from x="100000" y="100000"/>
                                      <p:to x="80000" y="100000"/>
                                    </p:animScale>
                                    <p:anim by="(#ppt_h/3+#ppt_w*0.1)" calcmode="lin" valueType="num">
                                      <p:cBhvr additive="sum">
                                        <p:cTn id="10" dur="200" decel="100000" autoRev="1" fill="hold">
                                          <p:stCondLst>
                                            <p:cond delay="600"/>
                                          </p:stCondLst>
                                        </p:cTn>
                                        <p:tgtEl>
                                          <p:spTgt spid="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998850" name="Rectangle 2"/>
          <p:cNvSpPr>
            <a:spLocks noGrp="1" noChangeArrowheads="1"/>
          </p:cNvSpPr>
          <p:nvPr>
            <p:ph type="title"/>
          </p:nvPr>
        </p:nvSpPr>
        <p:spPr>
          <a:xfrm>
            <a:off x="2438400" y="0"/>
            <a:ext cx="7315200" cy="1143000"/>
          </a:xfrm>
          <a:solidFill>
            <a:schemeClr val="bg1">
              <a:lumMod val="60000"/>
              <a:lumOff val="40000"/>
            </a:schemeClr>
          </a:solidFill>
        </p:spPr>
        <p:txBody>
          <a:bodyPr/>
          <a:lstStyle/>
          <a:p>
            <a:pPr eaLnBrk="1" hangingPunct="1">
              <a:defRPr/>
            </a:pPr>
            <a:r>
              <a:rPr lang="en-US" sz="4400" dirty="0"/>
              <a:t>FROM EMPHASIS ON EVE TO THE FOCUS ON MARY </a:t>
            </a:r>
          </a:p>
        </p:txBody>
      </p:sp>
      <p:sp>
        <p:nvSpPr>
          <p:cNvPr id="2" name="Rectangle 1">
            <a:extLst>
              <a:ext uri="{FF2B5EF4-FFF2-40B4-BE49-F238E27FC236}">
                <a16:creationId xmlns:a16="http://schemas.microsoft.com/office/drawing/2014/main" id="{F2161956-BD5B-4226-8C24-980CB0B3B0B8}"/>
              </a:ext>
            </a:extLst>
          </p:cNvPr>
          <p:cNvSpPr/>
          <p:nvPr/>
        </p:nvSpPr>
        <p:spPr>
          <a:xfrm>
            <a:off x="3048000" y="1382286"/>
            <a:ext cx="6096000" cy="4093428"/>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92D050"/>
                </a:solidFill>
                <a:effectLst>
                  <a:outerShdw blurRad="38100" dist="38100" dir="2700000" algn="tl">
                    <a:srgbClr val="000000">
                      <a:alpha val="43137"/>
                    </a:srgbClr>
                  </a:outerShdw>
                </a:effectLst>
                <a:uLnTx/>
                <a:uFillTx/>
                <a:latin typeface="Calligrapher" pitchFamily="2" charset="0"/>
                <a:ea typeface="+mn-ea"/>
                <a:cs typeface="+mn-cs"/>
              </a:rPr>
              <a:t>“So the Lord now manifestly came to his own,  and,  born by his own created order which he himself bears,  he by his obedience on the tree renewed [and reversed] what was done by disobedience in [connection with] a tree;  and [the power of]  that seduction by which the virgin Eve,  already betrothed to a man,  had been wickedly seduced was broken when the angel in truth brought good tidings to the Virgin Mary, who already [by her betrothal] belonged to a man.  As the human race was subjected to death through [the act of] a virgin,  so was it saved by a virgin,  and thus the disobedience of one virgin was precisely balanced by the obedience of another.”  </a:t>
            </a:r>
          </a:p>
        </p:txBody>
      </p:sp>
    </p:spTree>
    <p:extLst>
      <p:ext uri="{BB962C8B-B14F-4D97-AF65-F5344CB8AC3E}">
        <p14:creationId xmlns:p14="http://schemas.microsoft.com/office/powerpoint/2010/main" val="917048428"/>
      </p:ext>
    </p:extLst>
  </p:cSld>
  <p:clrMapOvr>
    <a:masterClrMapping/>
  </p:clrMapOvr>
  <p:transition>
    <p:pull dir="ru"/>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41506" name="Picture 2" descr="I:\DEPTCOMM\Zamcomm\Jody\ChartsEPS\73 copy.jpg"/>
          <p:cNvPicPr>
            <a:picLocks noChangeAspect="1" noChangeArrowheads="1"/>
          </p:cNvPicPr>
          <p:nvPr/>
        </p:nvPicPr>
        <p:blipFill>
          <a:blip r:embed="rId4" cstate="print"/>
          <a:srcRect/>
          <a:stretch>
            <a:fillRect/>
          </a:stretch>
        </p:blipFill>
        <p:spPr bwMode="auto">
          <a:xfrm>
            <a:off x="2927351" y="0"/>
            <a:ext cx="6335713" cy="6858000"/>
          </a:xfrm>
          <a:prstGeom prst="rect">
            <a:avLst/>
          </a:prstGeom>
          <a:noFill/>
        </p:spPr>
      </p:pic>
      <p:pic>
        <p:nvPicPr>
          <p:cNvPr id="5141507" name="Picture 3" descr="Jesus's name"/>
          <p:cNvPicPr>
            <a:picLocks noChangeAspect="1" noChangeArrowheads="1"/>
          </p:cNvPicPr>
          <p:nvPr/>
        </p:nvPicPr>
        <p:blipFill>
          <a:blip r:embed="rId5" cstate="print"/>
          <a:srcRect/>
          <a:stretch>
            <a:fillRect/>
          </a:stretch>
        </p:blipFill>
        <p:spPr bwMode="auto">
          <a:xfrm>
            <a:off x="0" y="0"/>
            <a:ext cx="12192000" cy="6858000"/>
          </a:xfrm>
          <a:prstGeom prst="rect">
            <a:avLst/>
          </a:prstGeom>
          <a:noFill/>
          <a:ln w="9525">
            <a:noFill/>
            <a:miter lim="800000"/>
            <a:headEnd/>
            <a:tailEnd/>
          </a:ln>
        </p:spPr>
      </p:pic>
      <p:sp>
        <p:nvSpPr>
          <p:cNvPr id="5141508" name="Rectangle 4"/>
          <p:cNvSpPr>
            <a:spLocks noGrp="1" noChangeArrowheads="1"/>
          </p:cNvSpPr>
          <p:nvPr>
            <p:ph type="ctrTitle"/>
          </p:nvPr>
        </p:nvSpPr>
        <p:spPr>
          <a:xfrm>
            <a:off x="2286000" y="381000"/>
            <a:ext cx="7620000" cy="1295400"/>
          </a:xfrm>
          <a:solidFill>
            <a:srgbClr val="FF6699"/>
          </a:solidFill>
        </p:spPr>
        <p:txBody>
          <a:bodyPr/>
          <a:lstStyle/>
          <a:p>
            <a:r>
              <a:rPr lang="en-US" sz="5400" b="1">
                <a:effectLst>
                  <a:outerShdw blurRad="38100" dist="38100" dir="2700000" algn="tl">
                    <a:srgbClr val="FFFFFF"/>
                  </a:outerShdw>
                </a:effectLst>
              </a:rPr>
              <a:t>Significant &amp; Important:</a:t>
            </a:r>
            <a:endParaRPr lang="en-US" sz="5400">
              <a:solidFill>
                <a:srgbClr val="FFFFFF"/>
              </a:solidFill>
              <a:effectLst>
                <a:outerShdw blurRad="38100" dist="38100" dir="2700000" algn="tl">
                  <a:srgbClr val="000000"/>
                </a:outerShdw>
              </a:effectLst>
            </a:endParaRPr>
          </a:p>
        </p:txBody>
      </p:sp>
      <p:sp>
        <p:nvSpPr>
          <p:cNvPr id="5141509" name="Rectangle 5"/>
          <p:cNvSpPr>
            <a:spLocks noGrp="1" noChangeArrowheads="1"/>
          </p:cNvSpPr>
          <p:nvPr>
            <p:ph type="subTitle" idx="1"/>
          </p:nvPr>
        </p:nvSpPr>
        <p:spPr>
          <a:xfrm>
            <a:off x="2286000" y="5181600"/>
            <a:ext cx="7620000" cy="1143000"/>
          </a:xfrm>
          <a:solidFill>
            <a:srgbClr val="FF6699"/>
          </a:solidFill>
        </p:spPr>
        <p:txBody>
          <a:bodyPr/>
          <a:lstStyle/>
          <a:p>
            <a:r>
              <a:rPr lang="en-US" b="1">
                <a:solidFill>
                  <a:srgbClr val="FFFFFF"/>
                </a:solidFill>
                <a:effectLst>
                  <a:outerShdw blurRad="38100" dist="38100" dir="2700000" algn="tl">
                    <a:srgbClr val="000000"/>
                  </a:outerShdw>
                </a:effectLst>
              </a:rPr>
              <a:t>DEBATES ABOUT JESUS’ NATURE TRACK THAT OF MARY’S STATUS</a:t>
            </a:r>
            <a:endParaRPr lang="en-US" b="1"/>
          </a:p>
        </p:txBody>
      </p:sp>
      <p:sp>
        <p:nvSpPr>
          <p:cNvPr id="5141510" name="Comment 6"/>
          <p:cNvSpPr>
            <a:spLocks noChangeArrowheads="1"/>
          </p:cNvSpPr>
          <p:nvPr/>
        </p:nvSpPr>
        <p:spPr bwMode="auto">
          <a:xfrm>
            <a:off x="1539876" y="-1219200"/>
            <a:ext cx="4327525" cy="957262"/>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Arial" charset="0"/>
                <a:ea typeface="+mn-ea"/>
                <a:cs typeface="+mn-cs"/>
              </a:rPr>
              <a:t>David Lee Burris:</a:t>
            </a:r>
            <a:endPar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Both Philosophy &amp; Paganism Combine to Produce The Mariology We Know Today!</a:t>
            </a:r>
          </a:p>
        </p:txBody>
      </p:sp>
    </p:spTree>
    <p:extLst>
      <p:ext uri="{BB962C8B-B14F-4D97-AF65-F5344CB8AC3E}">
        <p14:creationId xmlns:p14="http://schemas.microsoft.com/office/powerpoint/2010/main" val="3362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5141508">
                                            <p:txEl>
                                              <p:pRg st="0" end="0"/>
                                            </p:txEl>
                                          </p:spTgt>
                                        </p:tgtEl>
                                        <p:attrNameLst>
                                          <p:attrName>style.visibility</p:attrName>
                                        </p:attrNameLst>
                                      </p:cBhvr>
                                      <p:to>
                                        <p:strVal val="visible"/>
                                      </p:to>
                                    </p:set>
                                    <p:anim calcmode="lin" valueType="num">
                                      <p:cBhvr additive="base">
                                        <p:cTn id="7" dur="300" fill="hold"/>
                                        <p:tgtEl>
                                          <p:spTgt spid="514150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514150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iterate type="lt">
                                    <p:tmPct val="100000"/>
                                  </p:iterate>
                                  <p:childTnLst>
                                    <p:set>
                                      <p:cBhvr>
                                        <p:cTn id="12" dur="1" fill="hold">
                                          <p:stCondLst>
                                            <p:cond delay="0"/>
                                          </p:stCondLst>
                                        </p:cTn>
                                        <p:tgtEl>
                                          <p:spTgt spid="5141509">
                                            <p:txEl>
                                              <p:pRg st="0" end="0"/>
                                            </p:txEl>
                                          </p:spTgt>
                                        </p:tgtEl>
                                        <p:attrNameLst>
                                          <p:attrName>style.visibility</p:attrName>
                                        </p:attrNameLst>
                                      </p:cBhvr>
                                      <p:to>
                                        <p:strVal val="visible"/>
                                      </p:to>
                                    </p:set>
                                    <p:anim calcmode="lin" valueType="num">
                                      <p:cBhvr additive="base">
                                        <p:cTn id="13" dur="75" fill="hold"/>
                                        <p:tgtEl>
                                          <p:spTgt spid="5141509">
                                            <p:txEl>
                                              <p:pRg st="0" end="0"/>
                                            </p:txEl>
                                          </p:spTgt>
                                        </p:tgtEl>
                                        <p:attrNameLst>
                                          <p:attrName>ppt_x</p:attrName>
                                        </p:attrNameLst>
                                      </p:cBhvr>
                                      <p:tavLst>
                                        <p:tav tm="0">
                                          <p:val>
                                            <p:strVal val="1+#ppt_w/2"/>
                                          </p:val>
                                        </p:tav>
                                        <p:tav tm="100000">
                                          <p:val>
                                            <p:strVal val="#ppt_x"/>
                                          </p:val>
                                        </p:tav>
                                      </p:tavLst>
                                    </p:anim>
                                    <p:anim calcmode="lin" valueType="num">
                                      <p:cBhvr additive="base">
                                        <p:cTn id="14" dur="75" fill="hold"/>
                                        <p:tgtEl>
                                          <p:spTgt spid="5141509">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1508" grpId="0" build="p" autoUpdateAnimBg="0"/>
      <p:bldP spid="514150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3" name="WordArt 5" descr="Paper bag">
            <a:extLst>
              <a:ext uri="{FF2B5EF4-FFF2-40B4-BE49-F238E27FC236}">
                <a16:creationId xmlns:a16="http://schemas.microsoft.com/office/drawing/2014/main" id="{ADFEA7D7-D314-4DCF-868C-132E379681ED}"/>
              </a:ext>
            </a:extLst>
          </p:cNvPr>
          <p:cNvSpPr>
            <a:spLocks noChangeArrowheads="1" noChangeShapeType="1" noTextEdit="1"/>
          </p:cNvSpPr>
          <p:nvPr/>
        </p:nvSpPr>
        <p:spPr bwMode="auto">
          <a:xfrm>
            <a:off x="514906" y="1348032"/>
            <a:ext cx="12428738" cy="4506013"/>
          </a:xfrm>
          <a:prstGeom prst="rect">
            <a:avLst/>
          </a:prstGeom>
        </p:spPr>
        <p:txBody>
          <a:bodyPr wrap="none" fromWordArt="1">
            <a:prstTxWarp prst="textCascadeUp">
              <a:avLst>
                <a:gd name="adj" fmla="val 42578"/>
              </a:avLst>
            </a:prstTxWarp>
            <a:scene3d>
              <a:camera prst="legacyPerspectiveTopLeft">
                <a:rot lat="0" lon="20519999" rev="0"/>
              </a:camera>
              <a:lightRig rig="legacyHarsh3" dir="r"/>
            </a:scene3d>
            <a:sp3d extrusionH="430200" prstMaterial="legacyMatte">
              <a:extrusionClr>
                <a:srgbClr val="00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30000" noProof="0" dirty="0">
                <a:ln w="9525">
                  <a:round/>
                  <a:headEnd/>
                  <a:tailEnd/>
                </a:ln>
                <a:blipFill dpi="0" rotWithShape="0">
                  <a:blip r:embed="rId4"/>
                  <a:srcRect/>
                  <a:tile tx="0" ty="0" sx="100000" sy="100000" flip="none" algn="tl"/>
                </a:blipFill>
                <a:effectLst>
                  <a:outerShdw blurRad="38100" dist="38100" dir="2700000" algn="tl">
                    <a:srgbClr val="000000">
                      <a:alpha val="43137"/>
                    </a:srgbClr>
                  </a:outerShdw>
                </a:effectLst>
                <a:uLnTx/>
                <a:uFillTx/>
                <a:latin typeface="Arial Black"/>
                <a:ea typeface="+mn-ea"/>
                <a:cs typeface="+mn-cs"/>
              </a:rPr>
              <a:t> </a:t>
            </a:r>
            <a:r>
              <a:rPr kumimoji="0" lang="en-US" sz="3600" b="0" i="0" u="none" strike="noStrike" kern="10" cap="none" spc="0" normalizeH="0" baseline="0" noProof="0" dirty="0">
                <a:ln w="9525">
                  <a:round/>
                  <a:headEnd/>
                  <a:tailEnd/>
                </a:ln>
                <a:blipFill dpi="0" rotWithShape="0">
                  <a:blip r:embed="rId4"/>
                  <a:srcRect/>
                  <a:tile tx="0" ty="0" sx="100000" sy="100000" flip="none" algn="tl"/>
                </a:blipFill>
                <a:effectLst/>
                <a:uLnTx/>
                <a:uFillTx/>
                <a:latin typeface="Arial Black"/>
                <a:ea typeface="+mn-ea"/>
                <a:cs typeface="+mn-cs"/>
              </a:rPr>
              <a:t>  </a:t>
            </a:r>
            <a:r>
              <a:rPr kumimoji="0" lang="en-US" sz="3600" b="0" i="0" u="none" strike="noStrike" kern="10" cap="none" spc="0" normalizeH="0" baseline="0" noProof="0" dirty="0">
                <a:ln w="9525">
                  <a:round/>
                  <a:headEnd/>
                  <a:tailEnd/>
                </a:ln>
                <a:solidFill>
                  <a:srgbClr val="C00000"/>
                </a:solidFill>
                <a:effectLst/>
                <a:uLnTx/>
                <a:uFillTx/>
                <a:latin typeface="Arial Black"/>
                <a:ea typeface="+mn-ea"/>
                <a:cs typeface="+mn-cs"/>
              </a:rPr>
              <a:t>Counter-Christology: MARIOLOGY </a:t>
            </a:r>
          </a:p>
        </p:txBody>
      </p:sp>
    </p:spTree>
    <p:extLst>
      <p:ext uri="{BB962C8B-B14F-4D97-AF65-F5344CB8AC3E}">
        <p14:creationId xmlns:p14="http://schemas.microsoft.com/office/powerpoint/2010/main" val="365948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28E4DC-D90D-40FF-9086-D7078CA538A3}"/>
              </a:ext>
            </a:extLst>
          </p:cNvPr>
          <p:cNvSpPr>
            <a:spLocks noGrp="1"/>
          </p:cNvSpPr>
          <p:nvPr>
            <p:ph idx="1"/>
          </p:nvPr>
        </p:nvSpPr>
        <p:spPr>
          <a:xfrm>
            <a:off x="302004" y="994299"/>
            <a:ext cx="11568418" cy="3913262"/>
          </a:xfrm>
        </p:spPr>
        <p:txBody>
          <a:bodyPr>
            <a:normAutofit/>
          </a:bodyPr>
          <a:lstStyle/>
          <a:p>
            <a:r>
              <a:rPr lang="en-US" sz="4000" b="1" dirty="0"/>
              <a:t>EARLY ERROR BUILT ON THREE FALSE ASSUMPTIONS</a:t>
            </a:r>
          </a:p>
          <a:p>
            <a:endParaRPr lang="en-US" sz="2000" b="1" dirty="0"/>
          </a:p>
          <a:p>
            <a:r>
              <a:rPr lang="en-US" sz="3600" dirty="0"/>
              <a:t>#1 Assumption: Paul Convert Clement Received As Apostle</a:t>
            </a:r>
          </a:p>
          <a:p>
            <a:endParaRPr lang="en-US" sz="1600" b="1" dirty="0">
              <a:solidFill>
                <a:srgbClr val="C00000"/>
              </a:solidFill>
              <a:effectLst>
                <a:outerShdw blurRad="38100" dist="38100" dir="2700000" algn="tl">
                  <a:srgbClr val="000000">
                    <a:alpha val="43137"/>
                  </a:srgbClr>
                </a:outerShdw>
              </a:effectLst>
            </a:endParaRPr>
          </a:p>
          <a:p>
            <a:r>
              <a:rPr lang="en-US" sz="3600" dirty="0"/>
              <a:t>#2 Assumption: Origen Explains Trinity Concept Sequential</a:t>
            </a:r>
          </a:p>
          <a:p>
            <a:endParaRPr lang="en-US" sz="1600" dirty="0"/>
          </a:p>
          <a:p>
            <a:r>
              <a:rPr lang="en-US" sz="3600" b="1" dirty="0">
                <a:solidFill>
                  <a:srgbClr val="C00000"/>
                </a:solidFill>
                <a:effectLst>
                  <a:outerShdw blurRad="38100" dist="38100" dir="2700000" algn="tl">
                    <a:srgbClr val="000000">
                      <a:alpha val="43137"/>
                    </a:srgbClr>
                  </a:outerShdw>
                </a:effectLst>
              </a:rPr>
              <a:t>#3 Assumption: Irenaeus Portrays Jesus Mother @Anti-Eve</a:t>
            </a:r>
          </a:p>
          <a:p>
            <a:endParaRPr lang="en-US" dirty="0"/>
          </a:p>
        </p:txBody>
      </p:sp>
      <p:sp>
        <p:nvSpPr>
          <p:cNvPr id="2" name="TextBox 1">
            <a:extLst>
              <a:ext uri="{FF2B5EF4-FFF2-40B4-BE49-F238E27FC236}">
                <a16:creationId xmlns:a16="http://schemas.microsoft.com/office/drawing/2014/main" id="{BA22C5F7-05C9-4CF9-9086-5704A4518505}"/>
              </a:ext>
            </a:extLst>
          </p:cNvPr>
          <p:cNvSpPr txBox="1"/>
          <p:nvPr/>
        </p:nvSpPr>
        <p:spPr>
          <a:xfrm>
            <a:off x="0" y="6283354"/>
            <a:ext cx="12192000" cy="646331"/>
          </a:xfrm>
          <a:prstGeom prst="rect">
            <a:avLst/>
          </a:prstGeom>
          <a:solidFill>
            <a:srgbClr val="C0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READ – Romans 5: 12 – 21 &amp; 1</a:t>
            </a:r>
            <a:r>
              <a:rPr kumimoji="0" lang="en-US" sz="3600" b="1"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st</a:t>
            </a:r>
            <a:r>
              <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Corinthians 15: 20 -24, 45 - 48 </a:t>
            </a:r>
          </a:p>
        </p:txBody>
      </p:sp>
    </p:spTree>
    <p:extLst>
      <p:ext uri="{BB962C8B-B14F-4D97-AF65-F5344CB8AC3E}">
        <p14:creationId xmlns:p14="http://schemas.microsoft.com/office/powerpoint/2010/main" val="92861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6" end="6"/>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66882" name="Rectangle 2"/>
          <p:cNvSpPr>
            <a:spLocks noGrp="1" noChangeArrowheads="1"/>
          </p:cNvSpPr>
          <p:nvPr>
            <p:ph type="title"/>
          </p:nvPr>
        </p:nvSpPr>
        <p:spPr/>
        <p:txBody>
          <a:bodyPr/>
          <a:lstStyle/>
          <a:p>
            <a:endParaRPr lang="en-US"/>
          </a:p>
        </p:txBody>
      </p:sp>
      <p:sp>
        <p:nvSpPr>
          <p:cNvPr id="3066887" name="Rectangle 7"/>
          <p:cNvSpPr>
            <a:spLocks noGrp="1" noChangeArrowheads="1"/>
          </p:cNvSpPr>
          <p:nvPr>
            <p:ph type="body" idx="1"/>
          </p:nvPr>
        </p:nvSpPr>
        <p:spPr/>
        <p:txBody>
          <a:bodyPr/>
          <a:lstStyle/>
          <a:p>
            <a:endParaRPr lang="en-US"/>
          </a:p>
        </p:txBody>
      </p:sp>
      <p:pic>
        <p:nvPicPr>
          <p:cNvPr id="3066883" name="Picture 3" descr="C:\Documents and Settings\Owner\My Documents\Educational Illustrations\regbackROME-6_06_relaunch.jpg"/>
          <p:cNvPicPr>
            <a:picLocks noChangeAspect="1" noChangeArrowheads="1"/>
          </p:cNvPicPr>
          <p:nvPr/>
        </p:nvPicPr>
        <p:blipFill>
          <a:blip r:embed="rId4" cstate="print"/>
          <a:srcRect/>
          <a:stretch>
            <a:fillRect/>
          </a:stretch>
        </p:blipFill>
        <p:spPr bwMode="auto">
          <a:xfrm>
            <a:off x="-64168" y="-3781425"/>
            <a:ext cx="12256168" cy="10639425"/>
          </a:xfrm>
          <a:prstGeom prst="rect">
            <a:avLst/>
          </a:prstGeom>
          <a:noFill/>
        </p:spPr>
      </p:pic>
      <p:sp>
        <p:nvSpPr>
          <p:cNvPr id="3066890" name="WordArt 10"/>
          <p:cNvSpPr>
            <a:spLocks noChangeArrowheads="1" noChangeShapeType="1" noTextEdit="1"/>
          </p:cNvSpPr>
          <p:nvPr/>
        </p:nvSpPr>
        <p:spPr bwMode="auto">
          <a:xfrm>
            <a:off x="2667000" y="1219200"/>
            <a:ext cx="5029200" cy="4648200"/>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endParaRPr>
          </a:p>
        </p:txBody>
      </p:sp>
      <p:sp>
        <p:nvSpPr>
          <p:cNvPr id="7" name="WordArt 8">
            <a:extLst>
              <a:ext uri="{FF2B5EF4-FFF2-40B4-BE49-F238E27FC236}">
                <a16:creationId xmlns:a16="http://schemas.microsoft.com/office/drawing/2014/main" id="{233589BB-ACF1-4674-A32E-AC2539BFAD87}"/>
              </a:ext>
            </a:extLst>
          </p:cNvPr>
          <p:cNvSpPr>
            <a:spLocks noChangeArrowheads="1" noChangeShapeType="1" noTextEdit="1"/>
          </p:cNvSpPr>
          <p:nvPr/>
        </p:nvSpPr>
        <p:spPr bwMode="auto">
          <a:xfrm>
            <a:off x="2743200" y="228600"/>
            <a:ext cx="4800600" cy="1371600"/>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rPr>
              <a:t>The veneration of Mary, the mother of Jesus,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rPr>
              <a:t>  which was to lead to the adoption of the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rPr>
              <a:t> doctrines of her immaculate conception in 1854 </a:t>
            </a:r>
          </a:p>
        </p:txBody>
      </p:sp>
      <p:sp>
        <p:nvSpPr>
          <p:cNvPr id="8" name="WordArt 9">
            <a:extLst>
              <a:ext uri="{FF2B5EF4-FFF2-40B4-BE49-F238E27FC236}">
                <a16:creationId xmlns:a16="http://schemas.microsoft.com/office/drawing/2014/main" id="{458973EB-E758-4D16-A8AC-EE6F27277691}"/>
              </a:ext>
            </a:extLst>
          </p:cNvPr>
          <p:cNvSpPr>
            <a:spLocks noChangeArrowheads="1" noChangeShapeType="1" noTextEdit="1"/>
          </p:cNvSpPr>
          <p:nvPr/>
        </p:nvSpPr>
        <p:spPr bwMode="auto">
          <a:xfrm>
            <a:off x="2667000" y="1828800"/>
            <a:ext cx="5105400" cy="838200"/>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rPr>
              <a:t>and her miraculous assumption to heaven in 1950,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rPr>
              <a:t>  developed rapidly by 590*.</a:t>
            </a:r>
          </a:p>
        </p:txBody>
      </p:sp>
      <p:sp>
        <p:nvSpPr>
          <p:cNvPr id="9" name="WordArt 10">
            <a:extLst>
              <a:ext uri="{FF2B5EF4-FFF2-40B4-BE49-F238E27FC236}">
                <a16:creationId xmlns:a16="http://schemas.microsoft.com/office/drawing/2014/main" id="{C0B05251-E184-40F1-A90F-BA5AF815985B}"/>
              </a:ext>
            </a:extLst>
          </p:cNvPr>
          <p:cNvSpPr>
            <a:spLocks noChangeArrowheads="1" noChangeShapeType="1" noTextEdit="1"/>
          </p:cNvSpPr>
          <p:nvPr/>
        </p:nvSpPr>
        <p:spPr bwMode="auto">
          <a:xfrm>
            <a:off x="2667000" y="2971800"/>
            <a:ext cx="4876800" cy="2895600"/>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rPr>
              <a:t>The Nestorian and other Christological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rPr>
              <a:t> controversies of the fourth century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rPr>
              <a:t> resulted in the acceptance of her as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rPr>
              <a:t> the 'Mother of God' and entitled her to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rPr>
              <a:t> special honors in the liturgy.</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rPr>
              <a:t>* From the Non-Canonical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rPr>
              <a:t>   </a:t>
            </a:r>
            <a:r>
              <a:rPr kumimoji="0" lang="en-US" sz="2000" b="0" i="0" u="none" strike="noStrike" kern="10" cap="none" spc="0" normalizeH="0" baseline="0" noProof="0" dirty="0" err="1">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rPr>
              <a:t>ProtoEvangelium</a:t>
            </a:r>
            <a:r>
              <a:rPr kumimoji="0" lang="en-US" sz="20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rPr>
              <a:t> of James</a:t>
            </a:r>
          </a:p>
        </p:txBody>
      </p:sp>
    </p:spTree>
    <p:extLst>
      <p:ext uri="{BB962C8B-B14F-4D97-AF65-F5344CB8AC3E}">
        <p14:creationId xmlns:p14="http://schemas.microsoft.com/office/powerpoint/2010/main" val="209611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nodePh="1">
                                  <p:stCondLst>
                                    <p:cond delay="0"/>
                                  </p:stCondLst>
                                  <p:endCondLst>
                                    <p:cond evt="begin" delay="0">
                                      <p:tn val="5"/>
                                    </p:cond>
                                  </p:endCondLst>
                                  <p:childTnLst>
                                    <p:set>
                                      <p:cBhvr>
                                        <p:cTn id="6" dur="1" fill="hold">
                                          <p:stCondLst>
                                            <p:cond delay="0"/>
                                          </p:stCondLst>
                                        </p:cTn>
                                        <p:tgtEl>
                                          <p:spTgt spid="3066890"/>
                                        </p:tgtEl>
                                        <p:attrNameLst>
                                          <p:attrName>style.visibility</p:attrName>
                                        </p:attrNameLst>
                                      </p:cBhvr>
                                      <p:to>
                                        <p:strVal val="visible"/>
                                      </p:to>
                                    </p:set>
                                    <p:anim calcmode="lin" valueType="num">
                                      <p:cBhvr>
                                        <p:cTn id="7" dur="500" fill="hold"/>
                                        <p:tgtEl>
                                          <p:spTgt spid="3066890"/>
                                        </p:tgtEl>
                                        <p:attrNameLst>
                                          <p:attrName>ppt_w</p:attrName>
                                        </p:attrNameLst>
                                      </p:cBhvr>
                                      <p:tavLst>
                                        <p:tav tm="0">
                                          <p:val>
                                            <p:fltVal val="0"/>
                                          </p:val>
                                        </p:tav>
                                        <p:tav tm="100000">
                                          <p:val>
                                            <p:strVal val="#ppt_w"/>
                                          </p:val>
                                        </p:tav>
                                      </p:tavLst>
                                    </p:anim>
                                    <p:anim calcmode="lin" valueType="num">
                                      <p:cBhvr>
                                        <p:cTn id="8" dur="500" fill="hold"/>
                                        <p:tgtEl>
                                          <p:spTgt spid="3066890"/>
                                        </p:tgtEl>
                                        <p:attrNameLst>
                                          <p:attrName>ppt_h</p:attrName>
                                        </p:attrNameLst>
                                      </p:cBhvr>
                                      <p:tavLst>
                                        <p:tav tm="0">
                                          <p:val>
                                            <p:fltVal val="0"/>
                                          </p:val>
                                        </p:tav>
                                        <p:tav tm="100000">
                                          <p:val>
                                            <p:strVal val="#ppt_h"/>
                                          </p:val>
                                        </p:tav>
                                      </p:tavLst>
                                    </p:anim>
                                    <p:anim calcmode="lin" valueType="num">
                                      <p:cBhvr>
                                        <p:cTn id="9" dur="500" fill="hold"/>
                                        <p:tgtEl>
                                          <p:spTgt spid="3066890"/>
                                        </p:tgtEl>
                                        <p:attrNameLst>
                                          <p:attrName>ppt_x</p:attrName>
                                        </p:attrNameLst>
                                      </p:cBhvr>
                                      <p:tavLst>
                                        <p:tav tm="0">
                                          <p:val>
                                            <p:fltVal val="0.5"/>
                                          </p:val>
                                        </p:tav>
                                        <p:tav tm="100000">
                                          <p:val>
                                            <p:strVal val="#ppt_x"/>
                                          </p:val>
                                        </p:tav>
                                      </p:tavLst>
                                    </p:anim>
                                    <p:anim calcmode="lin" valueType="num">
                                      <p:cBhvr>
                                        <p:cTn id="10" dur="500" fill="hold"/>
                                        <p:tgtEl>
                                          <p:spTgt spid="3066890"/>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ppt_x</p:attrName>
                                        </p:attrNameLst>
                                      </p:cBhvr>
                                      <p:tavLst>
                                        <p:tav tm="0">
                                          <p:val>
                                            <p:fltVal val="0.5"/>
                                          </p:val>
                                        </p:tav>
                                        <p:tav tm="100000">
                                          <p:val>
                                            <p:strVal val="#ppt_x"/>
                                          </p:val>
                                        </p:tav>
                                      </p:tavLst>
                                    </p:anim>
                                    <p:anim calcmode="lin" valueType="num">
                                      <p:cBhvr>
                                        <p:cTn id="18"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28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strVal val="4/3*#ppt_w"/>
                                          </p:val>
                                        </p:tav>
                                        <p:tav tm="100000">
                                          <p:val>
                                            <p:strVal val="#ppt_w"/>
                                          </p:val>
                                        </p:tav>
                                      </p:tavLst>
                                    </p:anim>
                                    <p:anim calcmode="lin" valueType="num">
                                      <p:cBhvr>
                                        <p:cTn id="24" dur="500" fill="hold"/>
                                        <p:tgtEl>
                                          <p:spTgt spid="8"/>
                                        </p:tgtEl>
                                        <p:attrNameLst>
                                          <p:attrName>ppt_h</p:attrName>
                                        </p:attrNameLst>
                                      </p:cBhvr>
                                      <p:tavLst>
                                        <p:tav tm="0">
                                          <p:val>
                                            <p:strVal val="4/3*#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52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 calcmode="lin" valueType="num">
                                      <p:cBhvr>
                                        <p:cTn id="31" dur="500" fill="hold"/>
                                        <p:tgtEl>
                                          <p:spTgt spid="9"/>
                                        </p:tgtEl>
                                        <p:attrNameLst>
                                          <p:attrName>ppt_x</p:attrName>
                                        </p:attrNameLst>
                                      </p:cBhvr>
                                      <p:tavLst>
                                        <p:tav tm="0">
                                          <p:val>
                                            <p:fltVal val="0.5"/>
                                          </p:val>
                                        </p:tav>
                                        <p:tav tm="100000">
                                          <p:val>
                                            <p:strVal val="#ppt_x"/>
                                          </p:val>
                                        </p:tav>
                                      </p:tavLst>
                                    </p:anim>
                                    <p:anim calcmode="lin" valueType="num">
                                      <p:cBhvr>
                                        <p:cTn id="32"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6890" grpId="0" animBg="1"/>
      <p:bldP spid="7" grpId="0" animBg="1"/>
      <p:bldP spid="8"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chemeClr val="hlink"/>
            </a:gs>
            <a:gs pos="100000">
              <a:srgbClr val="CC3300"/>
            </a:gs>
          </a:gsLst>
          <a:path path="shape">
            <a:fillToRect l="50000" t="50000" r="50000" b="50000"/>
          </a:path>
        </a:gradFill>
        <a:effectLst/>
      </p:bgPr>
    </p:bg>
    <p:spTree>
      <p:nvGrpSpPr>
        <p:cNvPr id="1" name=""/>
        <p:cNvGrpSpPr/>
        <p:nvPr/>
      </p:nvGrpSpPr>
      <p:grpSpPr>
        <a:xfrm>
          <a:off x="0" y="0"/>
          <a:ext cx="0" cy="0"/>
          <a:chOff x="0" y="0"/>
          <a:chExt cx="0" cy="0"/>
        </a:xfrm>
      </p:grpSpPr>
      <p:sp>
        <p:nvSpPr>
          <p:cNvPr id="517122" name="Rectangle 2">
            <a:extLst>
              <a:ext uri="{FF2B5EF4-FFF2-40B4-BE49-F238E27FC236}">
                <a16:creationId xmlns:a16="http://schemas.microsoft.com/office/drawing/2014/main" id="{64E70E17-3105-481D-BD55-6508914AD9F3}"/>
              </a:ext>
            </a:extLst>
          </p:cNvPr>
          <p:cNvSpPr>
            <a:spLocks noGrp="1" noChangeArrowheads="1"/>
          </p:cNvSpPr>
          <p:nvPr>
            <p:ph type="title"/>
          </p:nvPr>
        </p:nvSpPr>
        <p:spPr>
          <a:xfrm>
            <a:off x="1013620" y="228600"/>
            <a:ext cx="10074275" cy="914400"/>
          </a:xfrm>
          <a:ln>
            <a:solidFill>
              <a:srgbClr val="FFCC66"/>
            </a:solidFill>
          </a:ln>
        </p:spPr>
        <p:txBody>
          <a:bodyPr/>
          <a:lstStyle/>
          <a:p>
            <a:pPr eaLnBrk="1" hangingPunct="1">
              <a:defRPr/>
            </a:pPr>
            <a:r>
              <a:rPr lang="en-US"/>
              <a:t>THE HELL HARROWING</a:t>
            </a:r>
          </a:p>
        </p:txBody>
      </p:sp>
      <p:sp>
        <p:nvSpPr>
          <p:cNvPr id="517123" name="Rectangle 3">
            <a:extLst>
              <a:ext uri="{FF2B5EF4-FFF2-40B4-BE49-F238E27FC236}">
                <a16:creationId xmlns:a16="http://schemas.microsoft.com/office/drawing/2014/main" id="{107A9D1D-C7FC-42FF-BDD8-227B5B7ED185}"/>
              </a:ext>
            </a:extLst>
          </p:cNvPr>
          <p:cNvSpPr>
            <a:spLocks noGrp="1" noChangeArrowheads="1"/>
          </p:cNvSpPr>
          <p:nvPr>
            <p:ph type="body" idx="1"/>
          </p:nvPr>
        </p:nvSpPr>
        <p:spPr>
          <a:xfrm>
            <a:off x="914400" y="1524000"/>
            <a:ext cx="10276514" cy="5105400"/>
          </a:xfrm>
          <a:ln>
            <a:solidFill>
              <a:schemeClr val="accent2"/>
            </a:solidFill>
          </a:ln>
        </p:spPr>
        <p:txBody>
          <a:bodyPr/>
          <a:lstStyle/>
          <a:p>
            <a:pPr eaLnBrk="1" hangingPunct="1">
              <a:lnSpc>
                <a:spcPct val="90000"/>
              </a:lnSpc>
              <a:buFont typeface="Wingdings" pitchFamily="2" charset="2"/>
              <a:buChar char="Ø"/>
              <a:defRPr/>
            </a:pPr>
            <a:r>
              <a:rPr lang="en-US" sz="2800" dirty="0">
                <a:solidFill>
                  <a:schemeClr val="tx1"/>
                </a:solidFill>
              </a:rPr>
              <a:t>“The descent motif common to most mythologies about hell also usually contains an element of “harrowing,” or distressing,  of hell.  This is where a hero or savior has to go to hell and shut it down, or defeat its ruler or bring somebody back… This is what the line in the Apostle’s Creed is about ‘He descended into Hell,  the third day he arose again from the dead.’…After Jesus had been crucified he went to hell – not to suffer,  but to battle with the Devil,  whom he defeated.  He chained up Satan and cast him into a fiery pit where he was to stay for a thousand years.  As well as closing down hell,  Jesus rescued Adam &amp; other ancient souls...”  </a:t>
            </a:r>
            <a:r>
              <a:rPr lang="en-US" sz="2800" dirty="0"/>
              <a:t>Craze, </a:t>
            </a:r>
            <a:r>
              <a:rPr lang="en-US" sz="2800" u="sng" dirty="0"/>
              <a:t>Hell</a:t>
            </a:r>
          </a:p>
          <a:p>
            <a:pPr eaLnBrk="1" hangingPunct="1">
              <a:lnSpc>
                <a:spcPct val="90000"/>
              </a:lnSpc>
              <a:buFontTx/>
              <a:buNone/>
              <a:defRPr/>
            </a:pPr>
            <a:endParaRPr lang="en-US" sz="2800" dirty="0">
              <a:solidFill>
                <a:schemeClr val="accent2"/>
              </a:solidFill>
            </a:endParaRPr>
          </a:p>
          <a:p>
            <a:pPr eaLnBrk="1" hangingPunct="1">
              <a:lnSpc>
                <a:spcPct val="90000"/>
              </a:lnSpc>
              <a:buFontTx/>
              <a:buNone/>
              <a:defRPr/>
            </a:pPr>
            <a:endParaRPr lang="en-US" sz="2800" dirty="0">
              <a:solidFill>
                <a:schemeClr val="accent2"/>
              </a:solidFill>
            </a:endParaRPr>
          </a:p>
          <a:p>
            <a:pPr eaLnBrk="1" hangingPunct="1">
              <a:lnSpc>
                <a:spcPct val="90000"/>
              </a:lnSpc>
              <a:buFontTx/>
              <a:buNone/>
              <a:defRPr/>
            </a:pPr>
            <a:endParaRPr lang="en-US" sz="2800" dirty="0">
              <a:solidFill>
                <a:schemeClr val="accent2"/>
              </a:solidFill>
            </a:endParaRPr>
          </a:p>
          <a:p>
            <a:pPr eaLnBrk="1" hangingPunct="1">
              <a:lnSpc>
                <a:spcPct val="90000"/>
              </a:lnSpc>
              <a:buFontTx/>
              <a:buNone/>
              <a:defRPr/>
            </a:pPr>
            <a:endParaRPr lang="en-US" sz="2800" dirty="0">
              <a:solidFill>
                <a:schemeClr val="accent2"/>
              </a:solidFill>
            </a:endParaRPr>
          </a:p>
          <a:p>
            <a:pPr eaLnBrk="1" hangingPunct="1">
              <a:lnSpc>
                <a:spcPct val="90000"/>
              </a:lnSpc>
              <a:buFontTx/>
              <a:buNone/>
              <a:defRPr/>
            </a:pPr>
            <a:r>
              <a:rPr lang="en-US" sz="3200" dirty="0">
                <a:solidFill>
                  <a:schemeClr val="accent2"/>
                </a:solidFill>
              </a:rPr>
              <a:t>      </a:t>
            </a:r>
          </a:p>
        </p:txBody>
      </p:sp>
    </p:spTree>
    <p:extLst>
      <p:ext uri="{BB962C8B-B14F-4D97-AF65-F5344CB8AC3E}">
        <p14:creationId xmlns:p14="http://schemas.microsoft.com/office/powerpoint/2010/main" val="3903408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17123">
                                            <p:txEl>
                                              <p:pRg st="0" end="0"/>
                                            </p:txEl>
                                          </p:spTgt>
                                        </p:tgtEl>
                                        <p:attrNameLst>
                                          <p:attrName>style.visibility</p:attrName>
                                        </p:attrNameLst>
                                      </p:cBhvr>
                                      <p:to>
                                        <p:strVal val="visible"/>
                                      </p:to>
                                    </p:set>
                                    <p:anim calcmode="lin" valueType="num">
                                      <p:cBhvr additive="base">
                                        <p:cTn id="7" dur="5000" fill="hold"/>
                                        <p:tgtEl>
                                          <p:spTgt spid="51712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17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517123">
                                            <p:txEl>
                                              <p:pRg st="5" end="5"/>
                                            </p:txEl>
                                          </p:spTgt>
                                        </p:tgtEl>
                                        <p:attrNameLst>
                                          <p:attrName>style.visibility</p:attrName>
                                        </p:attrNameLst>
                                      </p:cBhvr>
                                      <p:to>
                                        <p:strVal val="visible"/>
                                      </p:to>
                                    </p:set>
                                    <p:anim calcmode="lin" valueType="num">
                                      <p:cBhvr additive="base">
                                        <p:cTn id="13" dur="5000" fill="hold"/>
                                        <p:tgtEl>
                                          <p:spTgt spid="517123">
                                            <p:txEl>
                                              <p:pRg st="5" end="5"/>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5171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272706" name="Rectangle 2" descr="Purple mesh"/>
          <p:cNvSpPr>
            <a:spLocks noGrp="1" noChangeArrowheads="1"/>
          </p:cNvSpPr>
          <p:nvPr>
            <p:ph type="body" idx="1"/>
          </p:nvPr>
        </p:nvSpPr>
        <p:spPr>
          <a:xfrm>
            <a:off x="1684421" y="1323474"/>
            <a:ext cx="8891337" cy="4704347"/>
          </a:xfrm>
          <a:blipFill dpi="0" rotWithShape="0">
            <a:blip r:embed="rId4" cstate="print"/>
            <a:srcRect/>
            <a:tile tx="0" ty="0" sx="100000" sy="100000" flip="none" algn="tl"/>
          </a:blipFill>
        </p:spPr>
        <p:txBody>
          <a:bodyPr/>
          <a:lstStyle/>
          <a:p>
            <a:pPr>
              <a:buFont typeface="Wingdings" pitchFamily="2" charset="2"/>
              <a:buChar char="v"/>
            </a:pPr>
            <a:endParaRPr lang="en-US" sz="800" b="1" dirty="0">
              <a:solidFill>
                <a:srgbClr val="FFFF00"/>
              </a:solidFill>
              <a:effectLst>
                <a:outerShdw blurRad="38100" dist="38100" dir="2700000" algn="tl">
                  <a:srgbClr val="000000"/>
                </a:outerShdw>
              </a:effectLst>
              <a:latin typeface="Old English Text MT" pitchFamily="66" charset="0"/>
            </a:endParaRPr>
          </a:p>
          <a:p>
            <a:pPr>
              <a:buFont typeface="Wingdings" pitchFamily="2" charset="2"/>
              <a:buChar char="v"/>
            </a:pPr>
            <a:r>
              <a:rPr lang="en-US" sz="4000" dirty="0">
                <a:solidFill>
                  <a:srgbClr val="FFFF00"/>
                </a:solidFill>
                <a:effectLst>
                  <a:outerShdw blurRad="38100" dist="38100" dir="2700000" algn="tl">
                    <a:srgbClr val="000000"/>
                  </a:outerShdw>
                </a:effectLst>
                <a:latin typeface="Old English Text MT" pitchFamily="66" charset="0"/>
              </a:rPr>
              <a:t> </a:t>
            </a:r>
            <a:r>
              <a:rPr lang="en-US" sz="4000" b="1" dirty="0">
                <a:solidFill>
                  <a:srgbClr val="FFFF00"/>
                </a:solidFill>
                <a:effectLst>
                  <a:outerShdw blurRad="38100" dist="38100" dir="2700000" algn="tl">
                    <a:srgbClr val="000000"/>
                  </a:outerShdw>
                </a:effectLst>
                <a:latin typeface="Old English Text MT" pitchFamily="66" charset="0"/>
              </a:rPr>
              <a:t>Apostle Paul’s Convert Clement Is Received As If He Were An Apostle</a:t>
            </a:r>
          </a:p>
          <a:p>
            <a:pPr>
              <a:buFont typeface="Wingdings" pitchFamily="2" charset="2"/>
              <a:buChar char="v"/>
            </a:pPr>
            <a:endParaRPr lang="en-US" sz="4000" dirty="0"/>
          </a:p>
          <a:p>
            <a:pPr>
              <a:buFont typeface="Wingdings" pitchFamily="2" charset="2"/>
              <a:buChar char="v"/>
            </a:pPr>
            <a:endParaRPr lang="en-US" sz="4000" dirty="0"/>
          </a:p>
        </p:txBody>
      </p:sp>
      <p:sp>
        <p:nvSpPr>
          <p:cNvPr id="3272707" name="WordArt 3"/>
          <p:cNvSpPr>
            <a:spLocks noChangeArrowheads="1" noChangeShapeType="1" noTextEdit="1"/>
          </p:cNvSpPr>
          <p:nvPr/>
        </p:nvSpPr>
        <p:spPr bwMode="auto">
          <a:xfrm>
            <a:off x="1684421" y="228600"/>
            <a:ext cx="8891337" cy="838200"/>
          </a:xfrm>
          <a:prstGeom prst="rect">
            <a:avLst/>
          </a:prstGeom>
        </p:spPr>
        <p:txBody>
          <a:bodyPr wrap="none" fromWordArt="1">
            <a:prstTxWarp prst="textFadeUp">
              <a:avLst>
                <a:gd name="adj" fmla="val 9991"/>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uLnTx/>
                <a:uFillTx/>
                <a:latin typeface="Arial Black"/>
                <a:ea typeface="+mn-ea"/>
                <a:cs typeface="+mn-cs"/>
              </a:rPr>
              <a:t>Three Trends of Early Errors</a:t>
            </a:r>
          </a:p>
        </p:txBody>
      </p:sp>
    </p:spTree>
    <p:extLst>
      <p:ext uri="{BB962C8B-B14F-4D97-AF65-F5344CB8AC3E}">
        <p14:creationId xmlns:p14="http://schemas.microsoft.com/office/powerpoint/2010/main" val="301300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272707"/>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272706">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2707"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chemeClr val="hlink"/>
            </a:gs>
            <a:gs pos="100000">
              <a:srgbClr val="CC3300"/>
            </a:gs>
          </a:gsLst>
          <a:path path="shape">
            <a:fillToRect l="50000" t="50000" r="50000" b="50000"/>
          </a:path>
        </a:gradFill>
        <a:effectLst/>
      </p:bgPr>
    </p:bg>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xfrm>
            <a:off x="1751958" y="228600"/>
            <a:ext cx="8610747" cy="762000"/>
          </a:xfrm>
          <a:ln>
            <a:solidFill>
              <a:srgbClr val="FFCC66"/>
            </a:solidFill>
          </a:ln>
        </p:spPr>
        <p:txBody>
          <a:bodyPr/>
          <a:lstStyle/>
          <a:p>
            <a:pPr eaLnBrk="1" hangingPunct="1">
              <a:defRPr/>
            </a:pPr>
            <a:r>
              <a:rPr lang="en-US"/>
              <a:t>THE HELL HARROWING</a:t>
            </a:r>
          </a:p>
        </p:txBody>
      </p:sp>
      <p:sp>
        <p:nvSpPr>
          <p:cNvPr id="518147" name="Rectangle 3"/>
          <p:cNvSpPr>
            <a:spLocks noGrp="1" noChangeArrowheads="1"/>
          </p:cNvSpPr>
          <p:nvPr>
            <p:ph type="body" idx="1"/>
          </p:nvPr>
        </p:nvSpPr>
        <p:spPr>
          <a:xfrm>
            <a:off x="1751958" y="1143000"/>
            <a:ext cx="8610747" cy="5486400"/>
          </a:xfrm>
          <a:ln>
            <a:solidFill>
              <a:schemeClr val="accent2"/>
            </a:solidFill>
          </a:ln>
        </p:spPr>
        <p:txBody>
          <a:bodyPr/>
          <a:lstStyle/>
          <a:p>
            <a:pPr eaLnBrk="1" hangingPunct="1">
              <a:lnSpc>
                <a:spcPct val="90000"/>
              </a:lnSpc>
              <a:buFont typeface="Wingdings" pitchFamily="2" charset="2"/>
              <a:buChar char="Ø"/>
              <a:defRPr/>
            </a:pPr>
            <a:endParaRPr lang="en-US" sz="800" dirty="0">
              <a:solidFill>
                <a:schemeClr val="tx1"/>
              </a:solidFill>
            </a:endParaRPr>
          </a:p>
          <a:p>
            <a:pPr eaLnBrk="1" hangingPunct="1">
              <a:lnSpc>
                <a:spcPct val="90000"/>
              </a:lnSpc>
              <a:buFont typeface="Wingdings" pitchFamily="2" charset="2"/>
              <a:buChar char="Ø"/>
              <a:defRPr/>
            </a:pPr>
            <a:r>
              <a:rPr lang="en-US" sz="2000" dirty="0">
                <a:solidFill>
                  <a:schemeClr val="tx1"/>
                </a:solidFill>
              </a:rPr>
              <a:t>According to tradition,  Jesus closed hell for a thousand years.  However,  this caused problems for theologians and for believers.  If hell is closed what happens to the souls of the wicked? -  “The early Christians were obligated to introduce the concept of a sort of waiting room,  where souls would stay for the thousand years until hell was open again.  They found  a ready-made idea – limbo – that they freely borrowed from the Romans,  who had borrowed it from the Greeks.  This was all fine until the year 1000AD,  when Satan’s banishment was supposed to end…  But nothing happened.  The theologians set to work and said that Satan was now out and about in the world – tempting and tormenting – and that hell was still closed but that there was another place where sinners would be punished.  This was purgatory.  It was a cross between limbo and hell. But if Satan was absent,  who was to run it?  Jesus’ mother,  the Virgin Mary,  was called back from heaven,  where she had been asleep (the </a:t>
            </a:r>
            <a:r>
              <a:rPr lang="en-US" sz="2000" dirty="0" err="1">
                <a:solidFill>
                  <a:schemeClr val="tx1"/>
                </a:solidFill>
              </a:rPr>
              <a:t>Dormition</a:t>
            </a:r>
            <a:r>
              <a:rPr lang="en-US" sz="2000" dirty="0">
                <a:solidFill>
                  <a:schemeClr val="tx1"/>
                </a:solidFill>
              </a:rPr>
              <a:t>).   She was given the keys of to look after, &amp; the running of purgatory.  She does not administer any punishments – in fact,  her main job seems to be protecting the souls of the sinners from the wrath of her son…”</a:t>
            </a:r>
          </a:p>
          <a:p>
            <a:pPr eaLnBrk="1" hangingPunct="1">
              <a:lnSpc>
                <a:spcPct val="90000"/>
              </a:lnSpc>
              <a:buFontTx/>
              <a:buNone/>
              <a:defRPr/>
            </a:pPr>
            <a:r>
              <a:rPr lang="en-US" sz="2000" dirty="0"/>
              <a:t>                                                     - Richard Craze, </a:t>
            </a:r>
            <a:r>
              <a:rPr lang="en-US" sz="2000" u="sng" dirty="0"/>
              <a:t>Hell</a:t>
            </a:r>
            <a:r>
              <a:rPr lang="en-US" sz="2000" dirty="0"/>
              <a:t>, pages 44, 45</a:t>
            </a:r>
            <a:r>
              <a:rPr lang="en-US" sz="2000" u="sng" dirty="0"/>
              <a:t>   </a:t>
            </a:r>
          </a:p>
          <a:p>
            <a:pPr eaLnBrk="1" hangingPunct="1">
              <a:lnSpc>
                <a:spcPct val="90000"/>
              </a:lnSpc>
              <a:buFontTx/>
              <a:buNone/>
              <a:defRPr/>
            </a:pPr>
            <a:endParaRPr lang="en-US" sz="2000" dirty="0"/>
          </a:p>
          <a:p>
            <a:pPr eaLnBrk="1" hangingPunct="1">
              <a:lnSpc>
                <a:spcPct val="90000"/>
              </a:lnSpc>
              <a:buFontTx/>
              <a:buNone/>
              <a:defRPr/>
            </a:pPr>
            <a:endParaRPr lang="en-US" sz="2800" dirty="0">
              <a:solidFill>
                <a:schemeClr val="accent2"/>
              </a:solidFill>
            </a:endParaRPr>
          </a:p>
          <a:p>
            <a:pPr eaLnBrk="1" hangingPunct="1">
              <a:lnSpc>
                <a:spcPct val="90000"/>
              </a:lnSpc>
              <a:buFontTx/>
              <a:buNone/>
              <a:defRPr/>
            </a:pPr>
            <a:endParaRPr lang="en-US" sz="2800" dirty="0">
              <a:solidFill>
                <a:schemeClr val="accent2"/>
              </a:solidFill>
            </a:endParaRPr>
          </a:p>
          <a:p>
            <a:pPr eaLnBrk="1" hangingPunct="1">
              <a:lnSpc>
                <a:spcPct val="90000"/>
              </a:lnSpc>
              <a:buFontTx/>
              <a:buNone/>
              <a:defRPr/>
            </a:pPr>
            <a:r>
              <a:rPr lang="en-US" sz="3200" dirty="0">
                <a:solidFill>
                  <a:schemeClr val="accent2"/>
                </a:solidFill>
              </a:rPr>
              <a:t>      </a:t>
            </a:r>
          </a:p>
        </p:txBody>
      </p:sp>
    </p:spTree>
    <p:extLst>
      <p:ext uri="{BB962C8B-B14F-4D97-AF65-F5344CB8AC3E}">
        <p14:creationId xmlns:p14="http://schemas.microsoft.com/office/powerpoint/2010/main" val="1637883405"/>
      </p:ext>
    </p:ext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18147">
                                            <p:txEl>
                                              <p:pRg st="1" end="1"/>
                                            </p:txEl>
                                          </p:spTgt>
                                        </p:tgtEl>
                                        <p:attrNameLst>
                                          <p:attrName>style.visibility</p:attrName>
                                        </p:attrNameLst>
                                      </p:cBhvr>
                                      <p:to>
                                        <p:strVal val="visible"/>
                                      </p:to>
                                    </p:set>
                                    <p:anim calcmode="lin" valueType="num">
                                      <p:cBhvr additive="base">
                                        <p:cTn id="7" dur="5000" fill="hold"/>
                                        <p:tgtEl>
                                          <p:spTgt spid="518147">
                                            <p:txEl>
                                              <p:pRg st="1" end="1"/>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18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518147">
                                            <p:txEl>
                                              <p:pRg st="2" end="2"/>
                                            </p:txEl>
                                          </p:spTgt>
                                        </p:tgtEl>
                                        <p:attrNameLst>
                                          <p:attrName>style.visibility</p:attrName>
                                        </p:attrNameLst>
                                      </p:cBhvr>
                                      <p:to>
                                        <p:strVal val="visible"/>
                                      </p:to>
                                    </p:set>
                                    <p:anim calcmode="lin" valueType="num">
                                      <p:cBhvr additive="base">
                                        <p:cTn id="13" dur="5000" fill="hold"/>
                                        <p:tgtEl>
                                          <p:spTgt spid="518147">
                                            <p:txEl>
                                              <p:pRg st="2" end="2"/>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518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518147">
                                            <p:txEl>
                                              <p:pRg st="6" end="6"/>
                                            </p:txEl>
                                          </p:spTgt>
                                        </p:tgtEl>
                                        <p:attrNameLst>
                                          <p:attrName>style.visibility</p:attrName>
                                        </p:attrNameLst>
                                      </p:cBhvr>
                                      <p:to>
                                        <p:strVal val="visible"/>
                                      </p:to>
                                    </p:set>
                                    <p:anim calcmode="lin" valueType="num">
                                      <p:cBhvr additive="base">
                                        <p:cTn id="19" dur="5000" fill="hold"/>
                                        <p:tgtEl>
                                          <p:spTgt spid="518147">
                                            <p:txEl>
                                              <p:pRg st="6" end="6"/>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5181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4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462018" name="Rectangle 2"/>
          <p:cNvSpPr>
            <a:spLocks noGrp="1" noChangeArrowheads="1"/>
          </p:cNvSpPr>
          <p:nvPr>
            <p:ph type="title"/>
          </p:nvPr>
        </p:nvSpPr>
        <p:spPr/>
        <p:txBody>
          <a:bodyPr/>
          <a:lstStyle/>
          <a:p>
            <a:r>
              <a:rPr lang="en-US" b="1" u="sng">
                <a:solidFill>
                  <a:schemeClr val="accent1"/>
                </a:solidFill>
              </a:rPr>
              <a:t>INHERITING ORIGINAL SIN</a:t>
            </a:r>
            <a:br>
              <a:rPr lang="en-US">
                <a:solidFill>
                  <a:srgbClr val="CC3300"/>
                </a:solidFill>
              </a:rPr>
            </a:br>
            <a:r>
              <a:rPr lang="en-US">
                <a:solidFill>
                  <a:srgbClr val="FF3300"/>
                </a:solidFill>
                <a:effectLst>
                  <a:outerShdw blurRad="38100" dist="38100" dir="2700000" algn="tl">
                    <a:srgbClr val="C0C0C0"/>
                  </a:outerShdw>
                </a:effectLst>
              </a:rPr>
              <a:t>THE BLAST FROM THE PAST</a:t>
            </a:r>
          </a:p>
        </p:txBody>
      </p:sp>
      <p:sp>
        <p:nvSpPr>
          <p:cNvPr id="5462019" name="Rectangle 3"/>
          <p:cNvSpPr>
            <a:spLocks noGrp="1" noChangeArrowheads="1"/>
          </p:cNvSpPr>
          <p:nvPr>
            <p:ph type="body" idx="1"/>
          </p:nvPr>
        </p:nvSpPr>
        <p:spPr>
          <a:xfrm>
            <a:off x="1752600" y="1905000"/>
            <a:ext cx="8534400" cy="4191000"/>
          </a:xfrm>
          <a:ln/>
        </p:spPr>
        <p:txBody>
          <a:bodyPr/>
          <a:lstStyle/>
          <a:p>
            <a:pPr>
              <a:lnSpc>
                <a:spcPct val="90000"/>
              </a:lnSpc>
              <a:buFontTx/>
              <a:buNone/>
            </a:pPr>
            <a:r>
              <a:rPr lang="en-US" sz="2000" b="1">
                <a:solidFill>
                  <a:srgbClr val="A50021"/>
                </a:solidFill>
              </a:rPr>
              <a:t>      </a:t>
            </a:r>
            <a:r>
              <a:rPr lang="en-US" sz="2000" b="1" u="sng">
                <a:solidFill>
                  <a:srgbClr val="A50021"/>
                </a:solidFill>
              </a:rPr>
              <a:t>Posterity’s Uncritical Acceptance Of Augustine’s Christian Platonism</a:t>
            </a:r>
            <a:r>
              <a:rPr lang="en-US" sz="800" b="1" u="sng"/>
              <a:t>  </a:t>
            </a:r>
          </a:p>
          <a:p>
            <a:pPr>
              <a:lnSpc>
                <a:spcPct val="90000"/>
              </a:lnSpc>
              <a:buFontTx/>
              <a:buNone/>
            </a:pPr>
            <a:r>
              <a:rPr lang="en-US" sz="800" b="1" u="sng"/>
              <a:t>                                                                                                                                                              </a:t>
            </a:r>
          </a:p>
          <a:p>
            <a:pPr>
              <a:lnSpc>
                <a:spcPct val="90000"/>
              </a:lnSpc>
              <a:buFontTx/>
              <a:buNone/>
            </a:pPr>
            <a:r>
              <a:rPr lang="en-US" sz="800"/>
              <a:t>              </a:t>
            </a:r>
            <a:r>
              <a:rPr lang="en-US" sz="1600">
                <a:solidFill>
                  <a:srgbClr val="FF9966"/>
                </a:solidFill>
                <a:effectLst>
                  <a:outerShdw blurRad="38100" dist="38100" dir="2700000" algn="tl">
                    <a:srgbClr val="C0C0C0"/>
                  </a:outerShdw>
                </a:effectLst>
              </a:rPr>
              <a:t>Further testimony is borne to the heinousness of this doctrine in the fact that Protestants and Catholics make Jesus exempt from original sin.  Of course,  it would heap outrage upon outrage   for them not to do so,  but their having to do it only makes their error all the more conspicuous.  Catholics have also seen fit to make Mary an exception to the rule by virtue of the doctrine of immaculate conception. If it is right for God to transfer Adam’s sin nature to his descendants,    why would it be wrong for Him to do so in the case of Jesus?  The practical need to make Jesus    an exception is quite understandable,  but the query is directed at the moral right to make Jesus     an exception to that which blights all men. If it would have been wrong to transfer Adam’s sin nature to Jesus,  why is it right for Him to do so in the cases of other men? How is it right to do     to men what it would be wrong to do to Jesus?  It appears that there is a double standard.  The Catholics simply issue what amounts to an ipse dixit about it in the case of Mary.  If God could arrange for Jesus to be born without original sin, why couldn’t He have arranged the very same thing for all men?  Is God “a respector of persons”(Acts 10: 34)?  Moreover,  if Jesus had to be made like His brethren in all things(Hebrews 2) &amp; was tempted in all things they are (chap. 4),  how is it that He was preserved from the very thing that compels them to sin?   If God gave to    men that from which He preserved Jesus,  then Jesus is different from His brethren in a most radical,  fundamental,  and irreconcilable way!  The Hebrews writer’s claim becomes nothing. </a:t>
            </a:r>
            <a:endParaRPr lang="en-US" sz="2000" u="sng"/>
          </a:p>
        </p:txBody>
      </p:sp>
    </p:spTree>
    <p:extLst>
      <p:ext uri="{BB962C8B-B14F-4D97-AF65-F5344CB8AC3E}">
        <p14:creationId xmlns:p14="http://schemas.microsoft.com/office/powerpoint/2010/main" val="324902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62019">
                                            <p:txEl>
                                              <p:pRg st="2" end="2"/>
                                            </p:txEl>
                                          </p:spTgt>
                                        </p:tgtEl>
                                        <p:attrNameLst>
                                          <p:attrName>style.visibility</p:attrName>
                                        </p:attrNameLst>
                                      </p:cBhvr>
                                      <p:to>
                                        <p:strVal val="visible"/>
                                      </p:to>
                                    </p:set>
                                    <p:animEffect transition="in" filter="wipe(left)">
                                      <p:cBhvr>
                                        <p:cTn id="7" dur="500"/>
                                        <p:tgtEl>
                                          <p:spTgt spid="54620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62019">
                                            <p:txEl>
                                              <p:pRg st="1" end="1"/>
                                            </p:txEl>
                                          </p:spTgt>
                                        </p:tgtEl>
                                        <p:attrNameLst>
                                          <p:attrName>style.visibility</p:attrName>
                                        </p:attrNameLst>
                                      </p:cBhvr>
                                      <p:to>
                                        <p:strVal val="visible"/>
                                      </p:to>
                                    </p:set>
                                    <p:animEffect transition="in" filter="wipe(left)">
                                      <p:cBhvr>
                                        <p:cTn id="12" dur="500"/>
                                        <p:tgtEl>
                                          <p:spTgt spid="54620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62019">
                                            <p:txEl>
                                              <p:pRg st="0" end="0"/>
                                            </p:txEl>
                                          </p:spTgt>
                                        </p:tgtEl>
                                        <p:attrNameLst>
                                          <p:attrName>style.visibility</p:attrName>
                                        </p:attrNameLst>
                                      </p:cBhvr>
                                      <p:to>
                                        <p:strVal val="visible"/>
                                      </p:to>
                                    </p:set>
                                    <p:animEffect transition="in" filter="wipe(left)">
                                      <p:cBhvr>
                                        <p:cTn id="17" dur="500"/>
                                        <p:tgtEl>
                                          <p:spTgt spid="54620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2019" grpId="0" build="p" autoUpdateAnimBg="0" rev="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464066" name="Rectangle 2"/>
          <p:cNvSpPr>
            <a:spLocks noGrp="1" noChangeArrowheads="1"/>
          </p:cNvSpPr>
          <p:nvPr>
            <p:ph type="title"/>
          </p:nvPr>
        </p:nvSpPr>
        <p:spPr/>
        <p:txBody>
          <a:bodyPr/>
          <a:lstStyle/>
          <a:p>
            <a:r>
              <a:rPr lang="en-US" b="1" u="sng">
                <a:solidFill>
                  <a:schemeClr val="accent1"/>
                </a:solidFill>
              </a:rPr>
              <a:t>INHERITING ORIGINAL SIN</a:t>
            </a:r>
            <a:br>
              <a:rPr lang="en-US">
                <a:solidFill>
                  <a:srgbClr val="CC3300"/>
                </a:solidFill>
              </a:rPr>
            </a:br>
            <a:r>
              <a:rPr lang="en-US">
                <a:solidFill>
                  <a:srgbClr val="FF3300"/>
                </a:solidFill>
                <a:effectLst>
                  <a:outerShdw blurRad="38100" dist="38100" dir="2700000" algn="tl">
                    <a:srgbClr val="C0C0C0"/>
                  </a:outerShdw>
                </a:effectLst>
              </a:rPr>
              <a:t>THE BLAST FROM THE PAST</a:t>
            </a:r>
          </a:p>
        </p:txBody>
      </p:sp>
      <p:sp>
        <p:nvSpPr>
          <p:cNvPr id="5464067" name="Rectangle 3"/>
          <p:cNvSpPr>
            <a:spLocks noGrp="1" noChangeArrowheads="1"/>
          </p:cNvSpPr>
          <p:nvPr>
            <p:ph type="body" idx="1"/>
          </p:nvPr>
        </p:nvSpPr>
        <p:spPr>
          <a:xfrm>
            <a:off x="1981200" y="1905000"/>
            <a:ext cx="8153400" cy="4191000"/>
          </a:xfrm>
          <a:ln/>
        </p:spPr>
        <p:txBody>
          <a:bodyPr/>
          <a:lstStyle/>
          <a:p>
            <a:pPr>
              <a:lnSpc>
                <a:spcPct val="90000"/>
              </a:lnSpc>
              <a:buFontTx/>
              <a:buNone/>
            </a:pPr>
            <a:r>
              <a:rPr lang="en-US" sz="2000" b="1">
                <a:solidFill>
                  <a:srgbClr val="990033"/>
                </a:solidFill>
              </a:rPr>
              <a:t>      </a:t>
            </a:r>
            <a:r>
              <a:rPr lang="en-US" sz="2000" b="1" u="sng">
                <a:solidFill>
                  <a:srgbClr val="A50021"/>
                </a:solidFill>
              </a:rPr>
              <a:t>Posterity’s Uncritical Acceptance Of Augustine’s Christian Platonism</a:t>
            </a:r>
          </a:p>
          <a:p>
            <a:pPr>
              <a:lnSpc>
                <a:spcPct val="90000"/>
              </a:lnSpc>
              <a:buFontTx/>
              <a:buNone/>
            </a:pPr>
            <a:r>
              <a:rPr lang="en-US" sz="2000"/>
              <a:t>                                                                                                                         </a:t>
            </a:r>
            <a:r>
              <a:rPr lang="en-US" sz="1800" b="1">
                <a:solidFill>
                  <a:srgbClr val="FF9966"/>
                </a:solidFill>
              </a:rPr>
              <a:t>Proponents of original sin sense this difficulty and try to resolve it by saying that Jesus’ virgin birth was necessitated by the need to preserve Him from original sin.  For several reasons this solution falls short of its aim:  (1)  It would not resolve the moral dilemma for Calvinists,  even if it were true!  (2)  Nowhere in the Scriptures is a doctrine of original sin assigned as a basis for Jesus’ virgin birth!  (3)  Sinfulness,  or a sinful nature,  is not genetically transferable anyway!  (4)  Even though Jesus was virgin-born, He was still a physical descendant of Adam because His mother was!  Finally,  when all is said and done,  it may be observed that the real problem of original sin lies not in how it is transmitted but by the very fact that it is transmitted at all!  No conceivable answer can absolve God from the responsibility He would have to bear for the sins of men if He creates them with sinful natures that compel them to sin.  Calvinism is rotten at its taproot!  Original sin,  since it defies and defiles the very nature of God,  is as fundamentally wrong as any false doctrine could be!</a:t>
            </a:r>
            <a:r>
              <a:rPr lang="en-US" sz="2000"/>
              <a:t>   </a:t>
            </a:r>
            <a:endParaRPr lang="en-US" sz="2000" u="sng"/>
          </a:p>
        </p:txBody>
      </p:sp>
    </p:spTree>
    <p:extLst>
      <p:ext uri="{BB962C8B-B14F-4D97-AF65-F5344CB8AC3E}">
        <p14:creationId xmlns:p14="http://schemas.microsoft.com/office/powerpoint/2010/main" val="88694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64067">
                                            <p:txEl>
                                              <p:pRg st="1" end="1"/>
                                            </p:txEl>
                                          </p:spTgt>
                                        </p:tgtEl>
                                        <p:attrNameLst>
                                          <p:attrName>style.visibility</p:attrName>
                                        </p:attrNameLst>
                                      </p:cBhvr>
                                      <p:to>
                                        <p:strVal val="visible"/>
                                      </p:to>
                                    </p:set>
                                    <p:animEffect transition="in" filter="wipe(left)">
                                      <p:cBhvr>
                                        <p:cTn id="7" dur="500"/>
                                        <p:tgtEl>
                                          <p:spTgt spid="54640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64067">
                                            <p:txEl>
                                              <p:pRg st="0" end="0"/>
                                            </p:txEl>
                                          </p:spTgt>
                                        </p:tgtEl>
                                        <p:attrNameLst>
                                          <p:attrName>style.visibility</p:attrName>
                                        </p:attrNameLst>
                                      </p:cBhvr>
                                      <p:to>
                                        <p:strVal val="visible"/>
                                      </p:to>
                                    </p:set>
                                    <p:animEffect transition="in" filter="wipe(left)">
                                      <p:cBhvr>
                                        <p:cTn id="12" dur="500"/>
                                        <p:tgtEl>
                                          <p:spTgt spid="54640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4067" grpId="0" build="p" autoUpdateAnimBg="0" rev="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129_400x600.jpg"/>
          <p:cNvPicPr>
            <a:picLocks noChangeAspect="1"/>
          </p:cNvPicPr>
          <p:nvPr/>
        </p:nvPicPr>
        <p:blipFill>
          <a:blip r:embed="rId2" cstate="print"/>
          <a:stretch>
            <a:fillRect/>
          </a:stretch>
        </p:blipFill>
        <p:spPr>
          <a:xfrm>
            <a:off x="0" y="0"/>
            <a:ext cx="12122092" cy="68580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998850" name="Rectangle 2"/>
          <p:cNvSpPr>
            <a:spLocks noGrp="1" noChangeArrowheads="1"/>
          </p:cNvSpPr>
          <p:nvPr>
            <p:ph type="title"/>
          </p:nvPr>
        </p:nvSpPr>
        <p:spPr>
          <a:xfrm>
            <a:off x="1524000" y="0"/>
            <a:ext cx="9144000" cy="533400"/>
          </a:xfrm>
        </p:spPr>
        <p:txBody>
          <a:bodyPr/>
          <a:lstStyle/>
          <a:p>
            <a:pPr eaLnBrk="1" hangingPunct="1">
              <a:defRPr/>
            </a:pPr>
            <a:r>
              <a:rPr lang="en-US" sz="5400" dirty="0">
                <a:solidFill>
                  <a:schemeClr val="bg1">
                    <a:lumMod val="60000"/>
                    <a:lumOff val="40000"/>
                  </a:schemeClr>
                </a:solidFill>
              </a:rPr>
              <a:t>The Marian Medieval World</a:t>
            </a:r>
          </a:p>
        </p:txBody>
      </p:sp>
      <p:sp>
        <p:nvSpPr>
          <p:cNvPr id="3" name="Rectangle 2"/>
          <p:cNvSpPr/>
          <p:nvPr/>
        </p:nvSpPr>
        <p:spPr>
          <a:xfrm>
            <a:off x="0" y="838201"/>
            <a:ext cx="12192000" cy="6832640"/>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w="12700">
                  <a:solidFill>
                    <a:srgbClr val="DFD293">
                      <a:satMod val="155000"/>
                    </a:srgbClr>
                  </a:solidFill>
                  <a:prstDash val="solid"/>
                </a:ln>
                <a:solidFill>
                  <a:srgbClr val="5C1F00">
                    <a:tint val="85000"/>
                    <a:satMod val="155000"/>
                  </a:srgbClr>
                </a:solidFill>
                <a:effectLst>
                  <a:outerShdw blurRad="41275" dist="20320" dir="1800000" algn="tl" rotWithShape="0">
                    <a:srgbClr val="000000">
                      <a:alpha val="40000"/>
                    </a:srgbClr>
                  </a:outerShdw>
                </a:effectLst>
                <a:uLnTx/>
                <a:uFillTx/>
                <a:latin typeface="Storybook" pitchFamily="2" charset="0"/>
                <a:ea typeface="+mn-ea"/>
                <a:cs typeface="+mn-cs"/>
              </a:rPr>
              <a:t>“Jesus is almost always portrayed as a babe in Mary’s arms and even appears as a babe in acclaimed apparitions, which are then honored in shrines in many countries.  There are nearly a thousand such shrines in France alone.          </a:t>
            </a:r>
            <a:r>
              <a:rPr kumimoji="0" lang="en-US" sz="4800" b="1" i="0" u="none" strike="noStrike" kern="1200" cap="none" spc="0" normalizeH="0" baseline="0" noProof="0" dirty="0">
                <a:ln w="12700">
                  <a:solidFill>
                    <a:srgbClr val="DFD293">
                      <a:satMod val="155000"/>
                    </a:srgbClr>
                  </a:solidFill>
                  <a:prstDash val="solid"/>
                </a:ln>
                <a:solidFill>
                  <a:srgbClr val="DADADA">
                    <a:lumMod val="10000"/>
                  </a:srgbClr>
                </a:solidFill>
                <a:effectLst>
                  <a:outerShdw blurRad="41275" dist="20320" dir="1800000" algn="tl" rotWithShape="0">
                    <a:srgbClr val="000000">
                      <a:alpha val="40000"/>
                    </a:srgbClr>
                  </a:outerShdw>
                </a:effectLst>
                <a:uLnTx/>
                <a:uFillTx/>
                <a:latin typeface="Storybook" pitchFamily="2" charset="0"/>
                <a:ea typeface="+mn-ea"/>
                <a:cs typeface="+mn-cs"/>
              </a:rPr>
              <a:t>One would have to search long and hard throughout the world to discover more than a handful of Catholic shrines honoring Jesus.”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2700">
                  <a:solidFill>
                    <a:srgbClr val="DFD293">
                      <a:satMod val="155000"/>
                    </a:srgbClr>
                  </a:solidFill>
                  <a:prstDash val="solid"/>
                </a:ln>
                <a:solidFill>
                  <a:srgbClr val="5C1F00">
                    <a:tint val="85000"/>
                    <a:satMod val="155000"/>
                  </a:srgbClr>
                </a:solidFill>
                <a:effectLst>
                  <a:outerShdw blurRad="41275" dist="20320" dir="1800000" algn="tl" rotWithShape="0">
                    <a:srgbClr val="000000">
                      <a:alpha val="40000"/>
                    </a:srgbClr>
                  </a:outerShdw>
                </a:effectLst>
                <a:uLnTx/>
                <a:uFillTx/>
                <a:latin typeface="Storybook" pitchFamily="2" charset="0"/>
                <a:ea typeface="+mn-ea"/>
                <a:cs typeface="+mn-cs"/>
              </a:rPr>
              <a:t>   </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998850"/>
                                        </p:tgtEl>
                                        <p:attrNameLst>
                                          <p:attrName>style.visibility</p:attrName>
                                        </p:attrNameLst>
                                      </p:cBhvr>
                                      <p:to>
                                        <p:strVal val="visible"/>
                                      </p:to>
                                    </p:set>
                                    <p:anim calcmode="lin" valueType="num">
                                      <p:cBhvr>
                                        <p:cTn id="7" dur="500" fill="hold"/>
                                        <p:tgtEl>
                                          <p:spTgt spid="1998850"/>
                                        </p:tgtEl>
                                        <p:attrNameLst>
                                          <p:attrName>ppt_w</p:attrName>
                                        </p:attrNameLst>
                                      </p:cBhvr>
                                      <p:tavLst>
                                        <p:tav tm="0">
                                          <p:val>
                                            <p:fltVal val="0"/>
                                          </p:val>
                                        </p:tav>
                                        <p:tav tm="100000">
                                          <p:val>
                                            <p:strVal val="#ppt_w"/>
                                          </p:val>
                                        </p:tav>
                                      </p:tavLst>
                                    </p:anim>
                                    <p:anim calcmode="lin" valueType="num">
                                      <p:cBhvr>
                                        <p:cTn id="8" dur="500" fill="hold"/>
                                        <p:tgtEl>
                                          <p:spTgt spid="1998850"/>
                                        </p:tgtEl>
                                        <p:attrNameLst>
                                          <p:attrName>ppt_h</p:attrName>
                                        </p:attrNameLst>
                                      </p:cBhvr>
                                      <p:tavLst>
                                        <p:tav tm="0">
                                          <p:val>
                                            <p:fltVal val="0"/>
                                          </p:val>
                                        </p:tav>
                                        <p:tav tm="100000">
                                          <p:val>
                                            <p:strVal val="#ppt_h"/>
                                          </p:val>
                                        </p:tav>
                                      </p:tavLst>
                                    </p:anim>
                                    <p:anim calcmode="lin" valueType="num">
                                      <p:cBhvr>
                                        <p:cTn id="9" dur="500" fill="hold"/>
                                        <p:tgtEl>
                                          <p:spTgt spid="1998850"/>
                                        </p:tgtEl>
                                        <p:attrNameLst>
                                          <p:attrName>style.rotation</p:attrName>
                                        </p:attrNameLst>
                                      </p:cBhvr>
                                      <p:tavLst>
                                        <p:tav tm="0">
                                          <p:val>
                                            <p:fltVal val="360"/>
                                          </p:val>
                                        </p:tav>
                                        <p:tav tm="100000">
                                          <p:val>
                                            <p:fltVal val="0"/>
                                          </p:val>
                                        </p:tav>
                                      </p:tavLst>
                                    </p:anim>
                                    <p:animEffect transition="in" filter="fade">
                                      <p:cBhvr>
                                        <p:cTn id="10" dur="500"/>
                                        <p:tgtEl>
                                          <p:spTgt spid="1998850"/>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885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45283" y="1661020"/>
            <a:ext cx="11199303" cy="575542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Storybook" pitchFamily="2" charset="0"/>
                <a:ea typeface="+mn-ea"/>
                <a:cs typeface="+mn-cs"/>
              </a:rPr>
              <a:t>Our Lady gave St. Simon a scapular for the Carmelites with the following promise, saying : Receive, My beloved son, this habit of thy order: this shall be to thee and to all Carmelites a privilege, that whosoever dies clothed in this shall never suffer eternal fire .... It shall be a sign of salvation, a protection in danger, and a pledge of peace. Another important aspect of wearing the Scapular is the </a:t>
            </a:r>
            <a:r>
              <a:rPr kumimoji="0" lang="en-US" sz="2800" b="1" i="0" u="sng" strike="noStrike" kern="1200" cap="none" spc="0" normalizeH="0" baseline="0" noProof="0" dirty="0" err="1">
                <a:ln>
                  <a:noFill/>
                </a:ln>
                <a:solidFill>
                  <a:srgbClr val="FFFFCC"/>
                </a:solidFill>
                <a:effectLst>
                  <a:outerShdw blurRad="38100" dist="38100" dir="2700000" algn="tl">
                    <a:srgbClr val="000000">
                      <a:alpha val="43137"/>
                    </a:srgbClr>
                  </a:outerShdw>
                </a:effectLst>
                <a:uLnTx/>
                <a:uFillTx/>
                <a:latin typeface="Storybook" pitchFamily="2" charset="0"/>
                <a:ea typeface="+mn-ea"/>
                <a:cs typeface="+mn-cs"/>
              </a:rPr>
              <a:t>Sabbatine</a:t>
            </a:r>
            <a:r>
              <a:rPr kumimoji="0" lang="en-US" sz="2800" b="1" i="0" u="sng"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Storybook" pitchFamily="2" charset="0"/>
                <a:ea typeface="+mn-ea"/>
                <a:cs typeface="+mn-cs"/>
              </a:rPr>
              <a:t> Privilege. This concerns a promise made by Our Lady to Pope John XXII. In a papal letter he issued, he recounted a vision that he had had. He stated that the Blessed Virgin had said to him in this vision, concerning those who wear the Brown Scapular: "I, the Mother of Grace, shall descend on the Saturday after their death and whomsoever I shall find in Purgatory, I shall free, so that I may lead them to the holy mountain of life everlasting." </a:t>
            </a:r>
            <a:br>
              <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torybook" pitchFamily="2" charset="0"/>
                <a:ea typeface="+mn-ea"/>
                <a:cs typeface="+mn-cs"/>
              </a:rPr>
            </a:br>
            <a:endParaRPr kumimoji="0" lang="en-US" sz="3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torybook" pitchFamily="2" charset="0"/>
              <a:ea typeface="+mn-ea"/>
              <a:cs typeface="+mn-cs"/>
            </a:endParaRPr>
          </a:p>
        </p:txBody>
      </p:sp>
      <p:sp>
        <p:nvSpPr>
          <p:cNvPr id="6" name="Rectangle 2"/>
          <p:cNvSpPr>
            <a:spLocks noGrp="1" noChangeArrowheads="1"/>
          </p:cNvSpPr>
          <p:nvPr>
            <p:ph type="title"/>
          </p:nvPr>
        </p:nvSpPr>
        <p:spPr>
          <a:xfrm>
            <a:off x="1524000" y="335560"/>
            <a:ext cx="9144000" cy="121640"/>
          </a:xfrm>
        </p:spPr>
        <p:txBody>
          <a:bodyPr/>
          <a:lstStyle/>
          <a:p>
            <a:pPr eaLnBrk="1" hangingPunct="1">
              <a:defRPr/>
            </a:pPr>
            <a:r>
              <a:rPr lang="en-US" sz="5400" u="sng" dirty="0">
                <a:solidFill>
                  <a:schemeClr val="bg1">
                    <a:lumMod val="60000"/>
                    <a:lumOff val="40000"/>
                  </a:schemeClr>
                </a:solidFill>
              </a:rPr>
              <a:t>Mary Saves By Her Scapular</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32"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plus(out)">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66882" name="Rectangle 2"/>
          <p:cNvSpPr>
            <a:spLocks noGrp="1" noChangeArrowheads="1"/>
          </p:cNvSpPr>
          <p:nvPr>
            <p:ph type="title"/>
          </p:nvPr>
        </p:nvSpPr>
        <p:spPr/>
        <p:txBody>
          <a:bodyPr/>
          <a:lstStyle/>
          <a:p>
            <a:endParaRPr lang="en-US"/>
          </a:p>
        </p:txBody>
      </p:sp>
      <p:sp>
        <p:nvSpPr>
          <p:cNvPr id="3066887" name="Rectangle 7"/>
          <p:cNvSpPr>
            <a:spLocks noGrp="1" noChangeArrowheads="1"/>
          </p:cNvSpPr>
          <p:nvPr>
            <p:ph type="body" idx="1"/>
          </p:nvPr>
        </p:nvSpPr>
        <p:spPr/>
        <p:txBody>
          <a:bodyPr/>
          <a:lstStyle/>
          <a:p>
            <a:endParaRPr lang="en-US"/>
          </a:p>
        </p:txBody>
      </p:sp>
      <p:pic>
        <p:nvPicPr>
          <p:cNvPr id="3066883" name="Picture 3" descr="C:\Documents and Settings\Owner\My Documents\Educational Illustrations\regbackROME-6_06_relaunch.jpg"/>
          <p:cNvPicPr>
            <a:picLocks noChangeAspect="1" noChangeArrowheads="1"/>
          </p:cNvPicPr>
          <p:nvPr/>
        </p:nvPicPr>
        <p:blipFill>
          <a:blip r:embed="rId4" cstate="print"/>
          <a:srcRect/>
          <a:stretch>
            <a:fillRect/>
          </a:stretch>
        </p:blipFill>
        <p:spPr bwMode="auto">
          <a:xfrm>
            <a:off x="-64168" y="-3781425"/>
            <a:ext cx="12256168" cy="10639425"/>
          </a:xfrm>
          <a:prstGeom prst="rect">
            <a:avLst/>
          </a:prstGeom>
          <a:noFill/>
        </p:spPr>
      </p:pic>
      <p:sp>
        <p:nvSpPr>
          <p:cNvPr id="3066890" name="WordArt 10"/>
          <p:cNvSpPr>
            <a:spLocks noChangeArrowheads="1" noChangeShapeType="1" noTextEdit="1"/>
          </p:cNvSpPr>
          <p:nvPr/>
        </p:nvSpPr>
        <p:spPr bwMode="auto">
          <a:xfrm>
            <a:off x="1596189" y="1467852"/>
            <a:ext cx="7531769" cy="4399547"/>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rPr>
              <a:t>The Second Major Mariology Dogma:  Mary’s Perpetual Virginity’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rPr>
              <a:t>This Council of Lateran 649 A.D. Decision Determined that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rPr>
              <a:t> Jesus Christ was without siblings.  See – Matt 12:46; 13:55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rPr>
              <a:t>The Second Major Mariology Doctrine Was Pronounced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rPr>
              <a:t>By Pope Pius December 8, 1854  @ “</a:t>
            </a:r>
            <a:r>
              <a:rPr kumimoji="0" lang="en-US" sz="2000" b="0" i="0" u="none" strike="noStrike" kern="10" cap="none" spc="0" normalizeH="0" baseline="0" noProof="0" dirty="0" err="1">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rPr>
              <a:t>Ineffabilis</a:t>
            </a:r>
            <a:r>
              <a:rPr kumimoji="0" lang="en-US" sz="20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rPr>
              <a:t> Deus”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rPr>
              <a:t>Mother Mary Was Born Without Original Sin!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uLnTx/>
                <a:uFillTx/>
                <a:latin typeface="Arial Black"/>
                <a:ea typeface="+mn-ea"/>
                <a:cs typeface="+mn-cs"/>
              </a:rPr>
              <a:t> </a:t>
            </a:r>
          </a:p>
        </p:txBody>
      </p:sp>
      <p:sp>
        <p:nvSpPr>
          <p:cNvPr id="6" name="WordArt 8">
            <a:extLst>
              <a:ext uri="{FF2B5EF4-FFF2-40B4-BE49-F238E27FC236}">
                <a16:creationId xmlns:a16="http://schemas.microsoft.com/office/drawing/2014/main" id="{FD64EDBE-6FE6-496E-B81E-E3DC5FC2E369}"/>
              </a:ext>
            </a:extLst>
          </p:cNvPr>
          <p:cNvSpPr>
            <a:spLocks noChangeArrowheads="1" noChangeShapeType="1" noTextEdit="1"/>
          </p:cNvSpPr>
          <p:nvPr/>
        </p:nvSpPr>
        <p:spPr bwMode="auto">
          <a:xfrm>
            <a:off x="1941094" y="168441"/>
            <a:ext cx="6625389" cy="2117559"/>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blurRad="38100" dist="38100" dir="2700000" algn="tl">
                    <a:srgbClr val="000000">
                      <a:alpha val="43137"/>
                    </a:srgbClr>
                  </a:outerShdw>
                </a:effectLst>
                <a:uLnTx/>
                <a:uFillTx/>
                <a:latin typeface="Arial Black"/>
                <a:ea typeface="+mn-ea"/>
                <a:cs typeface="+mn-cs"/>
              </a:rPr>
              <a:t>THE NEW IRENIC MEDIATRIX ORTHODOXY: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0" cap="none" spc="0" normalizeH="0" baseline="0" noProof="0" dirty="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blurRad="38100" dist="38100" dir="2700000" algn="tl">
                    <a:srgbClr val="000000">
                      <a:alpha val="43137"/>
                    </a:srgbClr>
                  </a:outerShdw>
                </a:effectLst>
                <a:uLnTx/>
                <a:uFillTx/>
                <a:latin typeface="Arial Black"/>
                <a:ea typeface="+mn-ea"/>
                <a:cs typeface="+mn-cs"/>
              </a:rPr>
              <a:t>   </a:t>
            </a:r>
          </a:p>
        </p:txBody>
      </p:sp>
    </p:spTree>
    <p:extLst>
      <p:ext uri="{BB962C8B-B14F-4D97-AF65-F5344CB8AC3E}">
        <p14:creationId xmlns:p14="http://schemas.microsoft.com/office/powerpoint/2010/main" val="118070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3066890"/>
                                        </p:tgtEl>
                                        <p:attrNameLst>
                                          <p:attrName>style.visibility</p:attrName>
                                        </p:attrNameLst>
                                      </p:cBhvr>
                                      <p:to>
                                        <p:strVal val="visible"/>
                                      </p:to>
                                    </p:set>
                                    <p:anim calcmode="lin" valueType="num">
                                      <p:cBhvr>
                                        <p:cTn id="7" dur="500" fill="hold"/>
                                        <p:tgtEl>
                                          <p:spTgt spid="3066890"/>
                                        </p:tgtEl>
                                        <p:attrNameLst>
                                          <p:attrName>ppt_w</p:attrName>
                                        </p:attrNameLst>
                                      </p:cBhvr>
                                      <p:tavLst>
                                        <p:tav tm="0">
                                          <p:val>
                                            <p:fltVal val="0"/>
                                          </p:val>
                                        </p:tav>
                                        <p:tav tm="100000">
                                          <p:val>
                                            <p:strVal val="#ppt_w"/>
                                          </p:val>
                                        </p:tav>
                                      </p:tavLst>
                                    </p:anim>
                                    <p:anim calcmode="lin" valueType="num">
                                      <p:cBhvr>
                                        <p:cTn id="8" dur="500" fill="hold"/>
                                        <p:tgtEl>
                                          <p:spTgt spid="3066890"/>
                                        </p:tgtEl>
                                        <p:attrNameLst>
                                          <p:attrName>ppt_h</p:attrName>
                                        </p:attrNameLst>
                                      </p:cBhvr>
                                      <p:tavLst>
                                        <p:tav tm="0">
                                          <p:val>
                                            <p:fltVal val="0"/>
                                          </p:val>
                                        </p:tav>
                                        <p:tav tm="100000">
                                          <p:val>
                                            <p:strVal val="#ppt_h"/>
                                          </p:val>
                                        </p:tav>
                                      </p:tavLst>
                                    </p:anim>
                                    <p:anim calcmode="lin" valueType="num">
                                      <p:cBhvr>
                                        <p:cTn id="9" dur="500" fill="hold"/>
                                        <p:tgtEl>
                                          <p:spTgt spid="3066890"/>
                                        </p:tgtEl>
                                        <p:attrNameLst>
                                          <p:attrName>ppt_x</p:attrName>
                                        </p:attrNameLst>
                                      </p:cBhvr>
                                      <p:tavLst>
                                        <p:tav tm="0">
                                          <p:val>
                                            <p:fltVal val="0.5"/>
                                          </p:val>
                                        </p:tav>
                                        <p:tav tm="100000">
                                          <p:val>
                                            <p:strVal val="#ppt_x"/>
                                          </p:val>
                                        </p:tav>
                                      </p:tavLst>
                                    </p:anim>
                                    <p:anim calcmode="lin" valueType="num">
                                      <p:cBhvr>
                                        <p:cTn id="10" dur="500" fill="hold"/>
                                        <p:tgtEl>
                                          <p:spTgt spid="3066890"/>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6"/>
                                        </p:tgtEl>
                                        <p:attrNameLst>
                                          <p:attrName>r</p:attrName>
                                        </p:attrNameLst>
                                      </p:cBhvr>
                                    </p:animRot>
                                    <p:animRot by="-240000">
                                      <p:cBhvr>
                                        <p:cTn id="15" dur="200" fill="hold">
                                          <p:stCondLst>
                                            <p:cond delay="200"/>
                                          </p:stCondLst>
                                        </p:cTn>
                                        <p:tgtEl>
                                          <p:spTgt spid="6"/>
                                        </p:tgtEl>
                                        <p:attrNameLst>
                                          <p:attrName>r</p:attrName>
                                        </p:attrNameLst>
                                      </p:cBhvr>
                                    </p:animRot>
                                    <p:animRot by="240000">
                                      <p:cBhvr>
                                        <p:cTn id="16" dur="200" fill="hold">
                                          <p:stCondLst>
                                            <p:cond delay="400"/>
                                          </p:stCondLst>
                                        </p:cTn>
                                        <p:tgtEl>
                                          <p:spTgt spid="6"/>
                                        </p:tgtEl>
                                        <p:attrNameLst>
                                          <p:attrName>r</p:attrName>
                                        </p:attrNameLst>
                                      </p:cBhvr>
                                    </p:animRot>
                                    <p:animRot by="-240000">
                                      <p:cBhvr>
                                        <p:cTn id="17" dur="200" fill="hold">
                                          <p:stCondLst>
                                            <p:cond delay="600"/>
                                          </p:stCondLst>
                                        </p:cTn>
                                        <p:tgtEl>
                                          <p:spTgt spid="6"/>
                                        </p:tgtEl>
                                        <p:attrNameLst>
                                          <p:attrName>r</p:attrName>
                                        </p:attrNameLst>
                                      </p:cBhvr>
                                    </p:animRot>
                                    <p:animRot by="120000">
                                      <p:cBhvr>
                                        <p:cTn id="18" dur="200" fill="hold">
                                          <p:stCondLst>
                                            <p:cond delay="800"/>
                                          </p:stCondLst>
                                        </p:cTn>
                                        <p:tgtEl>
                                          <p:spTgt spid="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8" presetClass="emph" presetSubtype="0" fill="hold" nodeType="clickEffect">
                                  <p:stCondLst>
                                    <p:cond delay="0"/>
                                  </p:stCondLst>
                                  <p:iterate type="lt">
                                    <p:tmPct val="4000"/>
                                  </p:iterate>
                                  <p:childTnLst>
                                    <p:set>
                                      <p:cBhvr override="childStyle">
                                        <p:cTn id="22" dur="500" fill="hold"/>
                                        <p:tgtEl>
                                          <p:spTgt spid="3066890">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6890" grpId="0" animBg="1"/>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2"/>
          <p:cNvSpPr>
            <a:spLocks noChangeArrowheads="1" noChangeShapeType="1" noTextEdit="1"/>
          </p:cNvSpPr>
          <p:nvPr/>
        </p:nvSpPr>
        <p:spPr bwMode="auto">
          <a:xfrm>
            <a:off x="1752600" y="152400"/>
            <a:ext cx="2819400" cy="990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333399"/>
                </a:solidFill>
                <a:effectLst>
                  <a:outerShdw dist="35921" dir="2700000" algn="ctr" rotWithShape="0">
                    <a:srgbClr val="990000"/>
                  </a:outerShdw>
                </a:effectLst>
                <a:uLnTx/>
                <a:uFillTx/>
                <a:latin typeface="Impact"/>
                <a:ea typeface="+mn-ea"/>
                <a:cs typeface="+mn-cs"/>
              </a:rPr>
              <a:t>Church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333399"/>
                </a:solidFill>
                <a:effectLst>
                  <a:outerShdw dist="35921" dir="2700000" algn="ctr" rotWithShape="0">
                    <a:srgbClr val="990000"/>
                  </a:outerShdw>
                </a:effectLst>
                <a:uLnTx/>
                <a:uFillTx/>
                <a:latin typeface="Impact"/>
                <a:ea typeface="+mn-ea"/>
                <a:cs typeface="+mn-cs"/>
              </a:rPr>
              <a:t>History</a:t>
            </a:r>
          </a:p>
        </p:txBody>
      </p:sp>
      <p:sp>
        <p:nvSpPr>
          <p:cNvPr id="13315" name="Line 3"/>
          <p:cNvSpPr>
            <a:spLocks noChangeShapeType="1"/>
          </p:cNvSpPr>
          <p:nvPr/>
        </p:nvSpPr>
        <p:spPr bwMode="auto">
          <a:xfrm>
            <a:off x="1752600" y="1371600"/>
            <a:ext cx="8686800" cy="0"/>
          </a:xfrm>
          <a:prstGeom prst="line">
            <a:avLst/>
          </a:prstGeom>
          <a:noFill/>
          <a:ln w="1016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Century Schoolbook" pitchFamily="18" charset="0"/>
              <a:ea typeface="+mn-ea"/>
              <a:cs typeface="+mn-cs"/>
            </a:endParaRPr>
          </a:p>
        </p:txBody>
      </p:sp>
      <p:sp>
        <p:nvSpPr>
          <p:cNvPr id="13316" name="WordArt 4"/>
          <p:cNvSpPr>
            <a:spLocks noChangeArrowheads="1" noChangeShapeType="1" noTextEdit="1"/>
          </p:cNvSpPr>
          <p:nvPr/>
        </p:nvSpPr>
        <p:spPr bwMode="auto">
          <a:xfrm>
            <a:off x="5638800" y="457200"/>
            <a:ext cx="4724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a:ln w="19050">
                  <a:solidFill>
                    <a:srgbClr val="99CCFF"/>
                  </a:solidFill>
                  <a:round/>
                  <a:headEnd/>
                  <a:tailEnd/>
                </a:ln>
                <a:solidFill>
                  <a:srgbClr val="800000"/>
                </a:solidFill>
                <a:effectLst>
                  <a:outerShdw dist="35921" dir="2700000" algn="ctr" rotWithShape="0">
                    <a:srgbClr val="990000"/>
                  </a:outerShdw>
                </a:effectLst>
                <a:uLnTx/>
                <a:uFillTx/>
                <a:latin typeface="Impact"/>
                <a:ea typeface="+mn-ea"/>
                <a:cs typeface="+mn-cs"/>
              </a:rPr>
              <a:t>The Apostasy</a:t>
            </a:r>
          </a:p>
        </p:txBody>
      </p:sp>
      <p:sp>
        <p:nvSpPr>
          <p:cNvPr id="13317" name="Text Box 5"/>
          <p:cNvSpPr txBox="1">
            <a:spLocks noChangeArrowheads="1"/>
          </p:cNvSpPr>
          <p:nvPr/>
        </p:nvSpPr>
        <p:spPr bwMode="auto">
          <a:xfrm>
            <a:off x="1828800" y="1600200"/>
            <a:ext cx="8458200" cy="57943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FFFFFF"/>
                </a:solidFill>
                <a:effectLst/>
                <a:uLnTx/>
                <a:uFillTx/>
                <a:latin typeface="Century Schoolbook" pitchFamily="18" charset="0"/>
                <a:ea typeface="+mn-ea"/>
                <a:cs typeface="+mn-cs"/>
              </a:rPr>
              <a:t>Doctrines Enacted at Church Councils</a:t>
            </a:r>
          </a:p>
        </p:txBody>
      </p:sp>
      <p:sp>
        <p:nvSpPr>
          <p:cNvPr id="13319" name="Text Box 7"/>
          <p:cNvSpPr txBox="1">
            <a:spLocks noChangeArrowheads="1"/>
          </p:cNvSpPr>
          <p:nvPr/>
        </p:nvSpPr>
        <p:spPr bwMode="auto">
          <a:xfrm>
            <a:off x="1524000" y="2271714"/>
            <a:ext cx="4495800" cy="4561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Century Schoolbook" pitchFamily="18" charset="0"/>
                <a:ea typeface="+mn-ea"/>
                <a:cs typeface="+mn-cs"/>
              </a:rPr>
              <a:t>Clergy/Laity System</a:t>
            </a:r>
          </a:p>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Century Schoolbook" pitchFamily="18" charset="0"/>
                <a:ea typeface="+mn-ea"/>
                <a:cs typeface="+mn-cs"/>
              </a:rPr>
              <a:t>Sprinkling for Immersion</a:t>
            </a:r>
          </a:p>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Century Schoolbook" pitchFamily="18" charset="0"/>
                <a:ea typeface="+mn-ea"/>
                <a:cs typeface="+mn-cs"/>
              </a:rPr>
              <a:t>Infant Baptism</a:t>
            </a:r>
          </a:p>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Century Schoolbook" pitchFamily="18" charset="0"/>
                <a:ea typeface="+mn-ea"/>
                <a:cs typeface="+mn-cs"/>
              </a:rPr>
              <a:t>Celibacy</a:t>
            </a:r>
          </a:p>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000000">
                    <a:lumMod val="95000"/>
                    <a:lumOff val="5000"/>
                  </a:srgbClr>
                </a:solidFill>
                <a:effectLst/>
                <a:uLnTx/>
                <a:uFillTx/>
                <a:latin typeface="Century Schoolbook" pitchFamily="18" charset="0"/>
                <a:ea typeface="+mn-ea"/>
                <a:cs typeface="+mn-cs"/>
              </a:rPr>
              <a:t>Instrumental Music</a:t>
            </a:r>
          </a:p>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Century Schoolbook" pitchFamily="18" charset="0"/>
                <a:ea typeface="+mn-ea"/>
                <a:cs typeface="+mn-cs"/>
              </a:rPr>
              <a:t>Transubstantiation</a:t>
            </a:r>
          </a:p>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Century Schoolbook" pitchFamily="18" charset="0"/>
                <a:ea typeface="+mn-ea"/>
                <a:cs typeface="+mn-cs"/>
              </a:rPr>
              <a:t>Indulgences</a:t>
            </a:r>
          </a:p>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entury Schoolbook" pitchFamily="18" charset="0"/>
                <a:ea typeface="+mn-ea"/>
                <a:cs typeface="+mn-cs"/>
              </a:rPr>
              <a:t>Worship of Mary</a:t>
            </a:r>
          </a:p>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Century Schoolbook" pitchFamily="18" charset="0"/>
                <a:ea typeface="+mn-ea"/>
                <a:cs typeface="+mn-cs"/>
              </a:rPr>
              <a:t> Veneration of Relics</a:t>
            </a:r>
          </a:p>
        </p:txBody>
      </p:sp>
      <p:sp>
        <p:nvSpPr>
          <p:cNvPr id="13320" name="Text Box 8"/>
          <p:cNvSpPr txBox="1">
            <a:spLocks noChangeArrowheads="1"/>
          </p:cNvSpPr>
          <p:nvPr/>
        </p:nvSpPr>
        <p:spPr bwMode="auto">
          <a:xfrm>
            <a:off x="6324600" y="2271714"/>
            <a:ext cx="4267200" cy="4561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Century Schoolbook" pitchFamily="18" charset="0"/>
                <a:ea typeface="+mn-ea"/>
                <a:cs typeface="+mn-cs"/>
              </a:rPr>
              <a:t>Purgatory</a:t>
            </a:r>
          </a:p>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Century Schoolbook" pitchFamily="18" charset="0"/>
                <a:ea typeface="+mn-ea"/>
                <a:cs typeface="+mn-cs"/>
              </a:rPr>
              <a:t>Confessionals</a:t>
            </a:r>
          </a:p>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Century Schoolbook" pitchFamily="18" charset="0"/>
                <a:ea typeface="+mn-ea"/>
                <a:cs typeface="+mn-cs"/>
              </a:rPr>
              <a:t>Images</a:t>
            </a:r>
          </a:p>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000000">
                    <a:lumMod val="95000"/>
                    <a:lumOff val="5000"/>
                  </a:srgbClr>
                </a:solidFill>
                <a:effectLst>
                  <a:outerShdw blurRad="38100" dist="38100" dir="2700000" algn="tl">
                    <a:srgbClr val="000000">
                      <a:alpha val="43137"/>
                    </a:srgbClr>
                  </a:outerShdw>
                </a:effectLst>
                <a:uLnTx/>
                <a:uFillTx/>
                <a:latin typeface="Century Schoolbook" pitchFamily="18" charset="0"/>
                <a:ea typeface="+mn-ea"/>
                <a:cs typeface="+mn-cs"/>
              </a:rPr>
              <a:t>Penance</a:t>
            </a:r>
          </a:p>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Century Schoolbook" pitchFamily="18" charset="0"/>
                <a:ea typeface="+mn-ea"/>
                <a:cs typeface="+mn-cs"/>
              </a:rPr>
              <a:t>Extreme Unction</a:t>
            </a:r>
          </a:p>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Century Schoolbook" pitchFamily="18" charset="0"/>
                <a:ea typeface="+mn-ea"/>
                <a:cs typeface="+mn-cs"/>
              </a:rPr>
              <a:t>Confirmation</a:t>
            </a:r>
          </a:p>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Century Schoolbook" pitchFamily="18" charset="0"/>
                <a:ea typeface="+mn-ea"/>
                <a:cs typeface="+mn-cs"/>
              </a:rPr>
              <a:t>Nuns, Primacy of Peter</a:t>
            </a:r>
          </a:p>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Century Schoolbook" pitchFamily="18" charset="0"/>
                <a:ea typeface="+mn-ea"/>
                <a:cs typeface="+mn-cs"/>
              </a:rPr>
              <a:t>Forbidding to Eat Meats</a:t>
            </a:r>
          </a:p>
          <a:p>
            <a:pPr marL="0" marR="0" lvl="0" indent="0" algn="l" defTabSz="914400" rtl="0" eaLnBrk="1" fontAlgn="base" latinLnBrk="0" hangingPunct="1">
              <a:lnSpc>
                <a:spcPct val="9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000000"/>
                </a:solidFill>
                <a:effectLst/>
                <a:uLnTx/>
                <a:uFillTx/>
                <a:latin typeface="Century Schoolbook" pitchFamily="18" charset="0"/>
                <a:ea typeface="+mn-ea"/>
                <a:cs typeface="+mn-cs"/>
              </a:rPr>
              <a:t>Religious Holidays</a:t>
            </a:r>
          </a:p>
        </p:txBody>
      </p:sp>
    </p:spTree>
    <p:extLst>
      <p:ext uri="{BB962C8B-B14F-4D97-AF65-F5344CB8AC3E}">
        <p14:creationId xmlns:p14="http://schemas.microsoft.com/office/powerpoint/2010/main" val="816064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dissolve">
                                      <p:cBhvr>
                                        <p:cTn id="7" dur="500"/>
                                        <p:tgtEl>
                                          <p:spTgt spid="133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13319">
                                            <p:txEl>
                                              <p:pRg st="0" end="0"/>
                                            </p:txEl>
                                          </p:spTgt>
                                        </p:tgtEl>
                                        <p:attrNameLst>
                                          <p:attrName>style.visibility</p:attrName>
                                        </p:attrNameLst>
                                      </p:cBhvr>
                                      <p:to>
                                        <p:strVal val="visible"/>
                                      </p:to>
                                    </p:set>
                                    <p:anim calcmode="lin" valueType="num">
                                      <p:cBhvr>
                                        <p:cTn id="12" dur="500" fill="hold"/>
                                        <p:tgtEl>
                                          <p:spTgt spid="1331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3319">
                                            <p:txEl>
                                              <p:pRg st="0" end="0"/>
                                            </p:txEl>
                                          </p:spTgt>
                                        </p:tgtEl>
                                        <p:attrNameLst>
                                          <p:attrName>ppt_h</p:attrName>
                                        </p:attrNameLst>
                                      </p:cBhvr>
                                      <p:tavLst>
                                        <p:tav tm="0">
                                          <p:val>
                                            <p:fltVal val="0"/>
                                          </p:val>
                                        </p:tav>
                                        <p:tav tm="100000">
                                          <p:val>
                                            <p:strVal val="#ppt_h"/>
                                          </p:val>
                                        </p:tav>
                                      </p:tavLst>
                                    </p:anim>
                                    <p:anim calcmode="lin" valueType="num">
                                      <p:cBhvr>
                                        <p:cTn id="14" dur="500" fill="hold"/>
                                        <p:tgtEl>
                                          <p:spTgt spid="13319">
                                            <p:txEl>
                                              <p:pRg st="0" end="0"/>
                                            </p:txEl>
                                          </p:spTgt>
                                        </p:tgtEl>
                                        <p:attrNameLst>
                                          <p:attrName>ppt_x</p:attrName>
                                        </p:attrNameLst>
                                      </p:cBhvr>
                                      <p:tavLst>
                                        <p:tav tm="0">
                                          <p:val>
                                            <p:fltVal val="0.5"/>
                                          </p:val>
                                        </p:tav>
                                        <p:tav tm="100000">
                                          <p:val>
                                            <p:strVal val="#ppt_x"/>
                                          </p:val>
                                        </p:tav>
                                      </p:tavLst>
                                    </p:anim>
                                    <p:anim calcmode="lin" valueType="num">
                                      <p:cBhvr>
                                        <p:cTn id="15" dur="500" fill="hold"/>
                                        <p:tgtEl>
                                          <p:spTgt spid="13319">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13319">
                                            <p:txEl>
                                              <p:pRg st="1" end="1"/>
                                            </p:txEl>
                                          </p:spTgt>
                                        </p:tgtEl>
                                        <p:attrNameLst>
                                          <p:attrName>style.visibility</p:attrName>
                                        </p:attrNameLst>
                                      </p:cBhvr>
                                      <p:to>
                                        <p:strVal val="visible"/>
                                      </p:to>
                                    </p:set>
                                    <p:anim calcmode="lin" valueType="num">
                                      <p:cBhvr>
                                        <p:cTn id="20" dur="500" fill="hold"/>
                                        <p:tgtEl>
                                          <p:spTgt spid="13319">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13319">
                                            <p:txEl>
                                              <p:pRg st="1" end="1"/>
                                            </p:txEl>
                                          </p:spTgt>
                                        </p:tgtEl>
                                        <p:attrNameLst>
                                          <p:attrName>ppt_h</p:attrName>
                                        </p:attrNameLst>
                                      </p:cBhvr>
                                      <p:tavLst>
                                        <p:tav tm="0">
                                          <p:val>
                                            <p:fltVal val="0"/>
                                          </p:val>
                                        </p:tav>
                                        <p:tav tm="100000">
                                          <p:val>
                                            <p:strVal val="#ppt_h"/>
                                          </p:val>
                                        </p:tav>
                                      </p:tavLst>
                                    </p:anim>
                                    <p:anim calcmode="lin" valueType="num">
                                      <p:cBhvr>
                                        <p:cTn id="22" dur="500" fill="hold"/>
                                        <p:tgtEl>
                                          <p:spTgt spid="13319">
                                            <p:txEl>
                                              <p:pRg st="1" end="1"/>
                                            </p:txEl>
                                          </p:spTgt>
                                        </p:tgtEl>
                                        <p:attrNameLst>
                                          <p:attrName>ppt_x</p:attrName>
                                        </p:attrNameLst>
                                      </p:cBhvr>
                                      <p:tavLst>
                                        <p:tav tm="0">
                                          <p:val>
                                            <p:fltVal val="0.5"/>
                                          </p:val>
                                        </p:tav>
                                        <p:tav tm="100000">
                                          <p:val>
                                            <p:strVal val="#ppt_x"/>
                                          </p:val>
                                        </p:tav>
                                      </p:tavLst>
                                    </p:anim>
                                    <p:anim calcmode="lin" valueType="num">
                                      <p:cBhvr>
                                        <p:cTn id="23" dur="500" fill="hold"/>
                                        <p:tgtEl>
                                          <p:spTgt spid="13319">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13319">
                                            <p:txEl>
                                              <p:pRg st="2" end="2"/>
                                            </p:txEl>
                                          </p:spTgt>
                                        </p:tgtEl>
                                        <p:attrNameLst>
                                          <p:attrName>style.visibility</p:attrName>
                                        </p:attrNameLst>
                                      </p:cBhvr>
                                      <p:to>
                                        <p:strVal val="visible"/>
                                      </p:to>
                                    </p:set>
                                    <p:anim calcmode="lin" valueType="num">
                                      <p:cBhvr>
                                        <p:cTn id="28" dur="500" fill="hold"/>
                                        <p:tgtEl>
                                          <p:spTgt spid="13319">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3319">
                                            <p:txEl>
                                              <p:pRg st="2" end="2"/>
                                            </p:txEl>
                                          </p:spTgt>
                                        </p:tgtEl>
                                        <p:attrNameLst>
                                          <p:attrName>ppt_h</p:attrName>
                                        </p:attrNameLst>
                                      </p:cBhvr>
                                      <p:tavLst>
                                        <p:tav tm="0">
                                          <p:val>
                                            <p:fltVal val="0"/>
                                          </p:val>
                                        </p:tav>
                                        <p:tav tm="100000">
                                          <p:val>
                                            <p:strVal val="#ppt_h"/>
                                          </p:val>
                                        </p:tav>
                                      </p:tavLst>
                                    </p:anim>
                                    <p:anim calcmode="lin" valueType="num">
                                      <p:cBhvr>
                                        <p:cTn id="30" dur="500" fill="hold"/>
                                        <p:tgtEl>
                                          <p:spTgt spid="13319">
                                            <p:txEl>
                                              <p:pRg st="2" end="2"/>
                                            </p:txEl>
                                          </p:spTgt>
                                        </p:tgtEl>
                                        <p:attrNameLst>
                                          <p:attrName>ppt_x</p:attrName>
                                        </p:attrNameLst>
                                      </p:cBhvr>
                                      <p:tavLst>
                                        <p:tav tm="0">
                                          <p:val>
                                            <p:fltVal val="0.5"/>
                                          </p:val>
                                        </p:tav>
                                        <p:tav tm="100000">
                                          <p:val>
                                            <p:strVal val="#ppt_x"/>
                                          </p:val>
                                        </p:tav>
                                      </p:tavLst>
                                    </p:anim>
                                    <p:anim calcmode="lin" valueType="num">
                                      <p:cBhvr>
                                        <p:cTn id="31" dur="500" fill="hold"/>
                                        <p:tgtEl>
                                          <p:spTgt spid="13319">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nodeType="clickEffect">
                                  <p:stCondLst>
                                    <p:cond delay="0"/>
                                  </p:stCondLst>
                                  <p:childTnLst>
                                    <p:set>
                                      <p:cBhvr>
                                        <p:cTn id="35" dur="1" fill="hold">
                                          <p:stCondLst>
                                            <p:cond delay="0"/>
                                          </p:stCondLst>
                                        </p:cTn>
                                        <p:tgtEl>
                                          <p:spTgt spid="13319">
                                            <p:txEl>
                                              <p:pRg st="3" end="3"/>
                                            </p:txEl>
                                          </p:spTgt>
                                        </p:tgtEl>
                                        <p:attrNameLst>
                                          <p:attrName>style.visibility</p:attrName>
                                        </p:attrNameLst>
                                      </p:cBhvr>
                                      <p:to>
                                        <p:strVal val="visible"/>
                                      </p:to>
                                    </p:set>
                                    <p:anim calcmode="lin" valueType="num">
                                      <p:cBhvr>
                                        <p:cTn id="36" dur="500" fill="hold"/>
                                        <p:tgtEl>
                                          <p:spTgt spid="13319">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13319">
                                            <p:txEl>
                                              <p:pRg st="3" end="3"/>
                                            </p:txEl>
                                          </p:spTgt>
                                        </p:tgtEl>
                                        <p:attrNameLst>
                                          <p:attrName>ppt_h</p:attrName>
                                        </p:attrNameLst>
                                      </p:cBhvr>
                                      <p:tavLst>
                                        <p:tav tm="0">
                                          <p:val>
                                            <p:fltVal val="0"/>
                                          </p:val>
                                        </p:tav>
                                        <p:tav tm="100000">
                                          <p:val>
                                            <p:strVal val="#ppt_h"/>
                                          </p:val>
                                        </p:tav>
                                      </p:tavLst>
                                    </p:anim>
                                    <p:anim calcmode="lin" valueType="num">
                                      <p:cBhvr>
                                        <p:cTn id="38" dur="500" fill="hold"/>
                                        <p:tgtEl>
                                          <p:spTgt spid="13319">
                                            <p:txEl>
                                              <p:pRg st="3" end="3"/>
                                            </p:txEl>
                                          </p:spTgt>
                                        </p:tgtEl>
                                        <p:attrNameLst>
                                          <p:attrName>ppt_x</p:attrName>
                                        </p:attrNameLst>
                                      </p:cBhvr>
                                      <p:tavLst>
                                        <p:tav tm="0">
                                          <p:val>
                                            <p:fltVal val="0.5"/>
                                          </p:val>
                                        </p:tav>
                                        <p:tav tm="100000">
                                          <p:val>
                                            <p:strVal val="#ppt_x"/>
                                          </p:val>
                                        </p:tav>
                                      </p:tavLst>
                                    </p:anim>
                                    <p:anim calcmode="lin" valueType="num">
                                      <p:cBhvr>
                                        <p:cTn id="39" dur="500" fill="hold"/>
                                        <p:tgtEl>
                                          <p:spTgt spid="13319">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nodeType="clickEffect">
                                  <p:stCondLst>
                                    <p:cond delay="0"/>
                                  </p:stCondLst>
                                  <p:iterate type="lt">
                                    <p:tmPct val="0"/>
                                  </p:iterate>
                                  <p:childTnLst>
                                    <p:set>
                                      <p:cBhvr>
                                        <p:cTn id="43" dur="1" fill="hold">
                                          <p:stCondLst>
                                            <p:cond delay="0"/>
                                          </p:stCondLst>
                                        </p:cTn>
                                        <p:tgtEl>
                                          <p:spTgt spid="13319">
                                            <p:txEl>
                                              <p:pRg st="4" end="4"/>
                                            </p:txEl>
                                          </p:spTgt>
                                        </p:tgtEl>
                                        <p:attrNameLst>
                                          <p:attrName>style.visibility</p:attrName>
                                        </p:attrNameLst>
                                      </p:cBhvr>
                                      <p:to>
                                        <p:strVal val="visible"/>
                                      </p:to>
                                    </p:set>
                                    <p:anim calcmode="lin" valueType="num">
                                      <p:cBhvr>
                                        <p:cTn id="44" dur="500" fill="hold"/>
                                        <p:tgtEl>
                                          <p:spTgt spid="13319">
                                            <p:txEl>
                                              <p:pRg st="4" end="4"/>
                                            </p:txEl>
                                          </p:spTgt>
                                        </p:tgtEl>
                                        <p:attrNameLst>
                                          <p:attrName>ppt_w</p:attrName>
                                        </p:attrNameLst>
                                      </p:cBhvr>
                                      <p:tavLst>
                                        <p:tav tm="0">
                                          <p:val>
                                            <p:fltVal val="0"/>
                                          </p:val>
                                        </p:tav>
                                        <p:tav tm="100000">
                                          <p:val>
                                            <p:strVal val="#ppt_w"/>
                                          </p:val>
                                        </p:tav>
                                      </p:tavLst>
                                    </p:anim>
                                    <p:anim calcmode="lin" valueType="num">
                                      <p:cBhvr>
                                        <p:cTn id="45" dur="500" fill="hold"/>
                                        <p:tgtEl>
                                          <p:spTgt spid="13319">
                                            <p:txEl>
                                              <p:pRg st="4" end="4"/>
                                            </p:txEl>
                                          </p:spTgt>
                                        </p:tgtEl>
                                        <p:attrNameLst>
                                          <p:attrName>ppt_h</p:attrName>
                                        </p:attrNameLst>
                                      </p:cBhvr>
                                      <p:tavLst>
                                        <p:tav tm="0">
                                          <p:val>
                                            <p:fltVal val="0"/>
                                          </p:val>
                                        </p:tav>
                                        <p:tav tm="100000">
                                          <p:val>
                                            <p:strVal val="#ppt_h"/>
                                          </p:val>
                                        </p:tav>
                                      </p:tavLst>
                                    </p:anim>
                                    <p:anim calcmode="lin" valueType="num">
                                      <p:cBhvr>
                                        <p:cTn id="46" dur="500" fill="hold"/>
                                        <p:tgtEl>
                                          <p:spTgt spid="13319">
                                            <p:txEl>
                                              <p:pRg st="4" end="4"/>
                                            </p:txEl>
                                          </p:spTgt>
                                        </p:tgtEl>
                                        <p:attrNameLst>
                                          <p:attrName>ppt_x</p:attrName>
                                        </p:attrNameLst>
                                      </p:cBhvr>
                                      <p:tavLst>
                                        <p:tav tm="0">
                                          <p:val>
                                            <p:fltVal val="0.5"/>
                                          </p:val>
                                        </p:tav>
                                        <p:tav tm="100000">
                                          <p:val>
                                            <p:strVal val="#ppt_x"/>
                                          </p:val>
                                        </p:tav>
                                      </p:tavLst>
                                    </p:anim>
                                    <p:anim calcmode="lin" valueType="num">
                                      <p:cBhvr>
                                        <p:cTn id="47" dur="500" fill="hold"/>
                                        <p:tgtEl>
                                          <p:spTgt spid="13319">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528" fill="hold" nodeType="clickEffect">
                                  <p:stCondLst>
                                    <p:cond delay="0"/>
                                  </p:stCondLst>
                                  <p:childTnLst>
                                    <p:set>
                                      <p:cBhvr>
                                        <p:cTn id="51" dur="1" fill="hold">
                                          <p:stCondLst>
                                            <p:cond delay="0"/>
                                          </p:stCondLst>
                                        </p:cTn>
                                        <p:tgtEl>
                                          <p:spTgt spid="13319">
                                            <p:txEl>
                                              <p:pRg st="5" end="5"/>
                                            </p:txEl>
                                          </p:spTgt>
                                        </p:tgtEl>
                                        <p:attrNameLst>
                                          <p:attrName>style.visibility</p:attrName>
                                        </p:attrNameLst>
                                      </p:cBhvr>
                                      <p:to>
                                        <p:strVal val="visible"/>
                                      </p:to>
                                    </p:set>
                                    <p:anim calcmode="lin" valueType="num">
                                      <p:cBhvr>
                                        <p:cTn id="52" dur="500" fill="hold"/>
                                        <p:tgtEl>
                                          <p:spTgt spid="13319">
                                            <p:txEl>
                                              <p:pRg st="5" end="5"/>
                                            </p:txEl>
                                          </p:spTgt>
                                        </p:tgtEl>
                                        <p:attrNameLst>
                                          <p:attrName>ppt_w</p:attrName>
                                        </p:attrNameLst>
                                      </p:cBhvr>
                                      <p:tavLst>
                                        <p:tav tm="0">
                                          <p:val>
                                            <p:fltVal val="0"/>
                                          </p:val>
                                        </p:tav>
                                        <p:tav tm="100000">
                                          <p:val>
                                            <p:strVal val="#ppt_w"/>
                                          </p:val>
                                        </p:tav>
                                      </p:tavLst>
                                    </p:anim>
                                    <p:anim calcmode="lin" valueType="num">
                                      <p:cBhvr>
                                        <p:cTn id="53" dur="500" fill="hold"/>
                                        <p:tgtEl>
                                          <p:spTgt spid="13319">
                                            <p:txEl>
                                              <p:pRg st="5" end="5"/>
                                            </p:txEl>
                                          </p:spTgt>
                                        </p:tgtEl>
                                        <p:attrNameLst>
                                          <p:attrName>ppt_h</p:attrName>
                                        </p:attrNameLst>
                                      </p:cBhvr>
                                      <p:tavLst>
                                        <p:tav tm="0">
                                          <p:val>
                                            <p:fltVal val="0"/>
                                          </p:val>
                                        </p:tav>
                                        <p:tav tm="100000">
                                          <p:val>
                                            <p:strVal val="#ppt_h"/>
                                          </p:val>
                                        </p:tav>
                                      </p:tavLst>
                                    </p:anim>
                                    <p:anim calcmode="lin" valueType="num">
                                      <p:cBhvr>
                                        <p:cTn id="54" dur="500" fill="hold"/>
                                        <p:tgtEl>
                                          <p:spTgt spid="13319">
                                            <p:txEl>
                                              <p:pRg st="5" end="5"/>
                                            </p:txEl>
                                          </p:spTgt>
                                        </p:tgtEl>
                                        <p:attrNameLst>
                                          <p:attrName>ppt_x</p:attrName>
                                        </p:attrNameLst>
                                      </p:cBhvr>
                                      <p:tavLst>
                                        <p:tav tm="0">
                                          <p:val>
                                            <p:fltVal val="0.5"/>
                                          </p:val>
                                        </p:tav>
                                        <p:tav tm="100000">
                                          <p:val>
                                            <p:strVal val="#ppt_x"/>
                                          </p:val>
                                        </p:tav>
                                      </p:tavLst>
                                    </p:anim>
                                    <p:anim calcmode="lin" valueType="num">
                                      <p:cBhvr>
                                        <p:cTn id="55" dur="500" fill="hold"/>
                                        <p:tgtEl>
                                          <p:spTgt spid="13319">
                                            <p:txEl>
                                              <p:pRg st="5" end="5"/>
                                            </p:txEl>
                                          </p:spTgt>
                                        </p:tgtEl>
                                        <p:attrNameLst>
                                          <p:attrName>ppt_y</p:attrName>
                                        </p:attrNameLst>
                                      </p:cBhvr>
                                      <p:tavLst>
                                        <p:tav tm="0">
                                          <p:val>
                                            <p:fltVal val="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528" fill="hold" nodeType="clickEffect">
                                  <p:stCondLst>
                                    <p:cond delay="0"/>
                                  </p:stCondLst>
                                  <p:childTnLst>
                                    <p:set>
                                      <p:cBhvr>
                                        <p:cTn id="59" dur="1" fill="hold">
                                          <p:stCondLst>
                                            <p:cond delay="0"/>
                                          </p:stCondLst>
                                        </p:cTn>
                                        <p:tgtEl>
                                          <p:spTgt spid="13319">
                                            <p:txEl>
                                              <p:pRg st="6" end="6"/>
                                            </p:txEl>
                                          </p:spTgt>
                                        </p:tgtEl>
                                        <p:attrNameLst>
                                          <p:attrName>style.visibility</p:attrName>
                                        </p:attrNameLst>
                                      </p:cBhvr>
                                      <p:to>
                                        <p:strVal val="visible"/>
                                      </p:to>
                                    </p:set>
                                    <p:anim calcmode="lin" valueType="num">
                                      <p:cBhvr>
                                        <p:cTn id="60" dur="500" fill="hold"/>
                                        <p:tgtEl>
                                          <p:spTgt spid="13319">
                                            <p:txEl>
                                              <p:pRg st="6" end="6"/>
                                            </p:txEl>
                                          </p:spTgt>
                                        </p:tgtEl>
                                        <p:attrNameLst>
                                          <p:attrName>ppt_w</p:attrName>
                                        </p:attrNameLst>
                                      </p:cBhvr>
                                      <p:tavLst>
                                        <p:tav tm="0">
                                          <p:val>
                                            <p:fltVal val="0"/>
                                          </p:val>
                                        </p:tav>
                                        <p:tav tm="100000">
                                          <p:val>
                                            <p:strVal val="#ppt_w"/>
                                          </p:val>
                                        </p:tav>
                                      </p:tavLst>
                                    </p:anim>
                                    <p:anim calcmode="lin" valueType="num">
                                      <p:cBhvr>
                                        <p:cTn id="61" dur="500" fill="hold"/>
                                        <p:tgtEl>
                                          <p:spTgt spid="13319">
                                            <p:txEl>
                                              <p:pRg st="6" end="6"/>
                                            </p:txEl>
                                          </p:spTgt>
                                        </p:tgtEl>
                                        <p:attrNameLst>
                                          <p:attrName>ppt_h</p:attrName>
                                        </p:attrNameLst>
                                      </p:cBhvr>
                                      <p:tavLst>
                                        <p:tav tm="0">
                                          <p:val>
                                            <p:fltVal val="0"/>
                                          </p:val>
                                        </p:tav>
                                        <p:tav tm="100000">
                                          <p:val>
                                            <p:strVal val="#ppt_h"/>
                                          </p:val>
                                        </p:tav>
                                      </p:tavLst>
                                    </p:anim>
                                    <p:anim calcmode="lin" valueType="num">
                                      <p:cBhvr>
                                        <p:cTn id="62" dur="500" fill="hold"/>
                                        <p:tgtEl>
                                          <p:spTgt spid="13319">
                                            <p:txEl>
                                              <p:pRg st="6" end="6"/>
                                            </p:txEl>
                                          </p:spTgt>
                                        </p:tgtEl>
                                        <p:attrNameLst>
                                          <p:attrName>ppt_x</p:attrName>
                                        </p:attrNameLst>
                                      </p:cBhvr>
                                      <p:tavLst>
                                        <p:tav tm="0">
                                          <p:val>
                                            <p:fltVal val="0.5"/>
                                          </p:val>
                                        </p:tav>
                                        <p:tav tm="100000">
                                          <p:val>
                                            <p:strVal val="#ppt_x"/>
                                          </p:val>
                                        </p:tav>
                                      </p:tavLst>
                                    </p:anim>
                                    <p:anim calcmode="lin" valueType="num">
                                      <p:cBhvr>
                                        <p:cTn id="63" dur="500" fill="hold"/>
                                        <p:tgtEl>
                                          <p:spTgt spid="13319">
                                            <p:txEl>
                                              <p:pRg st="6" end="6"/>
                                            </p:txEl>
                                          </p:spTgt>
                                        </p:tgtEl>
                                        <p:attrNameLst>
                                          <p:attrName>ppt_y</p:attrName>
                                        </p:attrNameLst>
                                      </p:cBhvr>
                                      <p:tavLst>
                                        <p:tav tm="0">
                                          <p:val>
                                            <p:fltVal val="0.5"/>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3" presetClass="entr" presetSubtype="528" fill="hold" nodeType="clickEffect">
                                  <p:stCondLst>
                                    <p:cond delay="0"/>
                                  </p:stCondLst>
                                  <p:iterate type="lt">
                                    <p:tmPct val="0"/>
                                  </p:iterate>
                                  <p:childTnLst>
                                    <p:set>
                                      <p:cBhvr>
                                        <p:cTn id="67" dur="1" fill="hold">
                                          <p:stCondLst>
                                            <p:cond delay="0"/>
                                          </p:stCondLst>
                                        </p:cTn>
                                        <p:tgtEl>
                                          <p:spTgt spid="13319">
                                            <p:txEl>
                                              <p:pRg st="7" end="7"/>
                                            </p:txEl>
                                          </p:spTgt>
                                        </p:tgtEl>
                                        <p:attrNameLst>
                                          <p:attrName>style.visibility</p:attrName>
                                        </p:attrNameLst>
                                      </p:cBhvr>
                                      <p:to>
                                        <p:strVal val="visible"/>
                                      </p:to>
                                    </p:set>
                                    <p:anim calcmode="lin" valueType="num">
                                      <p:cBhvr>
                                        <p:cTn id="68" dur="500" fill="hold"/>
                                        <p:tgtEl>
                                          <p:spTgt spid="13319">
                                            <p:txEl>
                                              <p:pRg st="7" end="7"/>
                                            </p:txEl>
                                          </p:spTgt>
                                        </p:tgtEl>
                                        <p:attrNameLst>
                                          <p:attrName>ppt_w</p:attrName>
                                        </p:attrNameLst>
                                      </p:cBhvr>
                                      <p:tavLst>
                                        <p:tav tm="0">
                                          <p:val>
                                            <p:fltVal val="0"/>
                                          </p:val>
                                        </p:tav>
                                        <p:tav tm="100000">
                                          <p:val>
                                            <p:strVal val="#ppt_w"/>
                                          </p:val>
                                        </p:tav>
                                      </p:tavLst>
                                    </p:anim>
                                    <p:anim calcmode="lin" valueType="num">
                                      <p:cBhvr>
                                        <p:cTn id="69" dur="500" fill="hold"/>
                                        <p:tgtEl>
                                          <p:spTgt spid="13319">
                                            <p:txEl>
                                              <p:pRg st="7" end="7"/>
                                            </p:txEl>
                                          </p:spTgt>
                                        </p:tgtEl>
                                        <p:attrNameLst>
                                          <p:attrName>ppt_h</p:attrName>
                                        </p:attrNameLst>
                                      </p:cBhvr>
                                      <p:tavLst>
                                        <p:tav tm="0">
                                          <p:val>
                                            <p:fltVal val="0"/>
                                          </p:val>
                                        </p:tav>
                                        <p:tav tm="100000">
                                          <p:val>
                                            <p:strVal val="#ppt_h"/>
                                          </p:val>
                                        </p:tav>
                                      </p:tavLst>
                                    </p:anim>
                                    <p:anim calcmode="lin" valueType="num">
                                      <p:cBhvr>
                                        <p:cTn id="70" dur="500" fill="hold"/>
                                        <p:tgtEl>
                                          <p:spTgt spid="13319">
                                            <p:txEl>
                                              <p:pRg st="7" end="7"/>
                                            </p:txEl>
                                          </p:spTgt>
                                        </p:tgtEl>
                                        <p:attrNameLst>
                                          <p:attrName>ppt_x</p:attrName>
                                        </p:attrNameLst>
                                      </p:cBhvr>
                                      <p:tavLst>
                                        <p:tav tm="0">
                                          <p:val>
                                            <p:fltVal val="0.5"/>
                                          </p:val>
                                        </p:tav>
                                        <p:tav tm="100000">
                                          <p:val>
                                            <p:strVal val="#ppt_x"/>
                                          </p:val>
                                        </p:tav>
                                      </p:tavLst>
                                    </p:anim>
                                    <p:anim calcmode="lin" valueType="num">
                                      <p:cBhvr>
                                        <p:cTn id="71" dur="500" fill="hold"/>
                                        <p:tgtEl>
                                          <p:spTgt spid="13319">
                                            <p:txEl>
                                              <p:pRg st="7" end="7"/>
                                            </p:txEl>
                                          </p:spTgt>
                                        </p:tgtEl>
                                        <p:attrNameLst>
                                          <p:attrName>ppt_y</p:attrName>
                                        </p:attrNameLst>
                                      </p:cBhvr>
                                      <p:tavLst>
                                        <p:tav tm="0">
                                          <p:val>
                                            <p:fltVal val="0.5"/>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3" presetClass="entr" presetSubtype="528" fill="hold" nodeType="clickEffect">
                                  <p:stCondLst>
                                    <p:cond delay="0"/>
                                  </p:stCondLst>
                                  <p:childTnLst>
                                    <p:set>
                                      <p:cBhvr>
                                        <p:cTn id="75" dur="1" fill="hold">
                                          <p:stCondLst>
                                            <p:cond delay="0"/>
                                          </p:stCondLst>
                                        </p:cTn>
                                        <p:tgtEl>
                                          <p:spTgt spid="13319">
                                            <p:txEl>
                                              <p:pRg st="8" end="8"/>
                                            </p:txEl>
                                          </p:spTgt>
                                        </p:tgtEl>
                                        <p:attrNameLst>
                                          <p:attrName>style.visibility</p:attrName>
                                        </p:attrNameLst>
                                      </p:cBhvr>
                                      <p:to>
                                        <p:strVal val="visible"/>
                                      </p:to>
                                    </p:set>
                                    <p:anim calcmode="lin" valueType="num">
                                      <p:cBhvr>
                                        <p:cTn id="76" dur="500" fill="hold"/>
                                        <p:tgtEl>
                                          <p:spTgt spid="13319">
                                            <p:txEl>
                                              <p:pRg st="8" end="8"/>
                                            </p:txEl>
                                          </p:spTgt>
                                        </p:tgtEl>
                                        <p:attrNameLst>
                                          <p:attrName>ppt_w</p:attrName>
                                        </p:attrNameLst>
                                      </p:cBhvr>
                                      <p:tavLst>
                                        <p:tav tm="0">
                                          <p:val>
                                            <p:fltVal val="0"/>
                                          </p:val>
                                        </p:tav>
                                        <p:tav tm="100000">
                                          <p:val>
                                            <p:strVal val="#ppt_w"/>
                                          </p:val>
                                        </p:tav>
                                      </p:tavLst>
                                    </p:anim>
                                    <p:anim calcmode="lin" valueType="num">
                                      <p:cBhvr>
                                        <p:cTn id="77" dur="500" fill="hold"/>
                                        <p:tgtEl>
                                          <p:spTgt spid="13319">
                                            <p:txEl>
                                              <p:pRg st="8" end="8"/>
                                            </p:txEl>
                                          </p:spTgt>
                                        </p:tgtEl>
                                        <p:attrNameLst>
                                          <p:attrName>ppt_h</p:attrName>
                                        </p:attrNameLst>
                                      </p:cBhvr>
                                      <p:tavLst>
                                        <p:tav tm="0">
                                          <p:val>
                                            <p:fltVal val="0"/>
                                          </p:val>
                                        </p:tav>
                                        <p:tav tm="100000">
                                          <p:val>
                                            <p:strVal val="#ppt_h"/>
                                          </p:val>
                                        </p:tav>
                                      </p:tavLst>
                                    </p:anim>
                                    <p:anim calcmode="lin" valueType="num">
                                      <p:cBhvr>
                                        <p:cTn id="78" dur="500" fill="hold"/>
                                        <p:tgtEl>
                                          <p:spTgt spid="13319">
                                            <p:txEl>
                                              <p:pRg st="8" end="8"/>
                                            </p:txEl>
                                          </p:spTgt>
                                        </p:tgtEl>
                                        <p:attrNameLst>
                                          <p:attrName>ppt_x</p:attrName>
                                        </p:attrNameLst>
                                      </p:cBhvr>
                                      <p:tavLst>
                                        <p:tav tm="0">
                                          <p:val>
                                            <p:fltVal val="0.5"/>
                                          </p:val>
                                        </p:tav>
                                        <p:tav tm="100000">
                                          <p:val>
                                            <p:strVal val="#ppt_x"/>
                                          </p:val>
                                        </p:tav>
                                      </p:tavLst>
                                    </p:anim>
                                    <p:anim calcmode="lin" valueType="num">
                                      <p:cBhvr>
                                        <p:cTn id="79" dur="500" fill="hold"/>
                                        <p:tgtEl>
                                          <p:spTgt spid="13319">
                                            <p:txEl>
                                              <p:pRg st="8" end="8"/>
                                            </p:txEl>
                                          </p:spTgt>
                                        </p:tgtEl>
                                        <p:attrNameLst>
                                          <p:attrName>ppt_y</p:attrName>
                                        </p:attrNameLst>
                                      </p:cBhvr>
                                      <p:tavLst>
                                        <p:tav tm="0">
                                          <p:val>
                                            <p:fltVal val="0.5"/>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3" presetClass="entr" presetSubtype="528" fill="hold" nodeType="clickEffect">
                                  <p:stCondLst>
                                    <p:cond delay="0"/>
                                  </p:stCondLst>
                                  <p:childTnLst>
                                    <p:set>
                                      <p:cBhvr>
                                        <p:cTn id="83" dur="1" fill="hold">
                                          <p:stCondLst>
                                            <p:cond delay="0"/>
                                          </p:stCondLst>
                                        </p:cTn>
                                        <p:tgtEl>
                                          <p:spTgt spid="13320">
                                            <p:txEl>
                                              <p:pRg st="0" end="0"/>
                                            </p:txEl>
                                          </p:spTgt>
                                        </p:tgtEl>
                                        <p:attrNameLst>
                                          <p:attrName>style.visibility</p:attrName>
                                        </p:attrNameLst>
                                      </p:cBhvr>
                                      <p:to>
                                        <p:strVal val="visible"/>
                                      </p:to>
                                    </p:set>
                                    <p:anim calcmode="lin" valueType="num">
                                      <p:cBhvr>
                                        <p:cTn id="84" dur="500" fill="hold"/>
                                        <p:tgtEl>
                                          <p:spTgt spid="13320">
                                            <p:txEl>
                                              <p:pRg st="0" end="0"/>
                                            </p:txEl>
                                          </p:spTgt>
                                        </p:tgtEl>
                                        <p:attrNameLst>
                                          <p:attrName>ppt_w</p:attrName>
                                        </p:attrNameLst>
                                      </p:cBhvr>
                                      <p:tavLst>
                                        <p:tav tm="0">
                                          <p:val>
                                            <p:fltVal val="0"/>
                                          </p:val>
                                        </p:tav>
                                        <p:tav tm="100000">
                                          <p:val>
                                            <p:strVal val="#ppt_w"/>
                                          </p:val>
                                        </p:tav>
                                      </p:tavLst>
                                    </p:anim>
                                    <p:anim calcmode="lin" valueType="num">
                                      <p:cBhvr>
                                        <p:cTn id="85" dur="500" fill="hold"/>
                                        <p:tgtEl>
                                          <p:spTgt spid="13320">
                                            <p:txEl>
                                              <p:pRg st="0" end="0"/>
                                            </p:txEl>
                                          </p:spTgt>
                                        </p:tgtEl>
                                        <p:attrNameLst>
                                          <p:attrName>ppt_h</p:attrName>
                                        </p:attrNameLst>
                                      </p:cBhvr>
                                      <p:tavLst>
                                        <p:tav tm="0">
                                          <p:val>
                                            <p:fltVal val="0"/>
                                          </p:val>
                                        </p:tav>
                                        <p:tav tm="100000">
                                          <p:val>
                                            <p:strVal val="#ppt_h"/>
                                          </p:val>
                                        </p:tav>
                                      </p:tavLst>
                                    </p:anim>
                                    <p:anim calcmode="lin" valueType="num">
                                      <p:cBhvr>
                                        <p:cTn id="86" dur="500" fill="hold"/>
                                        <p:tgtEl>
                                          <p:spTgt spid="13320">
                                            <p:txEl>
                                              <p:pRg st="0" end="0"/>
                                            </p:txEl>
                                          </p:spTgt>
                                        </p:tgtEl>
                                        <p:attrNameLst>
                                          <p:attrName>ppt_x</p:attrName>
                                        </p:attrNameLst>
                                      </p:cBhvr>
                                      <p:tavLst>
                                        <p:tav tm="0">
                                          <p:val>
                                            <p:fltVal val="0.5"/>
                                          </p:val>
                                        </p:tav>
                                        <p:tav tm="100000">
                                          <p:val>
                                            <p:strVal val="#ppt_x"/>
                                          </p:val>
                                        </p:tav>
                                      </p:tavLst>
                                    </p:anim>
                                    <p:anim calcmode="lin" valueType="num">
                                      <p:cBhvr>
                                        <p:cTn id="87" dur="500" fill="hold"/>
                                        <p:tgtEl>
                                          <p:spTgt spid="13320">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23" presetClass="entr" presetSubtype="528" fill="hold" nodeType="clickEffect">
                                  <p:stCondLst>
                                    <p:cond delay="0"/>
                                  </p:stCondLst>
                                  <p:childTnLst>
                                    <p:set>
                                      <p:cBhvr>
                                        <p:cTn id="91" dur="1" fill="hold">
                                          <p:stCondLst>
                                            <p:cond delay="0"/>
                                          </p:stCondLst>
                                        </p:cTn>
                                        <p:tgtEl>
                                          <p:spTgt spid="13320">
                                            <p:txEl>
                                              <p:pRg st="1" end="1"/>
                                            </p:txEl>
                                          </p:spTgt>
                                        </p:tgtEl>
                                        <p:attrNameLst>
                                          <p:attrName>style.visibility</p:attrName>
                                        </p:attrNameLst>
                                      </p:cBhvr>
                                      <p:to>
                                        <p:strVal val="visible"/>
                                      </p:to>
                                    </p:set>
                                    <p:anim calcmode="lin" valueType="num">
                                      <p:cBhvr>
                                        <p:cTn id="92" dur="500" fill="hold"/>
                                        <p:tgtEl>
                                          <p:spTgt spid="13320">
                                            <p:txEl>
                                              <p:pRg st="1" end="1"/>
                                            </p:txEl>
                                          </p:spTgt>
                                        </p:tgtEl>
                                        <p:attrNameLst>
                                          <p:attrName>ppt_w</p:attrName>
                                        </p:attrNameLst>
                                      </p:cBhvr>
                                      <p:tavLst>
                                        <p:tav tm="0">
                                          <p:val>
                                            <p:fltVal val="0"/>
                                          </p:val>
                                        </p:tav>
                                        <p:tav tm="100000">
                                          <p:val>
                                            <p:strVal val="#ppt_w"/>
                                          </p:val>
                                        </p:tav>
                                      </p:tavLst>
                                    </p:anim>
                                    <p:anim calcmode="lin" valueType="num">
                                      <p:cBhvr>
                                        <p:cTn id="93" dur="500" fill="hold"/>
                                        <p:tgtEl>
                                          <p:spTgt spid="13320">
                                            <p:txEl>
                                              <p:pRg st="1" end="1"/>
                                            </p:txEl>
                                          </p:spTgt>
                                        </p:tgtEl>
                                        <p:attrNameLst>
                                          <p:attrName>ppt_h</p:attrName>
                                        </p:attrNameLst>
                                      </p:cBhvr>
                                      <p:tavLst>
                                        <p:tav tm="0">
                                          <p:val>
                                            <p:fltVal val="0"/>
                                          </p:val>
                                        </p:tav>
                                        <p:tav tm="100000">
                                          <p:val>
                                            <p:strVal val="#ppt_h"/>
                                          </p:val>
                                        </p:tav>
                                      </p:tavLst>
                                    </p:anim>
                                    <p:anim calcmode="lin" valueType="num">
                                      <p:cBhvr>
                                        <p:cTn id="94" dur="500" fill="hold"/>
                                        <p:tgtEl>
                                          <p:spTgt spid="13320">
                                            <p:txEl>
                                              <p:pRg st="1" end="1"/>
                                            </p:txEl>
                                          </p:spTgt>
                                        </p:tgtEl>
                                        <p:attrNameLst>
                                          <p:attrName>ppt_x</p:attrName>
                                        </p:attrNameLst>
                                      </p:cBhvr>
                                      <p:tavLst>
                                        <p:tav tm="0">
                                          <p:val>
                                            <p:fltVal val="0.5"/>
                                          </p:val>
                                        </p:tav>
                                        <p:tav tm="100000">
                                          <p:val>
                                            <p:strVal val="#ppt_x"/>
                                          </p:val>
                                        </p:tav>
                                      </p:tavLst>
                                    </p:anim>
                                    <p:anim calcmode="lin" valueType="num">
                                      <p:cBhvr>
                                        <p:cTn id="95" dur="500" fill="hold"/>
                                        <p:tgtEl>
                                          <p:spTgt spid="13320">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3" presetClass="entr" presetSubtype="528" fill="hold" nodeType="clickEffect">
                                  <p:stCondLst>
                                    <p:cond delay="0"/>
                                  </p:stCondLst>
                                  <p:childTnLst>
                                    <p:set>
                                      <p:cBhvr>
                                        <p:cTn id="99" dur="1" fill="hold">
                                          <p:stCondLst>
                                            <p:cond delay="0"/>
                                          </p:stCondLst>
                                        </p:cTn>
                                        <p:tgtEl>
                                          <p:spTgt spid="13320">
                                            <p:txEl>
                                              <p:pRg st="2" end="2"/>
                                            </p:txEl>
                                          </p:spTgt>
                                        </p:tgtEl>
                                        <p:attrNameLst>
                                          <p:attrName>style.visibility</p:attrName>
                                        </p:attrNameLst>
                                      </p:cBhvr>
                                      <p:to>
                                        <p:strVal val="visible"/>
                                      </p:to>
                                    </p:set>
                                    <p:anim calcmode="lin" valueType="num">
                                      <p:cBhvr>
                                        <p:cTn id="100" dur="500" fill="hold"/>
                                        <p:tgtEl>
                                          <p:spTgt spid="13320">
                                            <p:txEl>
                                              <p:pRg st="2" end="2"/>
                                            </p:txEl>
                                          </p:spTgt>
                                        </p:tgtEl>
                                        <p:attrNameLst>
                                          <p:attrName>ppt_w</p:attrName>
                                        </p:attrNameLst>
                                      </p:cBhvr>
                                      <p:tavLst>
                                        <p:tav tm="0">
                                          <p:val>
                                            <p:fltVal val="0"/>
                                          </p:val>
                                        </p:tav>
                                        <p:tav tm="100000">
                                          <p:val>
                                            <p:strVal val="#ppt_w"/>
                                          </p:val>
                                        </p:tav>
                                      </p:tavLst>
                                    </p:anim>
                                    <p:anim calcmode="lin" valueType="num">
                                      <p:cBhvr>
                                        <p:cTn id="101" dur="500" fill="hold"/>
                                        <p:tgtEl>
                                          <p:spTgt spid="13320">
                                            <p:txEl>
                                              <p:pRg st="2" end="2"/>
                                            </p:txEl>
                                          </p:spTgt>
                                        </p:tgtEl>
                                        <p:attrNameLst>
                                          <p:attrName>ppt_h</p:attrName>
                                        </p:attrNameLst>
                                      </p:cBhvr>
                                      <p:tavLst>
                                        <p:tav tm="0">
                                          <p:val>
                                            <p:fltVal val="0"/>
                                          </p:val>
                                        </p:tav>
                                        <p:tav tm="100000">
                                          <p:val>
                                            <p:strVal val="#ppt_h"/>
                                          </p:val>
                                        </p:tav>
                                      </p:tavLst>
                                    </p:anim>
                                    <p:anim calcmode="lin" valueType="num">
                                      <p:cBhvr>
                                        <p:cTn id="102" dur="500" fill="hold"/>
                                        <p:tgtEl>
                                          <p:spTgt spid="13320">
                                            <p:txEl>
                                              <p:pRg st="2" end="2"/>
                                            </p:txEl>
                                          </p:spTgt>
                                        </p:tgtEl>
                                        <p:attrNameLst>
                                          <p:attrName>ppt_x</p:attrName>
                                        </p:attrNameLst>
                                      </p:cBhvr>
                                      <p:tavLst>
                                        <p:tav tm="0">
                                          <p:val>
                                            <p:fltVal val="0.5"/>
                                          </p:val>
                                        </p:tav>
                                        <p:tav tm="100000">
                                          <p:val>
                                            <p:strVal val="#ppt_x"/>
                                          </p:val>
                                        </p:tav>
                                      </p:tavLst>
                                    </p:anim>
                                    <p:anim calcmode="lin" valueType="num">
                                      <p:cBhvr>
                                        <p:cTn id="103" dur="500" fill="hold"/>
                                        <p:tgtEl>
                                          <p:spTgt spid="13320">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3" presetClass="entr" presetSubtype="528" fill="hold" nodeType="clickEffect">
                                  <p:stCondLst>
                                    <p:cond delay="0"/>
                                  </p:stCondLst>
                                  <p:childTnLst>
                                    <p:set>
                                      <p:cBhvr>
                                        <p:cTn id="107" dur="1" fill="hold">
                                          <p:stCondLst>
                                            <p:cond delay="0"/>
                                          </p:stCondLst>
                                        </p:cTn>
                                        <p:tgtEl>
                                          <p:spTgt spid="13320">
                                            <p:txEl>
                                              <p:pRg st="3" end="3"/>
                                            </p:txEl>
                                          </p:spTgt>
                                        </p:tgtEl>
                                        <p:attrNameLst>
                                          <p:attrName>style.visibility</p:attrName>
                                        </p:attrNameLst>
                                      </p:cBhvr>
                                      <p:to>
                                        <p:strVal val="visible"/>
                                      </p:to>
                                    </p:set>
                                    <p:anim calcmode="lin" valueType="num">
                                      <p:cBhvr>
                                        <p:cTn id="108" dur="500" fill="hold"/>
                                        <p:tgtEl>
                                          <p:spTgt spid="13320">
                                            <p:txEl>
                                              <p:pRg st="3" end="3"/>
                                            </p:txEl>
                                          </p:spTgt>
                                        </p:tgtEl>
                                        <p:attrNameLst>
                                          <p:attrName>ppt_w</p:attrName>
                                        </p:attrNameLst>
                                      </p:cBhvr>
                                      <p:tavLst>
                                        <p:tav tm="0">
                                          <p:val>
                                            <p:fltVal val="0"/>
                                          </p:val>
                                        </p:tav>
                                        <p:tav tm="100000">
                                          <p:val>
                                            <p:strVal val="#ppt_w"/>
                                          </p:val>
                                        </p:tav>
                                      </p:tavLst>
                                    </p:anim>
                                    <p:anim calcmode="lin" valueType="num">
                                      <p:cBhvr>
                                        <p:cTn id="109" dur="500" fill="hold"/>
                                        <p:tgtEl>
                                          <p:spTgt spid="13320">
                                            <p:txEl>
                                              <p:pRg st="3" end="3"/>
                                            </p:txEl>
                                          </p:spTgt>
                                        </p:tgtEl>
                                        <p:attrNameLst>
                                          <p:attrName>ppt_h</p:attrName>
                                        </p:attrNameLst>
                                      </p:cBhvr>
                                      <p:tavLst>
                                        <p:tav tm="0">
                                          <p:val>
                                            <p:fltVal val="0"/>
                                          </p:val>
                                        </p:tav>
                                        <p:tav tm="100000">
                                          <p:val>
                                            <p:strVal val="#ppt_h"/>
                                          </p:val>
                                        </p:tav>
                                      </p:tavLst>
                                    </p:anim>
                                    <p:anim calcmode="lin" valueType="num">
                                      <p:cBhvr>
                                        <p:cTn id="110" dur="500" fill="hold"/>
                                        <p:tgtEl>
                                          <p:spTgt spid="13320">
                                            <p:txEl>
                                              <p:pRg st="3" end="3"/>
                                            </p:txEl>
                                          </p:spTgt>
                                        </p:tgtEl>
                                        <p:attrNameLst>
                                          <p:attrName>ppt_x</p:attrName>
                                        </p:attrNameLst>
                                      </p:cBhvr>
                                      <p:tavLst>
                                        <p:tav tm="0">
                                          <p:val>
                                            <p:fltVal val="0.5"/>
                                          </p:val>
                                        </p:tav>
                                        <p:tav tm="100000">
                                          <p:val>
                                            <p:strVal val="#ppt_x"/>
                                          </p:val>
                                        </p:tav>
                                      </p:tavLst>
                                    </p:anim>
                                    <p:anim calcmode="lin" valueType="num">
                                      <p:cBhvr>
                                        <p:cTn id="111" dur="500" fill="hold"/>
                                        <p:tgtEl>
                                          <p:spTgt spid="13320">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3" presetClass="entr" presetSubtype="528" fill="hold" nodeType="clickEffect">
                                  <p:stCondLst>
                                    <p:cond delay="0"/>
                                  </p:stCondLst>
                                  <p:childTnLst>
                                    <p:set>
                                      <p:cBhvr>
                                        <p:cTn id="115" dur="1" fill="hold">
                                          <p:stCondLst>
                                            <p:cond delay="0"/>
                                          </p:stCondLst>
                                        </p:cTn>
                                        <p:tgtEl>
                                          <p:spTgt spid="13320">
                                            <p:txEl>
                                              <p:pRg st="4" end="4"/>
                                            </p:txEl>
                                          </p:spTgt>
                                        </p:tgtEl>
                                        <p:attrNameLst>
                                          <p:attrName>style.visibility</p:attrName>
                                        </p:attrNameLst>
                                      </p:cBhvr>
                                      <p:to>
                                        <p:strVal val="visible"/>
                                      </p:to>
                                    </p:set>
                                    <p:anim calcmode="lin" valueType="num">
                                      <p:cBhvr>
                                        <p:cTn id="116" dur="500" fill="hold"/>
                                        <p:tgtEl>
                                          <p:spTgt spid="13320">
                                            <p:txEl>
                                              <p:pRg st="4" end="4"/>
                                            </p:txEl>
                                          </p:spTgt>
                                        </p:tgtEl>
                                        <p:attrNameLst>
                                          <p:attrName>ppt_w</p:attrName>
                                        </p:attrNameLst>
                                      </p:cBhvr>
                                      <p:tavLst>
                                        <p:tav tm="0">
                                          <p:val>
                                            <p:fltVal val="0"/>
                                          </p:val>
                                        </p:tav>
                                        <p:tav tm="100000">
                                          <p:val>
                                            <p:strVal val="#ppt_w"/>
                                          </p:val>
                                        </p:tav>
                                      </p:tavLst>
                                    </p:anim>
                                    <p:anim calcmode="lin" valueType="num">
                                      <p:cBhvr>
                                        <p:cTn id="117" dur="500" fill="hold"/>
                                        <p:tgtEl>
                                          <p:spTgt spid="13320">
                                            <p:txEl>
                                              <p:pRg st="4" end="4"/>
                                            </p:txEl>
                                          </p:spTgt>
                                        </p:tgtEl>
                                        <p:attrNameLst>
                                          <p:attrName>ppt_h</p:attrName>
                                        </p:attrNameLst>
                                      </p:cBhvr>
                                      <p:tavLst>
                                        <p:tav tm="0">
                                          <p:val>
                                            <p:fltVal val="0"/>
                                          </p:val>
                                        </p:tav>
                                        <p:tav tm="100000">
                                          <p:val>
                                            <p:strVal val="#ppt_h"/>
                                          </p:val>
                                        </p:tav>
                                      </p:tavLst>
                                    </p:anim>
                                    <p:anim calcmode="lin" valueType="num">
                                      <p:cBhvr>
                                        <p:cTn id="118" dur="500" fill="hold"/>
                                        <p:tgtEl>
                                          <p:spTgt spid="13320">
                                            <p:txEl>
                                              <p:pRg st="4" end="4"/>
                                            </p:txEl>
                                          </p:spTgt>
                                        </p:tgtEl>
                                        <p:attrNameLst>
                                          <p:attrName>ppt_x</p:attrName>
                                        </p:attrNameLst>
                                      </p:cBhvr>
                                      <p:tavLst>
                                        <p:tav tm="0">
                                          <p:val>
                                            <p:fltVal val="0.5"/>
                                          </p:val>
                                        </p:tav>
                                        <p:tav tm="100000">
                                          <p:val>
                                            <p:strVal val="#ppt_x"/>
                                          </p:val>
                                        </p:tav>
                                      </p:tavLst>
                                    </p:anim>
                                    <p:anim calcmode="lin" valueType="num">
                                      <p:cBhvr>
                                        <p:cTn id="119" dur="500" fill="hold"/>
                                        <p:tgtEl>
                                          <p:spTgt spid="13320">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3" presetClass="entr" presetSubtype="528" fill="hold" nodeType="clickEffect">
                                  <p:stCondLst>
                                    <p:cond delay="0"/>
                                  </p:stCondLst>
                                  <p:childTnLst>
                                    <p:set>
                                      <p:cBhvr>
                                        <p:cTn id="123" dur="1" fill="hold">
                                          <p:stCondLst>
                                            <p:cond delay="0"/>
                                          </p:stCondLst>
                                        </p:cTn>
                                        <p:tgtEl>
                                          <p:spTgt spid="13320">
                                            <p:txEl>
                                              <p:pRg st="5" end="5"/>
                                            </p:txEl>
                                          </p:spTgt>
                                        </p:tgtEl>
                                        <p:attrNameLst>
                                          <p:attrName>style.visibility</p:attrName>
                                        </p:attrNameLst>
                                      </p:cBhvr>
                                      <p:to>
                                        <p:strVal val="visible"/>
                                      </p:to>
                                    </p:set>
                                    <p:anim calcmode="lin" valueType="num">
                                      <p:cBhvr>
                                        <p:cTn id="124" dur="500" fill="hold"/>
                                        <p:tgtEl>
                                          <p:spTgt spid="13320">
                                            <p:txEl>
                                              <p:pRg st="5" end="5"/>
                                            </p:txEl>
                                          </p:spTgt>
                                        </p:tgtEl>
                                        <p:attrNameLst>
                                          <p:attrName>ppt_w</p:attrName>
                                        </p:attrNameLst>
                                      </p:cBhvr>
                                      <p:tavLst>
                                        <p:tav tm="0">
                                          <p:val>
                                            <p:fltVal val="0"/>
                                          </p:val>
                                        </p:tav>
                                        <p:tav tm="100000">
                                          <p:val>
                                            <p:strVal val="#ppt_w"/>
                                          </p:val>
                                        </p:tav>
                                      </p:tavLst>
                                    </p:anim>
                                    <p:anim calcmode="lin" valueType="num">
                                      <p:cBhvr>
                                        <p:cTn id="125" dur="500" fill="hold"/>
                                        <p:tgtEl>
                                          <p:spTgt spid="13320">
                                            <p:txEl>
                                              <p:pRg st="5" end="5"/>
                                            </p:txEl>
                                          </p:spTgt>
                                        </p:tgtEl>
                                        <p:attrNameLst>
                                          <p:attrName>ppt_h</p:attrName>
                                        </p:attrNameLst>
                                      </p:cBhvr>
                                      <p:tavLst>
                                        <p:tav tm="0">
                                          <p:val>
                                            <p:fltVal val="0"/>
                                          </p:val>
                                        </p:tav>
                                        <p:tav tm="100000">
                                          <p:val>
                                            <p:strVal val="#ppt_h"/>
                                          </p:val>
                                        </p:tav>
                                      </p:tavLst>
                                    </p:anim>
                                    <p:anim calcmode="lin" valueType="num">
                                      <p:cBhvr>
                                        <p:cTn id="126" dur="500" fill="hold"/>
                                        <p:tgtEl>
                                          <p:spTgt spid="13320">
                                            <p:txEl>
                                              <p:pRg st="5" end="5"/>
                                            </p:txEl>
                                          </p:spTgt>
                                        </p:tgtEl>
                                        <p:attrNameLst>
                                          <p:attrName>ppt_x</p:attrName>
                                        </p:attrNameLst>
                                      </p:cBhvr>
                                      <p:tavLst>
                                        <p:tav tm="0">
                                          <p:val>
                                            <p:fltVal val="0.5"/>
                                          </p:val>
                                        </p:tav>
                                        <p:tav tm="100000">
                                          <p:val>
                                            <p:strVal val="#ppt_x"/>
                                          </p:val>
                                        </p:tav>
                                      </p:tavLst>
                                    </p:anim>
                                    <p:anim calcmode="lin" valueType="num">
                                      <p:cBhvr>
                                        <p:cTn id="127" dur="500" fill="hold"/>
                                        <p:tgtEl>
                                          <p:spTgt spid="13320">
                                            <p:txEl>
                                              <p:pRg st="5" end="5"/>
                                            </p:txEl>
                                          </p:spTgt>
                                        </p:tgtEl>
                                        <p:attrNameLst>
                                          <p:attrName>ppt_y</p:attrName>
                                        </p:attrNameLst>
                                      </p:cBhvr>
                                      <p:tavLst>
                                        <p:tav tm="0">
                                          <p:val>
                                            <p:fltVal val="0.5"/>
                                          </p:val>
                                        </p:tav>
                                        <p:tav tm="100000">
                                          <p:val>
                                            <p:strVal val="#ppt_y"/>
                                          </p:val>
                                        </p:tav>
                                      </p:tavLst>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3" presetClass="entr" presetSubtype="528" fill="hold" nodeType="clickEffect">
                                  <p:stCondLst>
                                    <p:cond delay="0"/>
                                  </p:stCondLst>
                                  <p:childTnLst>
                                    <p:set>
                                      <p:cBhvr>
                                        <p:cTn id="131" dur="1" fill="hold">
                                          <p:stCondLst>
                                            <p:cond delay="0"/>
                                          </p:stCondLst>
                                        </p:cTn>
                                        <p:tgtEl>
                                          <p:spTgt spid="13320">
                                            <p:txEl>
                                              <p:pRg st="6" end="6"/>
                                            </p:txEl>
                                          </p:spTgt>
                                        </p:tgtEl>
                                        <p:attrNameLst>
                                          <p:attrName>style.visibility</p:attrName>
                                        </p:attrNameLst>
                                      </p:cBhvr>
                                      <p:to>
                                        <p:strVal val="visible"/>
                                      </p:to>
                                    </p:set>
                                    <p:anim calcmode="lin" valueType="num">
                                      <p:cBhvr>
                                        <p:cTn id="132" dur="500" fill="hold"/>
                                        <p:tgtEl>
                                          <p:spTgt spid="13320">
                                            <p:txEl>
                                              <p:pRg st="6" end="6"/>
                                            </p:txEl>
                                          </p:spTgt>
                                        </p:tgtEl>
                                        <p:attrNameLst>
                                          <p:attrName>ppt_w</p:attrName>
                                        </p:attrNameLst>
                                      </p:cBhvr>
                                      <p:tavLst>
                                        <p:tav tm="0">
                                          <p:val>
                                            <p:fltVal val="0"/>
                                          </p:val>
                                        </p:tav>
                                        <p:tav tm="100000">
                                          <p:val>
                                            <p:strVal val="#ppt_w"/>
                                          </p:val>
                                        </p:tav>
                                      </p:tavLst>
                                    </p:anim>
                                    <p:anim calcmode="lin" valueType="num">
                                      <p:cBhvr>
                                        <p:cTn id="133" dur="500" fill="hold"/>
                                        <p:tgtEl>
                                          <p:spTgt spid="13320">
                                            <p:txEl>
                                              <p:pRg st="6" end="6"/>
                                            </p:txEl>
                                          </p:spTgt>
                                        </p:tgtEl>
                                        <p:attrNameLst>
                                          <p:attrName>ppt_h</p:attrName>
                                        </p:attrNameLst>
                                      </p:cBhvr>
                                      <p:tavLst>
                                        <p:tav tm="0">
                                          <p:val>
                                            <p:fltVal val="0"/>
                                          </p:val>
                                        </p:tav>
                                        <p:tav tm="100000">
                                          <p:val>
                                            <p:strVal val="#ppt_h"/>
                                          </p:val>
                                        </p:tav>
                                      </p:tavLst>
                                    </p:anim>
                                    <p:anim calcmode="lin" valueType="num">
                                      <p:cBhvr>
                                        <p:cTn id="134" dur="500" fill="hold"/>
                                        <p:tgtEl>
                                          <p:spTgt spid="13320">
                                            <p:txEl>
                                              <p:pRg st="6" end="6"/>
                                            </p:txEl>
                                          </p:spTgt>
                                        </p:tgtEl>
                                        <p:attrNameLst>
                                          <p:attrName>ppt_x</p:attrName>
                                        </p:attrNameLst>
                                      </p:cBhvr>
                                      <p:tavLst>
                                        <p:tav tm="0">
                                          <p:val>
                                            <p:fltVal val="0.5"/>
                                          </p:val>
                                        </p:tav>
                                        <p:tav tm="100000">
                                          <p:val>
                                            <p:strVal val="#ppt_x"/>
                                          </p:val>
                                        </p:tav>
                                      </p:tavLst>
                                    </p:anim>
                                    <p:anim calcmode="lin" valueType="num">
                                      <p:cBhvr>
                                        <p:cTn id="135" dur="500" fill="hold"/>
                                        <p:tgtEl>
                                          <p:spTgt spid="13320">
                                            <p:txEl>
                                              <p:pRg st="6" end="6"/>
                                            </p:txEl>
                                          </p:spTgt>
                                        </p:tgtEl>
                                        <p:attrNameLst>
                                          <p:attrName>ppt_y</p:attrName>
                                        </p:attrNameLst>
                                      </p:cBhvr>
                                      <p:tavLst>
                                        <p:tav tm="0">
                                          <p:val>
                                            <p:fltVal val="0.5"/>
                                          </p:val>
                                        </p:tav>
                                        <p:tav tm="100000">
                                          <p:val>
                                            <p:strVal val="#ppt_y"/>
                                          </p:val>
                                        </p:tav>
                                      </p:tavLst>
                                    </p:anim>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3" presetClass="entr" presetSubtype="528" fill="hold" nodeType="clickEffect">
                                  <p:stCondLst>
                                    <p:cond delay="0"/>
                                  </p:stCondLst>
                                  <p:childTnLst>
                                    <p:set>
                                      <p:cBhvr>
                                        <p:cTn id="139" dur="1" fill="hold">
                                          <p:stCondLst>
                                            <p:cond delay="0"/>
                                          </p:stCondLst>
                                        </p:cTn>
                                        <p:tgtEl>
                                          <p:spTgt spid="13320">
                                            <p:txEl>
                                              <p:pRg st="7" end="7"/>
                                            </p:txEl>
                                          </p:spTgt>
                                        </p:tgtEl>
                                        <p:attrNameLst>
                                          <p:attrName>style.visibility</p:attrName>
                                        </p:attrNameLst>
                                      </p:cBhvr>
                                      <p:to>
                                        <p:strVal val="visible"/>
                                      </p:to>
                                    </p:set>
                                    <p:anim calcmode="lin" valueType="num">
                                      <p:cBhvr>
                                        <p:cTn id="140" dur="500" fill="hold"/>
                                        <p:tgtEl>
                                          <p:spTgt spid="13320">
                                            <p:txEl>
                                              <p:pRg st="7" end="7"/>
                                            </p:txEl>
                                          </p:spTgt>
                                        </p:tgtEl>
                                        <p:attrNameLst>
                                          <p:attrName>ppt_w</p:attrName>
                                        </p:attrNameLst>
                                      </p:cBhvr>
                                      <p:tavLst>
                                        <p:tav tm="0">
                                          <p:val>
                                            <p:fltVal val="0"/>
                                          </p:val>
                                        </p:tav>
                                        <p:tav tm="100000">
                                          <p:val>
                                            <p:strVal val="#ppt_w"/>
                                          </p:val>
                                        </p:tav>
                                      </p:tavLst>
                                    </p:anim>
                                    <p:anim calcmode="lin" valueType="num">
                                      <p:cBhvr>
                                        <p:cTn id="141" dur="500" fill="hold"/>
                                        <p:tgtEl>
                                          <p:spTgt spid="13320">
                                            <p:txEl>
                                              <p:pRg st="7" end="7"/>
                                            </p:txEl>
                                          </p:spTgt>
                                        </p:tgtEl>
                                        <p:attrNameLst>
                                          <p:attrName>ppt_h</p:attrName>
                                        </p:attrNameLst>
                                      </p:cBhvr>
                                      <p:tavLst>
                                        <p:tav tm="0">
                                          <p:val>
                                            <p:fltVal val="0"/>
                                          </p:val>
                                        </p:tav>
                                        <p:tav tm="100000">
                                          <p:val>
                                            <p:strVal val="#ppt_h"/>
                                          </p:val>
                                        </p:tav>
                                      </p:tavLst>
                                    </p:anim>
                                    <p:anim calcmode="lin" valueType="num">
                                      <p:cBhvr>
                                        <p:cTn id="142" dur="500" fill="hold"/>
                                        <p:tgtEl>
                                          <p:spTgt spid="13320">
                                            <p:txEl>
                                              <p:pRg st="7" end="7"/>
                                            </p:txEl>
                                          </p:spTgt>
                                        </p:tgtEl>
                                        <p:attrNameLst>
                                          <p:attrName>ppt_x</p:attrName>
                                        </p:attrNameLst>
                                      </p:cBhvr>
                                      <p:tavLst>
                                        <p:tav tm="0">
                                          <p:val>
                                            <p:fltVal val="0.5"/>
                                          </p:val>
                                        </p:tav>
                                        <p:tav tm="100000">
                                          <p:val>
                                            <p:strVal val="#ppt_x"/>
                                          </p:val>
                                        </p:tav>
                                      </p:tavLst>
                                    </p:anim>
                                    <p:anim calcmode="lin" valueType="num">
                                      <p:cBhvr>
                                        <p:cTn id="143" dur="500" fill="hold"/>
                                        <p:tgtEl>
                                          <p:spTgt spid="13320">
                                            <p:txEl>
                                              <p:pRg st="7" end="7"/>
                                            </p:txEl>
                                          </p:spTgt>
                                        </p:tgtEl>
                                        <p:attrNameLst>
                                          <p:attrName>ppt_y</p:attrName>
                                        </p:attrNameLst>
                                      </p:cBhvr>
                                      <p:tavLst>
                                        <p:tav tm="0">
                                          <p:val>
                                            <p:fltVal val="0.5"/>
                                          </p:val>
                                        </p:tav>
                                        <p:tav tm="100000">
                                          <p:val>
                                            <p:strVal val="#ppt_y"/>
                                          </p:val>
                                        </p:tav>
                                      </p:tavLst>
                                    </p:anim>
                                  </p:childTnLst>
                                </p:cTn>
                              </p:par>
                            </p:childTnLst>
                          </p:cTn>
                        </p:par>
                      </p:childTnLst>
                    </p:cTn>
                  </p:par>
                  <p:par>
                    <p:cTn id="144" fill="hold" nodeType="clickPar">
                      <p:stCondLst>
                        <p:cond delay="indefinite"/>
                      </p:stCondLst>
                      <p:childTnLst>
                        <p:par>
                          <p:cTn id="145" fill="hold" nodeType="withGroup">
                            <p:stCondLst>
                              <p:cond delay="0"/>
                            </p:stCondLst>
                            <p:childTnLst>
                              <p:par>
                                <p:cTn id="146" presetID="23" presetClass="entr" presetSubtype="528" fill="hold" nodeType="clickEffect">
                                  <p:stCondLst>
                                    <p:cond delay="0"/>
                                  </p:stCondLst>
                                  <p:childTnLst>
                                    <p:set>
                                      <p:cBhvr>
                                        <p:cTn id="147" dur="1" fill="hold">
                                          <p:stCondLst>
                                            <p:cond delay="0"/>
                                          </p:stCondLst>
                                        </p:cTn>
                                        <p:tgtEl>
                                          <p:spTgt spid="13320">
                                            <p:txEl>
                                              <p:pRg st="8" end="8"/>
                                            </p:txEl>
                                          </p:spTgt>
                                        </p:tgtEl>
                                        <p:attrNameLst>
                                          <p:attrName>style.visibility</p:attrName>
                                        </p:attrNameLst>
                                      </p:cBhvr>
                                      <p:to>
                                        <p:strVal val="visible"/>
                                      </p:to>
                                    </p:set>
                                    <p:anim calcmode="lin" valueType="num">
                                      <p:cBhvr>
                                        <p:cTn id="148" dur="500" fill="hold"/>
                                        <p:tgtEl>
                                          <p:spTgt spid="13320">
                                            <p:txEl>
                                              <p:pRg st="8" end="8"/>
                                            </p:txEl>
                                          </p:spTgt>
                                        </p:tgtEl>
                                        <p:attrNameLst>
                                          <p:attrName>ppt_w</p:attrName>
                                        </p:attrNameLst>
                                      </p:cBhvr>
                                      <p:tavLst>
                                        <p:tav tm="0">
                                          <p:val>
                                            <p:fltVal val="0"/>
                                          </p:val>
                                        </p:tav>
                                        <p:tav tm="100000">
                                          <p:val>
                                            <p:strVal val="#ppt_w"/>
                                          </p:val>
                                        </p:tav>
                                      </p:tavLst>
                                    </p:anim>
                                    <p:anim calcmode="lin" valueType="num">
                                      <p:cBhvr>
                                        <p:cTn id="149" dur="500" fill="hold"/>
                                        <p:tgtEl>
                                          <p:spTgt spid="13320">
                                            <p:txEl>
                                              <p:pRg st="8" end="8"/>
                                            </p:txEl>
                                          </p:spTgt>
                                        </p:tgtEl>
                                        <p:attrNameLst>
                                          <p:attrName>ppt_h</p:attrName>
                                        </p:attrNameLst>
                                      </p:cBhvr>
                                      <p:tavLst>
                                        <p:tav tm="0">
                                          <p:val>
                                            <p:fltVal val="0"/>
                                          </p:val>
                                        </p:tav>
                                        <p:tav tm="100000">
                                          <p:val>
                                            <p:strVal val="#ppt_h"/>
                                          </p:val>
                                        </p:tav>
                                      </p:tavLst>
                                    </p:anim>
                                    <p:anim calcmode="lin" valueType="num">
                                      <p:cBhvr>
                                        <p:cTn id="150" dur="500" fill="hold"/>
                                        <p:tgtEl>
                                          <p:spTgt spid="13320">
                                            <p:txEl>
                                              <p:pRg st="8" end="8"/>
                                            </p:txEl>
                                          </p:spTgt>
                                        </p:tgtEl>
                                        <p:attrNameLst>
                                          <p:attrName>ppt_x</p:attrName>
                                        </p:attrNameLst>
                                      </p:cBhvr>
                                      <p:tavLst>
                                        <p:tav tm="0">
                                          <p:val>
                                            <p:fltVal val="0.5"/>
                                          </p:val>
                                        </p:tav>
                                        <p:tav tm="100000">
                                          <p:val>
                                            <p:strVal val="#ppt_x"/>
                                          </p:val>
                                        </p:tav>
                                      </p:tavLst>
                                    </p:anim>
                                    <p:anim calcmode="lin" valueType="num">
                                      <p:cBhvr>
                                        <p:cTn id="151" dur="500" fill="hold"/>
                                        <p:tgtEl>
                                          <p:spTgt spid="13320">
                                            <p:txEl>
                                              <p:pRg st="8" end="8"/>
                                            </p:txEl>
                                          </p:spTgt>
                                        </p:tgtEl>
                                        <p:attrNameLst>
                                          <p:attrName>ppt_y</p:attrName>
                                        </p:attrNameLst>
                                      </p:cBhvr>
                                      <p:tavLst>
                                        <p:tav tm="0">
                                          <p:val>
                                            <p:fltVal val="0.5"/>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18" presetClass="emph" presetSubtype="0" fill="hold" nodeType="clickEffect">
                                  <p:stCondLst>
                                    <p:cond delay="0"/>
                                  </p:stCondLst>
                                  <p:iterate type="lt">
                                    <p:tmPct val="4000"/>
                                  </p:iterate>
                                  <p:childTnLst>
                                    <p:set>
                                      <p:cBhvr override="childStyle">
                                        <p:cTn id="155" dur="500" fill="hold"/>
                                        <p:tgtEl>
                                          <p:spTgt spid="13319">
                                            <p:txEl>
                                              <p:pRg st="7" end="7"/>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27" descr="C:\Documents and Settings\Owner\My Documents\Educational Illustrations\Religious Related\ChurchHistory.jpg">
            <a:extLst>
              <a:ext uri="{FF2B5EF4-FFF2-40B4-BE49-F238E27FC236}">
                <a16:creationId xmlns:a16="http://schemas.microsoft.com/office/drawing/2014/main" id="{5FE1D26E-EC73-4707-A976-308292DD273C}"/>
              </a:ext>
            </a:extLst>
          </p:cNvPr>
          <p:cNvPicPr>
            <a:picLocks noChangeAspect="1" noChangeArrowheads="1"/>
          </p:cNvPicPr>
          <p:nvPr/>
        </p:nvPicPr>
        <p:blipFill>
          <a:blip r:embed="rId2" cstate="print"/>
          <a:srcRect/>
          <a:stretch>
            <a:fillRect/>
          </a:stretch>
        </p:blipFill>
        <p:spPr bwMode="auto">
          <a:xfrm>
            <a:off x="1" y="0"/>
            <a:ext cx="12192000" cy="6858000"/>
          </a:xfrm>
          <a:prstGeom prst="rect">
            <a:avLst/>
          </a:prstGeom>
          <a:noFill/>
        </p:spPr>
      </p:pic>
      <p:pic>
        <p:nvPicPr>
          <p:cNvPr id="2" name="Picture 1027" descr="C:\Documents and Settings\Owner\My Documents\Educational Illustrations\Religious Related\ChurchHistory.jpg">
            <a:extLst>
              <a:ext uri="{FF2B5EF4-FFF2-40B4-BE49-F238E27FC236}">
                <a16:creationId xmlns:a16="http://schemas.microsoft.com/office/drawing/2014/main" id="{68F7E4D8-6689-89D1-8EC8-5F4A1E2B457F}"/>
              </a:ext>
            </a:extLst>
          </p:cNvPr>
          <p:cNvPicPr>
            <a:picLocks noChangeAspect="1" noChangeArrowheads="1"/>
          </p:cNvPicPr>
          <p:nvPr/>
        </p:nvPicPr>
        <p:blipFill>
          <a:blip r:embed="rId2" cstate="print"/>
          <a:srcRect/>
          <a:stretch>
            <a:fillRect/>
          </a:stretch>
        </p:blipFill>
        <p:spPr bwMode="auto">
          <a:xfrm>
            <a:off x="1" y="-8347294"/>
            <a:ext cx="27504427" cy="17274012"/>
          </a:xfrm>
          <a:prstGeom prst="rect">
            <a:avLst/>
          </a:prstGeom>
          <a:noFill/>
        </p:spPr>
      </p:pic>
    </p:spTree>
    <p:extLst>
      <p:ext uri="{BB962C8B-B14F-4D97-AF65-F5344CB8AC3E}">
        <p14:creationId xmlns:p14="http://schemas.microsoft.com/office/powerpoint/2010/main" val="177954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417103" y="998289"/>
            <a:ext cx="7340156" cy="536895"/>
          </a:xfrm>
        </p:spPr>
        <p:txBody>
          <a:bodyPr>
            <a:noAutofit/>
          </a:bodyPr>
          <a:lstStyle/>
          <a:p>
            <a:r>
              <a:rPr lang="en-US" sz="5400" b="1" dirty="0">
                <a:solidFill>
                  <a:srgbClr val="008A3E"/>
                </a:solidFill>
                <a:effectLst>
                  <a:outerShdw blurRad="38100" dist="38100" dir="2700000" algn="tl">
                    <a:srgbClr val="000000">
                      <a:alpha val="43137"/>
                    </a:srgbClr>
                  </a:outerShdw>
                </a:effectLst>
              </a:rPr>
              <a:t> 1860 PIUS IX PAPACY:</a:t>
            </a:r>
            <a:br>
              <a:rPr lang="en-US" sz="5400" b="1" dirty="0">
                <a:solidFill>
                  <a:srgbClr val="008A3E"/>
                </a:solidFill>
                <a:effectLst>
                  <a:outerShdw blurRad="38100" dist="38100" dir="2700000" algn="tl">
                    <a:srgbClr val="000000">
                      <a:alpha val="43137"/>
                    </a:srgbClr>
                  </a:outerShdw>
                </a:effectLst>
              </a:rPr>
            </a:br>
            <a:r>
              <a:rPr lang="en-US" sz="5400" b="1" dirty="0">
                <a:solidFill>
                  <a:srgbClr val="008A3E"/>
                </a:solidFill>
                <a:effectLst>
                  <a:outerShdw blurRad="38100" dist="38100" dir="2700000" algn="tl">
                    <a:srgbClr val="000000">
                      <a:alpha val="43137"/>
                    </a:srgbClr>
                  </a:outerShdw>
                </a:effectLst>
              </a:rPr>
              <a:t> </a:t>
            </a:r>
            <a:r>
              <a:rPr lang="en-US" sz="4800" b="1" dirty="0">
                <a:solidFill>
                  <a:srgbClr val="008A3E"/>
                </a:solidFill>
                <a:effectLst>
                  <a:outerShdw blurRad="38100" dist="38100" dir="2700000" algn="tl">
                    <a:srgbClr val="000000">
                      <a:alpha val="43137"/>
                    </a:srgbClr>
                  </a:outerShdw>
                </a:effectLst>
              </a:rPr>
              <a:t>The Pope &amp; Mary Deified</a:t>
            </a:r>
            <a:r>
              <a:rPr lang="en-US" sz="5400" b="1" dirty="0">
                <a:solidFill>
                  <a:srgbClr val="008A3E"/>
                </a:solidFill>
                <a:effectLst>
                  <a:outerShdw blurRad="38100" dist="38100" dir="2700000" algn="tl">
                    <a:srgbClr val="000000">
                      <a:alpha val="43137"/>
                    </a:srgbClr>
                  </a:outerShdw>
                </a:effectLst>
              </a:rPr>
              <a:t>  </a:t>
            </a:r>
            <a:r>
              <a:rPr lang="en-US" sz="5400" b="1" dirty="0">
                <a:solidFill>
                  <a:srgbClr val="C00000"/>
                </a:solidFill>
                <a:effectLst>
                  <a:outerShdw blurRad="38100" dist="38100" dir="2700000" algn="tl">
                    <a:srgbClr val="000000">
                      <a:alpha val="43137"/>
                    </a:srgbClr>
                  </a:outerShdw>
                </a:effectLst>
              </a:rPr>
              <a:t> </a:t>
            </a:r>
          </a:p>
        </p:txBody>
      </p:sp>
      <p:sp>
        <p:nvSpPr>
          <p:cNvPr id="6" name="Content Placeholder 2">
            <a:extLst>
              <a:ext uri="{FF2B5EF4-FFF2-40B4-BE49-F238E27FC236}">
                <a16:creationId xmlns:a16="http://schemas.microsoft.com/office/drawing/2014/main" id="{6DA10029-D6C0-4151-8586-415DB2CEDA41}"/>
              </a:ext>
            </a:extLst>
          </p:cNvPr>
          <p:cNvSpPr>
            <a:spLocks noGrp="1"/>
          </p:cNvSpPr>
          <p:nvPr>
            <p:ph idx="1"/>
          </p:nvPr>
        </p:nvSpPr>
        <p:spPr>
          <a:xfrm>
            <a:off x="4530055" y="2139193"/>
            <a:ext cx="7105475" cy="4202884"/>
          </a:xfrm>
        </p:spPr>
        <p:txBody>
          <a:bodyPr>
            <a:normAutofit/>
          </a:bodyPr>
          <a:lstStyle/>
          <a:p>
            <a:pPr marL="0" indent="0">
              <a:buNone/>
            </a:pPr>
            <a:endParaRPr lang="en-US" sz="800" b="1" i="1" dirty="0">
              <a:solidFill>
                <a:srgbClr val="C00000"/>
              </a:solidFill>
            </a:endParaRPr>
          </a:p>
          <a:p>
            <a:r>
              <a:rPr lang="en-US" sz="2200" b="1" i="1" dirty="0">
                <a:solidFill>
                  <a:srgbClr val="C00000"/>
                </a:solidFill>
              </a:rPr>
              <a:t>The Papacy’s Pretorian Black-Robed Jesuit Order</a:t>
            </a:r>
          </a:p>
          <a:p>
            <a:r>
              <a:rPr lang="en-US" sz="2200" b="1" i="1" dirty="0">
                <a:solidFill>
                  <a:srgbClr val="C00000"/>
                </a:solidFill>
              </a:rPr>
              <a:t>Papal States as Church-State Establishment Model</a:t>
            </a:r>
          </a:p>
          <a:p>
            <a:r>
              <a:rPr lang="en-US" sz="2200" b="1" i="1" dirty="0">
                <a:solidFill>
                  <a:srgbClr val="C00000"/>
                </a:solidFill>
              </a:rPr>
              <a:t>Pius Supports the South in the American Civil War</a:t>
            </a:r>
          </a:p>
          <a:p>
            <a:r>
              <a:rPr lang="en-US" sz="2200" b="1" i="1" dirty="0">
                <a:solidFill>
                  <a:srgbClr val="C00000"/>
                </a:solidFill>
              </a:rPr>
              <a:t>Series of Events Leading to Papal Infallibility Tenet</a:t>
            </a:r>
          </a:p>
          <a:p>
            <a:r>
              <a:rPr lang="en-US" sz="2200" b="1" i="1" dirty="0">
                <a:solidFill>
                  <a:srgbClr val="C00000"/>
                </a:solidFill>
              </a:rPr>
              <a:t>Series of Events Leading to Designation as Royalty</a:t>
            </a:r>
          </a:p>
          <a:p>
            <a:r>
              <a:rPr lang="en-US" sz="2200" b="1" i="1" dirty="0">
                <a:solidFill>
                  <a:srgbClr val="C00000"/>
                </a:solidFill>
              </a:rPr>
              <a:t> Mariology’s Benchmark : Immaculate Conception </a:t>
            </a:r>
          </a:p>
          <a:p>
            <a:endParaRPr lang="en-US" sz="2200" b="1" i="1" dirty="0">
              <a:solidFill>
                <a:srgbClr val="C00000"/>
              </a:solidFill>
            </a:endParaRPr>
          </a:p>
          <a:p>
            <a:endParaRPr lang="en-US" sz="2800" b="1" i="1" dirty="0">
              <a:solidFill>
                <a:srgbClr val="C00000"/>
              </a:solidFill>
            </a:endParaRPr>
          </a:p>
        </p:txBody>
      </p:sp>
    </p:spTree>
    <p:extLst>
      <p:ext uri="{BB962C8B-B14F-4D97-AF65-F5344CB8AC3E}">
        <p14:creationId xmlns:p14="http://schemas.microsoft.com/office/powerpoint/2010/main" val="320815718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75938" name="Picture 2" descr="I:\DEPTCOMM\Zamcomm\Jody\ChartsEPS\24copy.jpg"/>
          <p:cNvPicPr>
            <a:picLocks noChangeAspect="1" noChangeArrowheads="1"/>
          </p:cNvPicPr>
          <p:nvPr/>
        </p:nvPicPr>
        <p:blipFill>
          <a:blip r:embed="rId3" cstate="print"/>
          <a:srcRect/>
          <a:stretch>
            <a:fillRect/>
          </a:stretch>
        </p:blipFill>
        <p:spPr bwMode="auto">
          <a:xfrm>
            <a:off x="0" y="0"/>
            <a:ext cx="12192000" cy="7772400"/>
          </a:xfrm>
          <a:prstGeom prst="rect">
            <a:avLst/>
          </a:prstGeom>
          <a:noFill/>
        </p:spPr>
      </p:pic>
      <p:sp>
        <p:nvSpPr>
          <p:cNvPr id="4775939" name="WordArt 3"/>
          <p:cNvSpPr>
            <a:spLocks noChangeArrowheads="1" noChangeShapeType="1" noTextEdit="1"/>
          </p:cNvSpPr>
          <p:nvPr/>
        </p:nvSpPr>
        <p:spPr bwMode="auto">
          <a:xfrm>
            <a:off x="1083076" y="6200776"/>
            <a:ext cx="5681707" cy="657224"/>
          </a:xfrm>
          <a:prstGeom prst="rect">
            <a:avLst/>
          </a:prstGeom>
        </p:spPr>
        <p:txBody>
          <a:bodyPr wrap="none" fromWordArt="1">
            <a:prstTxWarp prst="textDoubleWave1">
              <a:avLst>
                <a:gd name="adj1" fmla="val 6500"/>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360" normalizeH="0" baseline="0" noProof="0" dirty="0">
                <a:ln w="12700">
                  <a:solidFill>
                    <a:srgbClr val="000099"/>
                  </a:solidFill>
                  <a:round/>
                  <a:headEnd/>
                  <a:tailEnd/>
                </a:ln>
                <a:solidFill>
                  <a:srgbClr val="33CCFF"/>
                </a:solidFill>
                <a:effectLst>
                  <a:outerShdw dist="125724" dir="18900000" algn="ctr" rotWithShape="0">
                    <a:srgbClr val="000099"/>
                  </a:outerShdw>
                </a:effectLst>
                <a:uLnTx/>
                <a:uFillTx/>
                <a:latin typeface="Impact"/>
                <a:ea typeface="+mn-ea"/>
                <a:cs typeface="+mn-cs"/>
              </a:rPr>
              <a:t>THE PATRISTIC ERA</a:t>
            </a:r>
          </a:p>
        </p:txBody>
      </p:sp>
      <p:sp>
        <p:nvSpPr>
          <p:cNvPr id="4775940" name="Rectangle 4"/>
          <p:cNvSpPr>
            <a:spLocks noChangeArrowheads="1"/>
          </p:cNvSpPr>
          <p:nvPr/>
        </p:nvSpPr>
        <p:spPr bwMode="auto">
          <a:xfrm>
            <a:off x="2725445" y="1447800"/>
            <a:ext cx="2805343" cy="304800"/>
          </a:xfrm>
          <a:prstGeom prst="rect">
            <a:avLst/>
          </a:prstGeom>
          <a:noFill/>
          <a:ln w="9525">
            <a:solidFill>
              <a:srgbClr val="FF6600"/>
            </a:solid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ligrapher" pitchFamily="2"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775939"/>
                                        </p:tgtEl>
                                        <p:attrNameLst>
                                          <p:attrName>style.visibility</p:attrName>
                                        </p:attrNameLst>
                                      </p:cBhvr>
                                      <p:to>
                                        <p:strVal val="visible"/>
                                      </p:to>
                                    </p:set>
                                    <p:anim calcmode="lin" valueType="num">
                                      <p:cBhvr>
                                        <p:cTn id="7" dur="5000" fill="hold"/>
                                        <p:tgtEl>
                                          <p:spTgt spid="4775939"/>
                                        </p:tgtEl>
                                        <p:attrNameLst>
                                          <p:attrName>ppt_w</p:attrName>
                                        </p:attrNameLst>
                                      </p:cBhvr>
                                      <p:tavLst>
                                        <p:tav tm="0" fmla="#ppt_w*sin(2.5*pi*$)">
                                          <p:val>
                                            <p:fltVal val="0"/>
                                          </p:val>
                                        </p:tav>
                                        <p:tav tm="100000">
                                          <p:val>
                                            <p:fltVal val="1"/>
                                          </p:val>
                                        </p:tav>
                                      </p:tavLst>
                                    </p:anim>
                                    <p:anim calcmode="lin" valueType="num">
                                      <p:cBhvr>
                                        <p:cTn id="8" dur="5000" fill="hold"/>
                                        <p:tgtEl>
                                          <p:spTgt spid="477593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4775940"/>
                                        </p:tgtEl>
                                        <p:attrNameLst>
                                          <p:attrName>style.visibility</p:attrName>
                                        </p:attrNameLst>
                                      </p:cBhvr>
                                      <p:to>
                                        <p:strVal val="visible"/>
                                      </p:to>
                                    </p:set>
                                    <p:anim calcmode="lin" valueType="num">
                                      <p:cBhvr>
                                        <p:cTn id="13" dur="500" fill="hold"/>
                                        <p:tgtEl>
                                          <p:spTgt spid="4775940"/>
                                        </p:tgtEl>
                                        <p:attrNameLst>
                                          <p:attrName>ppt_w</p:attrName>
                                        </p:attrNameLst>
                                      </p:cBhvr>
                                      <p:tavLst>
                                        <p:tav tm="0">
                                          <p:val>
                                            <p:strVal val="2/3*#ppt_w"/>
                                          </p:val>
                                        </p:tav>
                                        <p:tav tm="100000">
                                          <p:val>
                                            <p:strVal val="#ppt_w"/>
                                          </p:val>
                                        </p:tav>
                                      </p:tavLst>
                                    </p:anim>
                                    <p:anim calcmode="lin" valueType="num">
                                      <p:cBhvr>
                                        <p:cTn id="14" dur="500" fill="hold"/>
                                        <p:tgtEl>
                                          <p:spTgt spid="477594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5939" grpId="0" animBg="1"/>
      <p:bldP spid="4775940"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3272706" name="Rectangle 2" descr="Purple mesh"/>
          <p:cNvSpPr>
            <a:spLocks noGrp="1" noChangeArrowheads="1"/>
          </p:cNvSpPr>
          <p:nvPr>
            <p:ph type="body" idx="1"/>
          </p:nvPr>
        </p:nvSpPr>
        <p:spPr>
          <a:xfrm>
            <a:off x="1684421" y="1323474"/>
            <a:ext cx="8891337" cy="4704347"/>
          </a:xfrm>
          <a:blipFill dpi="0" rotWithShape="0">
            <a:blip r:embed="rId5" cstate="print"/>
            <a:srcRect/>
            <a:tile tx="0" ty="0" sx="100000" sy="100000" flip="none" algn="tl"/>
          </a:blipFill>
        </p:spPr>
        <p:txBody>
          <a:bodyPr/>
          <a:lstStyle/>
          <a:p>
            <a:pPr>
              <a:buFont typeface="Wingdings" pitchFamily="2" charset="2"/>
              <a:buChar char="v"/>
            </a:pPr>
            <a:endParaRPr lang="en-US" sz="800" b="1" dirty="0">
              <a:solidFill>
                <a:srgbClr val="FFFF00"/>
              </a:solidFill>
              <a:effectLst>
                <a:outerShdw blurRad="38100" dist="38100" dir="2700000" algn="tl">
                  <a:srgbClr val="000000"/>
                </a:outerShdw>
              </a:effectLst>
              <a:latin typeface="Old English Text MT" pitchFamily="66" charset="0"/>
            </a:endParaRPr>
          </a:p>
          <a:p>
            <a:pPr>
              <a:buFont typeface="Wingdings" pitchFamily="2" charset="2"/>
              <a:buChar char="v"/>
            </a:pPr>
            <a:r>
              <a:rPr lang="en-US" sz="4000" dirty="0">
                <a:solidFill>
                  <a:srgbClr val="FFFF00"/>
                </a:solidFill>
                <a:effectLst>
                  <a:outerShdw blurRad="38100" dist="38100" dir="2700000" algn="tl">
                    <a:srgbClr val="000000"/>
                  </a:outerShdw>
                </a:effectLst>
                <a:latin typeface="Old English Text MT" pitchFamily="66" charset="0"/>
              </a:rPr>
              <a:t> </a:t>
            </a:r>
            <a:r>
              <a:rPr lang="en-US" sz="4000" b="1" dirty="0">
                <a:solidFill>
                  <a:srgbClr val="FFFF00"/>
                </a:solidFill>
                <a:effectLst>
                  <a:outerShdw blurRad="38100" dist="38100" dir="2700000" algn="tl">
                    <a:srgbClr val="000000"/>
                  </a:outerShdw>
                </a:effectLst>
                <a:latin typeface="Old English Text MT" pitchFamily="66" charset="0"/>
              </a:rPr>
              <a:t>Apostle Paul’s Convert Clement Is Received As If He Were An Apostle</a:t>
            </a:r>
          </a:p>
          <a:p>
            <a:pPr>
              <a:buFont typeface="Wingdings" pitchFamily="2" charset="2"/>
              <a:buChar char="v"/>
            </a:pPr>
            <a:r>
              <a:rPr lang="en-US" sz="4000" dirty="0">
                <a:solidFill>
                  <a:srgbClr val="FFFF00"/>
                </a:solidFill>
                <a:effectLst>
                  <a:outerShdw blurRad="38100" dist="38100" dir="2700000" algn="tl">
                    <a:srgbClr val="000000"/>
                  </a:outerShdw>
                </a:effectLst>
                <a:latin typeface="Old English Text MT" pitchFamily="66" charset="0"/>
              </a:rPr>
              <a:t> </a:t>
            </a:r>
            <a:r>
              <a:rPr lang="en-US" sz="4000" b="1" dirty="0">
                <a:solidFill>
                  <a:srgbClr val="FFFF00"/>
                </a:solidFill>
                <a:effectLst>
                  <a:outerShdw blurRad="38100" dist="38100" dir="2700000" algn="tl">
                    <a:srgbClr val="000000"/>
                  </a:outerShdw>
                </a:effectLst>
                <a:latin typeface="Old English Text MT" pitchFamily="66" charset="0"/>
              </a:rPr>
              <a:t>Alexandria School Through Origen Defines Trinity Concept Sequential</a:t>
            </a:r>
          </a:p>
          <a:p>
            <a:pPr>
              <a:buFont typeface="Wingdings" pitchFamily="2" charset="2"/>
              <a:buChar char="v"/>
            </a:pPr>
            <a:r>
              <a:rPr lang="en-US" sz="4000" dirty="0">
                <a:solidFill>
                  <a:srgbClr val="FFFF00"/>
                </a:solidFill>
                <a:effectLst>
                  <a:outerShdw blurRad="38100" dist="38100" dir="2700000" algn="tl">
                    <a:srgbClr val="000000"/>
                  </a:outerShdw>
                </a:effectLst>
                <a:latin typeface="Old English Text MT" pitchFamily="66" charset="0"/>
              </a:rPr>
              <a:t> </a:t>
            </a:r>
            <a:r>
              <a:rPr lang="en-US" sz="4000" b="1" dirty="0">
                <a:solidFill>
                  <a:srgbClr val="FFFF00"/>
                </a:solidFill>
                <a:effectLst>
                  <a:outerShdw blurRad="38100" dist="38100" dir="2700000" algn="tl">
                    <a:srgbClr val="000000"/>
                  </a:outerShdw>
                </a:effectLst>
                <a:latin typeface="Old English Text MT" pitchFamily="66" charset="0"/>
              </a:rPr>
              <a:t>Asia Minor School Thru Its </a:t>
            </a:r>
            <a:r>
              <a:rPr lang="en-US" sz="4000" b="1" dirty="0" err="1">
                <a:solidFill>
                  <a:srgbClr val="FFFF00"/>
                </a:solidFill>
                <a:effectLst>
                  <a:outerShdw blurRad="38100" dist="38100" dir="2700000" algn="tl">
                    <a:srgbClr val="000000"/>
                  </a:outerShdw>
                </a:effectLst>
                <a:latin typeface="Old English Text MT" pitchFamily="66" charset="0"/>
              </a:rPr>
              <a:t>Irenaeus</a:t>
            </a:r>
            <a:r>
              <a:rPr lang="en-US" sz="4000" b="1" dirty="0">
                <a:solidFill>
                  <a:srgbClr val="FFFF00"/>
                </a:solidFill>
                <a:effectLst>
                  <a:outerShdw blurRad="38100" dist="38100" dir="2700000" algn="tl">
                    <a:srgbClr val="000000"/>
                  </a:outerShdw>
                </a:effectLst>
                <a:latin typeface="Old English Text MT" pitchFamily="66" charset="0"/>
              </a:rPr>
              <a:t> Explains Mary By Contrasting To Eve</a:t>
            </a:r>
          </a:p>
          <a:p>
            <a:pPr>
              <a:buFont typeface="Wingdings" pitchFamily="2" charset="2"/>
              <a:buChar char="v"/>
            </a:pPr>
            <a:endParaRPr lang="en-US" sz="4000" dirty="0"/>
          </a:p>
          <a:p>
            <a:pPr>
              <a:buFont typeface="Wingdings" pitchFamily="2" charset="2"/>
              <a:buChar char="v"/>
            </a:pPr>
            <a:endParaRPr lang="en-US" sz="4000" dirty="0"/>
          </a:p>
        </p:txBody>
      </p:sp>
      <p:sp>
        <p:nvSpPr>
          <p:cNvPr id="3272707" name="WordArt 3"/>
          <p:cNvSpPr>
            <a:spLocks noChangeArrowheads="1" noChangeShapeType="1" noTextEdit="1"/>
          </p:cNvSpPr>
          <p:nvPr/>
        </p:nvSpPr>
        <p:spPr bwMode="auto">
          <a:xfrm>
            <a:off x="1684421" y="228600"/>
            <a:ext cx="8891337" cy="838200"/>
          </a:xfrm>
          <a:prstGeom prst="rect">
            <a:avLst/>
          </a:prstGeom>
        </p:spPr>
        <p:txBody>
          <a:bodyPr wrap="none" fromWordArt="1">
            <a:prstTxWarp prst="textFadeUp">
              <a:avLst>
                <a:gd name="adj" fmla="val 9991"/>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outerShdw>
                </a:effectLst>
                <a:uLnTx/>
                <a:uFillTx/>
                <a:latin typeface="Arial Black"/>
                <a:ea typeface="+mn-ea"/>
                <a:cs typeface="+mn-cs"/>
              </a:rPr>
              <a:t>Three Trends of Early Errors</a:t>
            </a:r>
          </a:p>
        </p:txBody>
      </p:sp>
      <p:sp>
        <p:nvSpPr>
          <p:cNvPr id="5" name="WordArt 6" descr="Paper bag"/>
          <p:cNvSpPr>
            <a:spLocks noChangeArrowheads="1" noChangeShapeType="1" noTextEdit="1"/>
          </p:cNvSpPr>
          <p:nvPr/>
        </p:nvSpPr>
        <p:spPr bwMode="auto">
          <a:xfrm>
            <a:off x="2009274" y="1708484"/>
            <a:ext cx="9300410" cy="1066801"/>
          </a:xfrm>
          <a:prstGeom prst="rect">
            <a:avLst/>
          </a:prstGeom>
        </p:spPr>
        <p:txBody>
          <a:bodyPr wrap="none"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00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solidFill>
                  <a:srgbClr val="92D050"/>
                </a:solidFill>
                <a:effectLst/>
                <a:uLnTx/>
                <a:uFillTx/>
                <a:latin typeface="Arial Black"/>
                <a:ea typeface="+mn-ea"/>
                <a:cs typeface="+mn-cs"/>
              </a:rPr>
              <a:t>Organization Pattern</a:t>
            </a:r>
          </a:p>
        </p:txBody>
      </p:sp>
      <p:sp>
        <p:nvSpPr>
          <p:cNvPr id="6" name="WordArt 6" descr="Paper bag"/>
          <p:cNvSpPr>
            <a:spLocks noChangeArrowheads="1" noChangeShapeType="1" noTextEdit="1"/>
          </p:cNvSpPr>
          <p:nvPr/>
        </p:nvSpPr>
        <p:spPr bwMode="auto">
          <a:xfrm>
            <a:off x="2093495" y="3031959"/>
            <a:ext cx="9300410" cy="794083"/>
          </a:xfrm>
          <a:prstGeom prst="rect">
            <a:avLst/>
          </a:prstGeom>
        </p:spPr>
        <p:txBody>
          <a:bodyPr wrap="none"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00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solidFill>
                  <a:srgbClr val="92D050"/>
                </a:solidFill>
                <a:effectLst/>
                <a:uLnTx/>
                <a:uFillTx/>
                <a:latin typeface="Arial Black"/>
                <a:ea typeface="+mn-ea"/>
                <a:cs typeface="+mn-cs"/>
              </a:rPr>
              <a:t>Doctrinal Pattern</a:t>
            </a:r>
          </a:p>
        </p:txBody>
      </p:sp>
      <p:sp>
        <p:nvSpPr>
          <p:cNvPr id="7" name="WordArt 6" descr="Paper bag"/>
          <p:cNvSpPr>
            <a:spLocks noChangeArrowheads="1" noChangeShapeType="1" noTextEdit="1"/>
          </p:cNvSpPr>
          <p:nvPr/>
        </p:nvSpPr>
        <p:spPr bwMode="auto">
          <a:xfrm>
            <a:off x="2093495" y="4211053"/>
            <a:ext cx="9300410" cy="1122947"/>
          </a:xfrm>
          <a:prstGeom prst="rect">
            <a:avLst/>
          </a:prstGeom>
        </p:spPr>
        <p:txBody>
          <a:bodyPr wrap="none"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00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solidFill>
                  <a:srgbClr val="92D050"/>
                </a:solidFill>
                <a:effectLst/>
                <a:uLnTx/>
                <a:uFillTx/>
                <a:latin typeface="Arial Black"/>
                <a:ea typeface="+mn-ea"/>
                <a:cs typeface="+mn-cs"/>
              </a:rPr>
              <a:t>Worshiping Pattern</a:t>
            </a:r>
          </a:p>
        </p:txBody>
      </p:sp>
    </p:spTree>
    <p:extLst>
      <p:ext uri="{BB962C8B-B14F-4D97-AF65-F5344CB8AC3E}">
        <p14:creationId xmlns:p14="http://schemas.microsoft.com/office/powerpoint/2010/main" val="27116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272707"/>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272706">
                                            <p:txEl>
                                              <p:pRg st="1" end="1"/>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3272706">
                                            <p:txEl>
                                              <p:pRg st="2" end="2"/>
                                            </p:txEl>
                                          </p:spTgt>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3272706">
                                            <p:txEl>
                                              <p:pRg st="3" end="3"/>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2707" grpId="0" animBg="1"/>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103170" name="Rectangle 2"/>
          <p:cNvSpPr>
            <a:spLocks noGrp="1" noChangeArrowheads="1"/>
          </p:cNvSpPr>
          <p:nvPr>
            <p:ph type="title"/>
          </p:nvPr>
        </p:nvSpPr>
        <p:spPr>
          <a:xfrm>
            <a:off x="2133600" y="304800"/>
            <a:ext cx="7848600" cy="1219200"/>
          </a:xfrm>
          <a:solidFill>
            <a:srgbClr val="CCCCFF"/>
          </a:solidFill>
          <a:ln>
            <a:solidFill>
              <a:srgbClr val="660033"/>
            </a:solidFill>
          </a:ln>
        </p:spPr>
        <p:txBody>
          <a:bodyPr/>
          <a:lstStyle/>
          <a:p>
            <a:r>
              <a:rPr lang="en-US" sz="3200">
                <a:solidFill>
                  <a:srgbClr val="993366"/>
                </a:solidFill>
                <a:effectLst>
                  <a:outerShdw blurRad="38100" dist="38100" dir="2700000" algn="tl">
                    <a:srgbClr val="000000"/>
                  </a:outerShdw>
                </a:effectLst>
              </a:rPr>
              <a:t>            </a:t>
            </a:r>
            <a:br>
              <a:rPr lang="en-US" sz="3200">
                <a:solidFill>
                  <a:srgbClr val="993366"/>
                </a:solidFill>
                <a:effectLst>
                  <a:outerShdw blurRad="38100" dist="38100" dir="2700000" algn="tl">
                    <a:srgbClr val="000000"/>
                  </a:outerShdw>
                </a:effectLst>
              </a:rPr>
            </a:br>
            <a:r>
              <a:rPr lang="en-US" sz="3200">
                <a:solidFill>
                  <a:srgbClr val="993366"/>
                </a:solidFill>
                <a:effectLst>
                  <a:outerShdw blurRad="38100" dist="38100" dir="2700000" algn="tl">
                    <a:srgbClr val="000000"/>
                  </a:outerShdw>
                </a:effectLst>
              </a:rPr>
              <a:t>                  The Church Across The Ages</a:t>
            </a:r>
          </a:p>
        </p:txBody>
      </p:sp>
      <p:sp>
        <p:nvSpPr>
          <p:cNvPr id="4103171" name="Rectangle 3" descr="Pink tissue paper"/>
          <p:cNvSpPr>
            <a:spLocks noGrp="1" noChangeArrowheads="1"/>
          </p:cNvSpPr>
          <p:nvPr>
            <p:ph type="body" idx="1"/>
          </p:nvPr>
        </p:nvSpPr>
        <p:spPr>
          <a:xfrm>
            <a:off x="2133600" y="2133600"/>
            <a:ext cx="7848600" cy="4343400"/>
          </a:xfrm>
          <a:blipFill dpi="0" rotWithShape="0">
            <a:blip r:embed="rId4" cstate="print"/>
            <a:srcRect/>
            <a:tile tx="0" ty="0" sx="100000" sy="100000" flip="none" algn="tl"/>
          </a:blipFill>
        </p:spPr>
        <p:txBody>
          <a:bodyPr/>
          <a:lstStyle/>
          <a:p>
            <a:pPr>
              <a:lnSpc>
                <a:spcPct val="90000"/>
              </a:lnSpc>
              <a:buFontTx/>
              <a:buChar char="o"/>
            </a:pPr>
            <a:r>
              <a:rPr lang="en-US" sz="2400">
                <a:solidFill>
                  <a:srgbClr val="666699"/>
                </a:solidFill>
                <a:effectLst>
                  <a:outerShdw blurRad="38100" dist="38100" dir="2700000" algn="tl">
                    <a:srgbClr val="000000"/>
                  </a:outerShdw>
                </a:effectLst>
              </a:rPr>
              <a:t>“Can you imagine what it would have been like to be taught personally about Jesus by the apostle Paul?  Clement of Rome was a first century convert who had that privilege.  </a:t>
            </a:r>
          </a:p>
          <a:p>
            <a:pPr>
              <a:lnSpc>
                <a:spcPct val="90000"/>
              </a:lnSpc>
              <a:buFontTx/>
              <a:buChar char="o"/>
            </a:pPr>
            <a:r>
              <a:rPr lang="en-US" sz="2400">
                <a:solidFill>
                  <a:srgbClr val="666699"/>
                </a:solidFill>
                <a:effectLst>
                  <a:outerShdw blurRad="38100" dist="38100" dir="2700000" algn="tl">
                    <a:srgbClr val="000000"/>
                  </a:outerShdw>
                </a:effectLst>
              </a:rPr>
              <a:t>If you look back in your New Testament at Philippians 4: 3 you will see a Clement referred to who very well could be the same Clement we are now looking at.</a:t>
            </a:r>
          </a:p>
          <a:p>
            <a:pPr>
              <a:lnSpc>
                <a:spcPct val="90000"/>
              </a:lnSpc>
              <a:buFontTx/>
              <a:buChar char="o"/>
            </a:pPr>
            <a:r>
              <a:rPr lang="en-US" sz="2400">
                <a:solidFill>
                  <a:srgbClr val="666699"/>
                </a:solidFill>
                <a:effectLst>
                  <a:outerShdw blurRad="38100" dist="38100" dir="2700000" algn="tl">
                    <a:srgbClr val="000000"/>
                  </a:outerShdw>
                </a:effectLst>
              </a:rPr>
              <a:t>After Paul was martyred at Rome,  Clement became a leader,  in fact,  bishop,  of the church there.  You can visit the Church of San Clemente in Rome today,  thought to be built over Clement’s house.  </a:t>
            </a:r>
          </a:p>
          <a:p>
            <a:pPr>
              <a:lnSpc>
                <a:spcPct val="90000"/>
              </a:lnSpc>
              <a:buFontTx/>
              <a:buChar char="o"/>
            </a:pPr>
            <a:r>
              <a:rPr lang="en-US" sz="2400">
                <a:solidFill>
                  <a:srgbClr val="666699"/>
                </a:solidFill>
                <a:effectLst>
                  <a:outerShdw blurRad="38100" dist="38100" dir="2700000" algn="tl">
                    <a:srgbClr val="000000"/>
                  </a:outerShdw>
                </a:effectLst>
              </a:rPr>
              <a:t>Tradition has it that about the year 100 A.D. he was martyred by being cast into the sea tied to an anchor.”     </a:t>
            </a:r>
            <a:endParaRPr lang="en-US" sz="2800" i="1">
              <a:solidFill>
                <a:srgbClr val="666699"/>
              </a:solidFill>
              <a:effectLst>
                <a:outerShdw blurRad="38100" dist="38100" dir="2700000" algn="tl">
                  <a:srgbClr val="000000"/>
                </a:outerShdw>
              </a:effectLst>
            </a:endParaRPr>
          </a:p>
        </p:txBody>
      </p:sp>
      <p:sp>
        <p:nvSpPr>
          <p:cNvPr id="4103172" name="WordArt 4"/>
          <p:cNvSpPr>
            <a:spLocks noChangeArrowheads="1" noChangeShapeType="1" noTextEdit="1"/>
          </p:cNvSpPr>
          <p:nvPr/>
        </p:nvSpPr>
        <p:spPr bwMode="auto">
          <a:xfrm>
            <a:off x="2286001" y="609600"/>
            <a:ext cx="2066925" cy="609600"/>
          </a:xfrm>
          <a:prstGeom prst="rect">
            <a:avLst/>
          </a:prstGeom>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0">
                  <a:gsLst>
                    <a:gs pos="0">
                      <a:srgbClr val="707070"/>
                    </a:gs>
                    <a:gs pos="50000">
                      <a:srgbClr val="FFFFFF"/>
                    </a:gs>
                    <a:gs pos="100000">
                      <a:srgbClr val="707070"/>
                    </a:gs>
                  </a:gsLst>
                  <a:lin ang="2700000" scaled="1"/>
                </a:gradFill>
                <a:effectLst/>
                <a:uLnTx/>
                <a:uFillTx/>
                <a:latin typeface="Impact"/>
                <a:ea typeface="+mn-ea"/>
                <a:cs typeface="+mn-cs"/>
              </a:rPr>
              <a:t>Glimpses</a:t>
            </a:r>
          </a:p>
        </p:txBody>
      </p:sp>
      <p:sp>
        <p:nvSpPr>
          <p:cNvPr id="4103173" name="WordArt 5"/>
          <p:cNvSpPr>
            <a:spLocks noChangeArrowheads="1" noChangeShapeType="1" noTextEdit="1"/>
          </p:cNvSpPr>
          <p:nvPr/>
        </p:nvSpPr>
        <p:spPr bwMode="auto">
          <a:xfrm>
            <a:off x="4876800" y="381000"/>
            <a:ext cx="42672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0" cap="none" spc="360" normalizeH="0" baseline="0" noProof="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uLnTx/>
                <a:uFillTx/>
                <a:latin typeface="Arial Black"/>
                <a:ea typeface="+mn-ea"/>
                <a:cs typeface="+mn-cs"/>
              </a:rPr>
              <a:t>of people, events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0" cap="none" spc="360" normalizeH="0" baseline="0" noProof="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uLnTx/>
                <a:uFillTx/>
                <a:latin typeface="Arial Black"/>
                <a:ea typeface="+mn-ea"/>
                <a:cs typeface="+mn-cs"/>
              </a:rPr>
              <a:t>life and faith from</a:t>
            </a:r>
          </a:p>
        </p:txBody>
      </p:sp>
      <p:sp>
        <p:nvSpPr>
          <p:cNvPr id="4103174" name="WordArt 6"/>
          <p:cNvSpPr>
            <a:spLocks noChangeArrowheads="1" noChangeShapeType="1" noTextEdit="1"/>
          </p:cNvSpPr>
          <p:nvPr/>
        </p:nvSpPr>
        <p:spPr bwMode="auto">
          <a:xfrm>
            <a:off x="2667000" y="1676400"/>
            <a:ext cx="6781800" cy="304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3333CC"/>
                  </a:solidFill>
                  <a:round/>
                  <a:headEnd/>
                  <a:tailEnd/>
                </a:ln>
                <a:solidFill>
                  <a:srgbClr val="B2B2B2">
                    <a:alpha val="50000"/>
                  </a:srgbClr>
                </a:solidFill>
                <a:effectLst>
                  <a:outerShdw dist="45791" dir="2021404" algn="ctr" rotWithShape="0">
                    <a:srgbClr val="9999FF"/>
                  </a:outerShdw>
                </a:effectLst>
                <a:uLnTx/>
                <a:uFillTx/>
                <a:latin typeface="Arial Black"/>
                <a:ea typeface="+mn-ea"/>
                <a:cs typeface="+mn-cs"/>
              </a:rPr>
              <a:t>Clement:  Paul's Convert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103172"/>
                                        </p:tgtEl>
                                        <p:attrNameLst>
                                          <p:attrName>style.visibility</p:attrName>
                                        </p:attrNameLst>
                                      </p:cBhvr>
                                      <p:to>
                                        <p:strVal val="visible"/>
                                      </p:to>
                                    </p:set>
                                    <p:anim calcmode="lin" valueType="num">
                                      <p:cBhvr>
                                        <p:cTn id="7" dur="5000" fill="hold"/>
                                        <p:tgtEl>
                                          <p:spTgt spid="4103172"/>
                                        </p:tgtEl>
                                        <p:attrNameLst>
                                          <p:attrName>ppt_w</p:attrName>
                                        </p:attrNameLst>
                                      </p:cBhvr>
                                      <p:tavLst>
                                        <p:tav tm="0" fmla="#ppt_w*sin(2.5*pi*$)">
                                          <p:val>
                                            <p:fltVal val="0"/>
                                          </p:val>
                                        </p:tav>
                                        <p:tav tm="100000">
                                          <p:val>
                                            <p:fltVal val="1"/>
                                          </p:val>
                                        </p:tav>
                                      </p:tavLst>
                                    </p:anim>
                                    <p:anim calcmode="lin" valueType="num">
                                      <p:cBhvr>
                                        <p:cTn id="8" dur="5000" fill="hold"/>
                                        <p:tgtEl>
                                          <p:spTgt spid="410317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4103173"/>
                                        </p:tgtEl>
                                        <p:attrNameLst>
                                          <p:attrName>style.visibility</p:attrName>
                                        </p:attrNameLst>
                                      </p:cBhvr>
                                      <p:to>
                                        <p:strVal val="visible"/>
                                      </p:to>
                                    </p:set>
                                    <p:anim calcmode="lin" valueType="num">
                                      <p:cBhvr>
                                        <p:cTn id="13" dur="500" fill="hold"/>
                                        <p:tgtEl>
                                          <p:spTgt spid="4103173"/>
                                        </p:tgtEl>
                                        <p:attrNameLst>
                                          <p:attrName>ppt_w</p:attrName>
                                        </p:attrNameLst>
                                      </p:cBhvr>
                                      <p:tavLst>
                                        <p:tav tm="0">
                                          <p:val>
                                            <p:strVal val="4/3*#ppt_w"/>
                                          </p:val>
                                        </p:tav>
                                        <p:tav tm="100000">
                                          <p:val>
                                            <p:strVal val="#ppt_w"/>
                                          </p:val>
                                        </p:tav>
                                      </p:tavLst>
                                    </p:anim>
                                    <p:anim calcmode="lin" valueType="num">
                                      <p:cBhvr>
                                        <p:cTn id="14" dur="500" fill="hold"/>
                                        <p:tgtEl>
                                          <p:spTgt spid="4103173"/>
                                        </p:tgtEl>
                                        <p:attrNameLst>
                                          <p:attrName>ppt_h</p:attrName>
                                        </p:attrNameLst>
                                      </p:cBhvr>
                                      <p:tavLst>
                                        <p:tav tm="0">
                                          <p:val>
                                            <p:strVal val="4/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4103170">
                                            <p:txEl>
                                              <p:pRg st="0" end="0"/>
                                            </p:txEl>
                                          </p:spTgt>
                                        </p:tgtEl>
                                        <p:attrNameLst>
                                          <p:attrName>style.visibility</p:attrName>
                                        </p:attrNameLst>
                                      </p:cBhvr>
                                      <p:to>
                                        <p:strVal val="visible"/>
                                      </p:to>
                                    </p:set>
                                    <p:anim calcmode="lin" valueType="num">
                                      <p:cBhvr additive="base">
                                        <p:cTn id="19" dur="300" fill="hold"/>
                                        <p:tgtEl>
                                          <p:spTgt spid="4103170">
                                            <p:txEl>
                                              <p:pRg st="0" end="0"/>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410317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528" fill="hold" grpId="0" nodeType="clickEffect">
                                  <p:stCondLst>
                                    <p:cond delay="0"/>
                                  </p:stCondLst>
                                  <p:childTnLst>
                                    <p:set>
                                      <p:cBhvr>
                                        <p:cTn id="24" dur="1" fill="hold">
                                          <p:stCondLst>
                                            <p:cond delay="0"/>
                                          </p:stCondLst>
                                        </p:cTn>
                                        <p:tgtEl>
                                          <p:spTgt spid="4103174"/>
                                        </p:tgtEl>
                                        <p:attrNameLst>
                                          <p:attrName>style.visibility</p:attrName>
                                        </p:attrNameLst>
                                      </p:cBhvr>
                                      <p:to>
                                        <p:strVal val="visible"/>
                                      </p:to>
                                    </p:set>
                                    <p:anim calcmode="lin" valueType="num">
                                      <p:cBhvr>
                                        <p:cTn id="25" dur="500" fill="hold"/>
                                        <p:tgtEl>
                                          <p:spTgt spid="4103174"/>
                                        </p:tgtEl>
                                        <p:attrNameLst>
                                          <p:attrName>ppt_w</p:attrName>
                                        </p:attrNameLst>
                                      </p:cBhvr>
                                      <p:tavLst>
                                        <p:tav tm="0">
                                          <p:val>
                                            <p:fltVal val="0"/>
                                          </p:val>
                                        </p:tav>
                                        <p:tav tm="100000">
                                          <p:val>
                                            <p:strVal val="#ppt_w"/>
                                          </p:val>
                                        </p:tav>
                                      </p:tavLst>
                                    </p:anim>
                                    <p:anim calcmode="lin" valueType="num">
                                      <p:cBhvr>
                                        <p:cTn id="26" dur="500" fill="hold"/>
                                        <p:tgtEl>
                                          <p:spTgt spid="4103174"/>
                                        </p:tgtEl>
                                        <p:attrNameLst>
                                          <p:attrName>ppt_h</p:attrName>
                                        </p:attrNameLst>
                                      </p:cBhvr>
                                      <p:tavLst>
                                        <p:tav tm="0">
                                          <p:val>
                                            <p:fltVal val="0"/>
                                          </p:val>
                                        </p:tav>
                                        <p:tav tm="100000">
                                          <p:val>
                                            <p:strVal val="#ppt_h"/>
                                          </p:val>
                                        </p:tav>
                                      </p:tavLst>
                                    </p:anim>
                                    <p:anim calcmode="lin" valueType="num">
                                      <p:cBhvr>
                                        <p:cTn id="27" dur="500" fill="hold"/>
                                        <p:tgtEl>
                                          <p:spTgt spid="4103174"/>
                                        </p:tgtEl>
                                        <p:attrNameLst>
                                          <p:attrName>ppt_x</p:attrName>
                                        </p:attrNameLst>
                                      </p:cBhvr>
                                      <p:tavLst>
                                        <p:tav tm="0">
                                          <p:val>
                                            <p:fltVal val="0.5"/>
                                          </p:val>
                                        </p:tav>
                                        <p:tav tm="100000">
                                          <p:val>
                                            <p:strVal val="#ppt_x"/>
                                          </p:val>
                                        </p:tav>
                                      </p:tavLst>
                                    </p:anim>
                                    <p:anim calcmode="lin" valueType="num">
                                      <p:cBhvr>
                                        <p:cTn id="28" dur="500" fill="hold"/>
                                        <p:tgtEl>
                                          <p:spTgt spid="4103174"/>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4103171">
                                            <p:txEl>
                                              <p:pRg st="0" end="0"/>
                                            </p:txEl>
                                          </p:spTgt>
                                        </p:tgtEl>
                                        <p:attrNameLst>
                                          <p:attrName>style.visibility</p:attrName>
                                        </p:attrNameLst>
                                      </p:cBhvr>
                                      <p:to>
                                        <p:strVal val="visible"/>
                                      </p:to>
                                    </p:set>
                                    <p:animEffect transition="in" filter="box(out)">
                                      <p:cBhvr>
                                        <p:cTn id="33" dur="500"/>
                                        <p:tgtEl>
                                          <p:spTgt spid="410317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4103171">
                                            <p:txEl>
                                              <p:pRg st="1" end="1"/>
                                            </p:txEl>
                                          </p:spTgt>
                                        </p:tgtEl>
                                        <p:attrNameLst>
                                          <p:attrName>style.visibility</p:attrName>
                                        </p:attrNameLst>
                                      </p:cBhvr>
                                      <p:to>
                                        <p:strVal val="visible"/>
                                      </p:to>
                                    </p:set>
                                    <p:animEffect transition="in" filter="box(out)">
                                      <p:cBhvr>
                                        <p:cTn id="38" dur="500"/>
                                        <p:tgtEl>
                                          <p:spTgt spid="4103171">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4103171">
                                            <p:txEl>
                                              <p:pRg st="2" end="2"/>
                                            </p:txEl>
                                          </p:spTgt>
                                        </p:tgtEl>
                                        <p:attrNameLst>
                                          <p:attrName>style.visibility</p:attrName>
                                        </p:attrNameLst>
                                      </p:cBhvr>
                                      <p:to>
                                        <p:strVal val="visible"/>
                                      </p:to>
                                    </p:set>
                                    <p:animEffect transition="in" filter="box(out)">
                                      <p:cBhvr>
                                        <p:cTn id="43" dur="500"/>
                                        <p:tgtEl>
                                          <p:spTgt spid="4103171">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32" fill="hold" grpId="0" nodeType="clickEffect">
                                  <p:stCondLst>
                                    <p:cond delay="0"/>
                                  </p:stCondLst>
                                  <p:childTnLst>
                                    <p:set>
                                      <p:cBhvr>
                                        <p:cTn id="47" dur="1" fill="hold">
                                          <p:stCondLst>
                                            <p:cond delay="0"/>
                                          </p:stCondLst>
                                        </p:cTn>
                                        <p:tgtEl>
                                          <p:spTgt spid="4103171">
                                            <p:txEl>
                                              <p:pRg st="3" end="3"/>
                                            </p:txEl>
                                          </p:spTgt>
                                        </p:tgtEl>
                                        <p:attrNameLst>
                                          <p:attrName>style.visibility</p:attrName>
                                        </p:attrNameLst>
                                      </p:cBhvr>
                                      <p:to>
                                        <p:strVal val="visible"/>
                                      </p:to>
                                    </p:set>
                                    <p:animEffect transition="in" filter="box(out)">
                                      <p:cBhvr>
                                        <p:cTn id="48" dur="500"/>
                                        <p:tgtEl>
                                          <p:spTgt spid="4103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170" grpId="0" build="p" autoUpdateAnimBg="0"/>
      <p:bldP spid="4103171" grpId="0" build="p" autoUpdateAnimBg="0"/>
      <p:bldP spid="4103172" grpId="0" animBg="1"/>
      <p:bldP spid="4103173" grpId="0" animBg="1"/>
      <p:bldP spid="410317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123650" name="Rectangle 2"/>
          <p:cNvSpPr>
            <a:spLocks noGrp="1" noChangeArrowheads="1"/>
          </p:cNvSpPr>
          <p:nvPr>
            <p:ph type="title"/>
          </p:nvPr>
        </p:nvSpPr>
        <p:spPr>
          <a:xfrm>
            <a:off x="2133600" y="304800"/>
            <a:ext cx="7848600" cy="1219200"/>
          </a:xfrm>
          <a:solidFill>
            <a:srgbClr val="CCCCFF"/>
          </a:solidFill>
          <a:ln>
            <a:solidFill>
              <a:srgbClr val="660033"/>
            </a:solidFill>
          </a:ln>
        </p:spPr>
        <p:txBody>
          <a:bodyPr/>
          <a:lstStyle/>
          <a:p>
            <a:r>
              <a:rPr lang="en-US" sz="3200">
                <a:solidFill>
                  <a:srgbClr val="993366"/>
                </a:solidFill>
                <a:effectLst>
                  <a:outerShdw blurRad="38100" dist="38100" dir="2700000" algn="tl">
                    <a:srgbClr val="000000"/>
                  </a:outerShdw>
                </a:effectLst>
              </a:rPr>
              <a:t>            </a:t>
            </a:r>
            <a:br>
              <a:rPr lang="en-US" sz="3200">
                <a:solidFill>
                  <a:srgbClr val="993366"/>
                </a:solidFill>
                <a:effectLst>
                  <a:outerShdw blurRad="38100" dist="38100" dir="2700000" algn="tl">
                    <a:srgbClr val="000000"/>
                  </a:outerShdw>
                </a:effectLst>
              </a:rPr>
            </a:br>
            <a:r>
              <a:rPr lang="en-US" sz="3200">
                <a:solidFill>
                  <a:srgbClr val="993366"/>
                </a:solidFill>
                <a:effectLst>
                  <a:outerShdw blurRad="38100" dist="38100" dir="2700000" algn="tl">
                    <a:srgbClr val="000000"/>
                  </a:outerShdw>
                </a:effectLst>
              </a:rPr>
              <a:t>                  The Church Across The Ages</a:t>
            </a:r>
          </a:p>
        </p:txBody>
      </p:sp>
      <p:sp>
        <p:nvSpPr>
          <p:cNvPr id="4123651" name="Rectangle 3" descr="Pink tissue paper"/>
          <p:cNvSpPr>
            <a:spLocks noGrp="1" noChangeArrowheads="1"/>
          </p:cNvSpPr>
          <p:nvPr>
            <p:ph type="body" idx="1"/>
          </p:nvPr>
        </p:nvSpPr>
        <p:spPr>
          <a:xfrm>
            <a:off x="2133600" y="2133600"/>
            <a:ext cx="7848600" cy="4343400"/>
          </a:xfrm>
          <a:blipFill dpi="0" rotWithShape="0">
            <a:blip r:embed="rId4" cstate="print"/>
            <a:srcRect/>
            <a:tile tx="0" ty="0" sx="100000" sy="100000" flip="none" algn="tl"/>
          </a:blipFill>
        </p:spPr>
        <p:txBody>
          <a:bodyPr/>
          <a:lstStyle/>
          <a:p>
            <a:pPr>
              <a:lnSpc>
                <a:spcPct val="90000"/>
              </a:lnSpc>
              <a:buFontTx/>
              <a:buChar char="o"/>
            </a:pPr>
            <a:r>
              <a:rPr lang="en-US" sz="2400" b="1">
                <a:solidFill>
                  <a:srgbClr val="666699"/>
                </a:solidFill>
                <a:effectLst>
                  <a:outerShdw blurRad="38100" dist="38100" dir="2700000" algn="tl">
                    <a:srgbClr val="000000"/>
                  </a:outerShdw>
                </a:effectLst>
              </a:rPr>
              <a:t>“Clement’s letter or epistle to the church at Corinth may be the earliest document we have outside of the New Testament.</a:t>
            </a:r>
            <a:r>
              <a:rPr lang="en-US" sz="2400">
                <a:solidFill>
                  <a:srgbClr val="666699"/>
                </a:solidFill>
                <a:effectLst>
                  <a:outerShdw blurRad="38100" dist="38100" dir="2700000" algn="tl">
                    <a:srgbClr val="000000"/>
                  </a:outerShdw>
                </a:effectLst>
              </a:rPr>
              <a:t>  </a:t>
            </a:r>
          </a:p>
          <a:p>
            <a:pPr>
              <a:lnSpc>
                <a:spcPct val="90000"/>
              </a:lnSpc>
              <a:buFontTx/>
              <a:buChar char="o"/>
            </a:pPr>
            <a:r>
              <a:rPr lang="en-US" sz="2400" u="sng">
                <a:solidFill>
                  <a:srgbClr val="666699"/>
                </a:solidFill>
                <a:effectLst>
                  <a:outerShdw blurRad="38100" dist="38100" dir="2700000" algn="tl">
                    <a:srgbClr val="000000"/>
                  </a:outerShdw>
                </a:effectLst>
              </a:rPr>
              <a:t>Yes,  Corinth Again.</a:t>
            </a:r>
            <a:r>
              <a:rPr lang="en-US" sz="2400">
                <a:solidFill>
                  <a:srgbClr val="666699"/>
                </a:solidFill>
                <a:effectLst>
                  <a:outerShdw blurRad="38100" dist="38100" dir="2700000" algn="tl">
                    <a:srgbClr val="000000"/>
                  </a:outerShdw>
                </a:effectLst>
              </a:rPr>
              <a:t>  Remember how the Apostle Paul had to write letters to the church at Corinth dealing with terrible problems tearing apart the young church in that notoriously carnal city?  Well their problems persisted.</a:t>
            </a:r>
          </a:p>
          <a:p>
            <a:pPr>
              <a:lnSpc>
                <a:spcPct val="90000"/>
              </a:lnSpc>
              <a:buFontTx/>
              <a:buChar char="o"/>
            </a:pPr>
            <a:r>
              <a:rPr lang="en-US" sz="2400">
                <a:solidFill>
                  <a:srgbClr val="666699"/>
                </a:solidFill>
                <a:effectLst>
                  <a:outerShdw blurRad="38100" dist="38100" dir="2700000" algn="tl">
                    <a:srgbClr val="000000"/>
                  </a:outerShdw>
                </a:effectLst>
              </a:rPr>
              <a:t>Discord in Corinth had apparently flared up when a group of younger church leaders removed some of those leaders older;  factions and petty arguments had developed around the two groups.  Clement was writing them addressing and attempting to deal with the squabbles.”</a:t>
            </a:r>
          </a:p>
        </p:txBody>
      </p:sp>
      <p:sp>
        <p:nvSpPr>
          <p:cNvPr id="4123652" name="WordArt 4"/>
          <p:cNvSpPr>
            <a:spLocks noChangeArrowheads="1" noChangeShapeType="1" noTextEdit="1"/>
          </p:cNvSpPr>
          <p:nvPr/>
        </p:nvSpPr>
        <p:spPr bwMode="auto">
          <a:xfrm>
            <a:off x="2286001" y="609600"/>
            <a:ext cx="2066925" cy="609600"/>
          </a:xfrm>
          <a:prstGeom prst="rect">
            <a:avLst/>
          </a:prstGeom>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0">
                  <a:gsLst>
                    <a:gs pos="0">
                      <a:srgbClr val="707070"/>
                    </a:gs>
                    <a:gs pos="50000">
                      <a:srgbClr val="FFFFFF"/>
                    </a:gs>
                    <a:gs pos="100000">
                      <a:srgbClr val="707070"/>
                    </a:gs>
                  </a:gsLst>
                  <a:lin ang="2700000" scaled="1"/>
                </a:gradFill>
                <a:effectLst/>
                <a:uLnTx/>
                <a:uFillTx/>
                <a:latin typeface="Impact"/>
                <a:ea typeface="+mn-ea"/>
                <a:cs typeface="+mn-cs"/>
              </a:rPr>
              <a:t>Glimpses</a:t>
            </a:r>
          </a:p>
        </p:txBody>
      </p:sp>
      <p:sp>
        <p:nvSpPr>
          <p:cNvPr id="4123653" name="WordArt 5"/>
          <p:cNvSpPr>
            <a:spLocks noChangeArrowheads="1" noChangeShapeType="1" noTextEdit="1"/>
          </p:cNvSpPr>
          <p:nvPr/>
        </p:nvSpPr>
        <p:spPr bwMode="auto">
          <a:xfrm>
            <a:off x="4876800" y="381000"/>
            <a:ext cx="42672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0" cap="none" spc="360" normalizeH="0" baseline="0" noProof="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uLnTx/>
                <a:uFillTx/>
                <a:latin typeface="Arial Black"/>
                <a:ea typeface="+mn-ea"/>
                <a:cs typeface="+mn-cs"/>
              </a:rPr>
              <a:t>of people, events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0" cap="none" spc="360" normalizeH="0" baseline="0" noProof="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uLnTx/>
                <a:uFillTx/>
                <a:latin typeface="Arial Black"/>
                <a:ea typeface="+mn-ea"/>
                <a:cs typeface="+mn-cs"/>
              </a:rPr>
              <a:t>life and faith from</a:t>
            </a:r>
          </a:p>
        </p:txBody>
      </p:sp>
      <p:sp>
        <p:nvSpPr>
          <p:cNvPr id="4123654" name="WordArt 6"/>
          <p:cNvSpPr>
            <a:spLocks noChangeArrowheads="1" noChangeShapeType="1" noTextEdit="1"/>
          </p:cNvSpPr>
          <p:nvPr/>
        </p:nvSpPr>
        <p:spPr bwMode="auto">
          <a:xfrm>
            <a:off x="2667000" y="1676400"/>
            <a:ext cx="6781800" cy="304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3333CC"/>
                  </a:solidFill>
                  <a:round/>
                  <a:headEnd/>
                  <a:tailEnd/>
                </a:ln>
                <a:solidFill>
                  <a:srgbClr val="B2B2B2">
                    <a:alpha val="50000"/>
                  </a:srgbClr>
                </a:solidFill>
                <a:effectLst>
                  <a:outerShdw dist="45791" dir="2021404" algn="ctr" rotWithShape="0">
                    <a:srgbClr val="9999FF"/>
                  </a:outerShdw>
                </a:effectLst>
                <a:uLnTx/>
                <a:uFillTx/>
                <a:latin typeface="Arial Black"/>
                <a:ea typeface="+mn-ea"/>
                <a:cs typeface="+mn-cs"/>
              </a:rPr>
              <a:t>Clement:  Paul's Convert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123652"/>
                                        </p:tgtEl>
                                        <p:attrNameLst>
                                          <p:attrName>style.visibility</p:attrName>
                                        </p:attrNameLst>
                                      </p:cBhvr>
                                      <p:to>
                                        <p:strVal val="visible"/>
                                      </p:to>
                                    </p:set>
                                    <p:anim calcmode="lin" valueType="num">
                                      <p:cBhvr>
                                        <p:cTn id="7" dur="5000" fill="hold"/>
                                        <p:tgtEl>
                                          <p:spTgt spid="4123652"/>
                                        </p:tgtEl>
                                        <p:attrNameLst>
                                          <p:attrName>ppt_w</p:attrName>
                                        </p:attrNameLst>
                                      </p:cBhvr>
                                      <p:tavLst>
                                        <p:tav tm="0" fmla="#ppt_w*sin(2.5*pi*$)">
                                          <p:val>
                                            <p:fltVal val="0"/>
                                          </p:val>
                                        </p:tav>
                                        <p:tav tm="100000">
                                          <p:val>
                                            <p:fltVal val="1"/>
                                          </p:val>
                                        </p:tav>
                                      </p:tavLst>
                                    </p:anim>
                                    <p:anim calcmode="lin" valueType="num">
                                      <p:cBhvr>
                                        <p:cTn id="8" dur="5000" fill="hold"/>
                                        <p:tgtEl>
                                          <p:spTgt spid="412365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4123653"/>
                                        </p:tgtEl>
                                        <p:attrNameLst>
                                          <p:attrName>style.visibility</p:attrName>
                                        </p:attrNameLst>
                                      </p:cBhvr>
                                      <p:to>
                                        <p:strVal val="visible"/>
                                      </p:to>
                                    </p:set>
                                    <p:anim calcmode="lin" valueType="num">
                                      <p:cBhvr>
                                        <p:cTn id="13" dur="500" fill="hold"/>
                                        <p:tgtEl>
                                          <p:spTgt spid="4123653"/>
                                        </p:tgtEl>
                                        <p:attrNameLst>
                                          <p:attrName>ppt_w</p:attrName>
                                        </p:attrNameLst>
                                      </p:cBhvr>
                                      <p:tavLst>
                                        <p:tav tm="0">
                                          <p:val>
                                            <p:strVal val="4/3*#ppt_w"/>
                                          </p:val>
                                        </p:tav>
                                        <p:tav tm="100000">
                                          <p:val>
                                            <p:strVal val="#ppt_w"/>
                                          </p:val>
                                        </p:tav>
                                      </p:tavLst>
                                    </p:anim>
                                    <p:anim calcmode="lin" valueType="num">
                                      <p:cBhvr>
                                        <p:cTn id="14" dur="500" fill="hold"/>
                                        <p:tgtEl>
                                          <p:spTgt spid="4123653"/>
                                        </p:tgtEl>
                                        <p:attrNameLst>
                                          <p:attrName>ppt_h</p:attrName>
                                        </p:attrNameLst>
                                      </p:cBhvr>
                                      <p:tavLst>
                                        <p:tav tm="0">
                                          <p:val>
                                            <p:strVal val="4/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4123650">
                                            <p:txEl>
                                              <p:pRg st="0" end="0"/>
                                            </p:txEl>
                                          </p:spTgt>
                                        </p:tgtEl>
                                        <p:attrNameLst>
                                          <p:attrName>style.visibility</p:attrName>
                                        </p:attrNameLst>
                                      </p:cBhvr>
                                      <p:to>
                                        <p:strVal val="visible"/>
                                      </p:to>
                                    </p:set>
                                    <p:anim calcmode="lin" valueType="num">
                                      <p:cBhvr additive="base">
                                        <p:cTn id="19" dur="300" fill="hold"/>
                                        <p:tgtEl>
                                          <p:spTgt spid="4123650">
                                            <p:txEl>
                                              <p:pRg st="0" end="0"/>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412365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528" fill="hold" grpId="0" nodeType="clickEffect">
                                  <p:stCondLst>
                                    <p:cond delay="0"/>
                                  </p:stCondLst>
                                  <p:childTnLst>
                                    <p:set>
                                      <p:cBhvr>
                                        <p:cTn id="24" dur="1" fill="hold">
                                          <p:stCondLst>
                                            <p:cond delay="0"/>
                                          </p:stCondLst>
                                        </p:cTn>
                                        <p:tgtEl>
                                          <p:spTgt spid="4123654"/>
                                        </p:tgtEl>
                                        <p:attrNameLst>
                                          <p:attrName>style.visibility</p:attrName>
                                        </p:attrNameLst>
                                      </p:cBhvr>
                                      <p:to>
                                        <p:strVal val="visible"/>
                                      </p:to>
                                    </p:set>
                                    <p:anim calcmode="lin" valueType="num">
                                      <p:cBhvr>
                                        <p:cTn id="25" dur="500" fill="hold"/>
                                        <p:tgtEl>
                                          <p:spTgt spid="4123654"/>
                                        </p:tgtEl>
                                        <p:attrNameLst>
                                          <p:attrName>ppt_w</p:attrName>
                                        </p:attrNameLst>
                                      </p:cBhvr>
                                      <p:tavLst>
                                        <p:tav tm="0">
                                          <p:val>
                                            <p:fltVal val="0"/>
                                          </p:val>
                                        </p:tav>
                                        <p:tav tm="100000">
                                          <p:val>
                                            <p:strVal val="#ppt_w"/>
                                          </p:val>
                                        </p:tav>
                                      </p:tavLst>
                                    </p:anim>
                                    <p:anim calcmode="lin" valueType="num">
                                      <p:cBhvr>
                                        <p:cTn id="26" dur="500" fill="hold"/>
                                        <p:tgtEl>
                                          <p:spTgt spid="4123654"/>
                                        </p:tgtEl>
                                        <p:attrNameLst>
                                          <p:attrName>ppt_h</p:attrName>
                                        </p:attrNameLst>
                                      </p:cBhvr>
                                      <p:tavLst>
                                        <p:tav tm="0">
                                          <p:val>
                                            <p:fltVal val="0"/>
                                          </p:val>
                                        </p:tav>
                                        <p:tav tm="100000">
                                          <p:val>
                                            <p:strVal val="#ppt_h"/>
                                          </p:val>
                                        </p:tav>
                                      </p:tavLst>
                                    </p:anim>
                                    <p:anim calcmode="lin" valueType="num">
                                      <p:cBhvr>
                                        <p:cTn id="27" dur="500" fill="hold"/>
                                        <p:tgtEl>
                                          <p:spTgt spid="4123654"/>
                                        </p:tgtEl>
                                        <p:attrNameLst>
                                          <p:attrName>ppt_x</p:attrName>
                                        </p:attrNameLst>
                                      </p:cBhvr>
                                      <p:tavLst>
                                        <p:tav tm="0">
                                          <p:val>
                                            <p:fltVal val="0.5"/>
                                          </p:val>
                                        </p:tav>
                                        <p:tav tm="100000">
                                          <p:val>
                                            <p:strVal val="#ppt_x"/>
                                          </p:val>
                                        </p:tav>
                                      </p:tavLst>
                                    </p:anim>
                                    <p:anim calcmode="lin" valueType="num">
                                      <p:cBhvr>
                                        <p:cTn id="28" dur="500" fill="hold"/>
                                        <p:tgtEl>
                                          <p:spTgt spid="4123654"/>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4123651">
                                            <p:txEl>
                                              <p:pRg st="0" end="0"/>
                                            </p:txEl>
                                          </p:spTgt>
                                        </p:tgtEl>
                                        <p:attrNameLst>
                                          <p:attrName>style.visibility</p:attrName>
                                        </p:attrNameLst>
                                      </p:cBhvr>
                                      <p:to>
                                        <p:strVal val="visible"/>
                                      </p:to>
                                    </p:set>
                                    <p:animEffect transition="in" filter="box(out)">
                                      <p:cBhvr>
                                        <p:cTn id="33" dur="500"/>
                                        <p:tgtEl>
                                          <p:spTgt spid="412365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4123651">
                                            <p:txEl>
                                              <p:pRg st="1" end="1"/>
                                            </p:txEl>
                                          </p:spTgt>
                                        </p:tgtEl>
                                        <p:attrNameLst>
                                          <p:attrName>style.visibility</p:attrName>
                                        </p:attrNameLst>
                                      </p:cBhvr>
                                      <p:to>
                                        <p:strVal val="visible"/>
                                      </p:to>
                                    </p:set>
                                    <p:animEffect transition="in" filter="box(out)">
                                      <p:cBhvr>
                                        <p:cTn id="38" dur="500"/>
                                        <p:tgtEl>
                                          <p:spTgt spid="4123651">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4123651">
                                            <p:txEl>
                                              <p:pRg st="2" end="2"/>
                                            </p:txEl>
                                          </p:spTgt>
                                        </p:tgtEl>
                                        <p:attrNameLst>
                                          <p:attrName>style.visibility</p:attrName>
                                        </p:attrNameLst>
                                      </p:cBhvr>
                                      <p:to>
                                        <p:strVal val="visible"/>
                                      </p:to>
                                    </p:set>
                                    <p:animEffect transition="in" filter="box(out)">
                                      <p:cBhvr>
                                        <p:cTn id="43" dur="500"/>
                                        <p:tgtEl>
                                          <p:spTgt spid="4123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3650" grpId="0" build="p" autoUpdateAnimBg="0"/>
      <p:bldP spid="4123651" grpId="0" build="p" autoUpdateAnimBg="0"/>
      <p:bldP spid="4123652" grpId="0" animBg="1"/>
      <p:bldP spid="4123653" grpId="0" animBg="1"/>
      <p:bldP spid="412365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125698" name="Rectangle 2"/>
          <p:cNvSpPr>
            <a:spLocks noGrp="1" noChangeArrowheads="1"/>
          </p:cNvSpPr>
          <p:nvPr>
            <p:ph type="title"/>
          </p:nvPr>
        </p:nvSpPr>
        <p:spPr>
          <a:xfrm>
            <a:off x="2133600" y="304800"/>
            <a:ext cx="7848600" cy="1219200"/>
          </a:xfrm>
          <a:solidFill>
            <a:srgbClr val="CCCCFF"/>
          </a:solidFill>
          <a:ln>
            <a:solidFill>
              <a:srgbClr val="660033"/>
            </a:solidFill>
          </a:ln>
        </p:spPr>
        <p:txBody>
          <a:bodyPr/>
          <a:lstStyle/>
          <a:p>
            <a:r>
              <a:rPr lang="en-US" sz="3200">
                <a:solidFill>
                  <a:srgbClr val="993366"/>
                </a:solidFill>
                <a:effectLst>
                  <a:outerShdw blurRad="38100" dist="38100" dir="2700000" algn="tl">
                    <a:srgbClr val="000000"/>
                  </a:outerShdw>
                </a:effectLst>
              </a:rPr>
              <a:t>            </a:t>
            </a:r>
            <a:br>
              <a:rPr lang="en-US" sz="3200">
                <a:solidFill>
                  <a:srgbClr val="993366"/>
                </a:solidFill>
                <a:effectLst>
                  <a:outerShdw blurRad="38100" dist="38100" dir="2700000" algn="tl">
                    <a:srgbClr val="000000"/>
                  </a:outerShdw>
                </a:effectLst>
              </a:rPr>
            </a:br>
            <a:r>
              <a:rPr lang="en-US" sz="3200">
                <a:solidFill>
                  <a:srgbClr val="993366"/>
                </a:solidFill>
                <a:effectLst>
                  <a:outerShdw blurRad="38100" dist="38100" dir="2700000" algn="tl">
                    <a:srgbClr val="000000"/>
                  </a:outerShdw>
                </a:effectLst>
              </a:rPr>
              <a:t>                  The Church Across The Ages</a:t>
            </a:r>
          </a:p>
        </p:txBody>
      </p:sp>
      <p:sp>
        <p:nvSpPr>
          <p:cNvPr id="4125699" name="Rectangle 3" descr="Pink tissue paper"/>
          <p:cNvSpPr>
            <a:spLocks noGrp="1" noChangeArrowheads="1"/>
          </p:cNvSpPr>
          <p:nvPr>
            <p:ph type="body" idx="1"/>
          </p:nvPr>
        </p:nvSpPr>
        <p:spPr>
          <a:xfrm>
            <a:off x="2133600" y="2209800"/>
            <a:ext cx="7848600" cy="4267200"/>
          </a:xfrm>
          <a:blipFill dpi="0" rotWithShape="0">
            <a:blip r:embed="rId4" cstate="print"/>
            <a:srcRect/>
            <a:tile tx="0" ty="0" sx="100000" sy="100000" flip="none" algn="tl"/>
          </a:blipFill>
        </p:spPr>
        <p:txBody>
          <a:bodyPr/>
          <a:lstStyle/>
          <a:p>
            <a:pPr>
              <a:lnSpc>
                <a:spcPct val="90000"/>
              </a:lnSpc>
              <a:buFontTx/>
              <a:buChar char="o"/>
            </a:pPr>
            <a:r>
              <a:rPr lang="en-US" sz="2400" b="1">
                <a:solidFill>
                  <a:srgbClr val="666699"/>
                </a:solidFill>
                <a:effectLst>
                  <a:outerShdw blurRad="38100" dist="38100" dir="2700000" algn="tl">
                    <a:srgbClr val="000000"/>
                  </a:outerShdw>
                </a:effectLst>
              </a:rPr>
              <a:t>“Clement’s letter is permeated with Scriptural references  (over 150 quotes from both Old &amp; New Testaments),  and he skillfully wove the Scriptural quotes together to encourage them to return to their holy calling,  to ‘attend to what is good, pleasing, and acceptable in the sight of Him who formed us.’</a:t>
            </a:r>
          </a:p>
          <a:p>
            <a:pPr>
              <a:lnSpc>
                <a:spcPct val="90000"/>
              </a:lnSpc>
              <a:buFontTx/>
              <a:buChar char="o"/>
            </a:pPr>
            <a:r>
              <a:rPr lang="en-US" sz="2400">
                <a:solidFill>
                  <a:srgbClr val="666699"/>
                </a:solidFill>
                <a:effectLst>
                  <a:outerShdw blurRad="38100" dist="38100" dir="2700000" algn="tl">
                    <a:srgbClr val="000000"/>
                  </a:outerShdw>
                </a:effectLst>
              </a:rPr>
              <a:t>Clement warned that strife within the church is caused by envy,  and the Scriptures show what evil envy produces – envy caused Cain to slay Abel,  Joseph’s brothers to sell him into bondage,  Saul to pursue David:  ‘Envy has alienated wives from their husbands,,,  have overthrown great cities and rooted up mighty nations.’”</a:t>
            </a:r>
          </a:p>
        </p:txBody>
      </p:sp>
      <p:sp>
        <p:nvSpPr>
          <p:cNvPr id="4125700" name="WordArt 4"/>
          <p:cNvSpPr>
            <a:spLocks noChangeArrowheads="1" noChangeShapeType="1" noTextEdit="1"/>
          </p:cNvSpPr>
          <p:nvPr/>
        </p:nvSpPr>
        <p:spPr bwMode="auto">
          <a:xfrm>
            <a:off x="2286001" y="609600"/>
            <a:ext cx="2066925" cy="609600"/>
          </a:xfrm>
          <a:prstGeom prst="rect">
            <a:avLst/>
          </a:prstGeom>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0">
                  <a:gsLst>
                    <a:gs pos="0">
                      <a:srgbClr val="707070"/>
                    </a:gs>
                    <a:gs pos="50000">
                      <a:srgbClr val="FFFFFF"/>
                    </a:gs>
                    <a:gs pos="100000">
                      <a:srgbClr val="707070"/>
                    </a:gs>
                  </a:gsLst>
                  <a:lin ang="2700000" scaled="1"/>
                </a:gradFill>
                <a:effectLst/>
                <a:uLnTx/>
                <a:uFillTx/>
                <a:latin typeface="Impact"/>
                <a:ea typeface="+mn-ea"/>
                <a:cs typeface="+mn-cs"/>
              </a:rPr>
              <a:t>Glimpses</a:t>
            </a:r>
          </a:p>
        </p:txBody>
      </p:sp>
      <p:sp>
        <p:nvSpPr>
          <p:cNvPr id="4125701" name="WordArt 5"/>
          <p:cNvSpPr>
            <a:spLocks noChangeArrowheads="1" noChangeShapeType="1" noTextEdit="1"/>
          </p:cNvSpPr>
          <p:nvPr/>
        </p:nvSpPr>
        <p:spPr bwMode="auto">
          <a:xfrm>
            <a:off x="4876800" y="381000"/>
            <a:ext cx="42672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0" cap="none" spc="360" normalizeH="0" baseline="0" noProof="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uLnTx/>
                <a:uFillTx/>
                <a:latin typeface="Arial Black"/>
                <a:ea typeface="+mn-ea"/>
                <a:cs typeface="+mn-cs"/>
              </a:rPr>
              <a:t>of people, events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0" cap="none" spc="360" normalizeH="0" baseline="0" noProof="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uLnTx/>
                <a:uFillTx/>
                <a:latin typeface="Arial Black"/>
                <a:ea typeface="+mn-ea"/>
                <a:cs typeface="+mn-cs"/>
              </a:rPr>
              <a:t>life and faith from</a:t>
            </a:r>
          </a:p>
        </p:txBody>
      </p:sp>
      <p:sp>
        <p:nvSpPr>
          <p:cNvPr id="4125702" name="WordArt 6"/>
          <p:cNvSpPr>
            <a:spLocks noChangeArrowheads="1" noChangeShapeType="1" noTextEdit="1"/>
          </p:cNvSpPr>
          <p:nvPr/>
        </p:nvSpPr>
        <p:spPr bwMode="auto">
          <a:xfrm>
            <a:off x="2667000" y="1676400"/>
            <a:ext cx="6781800" cy="304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3333CC"/>
                  </a:solidFill>
                  <a:round/>
                  <a:headEnd/>
                  <a:tailEnd/>
                </a:ln>
                <a:solidFill>
                  <a:srgbClr val="B2B2B2">
                    <a:alpha val="50000"/>
                  </a:srgbClr>
                </a:solidFill>
                <a:effectLst>
                  <a:outerShdw dist="45791" dir="2021404" algn="ctr" rotWithShape="0">
                    <a:srgbClr val="9999FF"/>
                  </a:outerShdw>
                </a:effectLst>
                <a:uLnTx/>
                <a:uFillTx/>
                <a:latin typeface="Arial Black"/>
                <a:ea typeface="+mn-ea"/>
                <a:cs typeface="+mn-cs"/>
              </a:rPr>
              <a:t>Clement:  Paul's Convert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125700"/>
                                        </p:tgtEl>
                                        <p:attrNameLst>
                                          <p:attrName>style.visibility</p:attrName>
                                        </p:attrNameLst>
                                      </p:cBhvr>
                                      <p:to>
                                        <p:strVal val="visible"/>
                                      </p:to>
                                    </p:set>
                                    <p:anim calcmode="lin" valueType="num">
                                      <p:cBhvr>
                                        <p:cTn id="7" dur="5000" fill="hold"/>
                                        <p:tgtEl>
                                          <p:spTgt spid="4125700"/>
                                        </p:tgtEl>
                                        <p:attrNameLst>
                                          <p:attrName>ppt_w</p:attrName>
                                        </p:attrNameLst>
                                      </p:cBhvr>
                                      <p:tavLst>
                                        <p:tav tm="0" fmla="#ppt_w*sin(2.5*pi*$)">
                                          <p:val>
                                            <p:fltVal val="0"/>
                                          </p:val>
                                        </p:tav>
                                        <p:tav tm="100000">
                                          <p:val>
                                            <p:fltVal val="1"/>
                                          </p:val>
                                        </p:tav>
                                      </p:tavLst>
                                    </p:anim>
                                    <p:anim calcmode="lin" valueType="num">
                                      <p:cBhvr>
                                        <p:cTn id="8" dur="5000" fill="hold"/>
                                        <p:tgtEl>
                                          <p:spTgt spid="412570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4125701"/>
                                        </p:tgtEl>
                                        <p:attrNameLst>
                                          <p:attrName>style.visibility</p:attrName>
                                        </p:attrNameLst>
                                      </p:cBhvr>
                                      <p:to>
                                        <p:strVal val="visible"/>
                                      </p:to>
                                    </p:set>
                                    <p:anim calcmode="lin" valueType="num">
                                      <p:cBhvr>
                                        <p:cTn id="13" dur="500" fill="hold"/>
                                        <p:tgtEl>
                                          <p:spTgt spid="4125701"/>
                                        </p:tgtEl>
                                        <p:attrNameLst>
                                          <p:attrName>ppt_w</p:attrName>
                                        </p:attrNameLst>
                                      </p:cBhvr>
                                      <p:tavLst>
                                        <p:tav tm="0">
                                          <p:val>
                                            <p:strVal val="4/3*#ppt_w"/>
                                          </p:val>
                                        </p:tav>
                                        <p:tav tm="100000">
                                          <p:val>
                                            <p:strVal val="#ppt_w"/>
                                          </p:val>
                                        </p:tav>
                                      </p:tavLst>
                                    </p:anim>
                                    <p:anim calcmode="lin" valueType="num">
                                      <p:cBhvr>
                                        <p:cTn id="14" dur="500" fill="hold"/>
                                        <p:tgtEl>
                                          <p:spTgt spid="4125701"/>
                                        </p:tgtEl>
                                        <p:attrNameLst>
                                          <p:attrName>ppt_h</p:attrName>
                                        </p:attrNameLst>
                                      </p:cBhvr>
                                      <p:tavLst>
                                        <p:tav tm="0">
                                          <p:val>
                                            <p:strVal val="4/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4125698">
                                            <p:txEl>
                                              <p:pRg st="0" end="0"/>
                                            </p:txEl>
                                          </p:spTgt>
                                        </p:tgtEl>
                                        <p:attrNameLst>
                                          <p:attrName>style.visibility</p:attrName>
                                        </p:attrNameLst>
                                      </p:cBhvr>
                                      <p:to>
                                        <p:strVal val="visible"/>
                                      </p:to>
                                    </p:set>
                                    <p:anim calcmode="lin" valueType="num">
                                      <p:cBhvr additive="base">
                                        <p:cTn id="19" dur="300" fill="hold"/>
                                        <p:tgtEl>
                                          <p:spTgt spid="4125698">
                                            <p:txEl>
                                              <p:pRg st="0" end="0"/>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412569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528" fill="hold" grpId="0" nodeType="clickEffect">
                                  <p:stCondLst>
                                    <p:cond delay="0"/>
                                  </p:stCondLst>
                                  <p:childTnLst>
                                    <p:set>
                                      <p:cBhvr>
                                        <p:cTn id="24" dur="1" fill="hold">
                                          <p:stCondLst>
                                            <p:cond delay="0"/>
                                          </p:stCondLst>
                                        </p:cTn>
                                        <p:tgtEl>
                                          <p:spTgt spid="4125702"/>
                                        </p:tgtEl>
                                        <p:attrNameLst>
                                          <p:attrName>style.visibility</p:attrName>
                                        </p:attrNameLst>
                                      </p:cBhvr>
                                      <p:to>
                                        <p:strVal val="visible"/>
                                      </p:to>
                                    </p:set>
                                    <p:anim calcmode="lin" valueType="num">
                                      <p:cBhvr>
                                        <p:cTn id="25" dur="500" fill="hold"/>
                                        <p:tgtEl>
                                          <p:spTgt spid="4125702"/>
                                        </p:tgtEl>
                                        <p:attrNameLst>
                                          <p:attrName>ppt_w</p:attrName>
                                        </p:attrNameLst>
                                      </p:cBhvr>
                                      <p:tavLst>
                                        <p:tav tm="0">
                                          <p:val>
                                            <p:fltVal val="0"/>
                                          </p:val>
                                        </p:tav>
                                        <p:tav tm="100000">
                                          <p:val>
                                            <p:strVal val="#ppt_w"/>
                                          </p:val>
                                        </p:tav>
                                      </p:tavLst>
                                    </p:anim>
                                    <p:anim calcmode="lin" valueType="num">
                                      <p:cBhvr>
                                        <p:cTn id="26" dur="500" fill="hold"/>
                                        <p:tgtEl>
                                          <p:spTgt spid="4125702"/>
                                        </p:tgtEl>
                                        <p:attrNameLst>
                                          <p:attrName>ppt_h</p:attrName>
                                        </p:attrNameLst>
                                      </p:cBhvr>
                                      <p:tavLst>
                                        <p:tav tm="0">
                                          <p:val>
                                            <p:fltVal val="0"/>
                                          </p:val>
                                        </p:tav>
                                        <p:tav tm="100000">
                                          <p:val>
                                            <p:strVal val="#ppt_h"/>
                                          </p:val>
                                        </p:tav>
                                      </p:tavLst>
                                    </p:anim>
                                    <p:anim calcmode="lin" valueType="num">
                                      <p:cBhvr>
                                        <p:cTn id="27" dur="500" fill="hold"/>
                                        <p:tgtEl>
                                          <p:spTgt spid="4125702"/>
                                        </p:tgtEl>
                                        <p:attrNameLst>
                                          <p:attrName>ppt_x</p:attrName>
                                        </p:attrNameLst>
                                      </p:cBhvr>
                                      <p:tavLst>
                                        <p:tav tm="0">
                                          <p:val>
                                            <p:fltVal val="0.5"/>
                                          </p:val>
                                        </p:tav>
                                        <p:tav tm="100000">
                                          <p:val>
                                            <p:strVal val="#ppt_x"/>
                                          </p:val>
                                        </p:tav>
                                      </p:tavLst>
                                    </p:anim>
                                    <p:anim calcmode="lin" valueType="num">
                                      <p:cBhvr>
                                        <p:cTn id="28" dur="500" fill="hold"/>
                                        <p:tgtEl>
                                          <p:spTgt spid="4125702"/>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4125699">
                                            <p:txEl>
                                              <p:pRg st="0" end="0"/>
                                            </p:txEl>
                                          </p:spTgt>
                                        </p:tgtEl>
                                        <p:attrNameLst>
                                          <p:attrName>style.visibility</p:attrName>
                                        </p:attrNameLst>
                                      </p:cBhvr>
                                      <p:to>
                                        <p:strVal val="visible"/>
                                      </p:to>
                                    </p:set>
                                    <p:animEffect transition="in" filter="box(out)">
                                      <p:cBhvr>
                                        <p:cTn id="33" dur="500"/>
                                        <p:tgtEl>
                                          <p:spTgt spid="412569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4125699">
                                            <p:txEl>
                                              <p:pRg st="1" end="1"/>
                                            </p:txEl>
                                          </p:spTgt>
                                        </p:tgtEl>
                                        <p:attrNameLst>
                                          <p:attrName>style.visibility</p:attrName>
                                        </p:attrNameLst>
                                      </p:cBhvr>
                                      <p:to>
                                        <p:strVal val="visible"/>
                                      </p:to>
                                    </p:set>
                                    <p:animEffect transition="in" filter="box(out)">
                                      <p:cBhvr>
                                        <p:cTn id="38" dur="500"/>
                                        <p:tgtEl>
                                          <p:spTgt spid="4125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5698" grpId="0" build="p" autoUpdateAnimBg="0"/>
      <p:bldP spid="4125699" grpId="0" build="p" autoUpdateAnimBg="0"/>
      <p:bldP spid="4125700" grpId="0" animBg="1"/>
      <p:bldP spid="4125701" grpId="0" animBg="1"/>
      <p:bldP spid="412570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127746" name="Rectangle 2"/>
          <p:cNvSpPr>
            <a:spLocks noGrp="1" noChangeArrowheads="1"/>
          </p:cNvSpPr>
          <p:nvPr>
            <p:ph type="title"/>
          </p:nvPr>
        </p:nvSpPr>
        <p:spPr>
          <a:xfrm>
            <a:off x="2133600" y="304800"/>
            <a:ext cx="7848600" cy="1219200"/>
          </a:xfrm>
          <a:solidFill>
            <a:srgbClr val="CCCCFF"/>
          </a:solidFill>
          <a:ln>
            <a:solidFill>
              <a:srgbClr val="660033"/>
            </a:solidFill>
          </a:ln>
        </p:spPr>
        <p:txBody>
          <a:bodyPr/>
          <a:lstStyle/>
          <a:p>
            <a:r>
              <a:rPr lang="en-US" sz="3200">
                <a:solidFill>
                  <a:srgbClr val="993366"/>
                </a:solidFill>
                <a:effectLst>
                  <a:outerShdw blurRad="38100" dist="38100" dir="2700000" algn="tl">
                    <a:srgbClr val="000000"/>
                  </a:outerShdw>
                </a:effectLst>
              </a:rPr>
              <a:t>            </a:t>
            </a:r>
            <a:br>
              <a:rPr lang="en-US" sz="3200">
                <a:solidFill>
                  <a:srgbClr val="993366"/>
                </a:solidFill>
                <a:effectLst>
                  <a:outerShdw blurRad="38100" dist="38100" dir="2700000" algn="tl">
                    <a:srgbClr val="000000"/>
                  </a:outerShdw>
                </a:effectLst>
              </a:rPr>
            </a:br>
            <a:r>
              <a:rPr lang="en-US" sz="3200">
                <a:solidFill>
                  <a:srgbClr val="993366"/>
                </a:solidFill>
                <a:effectLst>
                  <a:outerShdw blurRad="38100" dist="38100" dir="2700000" algn="tl">
                    <a:srgbClr val="000000"/>
                  </a:outerShdw>
                </a:effectLst>
              </a:rPr>
              <a:t>                  The Church Across The Ages</a:t>
            </a:r>
          </a:p>
        </p:txBody>
      </p:sp>
      <p:sp>
        <p:nvSpPr>
          <p:cNvPr id="4127747" name="Rectangle 3" descr="Pink tissue paper"/>
          <p:cNvSpPr>
            <a:spLocks noGrp="1" noChangeArrowheads="1"/>
          </p:cNvSpPr>
          <p:nvPr>
            <p:ph type="body" idx="1"/>
          </p:nvPr>
        </p:nvSpPr>
        <p:spPr>
          <a:xfrm>
            <a:off x="2133600" y="2209800"/>
            <a:ext cx="7848600" cy="4267200"/>
          </a:xfrm>
          <a:blipFill dpi="0" rotWithShape="0">
            <a:blip r:embed="rId4" cstate="print"/>
            <a:srcRect/>
            <a:tile tx="0" ty="0" sx="100000" sy="100000" flip="none" algn="tl"/>
          </a:blipFill>
        </p:spPr>
        <p:txBody>
          <a:bodyPr/>
          <a:lstStyle/>
          <a:p>
            <a:pPr>
              <a:lnSpc>
                <a:spcPct val="90000"/>
              </a:lnSpc>
              <a:buFontTx/>
              <a:buChar char="o"/>
            </a:pPr>
            <a:r>
              <a:rPr lang="en-US" sz="3600">
                <a:solidFill>
                  <a:srgbClr val="666699"/>
                </a:solidFill>
                <a:effectLst>
                  <a:outerShdw blurRad="38100" dist="38100" dir="2700000" algn="tl">
                    <a:srgbClr val="000000"/>
                  </a:outerShdw>
                </a:effectLst>
              </a:rPr>
              <a:t>“With love &amp; compassion, Clement urged his readers to… </a:t>
            </a:r>
            <a:r>
              <a:rPr lang="en-US" sz="3600" i="1">
                <a:solidFill>
                  <a:srgbClr val="666699"/>
                </a:solidFill>
                <a:effectLst>
                  <a:outerShdw blurRad="38100" dist="38100" dir="2700000" algn="tl">
                    <a:srgbClr val="000000"/>
                  </a:outerShdw>
                </a:effectLst>
              </a:rPr>
              <a:t>be of humble mind,  laying aside all haughtiness,  and pride, and foolishness, and angry feelings… being especially mindful of the words of the Lord Jesus which He spoke, teaching us meekness and long-suffering.”</a:t>
            </a:r>
          </a:p>
        </p:txBody>
      </p:sp>
      <p:sp>
        <p:nvSpPr>
          <p:cNvPr id="4127748" name="WordArt 4"/>
          <p:cNvSpPr>
            <a:spLocks noChangeArrowheads="1" noChangeShapeType="1" noTextEdit="1"/>
          </p:cNvSpPr>
          <p:nvPr/>
        </p:nvSpPr>
        <p:spPr bwMode="auto">
          <a:xfrm>
            <a:off x="2286001" y="609600"/>
            <a:ext cx="2066925" cy="609600"/>
          </a:xfrm>
          <a:prstGeom prst="rect">
            <a:avLst/>
          </a:prstGeom>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0">
                  <a:gsLst>
                    <a:gs pos="0">
                      <a:srgbClr val="707070"/>
                    </a:gs>
                    <a:gs pos="50000">
                      <a:srgbClr val="FFFFFF"/>
                    </a:gs>
                    <a:gs pos="100000">
                      <a:srgbClr val="707070"/>
                    </a:gs>
                  </a:gsLst>
                  <a:lin ang="2700000" scaled="1"/>
                </a:gradFill>
                <a:effectLst/>
                <a:uLnTx/>
                <a:uFillTx/>
                <a:latin typeface="Impact"/>
                <a:ea typeface="+mn-ea"/>
                <a:cs typeface="+mn-cs"/>
              </a:rPr>
              <a:t>Glimpses</a:t>
            </a:r>
          </a:p>
        </p:txBody>
      </p:sp>
      <p:sp>
        <p:nvSpPr>
          <p:cNvPr id="4127749" name="WordArt 5"/>
          <p:cNvSpPr>
            <a:spLocks noChangeArrowheads="1" noChangeShapeType="1" noTextEdit="1"/>
          </p:cNvSpPr>
          <p:nvPr/>
        </p:nvSpPr>
        <p:spPr bwMode="auto">
          <a:xfrm>
            <a:off x="4876800" y="381000"/>
            <a:ext cx="4267200" cy="457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0" cap="none" spc="360" normalizeH="0" baseline="0" noProof="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uLnTx/>
                <a:uFillTx/>
                <a:latin typeface="Arial Black"/>
                <a:ea typeface="+mn-ea"/>
                <a:cs typeface="+mn-cs"/>
              </a:rPr>
              <a:t>of people, events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0" cap="none" spc="360" normalizeH="0" baseline="0" noProof="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uLnTx/>
                <a:uFillTx/>
                <a:latin typeface="Arial Black"/>
                <a:ea typeface="+mn-ea"/>
                <a:cs typeface="+mn-cs"/>
              </a:rPr>
              <a:t>life and faith from</a:t>
            </a:r>
          </a:p>
        </p:txBody>
      </p:sp>
      <p:sp>
        <p:nvSpPr>
          <p:cNvPr id="4127750" name="WordArt 6"/>
          <p:cNvSpPr>
            <a:spLocks noChangeArrowheads="1" noChangeShapeType="1" noTextEdit="1"/>
          </p:cNvSpPr>
          <p:nvPr/>
        </p:nvSpPr>
        <p:spPr bwMode="auto">
          <a:xfrm>
            <a:off x="2667000" y="1676400"/>
            <a:ext cx="6781800" cy="304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3333CC"/>
                  </a:solidFill>
                  <a:round/>
                  <a:headEnd/>
                  <a:tailEnd/>
                </a:ln>
                <a:solidFill>
                  <a:srgbClr val="B2B2B2">
                    <a:alpha val="50000"/>
                  </a:srgbClr>
                </a:solidFill>
                <a:effectLst>
                  <a:outerShdw dist="45791" dir="2021404" algn="ctr" rotWithShape="0">
                    <a:srgbClr val="9999FF"/>
                  </a:outerShdw>
                </a:effectLst>
                <a:uLnTx/>
                <a:uFillTx/>
                <a:latin typeface="Arial Black"/>
                <a:ea typeface="+mn-ea"/>
                <a:cs typeface="+mn-cs"/>
              </a:rPr>
              <a:t>Clement:  Paul's Convert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127748"/>
                                        </p:tgtEl>
                                        <p:attrNameLst>
                                          <p:attrName>style.visibility</p:attrName>
                                        </p:attrNameLst>
                                      </p:cBhvr>
                                      <p:to>
                                        <p:strVal val="visible"/>
                                      </p:to>
                                    </p:set>
                                    <p:anim calcmode="lin" valueType="num">
                                      <p:cBhvr>
                                        <p:cTn id="7" dur="5000" fill="hold"/>
                                        <p:tgtEl>
                                          <p:spTgt spid="4127748"/>
                                        </p:tgtEl>
                                        <p:attrNameLst>
                                          <p:attrName>ppt_w</p:attrName>
                                        </p:attrNameLst>
                                      </p:cBhvr>
                                      <p:tavLst>
                                        <p:tav tm="0" fmla="#ppt_w*sin(2.5*pi*$)">
                                          <p:val>
                                            <p:fltVal val="0"/>
                                          </p:val>
                                        </p:tav>
                                        <p:tav tm="100000">
                                          <p:val>
                                            <p:fltVal val="1"/>
                                          </p:val>
                                        </p:tav>
                                      </p:tavLst>
                                    </p:anim>
                                    <p:anim calcmode="lin" valueType="num">
                                      <p:cBhvr>
                                        <p:cTn id="8" dur="5000" fill="hold"/>
                                        <p:tgtEl>
                                          <p:spTgt spid="412774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4127749"/>
                                        </p:tgtEl>
                                        <p:attrNameLst>
                                          <p:attrName>style.visibility</p:attrName>
                                        </p:attrNameLst>
                                      </p:cBhvr>
                                      <p:to>
                                        <p:strVal val="visible"/>
                                      </p:to>
                                    </p:set>
                                    <p:anim calcmode="lin" valueType="num">
                                      <p:cBhvr>
                                        <p:cTn id="13" dur="500" fill="hold"/>
                                        <p:tgtEl>
                                          <p:spTgt spid="4127749"/>
                                        </p:tgtEl>
                                        <p:attrNameLst>
                                          <p:attrName>ppt_w</p:attrName>
                                        </p:attrNameLst>
                                      </p:cBhvr>
                                      <p:tavLst>
                                        <p:tav tm="0">
                                          <p:val>
                                            <p:strVal val="4/3*#ppt_w"/>
                                          </p:val>
                                        </p:tav>
                                        <p:tav tm="100000">
                                          <p:val>
                                            <p:strVal val="#ppt_w"/>
                                          </p:val>
                                        </p:tav>
                                      </p:tavLst>
                                    </p:anim>
                                    <p:anim calcmode="lin" valueType="num">
                                      <p:cBhvr>
                                        <p:cTn id="14" dur="500" fill="hold"/>
                                        <p:tgtEl>
                                          <p:spTgt spid="4127749"/>
                                        </p:tgtEl>
                                        <p:attrNameLst>
                                          <p:attrName>ppt_h</p:attrName>
                                        </p:attrNameLst>
                                      </p:cBhvr>
                                      <p:tavLst>
                                        <p:tav tm="0">
                                          <p:val>
                                            <p:strVal val="4/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4127746">
                                            <p:txEl>
                                              <p:pRg st="0" end="0"/>
                                            </p:txEl>
                                          </p:spTgt>
                                        </p:tgtEl>
                                        <p:attrNameLst>
                                          <p:attrName>style.visibility</p:attrName>
                                        </p:attrNameLst>
                                      </p:cBhvr>
                                      <p:to>
                                        <p:strVal val="visible"/>
                                      </p:to>
                                    </p:set>
                                    <p:anim calcmode="lin" valueType="num">
                                      <p:cBhvr additive="base">
                                        <p:cTn id="19" dur="300" fill="hold"/>
                                        <p:tgtEl>
                                          <p:spTgt spid="4127746">
                                            <p:txEl>
                                              <p:pRg st="0" end="0"/>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412774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528" fill="hold" grpId="0" nodeType="clickEffect">
                                  <p:stCondLst>
                                    <p:cond delay="0"/>
                                  </p:stCondLst>
                                  <p:childTnLst>
                                    <p:set>
                                      <p:cBhvr>
                                        <p:cTn id="24" dur="1" fill="hold">
                                          <p:stCondLst>
                                            <p:cond delay="0"/>
                                          </p:stCondLst>
                                        </p:cTn>
                                        <p:tgtEl>
                                          <p:spTgt spid="4127750"/>
                                        </p:tgtEl>
                                        <p:attrNameLst>
                                          <p:attrName>style.visibility</p:attrName>
                                        </p:attrNameLst>
                                      </p:cBhvr>
                                      <p:to>
                                        <p:strVal val="visible"/>
                                      </p:to>
                                    </p:set>
                                    <p:anim calcmode="lin" valueType="num">
                                      <p:cBhvr>
                                        <p:cTn id="25" dur="500" fill="hold"/>
                                        <p:tgtEl>
                                          <p:spTgt spid="4127750"/>
                                        </p:tgtEl>
                                        <p:attrNameLst>
                                          <p:attrName>ppt_w</p:attrName>
                                        </p:attrNameLst>
                                      </p:cBhvr>
                                      <p:tavLst>
                                        <p:tav tm="0">
                                          <p:val>
                                            <p:fltVal val="0"/>
                                          </p:val>
                                        </p:tav>
                                        <p:tav tm="100000">
                                          <p:val>
                                            <p:strVal val="#ppt_w"/>
                                          </p:val>
                                        </p:tav>
                                      </p:tavLst>
                                    </p:anim>
                                    <p:anim calcmode="lin" valueType="num">
                                      <p:cBhvr>
                                        <p:cTn id="26" dur="500" fill="hold"/>
                                        <p:tgtEl>
                                          <p:spTgt spid="4127750"/>
                                        </p:tgtEl>
                                        <p:attrNameLst>
                                          <p:attrName>ppt_h</p:attrName>
                                        </p:attrNameLst>
                                      </p:cBhvr>
                                      <p:tavLst>
                                        <p:tav tm="0">
                                          <p:val>
                                            <p:fltVal val="0"/>
                                          </p:val>
                                        </p:tav>
                                        <p:tav tm="100000">
                                          <p:val>
                                            <p:strVal val="#ppt_h"/>
                                          </p:val>
                                        </p:tav>
                                      </p:tavLst>
                                    </p:anim>
                                    <p:anim calcmode="lin" valueType="num">
                                      <p:cBhvr>
                                        <p:cTn id="27" dur="500" fill="hold"/>
                                        <p:tgtEl>
                                          <p:spTgt spid="4127750"/>
                                        </p:tgtEl>
                                        <p:attrNameLst>
                                          <p:attrName>ppt_x</p:attrName>
                                        </p:attrNameLst>
                                      </p:cBhvr>
                                      <p:tavLst>
                                        <p:tav tm="0">
                                          <p:val>
                                            <p:fltVal val="0.5"/>
                                          </p:val>
                                        </p:tav>
                                        <p:tav tm="100000">
                                          <p:val>
                                            <p:strVal val="#ppt_x"/>
                                          </p:val>
                                        </p:tav>
                                      </p:tavLst>
                                    </p:anim>
                                    <p:anim calcmode="lin" valueType="num">
                                      <p:cBhvr>
                                        <p:cTn id="28" dur="500" fill="hold"/>
                                        <p:tgtEl>
                                          <p:spTgt spid="4127750"/>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4127747">
                                            <p:txEl>
                                              <p:pRg st="0" end="0"/>
                                            </p:txEl>
                                          </p:spTgt>
                                        </p:tgtEl>
                                        <p:attrNameLst>
                                          <p:attrName>style.visibility</p:attrName>
                                        </p:attrNameLst>
                                      </p:cBhvr>
                                      <p:to>
                                        <p:strVal val="visible"/>
                                      </p:to>
                                    </p:set>
                                    <p:animEffect transition="in" filter="box(out)">
                                      <p:cBhvr>
                                        <p:cTn id="33" dur="500"/>
                                        <p:tgtEl>
                                          <p:spTgt spid="41277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7746" grpId="0" build="p" autoUpdateAnimBg="0"/>
      <p:bldP spid="4127747" grpId="0" build="p" autoUpdateAnimBg="0"/>
      <p:bldP spid="4127748" grpId="0" animBg="1"/>
      <p:bldP spid="4127749" grpId="0" animBg="1"/>
      <p:bldP spid="4127750" grpId="0" animBg="1"/>
    </p:bldLst>
  </p:timing>
</p:sld>
</file>

<file path=ppt/theme/_rels/theme9.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Custom 13">
      <a:dk1>
        <a:srgbClr val="000000"/>
      </a:dk1>
      <a:lt1>
        <a:srgbClr val="FFFFFF"/>
      </a:lt1>
      <a:dk2>
        <a:srgbClr val="000073"/>
      </a:dk2>
      <a:lt2>
        <a:srgbClr val="FFE6E6"/>
      </a:lt2>
      <a:accent1>
        <a:srgbClr val="FF005C"/>
      </a:accent1>
      <a:accent2>
        <a:srgbClr val="FDDF03"/>
      </a:accent2>
      <a:accent3>
        <a:srgbClr val="00D39C"/>
      </a:accent3>
      <a:accent4>
        <a:srgbClr val="0185B6"/>
      </a:accent4>
      <a:accent5>
        <a:srgbClr val="00B2C0"/>
      </a:accent5>
      <a:accent6>
        <a:srgbClr val="83CFC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358180_Animated title circles_RVA_v4.potx" id="{A745FAF4-C4B0-47EA-AE8B-9E1B01134F97}" vid="{BF881083-F708-4C9D-8B0B-1AA313BD1AD9}"/>
    </a:ext>
  </a:extLst>
</a:theme>
</file>

<file path=ppt/theme/theme10.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901F14"/>
      </a:hlink>
      <a:folHlink>
        <a:srgbClr val="B0B113"/>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pw_crosses_brwn">
  <a:themeElements>
    <a:clrScheme name="pw_crosses_brw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fontScheme name="pw_crosses_brw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400" b="0" i="0" u="none" strike="noStrike" cap="none" normalizeH="0" baseline="0" smtClean="0">
            <a:ln>
              <a:noFill/>
            </a:ln>
            <a:solidFill>
              <a:schemeClr val="tx1"/>
            </a:solidFill>
            <a:effectLst/>
            <a:latin typeface="Wide Lati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400" b="0" i="0" u="none" strike="noStrike" cap="none" normalizeH="0" baseline="0" smtClean="0">
            <a:ln>
              <a:noFill/>
            </a:ln>
            <a:solidFill>
              <a:schemeClr val="tx1"/>
            </a:solidFill>
            <a:effectLst/>
            <a:latin typeface="Wide Latin" pitchFamily="18" charset="0"/>
          </a:defRPr>
        </a:defPPr>
      </a:lstStyle>
    </a:lnDef>
  </a:objectDefaults>
  <a:extraClrSchemeLst>
    <a:extraClrScheme>
      <a:clrScheme name="pw_crosses_brw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w_crosses_brw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w_crosses_brw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w_crosses_brw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w_crosses_brw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w_crosses_brw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w_crosses_brw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w_crosses_brw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w_crosses_brw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w_crosses_brw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w_crosses_brw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w_crosses_brw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ppt43EE">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Century Schoolbook"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Century Schoolbook"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Powerpoint 1 - CLASSIC PHILOSOPHICAL, HUMAN RELIGIOUS, AND CHURCH">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Storybook"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Storybook"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ee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4C4C4C"/>
      </a:hlink>
      <a:folHlink>
        <a:srgbClr val="000000"/>
      </a:folHlink>
    </a:clrScheme>
    <a:fontScheme name="Gree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pt43EE">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6_Powerpoint 1 - CLASSIC PHILOSOPHICAL, HUMAN RELIGIOUS, AND CHURCH">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0_ppt43EE">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2_Powerpoint 1 - CLASSIC PHILOSOPHICAL, HUMAN RELIGIOUS, AND CHURCH">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ppt43EE">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412</TotalTime>
  <Words>4916</Words>
  <Application>Microsoft Office PowerPoint</Application>
  <PresentationFormat>Widescreen</PresentationFormat>
  <Paragraphs>318</Paragraphs>
  <Slides>50</Slides>
  <Notes>43</Notes>
  <HiddenSlides>0</HiddenSlides>
  <MMClips>0</MMClips>
  <ScaleCrop>false</ScaleCrop>
  <HeadingPairs>
    <vt:vector size="6" baseType="variant">
      <vt:variant>
        <vt:lpstr>Fonts Used</vt:lpstr>
      </vt:variant>
      <vt:variant>
        <vt:i4>19</vt:i4>
      </vt:variant>
      <vt:variant>
        <vt:lpstr>Theme</vt:lpstr>
      </vt:variant>
      <vt:variant>
        <vt:i4>14</vt:i4>
      </vt:variant>
      <vt:variant>
        <vt:lpstr>Slide Titles</vt:lpstr>
      </vt:variant>
      <vt:variant>
        <vt:i4>50</vt:i4>
      </vt:variant>
    </vt:vector>
  </HeadingPairs>
  <TitlesOfParts>
    <vt:vector size="83" baseType="lpstr">
      <vt:lpstr>Arial</vt:lpstr>
      <vt:lpstr>Arial Black</vt:lpstr>
      <vt:lpstr>Avenir Next LT Pro</vt:lpstr>
      <vt:lpstr>Avenir Next LT Pro Light</vt:lpstr>
      <vt:lpstr>Bernard MT Condensed</vt:lpstr>
      <vt:lpstr>Broadway</vt:lpstr>
      <vt:lpstr>Calibri</vt:lpstr>
      <vt:lpstr>Calibri Light</vt:lpstr>
      <vt:lpstr>Calligrapher</vt:lpstr>
      <vt:lpstr>Century Schoolbook</vt:lpstr>
      <vt:lpstr>Comic Sans MS</vt:lpstr>
      <vt:lpstr>Garamond</vt:lpstr>
      <vt:lpstr>Impact</vt:lpstr>
      <vt:lpstr>Old English Text MT</vt:lpstr>
      <vt:lpstr>Storybook</vt:lpstr>
      <vt:lpstr>Times</vt:lpstr>
      <vt:lpstr>Times New Roman</vt:lpstr>
      <vt:lpstr>Wide Latin</vt:lpstr>
      <vt:lpstr>Wingdings</vt:lpstr>
      <vt:lpstr>1_Office Theme</vt:lpstr>
      <vt:lpstr>Green</vt:lpstr>
      <vt:lpstr>ppt43EE</vt:lpstr>
      <vt:lpstr>26_Powerpoint 1 - CLASSIC PHILOSOPHICAL, HUMAN RELIGIOUS, AND CHURCH</vt:lpstr>
      <vt:lpstr>20_ppt43EE</vt:lpstr>
      <vt:lpstr>32_Powerpoint 1 - CLASSIC PHILOSOPHICAL, HUMAN RELIGIOUS, AND CHURCH</vt:lpstr>
      <vt:lpstr>Office Theme</vt:lpstr>
      <vt:lpstr>1_ppt43EE</vt:lpstr>
      <vt:lpstr>SavonVTI</vt:lpstr>
      <vt:lpstr>1_Blank Presentation</vt:lpstr>
      <vt:lpstr>pw_crosses_brwn</vt:lpstr>
      <vt:lpstr>8_ppt43EE</vt:lpstr>
      <vt:lpstr>Default Design</vt:lpstr>
      <vt:lpstr>2_Powerpoint 1 - CLASSIC PHILOSOPHICAL, HUMAN RELIGIOUS, AND CHURCH</vt:lpstr>
      <vt:lpstr>Three Threads Of Early Error</vt:lpstr>
      <vt:lpstr>PowerPoint Presentation</vt:lpstr>
      <vt:lpstr>PowerPoint Presentation</vt:lpstr>
      <vt:lpstr>PowerPoint Presentation</vt:lpstr>
      <vt:lpstr>PowerPoint Presentation</vt:lpstr>
      <vt:lpstr>                               The Church Across The Ages</vt:lpstr>
      <vt:lpstr>                               The Church Across The Ages</vt:lpstr>
      <vt:lpstr>                               The Church Across The Ages</vt:lpstr>
      <vt:lpstr>                               The Church Across The Ages</vt:lpstr>
      <vt:lpstr>                               The Church Across The Ages</vt:lpstr>
      <vt:lpstr>                               The Church Across The Ages</vt:lpstr>
      <vt:lpstr>HOW DID WE GET TO THE PAPACY? Gregory The Great Wrote John The Faster:</vt:lpstr>
      <vt:lpstr>PowerPoint Presentation</vt:lpstr>
      <vt:lpstr>PowerPoint Presentation</vt:lpstr>
      <vt:lpstr>PowerPoint Presentation</vt:lpstr>
      <vt:lpstr>                               The Church Across The Ages</vt:lpstr>
      <vt:lpstr>                               The Church Across The Ages</vt:lpstr>
      <vt:lpstr>                               The Church Across The Ages</vt:lpstr>
      <vt:lpstr>                               The Church Across The Ages</vt:lpstr>
      <vt:lpstr>                               The Church Across The Ages</vt:lpstr>
      <vt:lpstr>                               The Church Across The Ages</vt:lpstr>
      <vt:lpstr> From Origen A False Controversy</vt:lpstr>
      <vt:lpstr>PowerPoint Presentation</vt:lpstr>
      <vt:lpstr>From The Modern Scholar Course Guide: “One, Holy, Catholic, &amp; Apostolic” </vt:lpstr>
      <vt:lpstr>The Filioque Controversy</vt:lpstr>
      <vt:lpstr>The Filioque Controversy</vt:lpstr>
      <vt:lpstr>The Filioque Controversy</vt:lpstr>
      <vt:lpstr>PowerPoint Presentation</vt:lpstr>
      <vt:lpstr>PowerPoint Presentation</vt:lpstr>
      <vt:lpstr>PowerPoint Presentation</vt:lpstr>
      <vt:lpstr>PowerPoint Presentation</vt:lpstr>
      <vt:lpstr>PowerPoint Presentation</vt:lpstr>
      <vt:lpstr>PowerPoint Presentation</vt:lpstr>
      <vt:lpstr>FROM EMPHASIS ON EVE TO THE FOCUS ON MARY </vt:lpstr>
      <vt:lpstr>Significant &amp; Important:</vt:lpstr>
      <vt:lpstr>PowerPoint Presentation</vt:lpstr>
      <vt:lpstr>PowerPoint Presentation</vt:lpstr>
      <vt:lpstr>PowerPoint Presentation</vt:lpstr>
      <vt:lpstr>THE HELL HARROWING</vt:lpstr>
      <vt:lpstr>THE HELL HARROWING</vt:lpstr>
      <vt:lpstr>INHERITING ORIGINAL SIN THE BLAST FROM THE PAST</vt:lpstr>
      <vt:lpstr>INHERITING ORIGINAL SIN THE BLAST FROM THE PAST</vt:lpstr>
      <vt:lpstr>PowerPoint Presentation</vt:lpstr>
      <vt:lpstr>The Marian Medieval World</vt:lpstr>
      <vt:lpstr>Mary Saves By Her Scapular</vt:lpstr>
      <vt:lpstr>PowerPoint Presentation</vt:lpstr>
      <vt:lpstr>PowerPoint Presentation</vt:lpstr>
      <vt:lpstr>PowerPoint Presentation</vt:lpstr>
      <vt:lpstr> 1860 PIUS IX PAPACY:  The Pope &amp; Mary Deified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CATHOLIC MILITANCY: CRUSADING</dc:title>
  <dc:creator>David Burris</dc:creator>
  <cp:lastModifiedBy>David Burris</cp:lastModifiedBy>
  <cp:revision>34</cp:revision>
  <dcterms:created xsi:type="dcterms:W3CDTF">2023-02-08T18:26:04Z</dcterms:created>
  <dcterms:modified xsi:type="dcterms:W3CDTF">2023-06-26T21:20:38Z</dcterms:modified>
</cp:coreProperties>
</file>