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8.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9.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0.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1.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2.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3.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4.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5.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16.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7.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18.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19.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0.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1.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22.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23.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24.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25.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26.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27.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28.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theme/theme29.xml" ContentType="application/vnd.openxmlformats-officedocument.theme+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30.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31.xml" ContentType="application/vnd.openxmlformats-officedocument.theme+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5" r:id="rId2"/>
    <p:sldMasterId id="2147483696" r:id="rId3"/>
    <p:sldMasterId id="2147483708" r:id="rId4"/>
    <p:sldMasterId id="2147483729" r:id="rId5"/>
    <p:sldMasterId id="2147483750" r:id="rId6"/>
    <p:sldMasterId id="2147483770" r:id="rId7"/>
    <p:sldMasterId id="2147483899" r:id="rId8"/>
    <p:sldMasterId id="2147483909" r:id="rId9"/>
    <p:sldMasterId id="2147483914" r:id="rId10"/>
    <p:sldMasterId id="2147483934" r:id="rId11"/>
    <p:sldMasterId id="2147483946" r:id="rId12"/>
    <p:sldMasterId id="2147483959" r:id="rId13"/>
    <p:sldMasterId id="2147483971" r:id="rId14"/>
    <p:sldMasterId id="2147483991" r:id="rId15"/>
    <p:sldMasterId id="2147484026" r:id="rId16"/>
    <p:sldMasterId id="2147484044" r:id="rId17"/>
    <p:sldMasterId id="2147484061" r:id="rId18"/>
    <p:sldMasterId id="2147484075" r:id="rId19"/>
    <p:sldMasterId id="2147484090" r:id="rId20"/>
    <p:sldMasterId id="2147484114" r:id="rId21"/>
    <p:sldMasterId id="2147484180" r:id="rId22"/>
    <p:sldMasterId id="2147484198" r:id="rId23"/>
    <p:sldMasterId id="2147484216" r:id="rId24"/>
    <p:sldMasterId id="2147484234" r:id="rId25"/>
    <p:sldMasterId id="2147484257" r:id="rId26"/>
    <p:sldMasterId id="2147484269" r:id="rId27"/>
    <p:sldMasterId id="2147484313" r:id="rId28"/>
    <p:sldMasterId id="2147484331" r:id="rId29"/>
    <p:sldMasterId id="2147484370" r:id="rId30"/>
    <p:sldMasterId id="2147484383" r:id="rId31"/>
    <p:sldMasterId id="2147484404" r:id="rId32"/>
  </p:sldMasterIdLst>
  <p:notesMasterIdLst>
    <p:notesMasterId r:id="rId222"/>
  </p:notesMasterIdLst>
  <p:sldIdLst>
    <p:sldId id="282" r:id="rId33"/>
    <p:sldId id="3982" r:id="rId34"/>
    <p:sldId id="256" r:id="rId35"/>
    <p:sldId id="1580" r:id="rId36"/>
    <p:sldId id="1378" r:id="rId37"/>
    <p:sldId id="1380" r:id="rId38"/>
    <p:sldId id="419" r:id="rId39"/>
    <p:sldId id="2611" r:id="rId40"/>
    <p:sldId id="1220" r:id="rId41"/>
    <p:sldId id="668" r:id="rId42"/>
    <p:sldId id="671" r:id="rId43"/>
    <p:sldId id="669" r:id="rId44"/>
    <p:sldId id="757" r:id="rId45"/>
    <p:sldId id="774" r:id="rId46"/>
    <p:sldId id="683" r:id="rId47"/>
    <p:sldId id="885" r:id="rId48"/>
    <p:sldId id="744" r:id="rId49"/>
    <p:sldId id="1381" r:id="rId50"/>
    <p:sldId id="4137" r:id="rId51"/>
    <p:sldId id="1198" r:id="rId52"/>
    <p:sldId id="1199" r:id="rId53"/>
    <p:sldId id="1200" r:id="rId54"/>
    <p:sldId id="1201" r:id="rId55"/>
    <p:sldId id="1202" r:id="rId56"/>
    <p:sldId id="1207" r:id="rId57"/>
    <p:sldId id="1208" r:id="rId58"/>
    <p:sldId id="1203" r:id="rId59"/>
    <p:sldId id="1204" r:id="rId60"/>
    <p:sldId id="1205" r:id="rId61"/>
    <p:sldId id="1206" r:id="rId62"/>
    <p:sldId id="257" r:id="rId63"/>
    <p:sldId id="3504" r:id="rId64"/>
    <p:sldId id="4138" r:id="rId65"/>
    <p:sldId id="2108" r:id="rId66"/>
    <p:sldId id="4139" r:id="rId67"/>
    <p:sldId id="2110" r:id="rId68"/>
    <p:sldId id="2111" r:id="rId69"/>
    <p:sldId id="2112" r:id="rId70"/>
    <p:sldId id="2113" r:id="rId71"/>
    <p:sldId id="2114" r:id="rId72"/>
    <p:sldId id="2115" r:id="rId73"/>
    <p:sldId id="2191" r:id="rId74"/>
    <p:sldId id="4156" r:id="rId75"/>
    <p:sldId id="1507" r:id="rId76"/>
    <p:sldId id="4195" r:id="rId77"/>
    <p:sldId id="1508" r:id="rId78"/>
    <p:sldId id="1509" r:id="rId79"/>
    <p:sldId id="1808" r:id="rId80"/>
    <p:sldId id="1809" r:id="rId81"/>
    <p:sldId id="2270" r:id="rId82"/>
    <p:sldId id="1178" r:id="rId83"/>
    <p:sldId id="1331" r:id="rId84"/>
    <p:sldId id="1332" r:id="rId85"/>
    <p:sldId id="1149" r:id="rId86"/>
    <p:sldId id="4165" r:id="rId87"/>
    <p:sldId id="3260" r:id="rId88"/>
    <p:sldId id="4142" r:id="rId89"/>
    <p:sldId id="4143" r:id="rId90"/>
    <p:sldId id="4144" r:id="rId91"/>
    <p:sldId id="4170" r:id="rId92"/>
    <p:sldId id="3702" r:id="rId93"/>
    <p:sldId id="964" r:id="rId94"/>
    <p:sldId id="4169" r:id="rId95"/>
    <p:sldId id="966" r:id="rId96"/>
    <p:sldId id="2817" r:id="rId97"/>
    <p:sldId id="2819" r:id="rId98"/>
    <p:sldId id="4166" r:id="rId99"/>
    <p:sldId id="940" r:id="rId100"/>
    <p:sldId id="2818" r:id="rId101"/>
    <p:sldId id="3703" r:id="rId102"/>
    <p:sldId id="2651" r:id="rId103"/>
    <p:sldId id="3725" r:id="rId104"/>
    <p:sldId id="2645" r:id="rId105"/>
    <p:sldId id="2649" r:id="rId106"/>
    <p:sldId id="2646" r:id="rId107"/>
    <p:sldId id="4090" r:id="rId108"/>
    <p:sldId id="2652" r:id="rId109"/>
    <p:sldId id="3620" r:id="rId110"/>
    <p:sldId id="734" r:id="rId111"/>
    <p:sldId id="481" r:id="rId112"/>
    <p:sldId id="4158" r:id="rId113"/>
    <p:sldId id="4159" r:id="rId114"/>
    <p:sldId id="4157" r:id="rId115"/>
    <p:sldId id="1785" r:id="rId116"/>
    <p:sldId id="4149" r:id="rId117"/>
    <p:sldId id="4150" r:id="rId118"/>
    <p:sldId id="4151" r:id="rId119"/>
    <p:sldId id="4153" r:id="rId120"/>
    <p:sldId id="4154" r:id="rId121"/>
    <p:sldId id="3612" r:id="rId122"/>
    <p:sldId id="3723" r:id="rId123"/>
    <p:sldId id="3613" r:id="rId124"/>
    <p:sldId id="4181" r:id="rId125"/>
    <p:sldId id="3065" r:id="rId126"/>
    <p:sldId id="3066" r:id="rId127"/>
    <p:sldId id="4183" r:id="rId128"/>
    <p:sldId id="4089" r:id="rId129"/>
    <p:sldId id="4088" r:id="rId130"/>
    <p:sldId id="741" r:id="rId131"/>
    <p:sldId id="1793" r:id="rId132"/>
    <p:sldId id="1794" r:id="rId133"/>
    <p:sldId id="3067" r:id="rId134"/>
    <p:sldId id="3414" r:id="rId135"/>
    <p:sldId id="4182" r:id="rId136"/>
    <p:sldId id="4179" r:id="rId137"/>
    <p:sldId id="4180" r:id="rId138"/>
    <p:sldId id="3330" r:id="rId139"/>
    <p:sldId id="3333" r:id="rId140"/>
    <p:sldId id="3332" r:id="rId141"/>
    <p:sldId id="3331" r:id="rId142"/>
    <p:sldId id="3317" r:id="rId143"/>
    <p:sldId id="3255" r:id="rId144"/>
    <p:sldId id="1934" r:id="rId145"/>
    <p:sldId id="1609" r:id="rId146"/>
    <p:sldId id="3012" r:id="rId147"/>
    <p:sldId id="1144" r:id="rId148"/>
    <p:sldId id="3352" r:id="rId149"/>
    <p:sldId id="3608" r:id="rId150"/>
    <p:sldId id="3601" r:id="rId151"/>
    <p:sldId id="3405" r:id="rId152"/>
    <p:sldId id="783" r:id="rId153"/>
    <p:sldId id="3610" r:id="rId154"/>
    <p:sldId id="3607" r:id="rId155"/>
    <p:sldId id="4161" r:id="rId156"/>
    <p:sldId id="3586" r:id="rId157"/>
    <p:sldId id="4177" r:id="rId158"/>
    <p:sldId id="2433" r:id="rId159"/>
    <p:sldId id="2432" r:id="rId160"/>
    <p:sldId id="3585" r:id="rId161"/>
    <p:sldId id="3417" r:id="rId162"/>
    <p:sldId id="3485" r:id="rId163"/>
    <p:sldId id="3486" r:id="rId164"/>
    <p:sldId id="2435" r:id="rId165"/>
    <p:sldId id="2436" r:id="rId166"/>
    <p:sldId id="2437" r:id="rId167"/>
    <p:sldId id="2438" r:id="rId168"/>
    <p:sldId id="2439" r:id="rId169"/>
    <p:sldId id="2441" r:id="rId170"/>
    <p:sldId id="2440" r:id="rId171"/>
    <p:sldId id="2442" r:id="rId172"/>
    <p:sldId id="4184" r:id="rId173"/>
    <p:sldId id="3393" r:id="rId174"/>
    <p:sldId id="2447" r:id="rId175"/>
    <p:sldId id="2448" r:id="rId176"/>
    <p:sldId id="4186" r:id="rId177"/>
    <p:sldId id="4185" r:id="rId178"/>
    <p:sldId id="3164" r:id="rId179"/>
    <p:sldId id="3200" r:id="rId180"/>
    <p:sldId id="1613" r:id="rId181"/>
    <p:sldId id="2716" r:id="rId182"/>
    <p:sldId id="2669" r:id="rId183"/>
    <p:sldId id="3395" r:id="rId184"/>
    <p:sldId id="3396" r:id="rId185"/>
    <p:sldId id="3397" r:id="rId186"/>
    <p:sldId id="3394" r:id="rId187"/>
    <p:sldId id="3201" r:id="rId188"/>
    <p:sldId id="3587" r:id="rId189"/>
    <p:sldId id="2609" r:id="rId190"/>
    <p:sldId id="2434" r:id="rId191"/>
    <p:sldId id="3209" r:id="rId192"/>
    <p:sldId id="2658" r:id="rId193"/>
    <p:sldId id="3403" r:id="rId194"/>
    <p:sldId id="3671" r:id="rId195"/>
    <p:sldId id="2610" r:id="rId196"/>
    <p:sldId id="3575" r:id="rId197"/>
    <p:sldId id="3576" r:id="rId198"/>
    <p:sldId id="4178" r:id="rId199"/>
    <p:sldId id="979" r:id="rId200"/>
    <p:sldId id="1390" r:id="rId201"/>
    <p:sldId id="4196" r:id="rId202"/>
    <p:sldId id="2807" r:id="rId203"/>
    <p:sldId id="1696" r:id="rId204"/>
    <p:sldId id="981" r:id="rId205"/>
    <p:sldId id="977" r:id="rId206"/>
    <p:sldId id="980" r:id="rId207"/>
    <p:sldId id="4187" r:id="rId208"/>
    <p:sldId id="984" r:id="rId209"/>
    <p:sldId id="605" r:id="rId210"/>
    <p:sldId id="3340" r:id="rId211"/>
    <p:sldId id="457" r:id="rId212"/>
    <p:sldId id="983" r:id="rId213"/>
    <p:sldId id="4194" r:id="rId214"/>
    <p:sldId id="2184" r:id="rId215"/>
    <p:sldId id="4190" r:id="rId216"/>
    <p:sldId id="4189" r:id="rId217"/>
    <p:sldId id="4188" r:id="rId218"/>
    <p:sldId id="1873" r:id="rId219"/>
    <p:sldId id="4191" r:id="rId220"/>
    <p:sldId id="1391" r:id="rId2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urris" initials="DB" lastIdx="1" clrIdx="0">
    <p:extLst>
      <p:ext uri="{19B8F6BF-5375-455C-9EA6-DF929625EA0E}">
        <p15:presenceInfo xmlns:p15="http://schemas.microsoft.com/office/powerpoint/2012/main" userId="140538329df55e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99" d="100"/>
          <a:sy n="99" d="100"/>
        </p:scale>
        <p:origin x="210" y="78"/>
      </p:cViewPr>
      <p:guideLst/>
    </p:cSldViewPr>
  </p:slideViewPr>
  <p:outlineViewPr>
    <p:cViewPr>
      <p:scale>
        <a:sx n="33" d="100"/>
        <a:sy n="33" d="100"/>
      </p:scale>
      <p:origin x="0" y="-130140"/>
    </p:cViewPr>
  </p:outlineViewPr>
  <p:notesTextViewPr>
    <p:cViewPr>
      <p:scale>
        <a:sx n="1" d="1"/>
        <a:sy n="1" d="1"/>
      </p:scale>
      <p:origin x="0" y="0"/>
    </p:cViewPr>
  </p:notesTextViewPr>
  <p:sorterViewPr>
    <p:cViewPr varScale="1">
      <p:scale>
        <a:sx n="100" d="100"/>
        <a:sy n="100" d="100"/>
      </p:scale>
      <p:origin x="0" y="-4811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5.xml"/><Relationship Id="rId21" Type="http://schemas.openxmlformats.org/officeDocument/2006/relationships/slideMaster" Target="slideMasters/slideMaster21.xml"/><Relationship Id="rId42" Type="http://schemas.openxmlformats.org/officeDocument/2006/relationships/slide" Target="slides/slide10.xml"/><Relationship Id="rId63" Type="http://schemas.openxmlformats.org/officeDocument/2006/relationships/slide" Target="slides/slide31.xml"/><Relationship Id="rId84" Type="http://schemas.openxmlformats.org/officeDocument/2006/relationships/slide" Target="slides/slide52.xml"/><Relationship Id="rId138" Type="http://schemas.openxmlformats.org/officeDocument/2006/relationships/slide" Target="slides/slide106.xml"/><Relationship Id="rId159" Type="http://schemas.openxmlformats.org/officeDocument/2006/relationships/slide" Target="slides/slide127.xml"/><Relationship Id="rId170" Type="http://schemas.openxmlformats.org/officeDocument/2006/relationships/slide" Target="slides/slide138.xml"/><Relationship Id="rId191" Type="http://schemas.openxmlformats.org/officeDocument/2006/relationships/slide" Target="slides/slide159.xml"/><Relationship Id="rId205" Type="http://schemas.openxmlformats.org/officeDocument/2006/relationships/slide" Target="slides/slide173.xml"/><Relationship Id="rId226" Type="http://schemas.openxmlformats.org/officeDocument/2006/relationships/theme" Target="theme/theme1.xml"/><Relationship Id="rId107" Type="http://schemas.openxmlformats.org/officeDocument/2006/relationships/slide" Target="slides/slide7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21.xml"/><Relationship Id="rId74" Type="http://schemas.openxmlformats.org/officeDocument/2006/relationships/slide" Target="slides/slide42.xml"/><Relationship Id="rId128" Type="http://schemas.openxmlformats.org/officeDocument/2006/relationships/slide" Target="slides/slide96.xml"/><Relationship Id="rId149" Type="http://schemas.openxmlformats.org/officeDocument/2006/relationships/slide" Target="slides/slide117.xml"/><Relationship Id="rId5" Type="http://schemas.openxmlformats.org/officeDocument/2006/relationships/slideMaster" Target="slideMasters/slideMaster5.xml"/><Relationship Id="rId95" Type="http://schemas.openxmlformats.org/officeDocument/2006/relationships/slide" Target="slides/slide63.xml"/><Relationship Id="rId160" Type="http://schemas.openxmlformats.org/officeDocument/2006/relationships/slide" Target="slides/slide128.xml"/><Relationship Id="rId181" Type="http://schemas.openxmlformats.org/officeDocument/2006/relationships/slide" Target="slides/slide149.xml"/><Relationship Id="rId216" Type="http://schemas.openxmlformats.org/officeDocument/2006/relationships/slide" Target="slides/slide184.xml"/><Relationship Id="rId211" Type="http://schemas.openxmlformats.org/officeDocument/2006/relationships/slide" Target="slides/slide179.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1.xml"/><Relationship Id="rId48" Type="http://schemas.openxmlformats.org/officeDocument/2006/relationships/slide" Target="slides/slide16.xml"/><Relationship Id="rId64" Type="http://schemas.openxmlformats.org/officeDocument/2006/relationships/slide" Target="slides/slide32.xml"/><Relationship Id="rId69" Type="http://schemas.openxmlformats.org/officeDocument/2006/relationships/slide" Target="slides/slide37.xml"/><Relationship Id="rId113" Type="http://schemas.openxmlformats.org/officeDocument/2006/relationships/slide" Target="slides/slide81.xml"/><Relationship Id="rId118" Type="http://schemas.openxmlformats.org/officeDocument/2006/relationships/slide" Target="slides/slide86.xml"/><Relationship Id="rId134" Type="http://schemas.openxmlformats.org/officeDocument/2006/relationships/slide" Target="slides/slide102.xml"/><Relationship Id="rId139" Type="http://schemas.openxmlformats.org/officeDocument/2006/relationships/slide" Target="slides/slide107.xml"/><Relationship Id="rId80" Type="http://schemas.openxmlformats.org/officeDocument/2006/relationships/slide" Target="slides/slide48.xml"/><Relationship Id="rId85" Type="http://schemas.openxmlformats.org/officeDocument/2006/relationships/slide" Target="slides/slide53.xml"/><Relationship Id="rId150" Type="http://schemas.openxmlformats.org/officeDocument/2006/relationships/slide" Target="slides/slide118.xml"/><Relationship Id="rId155" Type="http://schemas.openxmlformats.org/officeDocument/2006/relationships/slide" Target="slides/slide123.xml"/><Relationship Id="rId171" Type="http://schemas.openxmlformats.org/officeDocument/2006/relationships/slide" Target="slides/slide139.xml"/><Relationship Id="rId176" Type="http://schemas.openxmlformats.org/officeDocument/2006/relationships/slide" Target="slides/slide144.xml"/><Relationship Id="rId192" Type="http://schemas.openxmlformats.org/officeDocument/2006/relationships/slide" Target="slides/slide160.xml"/><Relationship Id="rId197" Type="http://schemas.openxmlformats.org/officeDocument/2006/relationships/slide" Target="slides/slide165.xml"/><Relationship Id="rId206" Type="http://schemas.openxmlformats.org/officeDocument/2006/relationships/slide" Target="slides/slide174.xml"/><Relationship Id="rId227" Type="http://schemas.openxmlformats.org/officeDocument/2006/relationships/tableStyles" Target="tableStyles.xml"/><Relationship Id="rId201" Type="http://schemas.openxmlformats.org/officeDocument/2006/relationships/slide" Target="slides/slide169.xml"/><Relationship Id="rId222" Type="http://schemas.openxmlformats.org/officeDocument/2006/relationships/notesMaster" Target="notesMasters/notesMaster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xml"/><Relationship Id="rId38" Type="http://schemas.openxmlformats.org/officeDocument/2006/relationships/slide" Target="slides/slide6.xml"/><Relationship Id="rId59" Type="http://schemas.openxmlformats.org/officeDocument/2006/relationships/slide" Target="slides/slide27.xml"/><Relationship Id="rId103" Type="http://schemas.openxmlformats.org/officeDocument/2006/relationships/slide" Target="slides/slide71.xml"/><Relationship Id="rId108" Type="http://schemas.openxmlformats.org/officeDocument/2006/relationships/slide" Target="slides/slide76.xml"/><Relationship Id="rId124" Type="http://schemas.openxmlformats.org/officeDocument/2006/relationships/slide" Target="slides/slide92.xml"/><Relationship Id="rId129" Type="http://schemas.openxmlformats.org/officeDocument/2006/relationships/slide" Target="slides/slide97.xml"/><Relationship Id="rId54" Type="http://schemas.openxmlformats.org/officeDocument/2006/relationships/slide" Target="slides/slide22.xml"/><Relationship Id="rId70" Type="http://schemas.openxmlformats.org/officeDocument/2006/relationships/slide" Target="slides/slide38.xml"/><Relationship Id="rId75" Type="http://schemas.openxmlformats.org/officeDocument/2006/relationships/slide" Target="slides/slide43.xml"/><Relationship Id="rId91" Type="http://schemas.openxmlformats.org/officeDocument/2006/relationships/slide" Target="slides/slide59.xml"/><Relationship Id="rId96" Type="http://schemas.openxmlformats.org/officeDocument/2006/relationships/slide" Target="slides/slide64.xml"/><Relationship Id="rId140" Type="http://schemas.openxmlformats.org/officeDocument/2006/relationships/slide" Target="slides/slide108.xml"/><Relationship Id="rId145" Type="http://schemas.openxmlformats.org/officeDocument/2006/relationships/slide" Target="slides/slide113.xml"/><Relationship Id="rId161" Type="http://schemas.openxmlformats.org/officeDocument/2006/relationships/slide" Target="slides/slide129.xml"/><Relationship Id="rId166" Type="http://schemas.openxmlformats.org/officeDocument/2006/relationships/slide" Target="slides/slide134.xml"/><Relationship Id="rId182" Type="http://schemas.openxmlformats.org/officeDocument/2006/relationships/slide" Target="slides/slide150.xml"/><Relationship Id="rId187" Type="http://schemas.openxmlformats.org/officeDocument/2006/relationships/slide" Target="slides/slide155.xml"/><Relationship Id="rId21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80.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7.xml"/><Relationship Id="rId114" Type="http://schemas.openxmlformats.org/officeDocument/2006/relationships/slide" Target="slides/slide82.xml"/><Relationship Id="rId119" Type="http://schemas.openxmlformats.org/officeDocument/2006/relationships/slide" Target="slides/slide87.xml"/><Relationship Id="rId44" Type="http://schemas.openxmlformats.org/officeDocument/2006/relationships/slide" Target="slides/slide12.xml"/><Relationship Id="rId60" Type="http://schemas.openxmlformats.org/officeDocument/2006/relationships/slide" Target="slides/slide28.xml"/><Relationship Id="rId65" Type="http://schemas.openxmlformats.org/officeDocument/2006/relationships/slide" Target="slides/slide33.xml"/><Relationship Id="rId81" Type="http://schemas.openxmlformats.org/officeDocument/2006/relationships/slide" Target="slides/slide49.xml"/><Relationship Id="rId86" Type="http://schemas.openxmlformats.org/officeDocument/2006/relationships/slide" Target="slides/slide54.xml"/><Relationship Id="rId130" Type="http://schemas.openxmlformats.org/officeDocument/2006/relationships/slide" Target="slides/slide98.xml"/><Relationship Id="rId135" Type="http://schemas.openxmlformats.org/officeDocument/2006/relationships/slide" Target="slides/slide103.xml"/><Relationship Id="rId151" Type="http://schemas.openxmlformats.org/officeDocument/2006/relationships/slide" Target="slides/slide119.xml"/><Relationship Id="rId156" Type="http://schemas.openxmlformats.org/officeDocument/2006/relationships/slide" Target="slides/slide124.xml"/><Relationship Id="rId177" Type="http://schemas.openxmlformats.org/officeDocument/2006/relationships/slide" Target="slides/slide145.xml"/><Relationship Id="rId198" Type="http://schemas.openxmlformats.org/officeDocument/2006/relationships/slide" Target="slides/slide166.xml"/><Relationship Id="rId172" Type="http://schemas.openxmlformats.org/officeDocument/2006/relationships/slide" Target="slides/slide140.xml"/><Relationship Id="rId193" Type="http://schemas.openxmlformats.org/officeDocument/2006/relationships/slide" Target="slides/slide161.xml"/><Relationship Id="rId202" Type="http://schemas.openxmlformats.org/officeDocument/2006/relationships/slide" Target="slides/slide170.xml"/><Relationship Id="rId207" Type="http://schemas.openxmlformats.org/officeDocument/2006/relationships/slide" Target="slides/slide175.xml"/><Relationship Id="rId223" Type="http://schemas.openxmlformats.org/officeDocument/2006/relationships/commentAuthors" Target="commentAuthor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7.xml"/><Relationship Id="rId109" Type="http://schemas.openxmlformats.org/officeDocument/2006/relationships/slide" Target="slides/slide77.xml"/><Relationship Id="rId34" Type="http://schemas.openxmlformats.org/officeDocument/2006/relationships/slide" Target="slides/slide2.xml"/><Relationship Id="rId50" Type="http://schemas.openxmlformats.org/officeDocument/2006/relationships/slide" Target="slides/slide18.xml"/><Relationship Id="rId55" Type="http://schemas.openxmlformats.org/officeDocument/2006/relationships/slide" Target="slides/slide23.xml"/><Relationship Id="rId76" Type="http://schemas.openxmlformats.org/officeDocument/2006/relationships/slide" Target="slides/slide44.xml"/><Relationship Id="rId97" Type="http://schemas.openxmlformats.org/officeDocument/2006/relationships/slide" Target="slides/slide65.xml"/><Relationship Id="rId104" Type="http://schemas.openxmlformats.org/officeDocument/2006/relationships/slide" Target="slides/slide72.xml"/><Relationship Id="rId120" Type="http://schemas.openxmlformats.org/officeDocument/2006/relationships/slide" Target="slides/slide88.xml"/><Relationship Id="rId125" Type="http://schemas.openxmlformats.org/officeDocument/2006/relationships/slide" Target="slides/slide93.xml"/><Relationship Id="rId141" Type="http://schemas.openxmlformats.org/officeDocument/2006/relationships/slide" Target="slides/slide109.xml"/><Relationship Id="rId146" Type="http://schemas.openxmlformats.org/officeDocument/2006/relationships/slide" Target="slides/slide114.xml"/><Relationship Id="rId167" Type="http://schemas.openxmlformats.org/officeDocument/2006/relationships/slide" Target="slides/slide135.xml"/><Relationship Id="rId188" Type="http://schemas.openxmlformats.org/officeDocument/2006/relationships/slide" Target="slides/slide156.xml"/><Relationship Id="rId7" Type="http://schemas.openxmlformats.org/officeDocument/2006/relationships/slideMaster" Target="slideMasters/slideMaster7.xml"/><Relationship Id="rId71" Type="http://schemas.openxmlformats.org/officeDocument/2006/relationships/slide" Target="slides/slide39.xml"/><Relationship Id="rId92" Type="http://schemas.openxmlformats.org/officeDocument/2006/relationships/slide" Target="slides/slide60.xml"/><Relationship Id="rId162" Type="http://schemas.openxmlformats.org/officeDocument/2006/relationships/slide" Target="slides/slide130.xml"/><Relationship Id="rId183" Type="http://schemas.openxmlformats.org/officeDocument/2006/relationships/slide" Target="slides/slide151.xml"/><Relationship Id="rId213" Type="http://schemas.openxmlformats.org/officeDocument/2006/relationships/slide" Target="slides/slide181.xml"/><Relationship Id="rId218" Type="http://schemas.openxmlformats.org/officeDocument/2006/relationships/slide" Target="slides/slide18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8.xml"/><Relationship Id="rId45" Type="http://schemas.openxmlformats.org/officeDocument/2006/relationships/slide" Target="slides/slide13.xml"/><Relationship Id="rId66" Type="http://schemas.openxmlformats.org/officeDocument/2006/relationships/slide" Target="slides/slide34.xml"/><Relationship Id="rId87" Type="http://schemas.openxmlformats.org/officeDocument/2006/relationships/slide" Target="slides/slide55.xml"/><Relationship Id="rId110" Type="http://schemas.openxmlformats.org/officeDocument/2006/relationships/slide" Target="slides/slide78.xml"/><Relationship Id="rId115" Type="http://schemas.openxmlformats.org/officeDocument/2006/relationships/slide" Target="slides/slide83.xml"/><Relationship Id="rId131" Type="http://schemas.openxmlformats.org/officeDocument/2006/relationships/slide" Target="slides/slide99.xml"/><Relationship Id="rId136" Type="http://schemas.openxmlformats.org/officeDocument/2006/relationships/slide" Target="slides/slide104.xml"/><Relationship Id="rId157" Type="http://schemas.openxmlformats.org/officeDocument/2006/relationships/slide" Target="slides/slide125.xml"/><Relationship Id="rId178" Type="http://schemas.openxmlformats.org/officeDocument/2006/relationships/slide" Target="slides/slide146.xml"/><Relationship Id="rId61" Type="http://schemas.openxmlformats.org/officeDocument/2006/relationships/slide" Target="slides/slide29.xml"/><Relationship Id="rId82" Type="http://schemas.openxmlformats.org/officeDocument/2006/relationships/slide" Target="slides/slide50.xml"/><Relationship Id="rId152" Type="http://schemas.openxmlformats.org/officeDocument/2006/relationships/slide" Target="slides/slide120.xml"/><Relationship Id="rId173" Type="http://schemas.openxmlformats.org/officeDocument/2006/relationships/slide" Target="slides/slide141.xml"/><Relationship Id="rId194" Type="http://schemas.openxmlformats.org/officeDocument/2006/relationships/slide" Target="slides/slide162.xml"/><Relationship Id="rId199" Type="http://schemas.openxmlformats.org/officeDocument/2006/relationships/slide" Target="slides/slide167.xml"/><Relationship Id="rId203" Type="http://schemas.openxmlformats.org/officeDocument/2006/relationships/slide" Target="slides/slide171.xml"/><Relationship Id="rId208" Type="http://schemas.openxmlformats.org/officeDocument/2006/relationships/slide" Target="slides/slide176.xml"/><Relationship Id="rId19" Type="http://schemas.openxmlformats.org/officeDocument/2006/relationships/slideMaster" Target="slideMasters/slideMaster19.xml"/><Relationship Id="rId224" Type="http://schemas.openxmlformats.org/officeDocument/2006/relationships/presProps" Target="presProps.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3.xml"/><Relationship Id="rId56" Type="http://schemas.openxmlformats.org/officeDocument/2006/relationships/slide" Target="slides/slide24.xml"/><Relationship Id="rId77" Type="http://schemas.openxmlformats.org/officeDocument/2006/relationships/slide" Target="slides/slide45.xml"/><Relationship Id="rId100" Type="http://schemas.openxmlformats.org/officeDocument/2006/relationships/slide" Target="slides/slide68.xml"/><Relationship Id="rId105" Type="http://schemas.openxmlformats.org/officeDocument/2006/relationships/slide" Target="slides/slide73.xml"/><Relationship Id="rId126" Type="http://schemas.openxmlformats.org/officeDocument/2006/relationships/slide" Target="slides/slide94.xml"/><Relationship Id="rId147" Type="http://schemas.openxmlformats.org/officeDocument/2006/relationships/slide" Target="slides/slide115.xml"/><Relationship Id="rId168" Type="http://schemas.openxmlformats.org/officeDocument/2006/relationships/slide" Target="slides/slide136.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93" Type="http://schemas.openxmlformats.org/officeDocument/2006/relationships/slide" Target="slides/slide61.xml"/><Relationship Id="rId98" Type="http://schemas.openxmlformats.org/officeDocument/2006/relationships/slide" Target="slides/slide66.xml"/><Relationship Id="rId121" Type="http://schemas.openxmlformats.org/officeDocument/2006/relationships/slide" Target="slides/slide89.xml"/><Relationship Id="rId142" Type="http://schemas.openxmlformats.org/officeDocument/2006/relationships/slide" Target="slides/slide110.xml"/><Relationship Id="rId163" Type="http://schemas.openxmlformats.org/officeDocument/2006/relationships/slide" Target="slides/slide131.xml"/><Relationship Id="rId184" Type="http://schemas.openxmlformats.org/officeDocument/2006/relationships/slide" Target="slides/slide152.xml"/><Relationship Id="rId189" Type="http://schemas.openxmlformats.org/officeDocument/2006/relationships/slide" Target="slides/slide157.xml"/><Relationship Id="rId219" Type="http://schemas.openxmlformats.org/officeDocument/2006/relationships/slide" Target="slides/slide187.xml"/><Relationship Id="rId3" Type="http://schemas.openxmlformats.org/officeDocument/2006/relationships/slideMaster" Target="slideMasters/slideMaster3.xml"/><Relationship Id="rId214" Type="http://schemas.openxmlformats.org/officeDocument/2006/relationships/slide" Target="slides/slide182.xml"/><Relationship Id="rId25" Type="http://schemas.openxmlformats.org/officeDocument/2006/relationships/slideMaster" Target="slideMasters/slideMaster25.xml"/><Relationship Id="rId46" Type="http://schemas.openxmlformats.org/officeDocument/2006/relationships/slide" Target="slides/slide14.xml"/><Relationship Id="rId67" Type="http://schemas.openxmlformats.org/officeDocument/2006/relationships/slide" Target="slides/slide35.xml"/><Relationship Id="rId116" Type="http://schemas.openxmlformats.org/officeDocument/2006/relationships/slide" Target="slides/slide84.xml"/><Relationship Id="rId137" Type="http://schemas.openxmlformats.org/officeDocument/2006/relationships/slide" Target="slides/slide105.xml"/><Relationship Id="rId158" Type="http://schemas.openxmlformats.org/officeDocument/2006/relationships/slide" Target="slides/slide126.xml"/><Relationship Id="rId20" Type="http://schemas.openxmlformats.org/officeDocument/2006/relationships/slideMaster" Target="slideMasters/slideMaster20.xml"/><Relationship Id="rId41" Type="http://schemas.openxmlformats.org/officeDocument/2006/relationships/slide" Target="slides/slide9.xml"/><Relationship Id="rId62" Type="http://schemas.openxmlformats.org/officeDocument/2006/relationships/slide" Target="slides/slide30.xml"/><Relationship Id="rId83" Type="http://schemas.openxmlformats.org/officeDocument/2006/relationships/slide" Target="slides/slide51.xml"/><Relationship Id="rId88" Type="http://schemas.openxmlformats.org/officeDocument/2006/relationships/slide" Target="slides/slide56.xml"/><Relationship Id="rId111" Type="http://schemas.openxmlformats.org/officeDocument/2006/relationships/slide" Target="slides/slide79.xml"/><Relationship Id="rId132" Type="http://schemas.openxmlformats.org/officeDocument/2006/relationships/slide" Target="slides/slide100.xml"/><Relationship Id="rId153" Type="http://schemas.openxmlformats.org/officeDocument/2006/relationships/slide" Target="slides/slide121.xml"/><Relationship Id="rId174" Type="http://schemas.openxmlformats.org/officeDocument/2006/relationships/slide" Target="slides/slide142.xml"/><Relationship Id="rId179" Type="http://schemas.openxmlformats.org/officeDocument/2006/relationships/slide" Target="slides/slide147.xml"/><Relationship Id="rId195" Type="http://schemas.openxmlformats.org/officeDocument/2006/relationships/slide" Target="slides/slide163.xml"/><Relationship Id="rId209" Type="http://schemas.openxmlformats.org/officeDocument/2006/relationships/slide" Target="slides/slide177.xml"/><Relationship Id="rId190" Type="http://schemas.openxmlformats.org/officeDocument/2006/relationships/slide" Target="slides/slide158.xml"/><Relationship Id="rId204" Type="http://schemas.openxmlformats.org/officeDocument/2006/relationships/slide" Target="slides/slide172.xml"/><Relationship Id="rId220" Type="http://schemas.openxmlformats.org/officeDocument/2006/relationships/slide" Target="slides/slide188.xml"/><Relationship Id="rId225"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 Target="slides/slide4.xml"/><Relationship Id="rId57" Type="http://schemas.openxmlformats.org/officeDocument/2006/relationships/slide" Target="slides/slide25.xml"/><Relationship Id="rId106" Type="http://schemas.openxmlformats.org/officeDocument/2006/relationships/slide" Target="slides/slide74.xml"/><Relationship Id="rId127" Type="http://schemas.openxmlformats.org/officeDocument/2006/relationships/slide" Target="slides/slide9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0.xml"/><Relationship Id="rId73" Type="http://schemas.openxmlformats.org/officeDocument/2006/relationships/slide" Target="slides/slide41.xml"/><Relationship Id="rId78" Type="http://schemas.openxmlformats.org/officeDocument/2006/relationships/slide" Target="slides/slide46.xml"/><Relationship Id="rId94" Type="http://schemas.openxmlformats.org/officeDocument/2006/relationships/slide" Target="slides/slide62.xml"/><Relationship Id="rId99" Type="http://schemas.openxmlformats.org/officeDocument/2006/relationships/slide" Target="slides/slide67.xml"/><Relationship Id="rId101" Type="http://schemas.openxmlformats.org/officeDocument/2006/relationships/slide" Target="slides/slide69.xml"/><Relationship Id="rId122" Type="http://schemas.openxmlformats.org/officeDocument/2006/relationships/slide" Target="slides/slide90.xml"/><Relationship Id="rId143" Type="http://schemas.openxmlformats.org/officeDocument/2006/relationships/slide" Target="slides/slide111.xml"/><Relationship Id="rId148" Type="http://schemas.openxmlformats.org/officeDocument/2006/relationships/slide" Target="slides/slide116.xml"/><Relationship Id="rId164" Type="http://schemas.openxmlformats.org/officeDocument/2006/relationships/slide" Target="slides/slide132.xml"/><Relationship Id="rId169" Type="http://schemas.openxmlformats.org/officeDocument/2006/relationships/slide" Target="slides/slide137.xml"/><Relationship Id="rId185" Type="http://schemas.openxmlformats.org/officeDocument/2006/relationships/slide" Target="slides/slide15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8.xml"/><Relationship Id="rId210" Type="http://schemas.openxmlformats.org/officeDocument/2006/relationships/slide" Target="slides/slide178.xml"/><Relationship Id="rId215" Type="http://schemas.openxmlformats.org/officeDocument/2006/relationships/slide" Target="slides/slide183.xml"/><Relationship Id="rId26" Type="http://schemas.openxmlformats.org/officeDocument/2006/relationships/slideMaster" Target="slideMasters/slideMaster26.xml"/><Relationship Id="rId47" Type="http://schemas.openxmlformats.org/officeDocument/2006/relationships/slide" Target="slides/slide15.xml"/><Relationship Id="rId68" Type="http://schemas.openxmlformats.org/officeDocument/2006/relationships/slide" Target="slides/slide36.xml"/><Relationship Id="rId89" Type="http://schemas.openxmlformats.org/officeDocument/2006/relationships/slide" Target="slides/slide57.xml"/><Relationship Id="rId112" Type="http://schemas.openxmlformats.org/officeDocument/2006/relationships/slide" Target="slides/slide80.xml"/><Relationship Id="rId133" Type="http://schemas.openxmlformats.org/officeDocument/2006/relationships/slide" Target="slides/slide101.xml"/><Relationship Id="rId154" Type="http://schemas.openxmlformats.org/officeDocument/2006/relationships/slide" Target="slides/slide122.xml"/><Relationship Id="rId175" Type="http://schemas.openxmlformats.org/officeDocument/2006/relationships/slide" Target="slides/slide143.xml"/><Relationship Id="rId196" Type="http://schemas.openxmlformats.org/officeDocument/2006/relationships/slide" Target="slides/slide164.xml"/><Relationship Id="rId200" Type="http://schemas.openxmlformats.org/officeDocument/2006/relationships/slide" Target="slides/slide168.xml"/><Relationship Id="rId16" Type="http://schemas.openxmlformats.org/officeDocument/2006/relationships/slideMaster" Target="slideMasters/slideMaster16.xml"/><Relationship Id="rId221" Type="http://schemas.openxmlformats.org/officeDocument/2006/relationships/slide" Target="slides/slide189.xml"/><Relationship Id="rId37" Type="http://schemas.openxmlformats.org/officeDocument/2006/relationships/slide" Target="slides/slide5.xml"/><Relationship Id="rId58" Type="http://schemas.openxmlformats.org/officeDocument/2006/relationships/slide" Target="slides/slide26.xml"/><Relationship Id="rId79" Type="http://schemas.openxmlformats.org/officeDocument/2006/relationships/slide" Target="slides/slide47.xml"/><Relationship Id="rId102" Type="http://schemas.openxmlformats.org/officeDocument/2006/relationships/slide" Target="slides/slide70.xml"/><Relationship Id="rId123" Type="http://schemas.openxmlformats.org/officeDocument/2006/relationships/slide" Target="slides/slide91.xml"/><Relationship Id="rId144" Type="http://schemas.openxmlformats.org/officeDocument/2006/relationships/slide" Target="slides/slide112.xml"/><Relationship Id="rId90" Type="http://schemas.openxmlformats.org/officeDocument/2006/relationships/slide" Target="slides/slide58.xml"/><Relationship Id="rId165" Type="http://schemas.openxmlformats.org/officeDocument/2006/relationships/slide" Target="slides/slide133.xml"/><Relationship Id="rId186"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886AFA-56F5-4828-BD46-90CE969990BF}" type="datetimeFigureOut">
              <a:rPr lang="en-US" smtClean="0"/>
              <a:t>7/4/2023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EFBF71-3CC9-4B07-AC24-2A1366E22A12}" type="slidenum">
              <a:rPr lang="en-US" smtClean="0"/>
              <a:t>‹#›</a:t>
            </a:fld>
            <a:endParaRPr lang="en-US"/>
          </a:p>
        </p:txBody>
      </p:sp>
    </p:spTree>
    <p:extLst>
      <p:ext uri="{BB962C8B-B14F-4D97-AF65-F5344CB8AC3E}">
        <p14:creationId xmlns:p14="http://schemas.microsoft.com/office/powerpoint/2010/main" val="1430951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667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474" name="Rectangle 7">
            <a:extLst>
              <a:ext uri="{FF2B5EF4-FFF2-40B4-BE49-F238E27FC236}">
                <a16:creationId xmlns:a16="http://schemas.microsoft.com/office/drawing/2014/main" id="{A7D5DBEE-00DE-C9DC-8426-D3784013E9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1AC41E-B5E3-4AE0-9F1E-F859A3F596F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9475" name="Rectangle 2">
            <a:extLst>
              <a:ext uri="{FF2B5EF4-FFF2-40B4-BE49-F238E27FC236}">
                <a16:creationId xmlns:a16="http://schemas.microsoft.com/office/drawing/2014/main" id="{BF01E983-3F27-BFF7-70D8-C5BDC84043F7}"/>
              </a:ext>
            </a:extLst>
          </p:cNvPr>
          <p:cNvSpPr>
            <a:spLocks noGrp="1" noRot="1" noChangeAspect="1" noChangeArrowheads="1" noTextEdit="1"/>
          </p:cNvSpPr>
          <p:nvPr>
            <p:ph type="sldImg"/>
          </p:nvPr>
        </p:nvSpPr>
        <p:spPr>
          <a:ln/>
        </p:spPr>
      </p:sp>
      <p:sp>
        <p:nvSpPr>
          <p:cNvPr id="1129476" name="Rectangle 3">
            <a:extLst>
              <a:ext uri="{FF2B5EF4-FFF2-40B4-BE49-F238E27FC236}">
                <a16:creationId xmlns:a16="http://schemas.microsoft.com/office/drawing/2014/main" id="{86FBA74D-FB7C-0792-C352-8EE7DD2328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EC853E-665C-4A23-B989-2F03798A674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790274" name="Rectangle 2"/>
          <p:cNvSpPr>
            <a:spLocks noGrp="1" noRot="1" noChangeAspect="1" noChangeArrowheads="1" noTextEdit="1"/>
          </p:cNvSpPr>
          <p:nvPr>
            <p:ph type="sldImg"/>
          </p:nvPr>
        </p:nvSpPr>
        <p:spPr>
          <a:ln/>
        </p:spPr>
      </p:sp>
      <p:sp>
        <p:nvSpPr>
          <p:cNvPr id="4790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78F336-C1AC-429A-8DE2-53FF358DF0A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791298" name="Rectangle 2"/>
          <p:cNvSpPr>
            <a:spLocks noGrp="1" noRot="1" noChangeAspect="1" noChangeArrowheads="1" noTextEdit="1"/>
          </p:cNvSpPr>
          <p:nvPr>
            <p:ph type="sldImg"/>
          </p:nvPr>
        </p:nvSpPr>
        <p:spPr>
          <a:ln/>
        </p:spPr>
      </p:sp>
      <p:sp>
        <p:nvSpPr>
          <p:cNvPr id="4791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030CC6-3705-4B31-AC5A-28C142F7611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792322" name="Rectangle 2"/>
          <p:cNvSpPr>
            <a:spLocks noGrp="1" noRot="1" noChangeAspect="1" noChangeArrowheads="1" noTextEdit="1"/>
          </p:cNvSpPr>
          <p:nvPr>
            <p:ph type="sldImg"/>
          </p:nvPr>
        </p:nvSpPr>
        <p:spPr>
          <a:ln/>
        </p:spPr>
      </p:sp>
      <p:sp>
        <p:nvSpPr>
          <p:cNvPr id="4792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B7EEF8-8442-45A0-A52A-D76F71187BA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793346" name="Rectangle 2"/>
          <p:cNvSpPr>
            <a:spLocks noGrp="1" noRot="1" noChangeAspect="1" noChangeArrowheads="1" noTextEdit="1"/>
          </p:cNvSpPr>
          <p:nvPr>
            <p:ph type="sldImg"/>
          </p:nvPr>
        </p:nvSpPr>
        <p:spPr>
          <a:ln/>
        </p:spPr>
      </p:sp>
      <p:sp>
        <p:nvSpPr>
          <p:cNvPr id="4793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32D177-9B80-472F-94DA-D05E05DBB7F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794370" name="Rectangle 2"/>
          <p:cNvSpPr>
            <a:spLocks noGrp="1" noRot="1" noChangeAspect="1" noChangeArrowheads="1" noTextEdit="1"/>
          </p:cNvSpPr>
          <p:nvPr>
            <p:ph type="sldImg"/>
          </p:nvPr>
        </p:nvSpPr>
        <p:spPr>
          <a:ln/>
        </p:spPr>
      </p:sp>
      <p:sp>
        <p:nvSpPr>
          <p:cNvPr id="4794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2DD4F9-378C-4F91-B9F7-CC2F6C788D8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795394" name="Rectangle 2"/>
          <p:cNvSpPr>
            <a:spLocks noGrp="1" noRot="1" noChangeAspect="1" noChangeArrowheads="1" noTextEdit="1"/>
          </p:cNvSpPr>
          <p:nvPr>
            <p:ph type="sldImg"/>
          </p:nvPr>
        </p:nvSpPr>
        <p:spPr>
          <a:ln/>
        </p:spPr>
      </p:sp>
      <p:sp>
        <p:nvSpPr>
          <p:cNvPr id="4795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CBBFA7-6A38-456D-8A7D-921DAC115B2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796418" name="Rectangle 2"/>
          <p:cNvSpPr>
            <a:spLocks noGrp="1" noRot="1" noChangeAspect="1" noChangeArrowheads="1" noTextEdit="1"/>
          </p:cNvSpPr>
          <p:nvPr>
            <p:ph type="sldImg"/>
          </p:nvPr>
        </p:nvSpPr>
        <p:spPr>
          <a:ln/>
        </p:spPr>
      </p:sp>
      <p:sp>
        <p:nvSpPr>
          <p:cNvPr id="4796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8A177E-DBF1-4800-89B6-F4CC8C046D4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797442" name="Rectangle 2"/>
          <p:cNvSpPr>
            <a:spLocks noGrp="1" noRot="1" noChangeAspect="1" noChangeArrowheads="1" noTextEdit="1"/>
          </p:cNvSpPr>
          <p:nvPr>
            <p:ph type="sldImg"/>
          </p:nvPr>
        </p:nvSpPr>
        <p:spPr>
          <a:ln/>
        </p:spPr>
      </p:sp>
      <p:sp>
        <p:nvSpPr>
          <p:cNvPr id="4797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0EA8CD-0707-4A05-9543-19BBF350FAF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763650" name="Rectangle 2"/>
          <p:cNvSpPr>
            <a:spLocks noGrp="1" noRot="1" noChangeAspect="1" noChangeArrowheads="1" noTextEdit="1"/>
          </p:cNvSpPr>
          <p:nvPr>
            <p:ph type="sldImg"/>
          </p:nvPr>
        </p:nvSpPr>
        <p:spPr>
          <a:xfrm>
            <a:off x="325438" y="698500"/>
            <a:ext cx="6208712" cy="3492500"/>
          </a:xfrm>
          <a:ln/>
        </p:spPr>
      </p:sp>
      <p:sp>
        <p:nvSpPr>
          <p:cNvPr id="476365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022634-C36F-4397-99A9-ADD34E95FD1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789250" name="Rectangle 2"/>
          <p:cNvSpPr>
            <a:spLocks noGrp="1" noRot="1" noChangeAspect="1" noChangeArrowheads="1" noTextEdit="1"/>
          </p:cNvSpPr>
          <p:nvPr>
            <p:ph type="sldImg"/>
          </p:nvPr>
        </p:nvSpPr>
        <p:spPr>
          <a:ln/>
        </p:spPr>
      </p:sp>
      <p:sp>
        <p:nvSpPr>
          <p:cNvPr id="4789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02" name="Rectangle 7">
            <a:extLst>
              <a:ext uri="{FF2B5EF4-FFF2-40B4-BE49-F238E27FC236}">
                <a16:creationId xmlns:a16="http://schemas.microsoft.com/office/drawing/2014/main" id="{B4012B94-0D7E-C396-DC5E-232B928BA3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0F41DE9-1A9C-401C-9E4A-011750E08B4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36003" name="Rectangle 2">
            <a:extLst>
              <a:ext uri="{FF2B5EF4-FFF2-40B4-BE49-F238E27FC236}">
                <a16:creationId xmlns:a16="http://schemas.microsoft.com/office/drawing/2014/main" id="{F9428CEB-11BB-DF9E-228F-26B79F59C5DA}"/>
              </a:ext>
            </a:extLst>
          </p:cNvPr>
          <p:cNvSpPr>
            <a:spLocks noGrp="1" noRot="1" noChangeAspect="1" noChangeArrowheads="1" noTextEdit="1"/>
          </p:cNvSpPr>
          <p:nvPr>
            <p:ph type="sldImg"/>
          </p:nvPr>
        </p:nvSpPr>
        <p:spPr>
          <a:ln/>
        </p:spPr>
      </p:sp>
      <p:sp>
        <p:nvSpPr>
          <p:cNvPr id="1536004" name="Rectangle 3">
            <a:extLst>
              <a:ext uri="{FF2B5EF4-FFF2-40B4-BE49-F238E27FC236}">
                <a16:creationId xmlns:a16="http://schemas.microsoft.com/office/drawing/2014/main" id="{842B8609-9C6C-7D56-E5C4-7D1ED37FC0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51D84F8-D236-4F2E-BB58-D6F041963E7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798466" name="Rectangle 2"/>
          <p:cNvSpPr>
            <a:spLocks noGrp="1" noRot="1" noChangeAspect="1" noChangeArrowheads="1" noTextEdit="1"/>
          </p:cNvSpPr>
          <p:nvPr>
            <p:ph type="sldImg"/>
          </p:nvPr>
        </p:nvSpPr>
        <p:spPr>
          <a:ln/>
        </p:spPr>
      </p:sp>
      <p:sp>
        <p:nvSpPr>
          <p:cNvPr id="4798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17C6C0-E707-4BCE-82C1-881CB6BA9B3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54818" name="Rectangle 2"/>
          <p:cNvSpPr>
            <a:spLocks noGrp="1" noRot="1" noChangeAspect="1" noChangeArrowheads="1" noTextEdit="1"/>
          </p:cNvSpPr>
          <p:nvPr>
            <p:ph type="sldImg"/>
          </p:nvPr>
        </p:nvSpPr>
        <p:spPr>
          <a:xfrm>
            <a:off x="325438" y="698500"/>
            <a:ext cx="6208712" cy="3492500"/>
          </a:xfrm>
          <a:ln/>
        </p:spPr>
      </p:sp>
      <p:sp>
        <p:nvSpPr>
          <p:cNvPr id="515481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7B18E45-F4A8-4FB2-8A7E-F1D9703ED23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67554" name="Rectangle 2"/>
          <p:cNvSpPr>
            <a:spLocks noGrp="1" noRot="1" noChangeAspect="1" noChangeArrowheads="1" noTextEdit="1"/>
          </p:cNvSpPr>
          <p:nvPr>
            <p:ph type="sldImg"/>
          </p:nvPr>
        </p:nvSpPr>
        <p:spPr>
          <a:xfrm>
            <a:off x="325438" y="698500"/>
            <a:ext cx="6208712" cy="3492500"/>
          </a:xfrm>
          <a:ln/>
        </p:spPr>
      </p:sp>
      <p:sp>
        <p:nvSpPr>
          <p:cNvPr id="2967555"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7B18E45-F4A8-4FB2-8A7E-F1D9703ED23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67554" name="Rectangle 2"/>
          <p:cNvSpPr>
            <a:spLocks noGrp="1" noRot="1" noChangeAspect="1" noChangeArrowheads="1" noTextEdit="1"/>
          </p:cNvSpPr>
          <p:nvPr>
            <p:ph type="sldImg"/>
          </p:nvPr>
        </p:nvSpPr>
        <p:spPr>
          <a:xfrm>
            <a:off x="325438" y="698500"/>
            <a:ext cx="6208712" cy="3492500"/>
          </a:xfrm>
          <a:ln/>
        </p:spPr>
      </p:sp>
      <p:sp>
        <p:nvSpPr>
          <p:cNvPr id="2967555"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52EDFB-2F9F-4FCD-B2AE-1E2E7431809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97506" name="Rectangle 2"/>
          <p:cNvSpPr>
            <a:spLocks noGrp="1" noRot="1" noChangeAspect="1" noChangeArrowheads="1" noTextEdit="1"/>
          </p:cNvSpPr>
          <p:nvPr>
            <p:ph type="sldImg"/>
          </p:nvPr>
        </p:nvSpPr>
        <p:spPr>
          <a:xfrm>
            <a:off x="325438" y="698500"/>
            <a:ext cx="6208712" cy="3492500"/>
          </a:xfrm>
          <a:ln/>
        </p:spPr>
      </p:sp>
      <p:sp>
        <p:nvSpPr>
          <p:cNvPr id="5397507"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101FB4-E443-4991-A447-B2C200005FC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93058" name="Rectangle 2"/>
          <p:cNvSpPr>
            <a:spLocks noGrp="1" noRot="1" noChangeAspect="1" noChangeArrowheads="1" noTextEdit="1"/>
          </p:cNvSpPr>
          <p:nvPr>
            <p:ph type="sldImg"/>
          </p:nvPr>
        </p:nvSpPr>
        <p:spPr>
          <a:xfrm>
            <a:off x="325438" y="698500"/>
            <a:ext cx="6208712" cy="3492500"/>
          </a:xfrm>
          <a:ln/>
        </p:spPr>
      </p:sp>
      <p:sp>
        <p:nvSpPr>
          <p:cNvPr id="529305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8B283-5192-4D70-8ED2-E3455EC3630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765698" name="Rectangle 2"/>
          <p:cNvSpPr>
            <a:spLocks noGrp="1" noRot="1" noChangeAspect="1" noChangeArrowheads="1" noTextEdit="1"/>
          </p:cNvSpPr>
          <p:nvPr>
            <p:ph type="sldImg"/>
          </p:nvPr>
        </p:nvSpPr>
        <p:spPr>
          <a:xfrm>
            <a:off x="325438" y="698500"/>
            <a:ext cx="6208712" cy="3492500"/>
          </a:xfrm>
          <a:ln/>
        </p:spPr>
      </p:sp>
      <p:sp>
        <p:nvSpPr>
          <p:cNvPr id="476569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8B283-5192-4D70-8ED2-E3455EC3630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765698" name="Rectangle 2"/>
          <p:cNvSpPr>
            <a:spLocks noGrp="1" noRot="1" noChangeAspect="1" noChangeArrowheads="1" noTextEdit="1"/>
          </p:cNvSpPr>
          <p:nvPr>
            <p:ph type="sldImg"/>
          </p:nvPr>
        </p:nvSpPr>
        <p:spPr>
          <a:xfrm>
            <a:off x="325438" y="698500"/>
            <a:ext cx="6208712" cy="3492500"/>
          </a:xfrm>
          <a:ln/>
        </p:spPr>
      </p:sp>
      <p:sp>
        <p:nvSpPr>
          <p:cNvPr id="476569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8B283-5192-4D70-8ED2-E3455EC3630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765698" name="Rectangle 2"/>
          <p:cNvSpPr>
            <a:spLocks noGrp="1" noRot="1" noChangeAspect="1" noChangeArrowheads="1" noTextEdit="1"/>
          </p:cNvSpPr>
          <p:nvPr>
            <p:ph type="sldImg"/>
          </p:nvPr>
        </p:nvSpPr>
        <p:spPr>
          <a:xfrm>
            <a:off x="325438" y="698500"/>
            <a:ext cx="6208712" cy="3492500"/>
          </a:xfrm>
          <a:ln/>
        </p:spPr>
      </p:sp>
      <p:sp>
        <p:nvSpPr>
          <p:cNvPr id="476569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101FB4-E443-4991-A447-B2C200005FC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93058" name="Rectangle 2"/>
          <p:cNvSpPr>
            <a:spLocks noGrp="1" noRot="1" noChangeAspect="1" noChangeArrowheads="1" noTextEdit="1"/>
          </p:cNvSpPr>
          <p:nvPr>
            <p:ph type="sldImg"/>
          </p:nvPr>
        </p:nvSpPr>
        <p:spPr>
          <a:xfrm>
            <a:off x="325438" y="698500"/>
            <a:ext cx="6208712" cy="3492500"/>
          </a:xfrm>
          <a:ln/>
        </p:spPr>
      </p:sp>
      <p:sp>
        <p:nvSpPr>
          <p:cNvPr id="529305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026" name="Rectangle 7">
            <a:extLst>
              <a:ext uri="{FF2B5EF4-FFF2-40B4-BE49-F238E27FC236}">
                <a16:creationId xmlns:a16="http://schemas.microsoft.com/office/drawing/2014/main" id="{DD5E0861-5861-D538-0664-00029B016E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F4AE103-E1E9-45D3-A8C8-78E34E1E01C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37027" name="Rectangle 2">
            <a:extLst>
              <a:ext uri="{FF2B5EF4-FFF2-40B4-BE49-F238E27FC236}">
                <a16:creationId xmlns:a16="http://schemas.microsoft.com/office/drawing/2014/main" id="{10978045-E16C-B773-7DA9-6BEDB514D0E0}"/>
              </a:ext>
            </a:extLst>
          </p:cNvPr>
          <p:cNvSpPr>
            <a:spLocks noGrp="1" noRot="1" noChangeAspect="1" noChangeArrowheads="1" noTextEdit="1"/>
          </p:cNvSpPr>
          <p:nvPr>
            <p:ph type="sldImg"/>
          </p:nvPr>
        </p:nvSpPr>
        <p:spPr>
          <a:ln/>
        </p:spPr>
      </p:sp>
      <p:sp>
        <p:nvSpPr>
          <p:cNvPr id="1537028" name="Rectangle 3">
            <a:extLst>
              <a:ext uri="{FF2B5EF4-FFF2-40B4-BE49-F238E27FC236}">
                <a16:creationId xmlns:a16="http://schemas.microsoft.com/office/drawing/2014/main" id="{0F7F5F16-D49F-15D2-15E4-B80A2D6060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17C6C0-E707-4BCE-82C1-881CB6BA9B3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54818" name="Rectangle 2"/>
          <p:cNvSpPr>
            <a:spLocks noGrp="1" noRot="1" noChangeAspect="1" noChangeArrowheads="1" noTextEdit="1"/>
          </p:cNvSpPr>
          <p:nvPr>
            <p:ph type="sldImg"/>
          </p:nvPr>
        </p:nvSpPr>
        <p:spPr>
          <a:xfrm>
            <a:off x="325438" y="698500"/>
            <a:ext cx="6208712" cy="3492500"/>
          </a:xfrm>
          <a:ln/>
        </p:spPr>
      </p:sp>
      <p:sp>
        <p:nvSpPr>
          <p:cNvPr id="515481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5E7FB2-0426-4A34-8E6C-218A42BBC8A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799490" name="Rectangle 2"/>
          <p:cNvSpPr>
            <a:spLocks noGrp="1" noRot="1" noChangeAspect="1" noChangeArrowheads="1" noTextEdit="1"/>
          </p:cNvSpPr>
          <p:nvPr>
            <p:ph type="sldImg"/>
          </p:nvPr>
        </p:nvSpPr>
        <p:spPr>
          <a:ln/>
        </p:spPr>
      </p:sp>
      <p:sp>
        <p:nvSpPr>
          <p:cNvPr id="4799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7DE03E-45DB-4F58-9A42-3352E30573C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66434" name="Rectangle 2"/>
          <p:cNvSpPr>
            <a:spLocks noGrp="1" noRot="1" noChangeAspect="1" noChangeArrowheads="1" noTextEdit="1"/>
          </p:cNvSpPr>
          <p:nvPr>
            <p:ph type="sldImg"/>
          </p:nvPr>
        </p:nvSpPr>
        <p:spPr>
          <a:xfrm>
            <a:off x="325438" y="698500"/>
            <a:ext cx="6208712" cy="3492500"/>
          </a:xfrm>
          <a:ln/>
        </p:spPr>
      </p:sp>
      <p:sp>
        <p:nvSpPr>
          <p:cNvPr id="5266435"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128783-2586-4394-A6A1-73AE20DD582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56866" name="Rectangle 2"/>
          <p:cNvSpPr>
            <a:spLocks noGrp="1" noRot="1" noChangeAspect="1" noChangeArrowheads="1" noTextEdit="1"/>
          </p:cNvSpPr>
          <p:nvPr>
            <p:ph type="sldImg"/>
          </p:nvPr>
        </p:nvSpPr>
        <p:spPr>
          <a:xfrm>
            <a:off x="325438" y="698500"/>
            <a:ext cx="6208712" cy="3492500"/>
          </a:xfrm>
          <a:ln/>
        </p:spPr>
      </p:sp>
      <p:sp>
        <p:nvSpPr>
          <p:cNvPr id="5156867"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E18FB1-8A5F-438F-AC21-CAB0D0DBD3D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608706" name="Rectangle 2"/>
          <p:cNvSpPr>
            <a:spLocks noGrp="1" noRot="1" noChangeAspect="1" noChangeArrowheads="1" noTextEdit="1"/>
          </p:cNvSpPr>
          <p:nvPr>
            <p:ph type="sldImg"/>
          </p:nvPr>
        </p:nvSpPr>
        <p:spPr>
          <a:xfrm>
            <a:off x="306388" y="685800"/>
            <a:ext cx="6229350" cy="3505200"/>
          </a:xfrm>
          <a:ln/>
        </p:spPr>
      </p:sp>
      <p:sp>
        <p:nvSpPr>
          <p:cNvPr id="1608707" name="Rectangle 3"/>
          <p:cNvSpPr>
            <a:spLocks noGrp="1" noChangeArrowheads="1"/>
          </p:cNvSpPr>
          <p:nvPr>
            <p:ph type="body" idx="1"/>
          </p:nvPr>
        </p:nvSpPr>
        <p:spPr>
          <a:xfrm>
            <a:off x="892175" y="4419600"/>
            <a:ext cx="5056188" cy="4191000"/>
          </a:xfrm>
        </p:spPr>
        <p:txBody>
          <a:bodyP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8DC579-B25D-4206-A5FE-3552A9D0E0C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490370" name="Rectangle 2"/>
          <p:cNvSpPr>
            <a:spLocks noGrp="1" noRot="1" noChangeAspect="1" noChangeArrowheads="1" noTextEdit="1"/>
          </p:cNvSpPr>
          <p:nvPr>
            <p:ph type="sldImg"/>
          </p:nvPr>
        </p:nvSpPr>
        <p:spPr>
          <a:xfrm>
            <a:off x="306388" y="685800"/>
            <a:ext cx="6229350" cy="3505200"/>
          </a:xfrm>
          <a:ln/>
        </p:spPr>
      </p:sp>
      <p:sp>
        <p:nvSpPr>
          <p:cNvPr id="2490371" name="Rectangle 3"/>
          <p:cNvSpPr>
            <a:spLocks noGrp="1" noChangeArrowheads="1"/>
          </p:cNvSpPr>
          <p:nvPr>
            <p:ph type="body" idx="1"/>
          </p:nvPr>
        </p:nvSpPr>
        <p:spPr>
          <a:xfrm>
            <a:off x="892175" y="4419600"/>
            <a:ext cx="5056188" cy="4191000"/>
          </a:xfrm>
        </p:spPr>
        <p:txBody>
          <a:bodyP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9EBC19A-F169-4306-B2D4-85EEBF7F4F96}"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597762" name="Rectangle 2"/>
          <p:cNvSpPr>
            <a:spLocks noGrp="1" noRot="1" noChangeAspect="1" noChangeArrowheads="1" noTextEdit="1"/>
          </p:cNvSpPr>
          <p:nvPr>
            <p:ph type="sldImg"/>
          </p:nvPr>
        </p:nvSpPr>
        <p:spPr>
          <a:ln/>
        </p:spPr>
      </p:sp>
      <p:sp>
        <p:nvSpPr>
          <p:cNvPr id="4597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9EBC19A-F169-4306-B2D4-85EEBF7F4F96}"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597762" name="Rectangle 2"/>
          <p:cNvSpPr>
            <a:spLocks noGrp="1" noRot="1" noChangeAspect="1" noChangeArrowheads="1" noTextEdit="1"/>
          </p:cNvSpPr>
          <p:nvPr>
            <p:ph type="sldImg"/>
          </p:nvPr>
        </p:nvSpPr>
        <p:spPr>
          <a:ln/>
        </p:spPr>
      </p:sp>
      <p:sp>
        <p:nvSpPr>
          <p:cNvPr id="4597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D62CD3C-9FF0-4156-BD66-AAD106F37DE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143682" name="Rectangle 2"/>
          <p:cNvSpPr>
            <a:spLocks noGrp="1" noRot="1" noChangeAspect="1" noChangeArrowheads="1" noTextEdit="1"/>
          </p:cNvSpPr>
          <p:nvPr>
            <p:ph type="sldImg"/>
          </p:nvPr>
        </p:nvSpPr>
        <p:spPr>
          <a:ln/>
        </p:spPr>
      </p:sp>
      <p:sp>
        <p:nvSpPr>
          <p:cNvPr id="3143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72106-1693-43F4-81E1-03F09EA1C78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612802" name="Rectangle 2"/>
          <p:cNvSpPr>
            <a:spLocks noGrp="1" noRot="1" noChangeAspect="1" noChangeArrowheads="1" noTextEdit="1"/>
          </p:cNvSpPr>
          <p:nvPr>
            <p:ph type="sldImg"/>
          </p:nvPr>
        </p:nvSpPr>
        <p:spPr>
          <a:xfrm>
            <a:off x="306388" y="685800"/>
            <a:ext cx="6229350" cy="3505200"/>
          </a:xfrm>
          <a:ln/>
        </p:spPr>
      </p:sp>
      <p:sp>
        <p:nvSpPr>
          <p:cNvPr id="1612803" name="Rectangle 3"/>
          <p:cNvSpPr>
            <a:spLocks noGrp="1" noChangeArrowheads="1"/>
          </p:cNvSpPr>
          <p:nvPr>
            <p:ph type="body" idx="1"/>
          </p:nvPr>
        </p:nvSpPr>
        <p:spPr>
          <a:xfrm>
            <a:off x="892175" y="4419600"/>
            <a:ext cx="5056188" cy="4191000"/>
          </a:xfrm>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6" name="Rectangle 7">
            <a:extLst>
              <a:ext uri="{FF2B5EF4-FFF2-40B4-BE49-F238E27FC236}">
                <a16:creationId xmlns:a16="http://schemas.microsoft.com/office/drawing/2014/main" id="{92B67DD8-3380-4D62-57A1-CEE1FEEDE1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33B11B-7116-400E-B917-49961B28420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37667" name="Rectangle 2">
            <a:extLst>
              <a:ext uri="{FF2B5EF4-FFF2-40B4-BE49-F238E27FC236}">
                <a16:creationId xmlns:a16="http://schemas.microsoft.com/office/drawing/2014/main" id="{00D70115-DCAB-7B4D-3896-B9D59F3AA12E}"/>
              </a:ext>
            </a:extLst>
          </p:cNvPr>
          <p:cNvSpPr>
            <a:spLocks noGrp="1" noRot="1" noChangeAspect="1" noChangeArrowheads="1" noTextEdit="1"/>
          </p:cNvSpPr>
          <p:nvPr>
            <p:ph type="sldImg"/>
          </p:nvPr>
        </p:nvSpPr>
        <p:spPr>
          <a:ln/>
        </p:spPr>
      </p:sp>
      <p:sp>
        <p:nvSpPr>
          <p:cNvPr id="1137668" name="Rectangle 3">
            <a:extLst>
              <a:ext uri="{FF2B5EF4-FFF2-40B4-BE49-F238E27FC236}">
                <a16:creationId xmlns:a16="http://schemas.microsoft.com/office/drawing/2014/main" id="{9BFF623C-9E4A-2E74-A27A-0C516669F0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C23186-19B7-40AD-A65C-7C9B2D71B82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604610" name="Rectangle 2"/>
          <p:cNvSpPr>
            <a:spLocks noGrp="1" noRot="1" noChangeAspect="1" noChangeArrowheads="1" noTextEdit="1"/>
          </p:cNvSpPr>
          <p:nvPr>
            <p:ph type="sldImg"/>
          </p:nvPr>
        </p:nvSpPr>
        <p:spPr>
          <a:xfrm>
            <a:off x="306388" y="685800"/>
            <a:ext cx="6229350" cy="3505200"/>
          </a:xfrm>
          <a:ln/>
        </p:spPr>
      </p:sp>
      <p:sp>
        <p:nvSpPr>
          <p:cNvPr id="1604611" name="Rectangle 3"/>
          <p:cNvSpPr>
            <a:spLocks noGrp="1" noChangeArrowheads="1"/>
          </p:cNvSpPr>
          <p:nvPr>
            <p:ph type="body" idx="1"/>
          </p:nvPr>
        </p:nvSpPr>
        <p:spPr>
          <a:xfrm>
            <a:off x="892175" y="4419600"/>
            <a:ext cx="5056188" cy="4191000"/>
          </a:xfrm>
        </p:spPr>
        <p:txBody>
          <a:bodyP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C33D54-97A5-4874-95BE-9618789C37F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610754" name="Rectangle 2"/>
          <p:cNvSpPr>
            <a:spLocks noGrp="1" noRot="1" noChangeAspect="1" noChangeArrowheads="1" noTextEdit="1"/>
          </p:cNvSpPr>
          <p:nvPr>
            <p:ph type="sldImg"/>
          </p:nvPr>
        </p:nvSpPr>
        <p:spPr>
          <a:xfrm>
            <a:off x="306388" y="685800"/>
            <a:ext cx="6229350" cy="3505200"/>
          </a:xfrm>
          <a:ln/>
        </p:spPr>
      </p:sp>
      <p:sp>
        <p:nvSpPr>
          <p:cNvPr id="1610755" name="Rectangle 3"/>
          <p:cNvSpPr>
            <a:spLocks noGrp="1" noChangeArrowheads="1"/>
          </p:cNvSpPr>
          <p:nvPr>
            <p:ph type="body" idx="1"/>
          </p:nvPr>
        </p:nvSpPr>
        <p:spPr>
          <a:xfrm>
            <a:off x="892175" y="4419600"/>
            <a:ext cx="5056188" cy="4191000"/>
          </a:xfrm>
        </p:spPr>
        <p:txBody>
          <a:bodyP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C33D54-97A5-4874-95BE-9618789C37F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610754" name="Rectangle 2"/>
          <p:cNvSpPr>
            <a:spLocks noGrp="1" noRot="1" noChangeAspect="1" noChangeArrowheads="1" noTextEdit="1"/>
          </p:cNvSpPr>
          <p:nvPr>
            <p:ph type="sldImg"/>
          </p:nvPr>
        </p:nvSpPr>
        <p:spPr>
          <a:xfrm>
            <a:off x="306388" y="685800"/>
            <a:ext cx="6229350" cy="3505200"/>
          </a:xfrm>
          <a:ln/>
        </p:spPr>
      </p:sp>
      <p:sp>
        <p:nvSpPr>
          <p:cNvPr id="1610755" name="Rectangle 3"/>
          <p:cNvSpPr>
            <a:spLocks noGrp="1" noChangeArrowheads="1"/>
          </p:cNvSpPr>
          <p:nvPr>
            <p:ph type="body" idx="1"/>
          </p:nvPr>
        </p:nvSpPr>
        <p:spPr>
          <a:xfrm>
            <a:off x="892175" y="4419600"/>
            <a:ext cx="5056188" cy="4191000"/>
          </a:xfrm>
        </p:spPr>
        <p:txBody>
          <a:bodyPr/>
          <a:lstStyle/>
          <a:p>
            <a:endParaRPr lang="en-US"/>
          </a:p>
        </p:txBody>
      </p:sp>
    </p:spTree>
    <p:extLst>
      <p:ext uri="{BB962C8B-B14F-4D97-AF65-F5344CB8AC3E}">
        <p14:creationId xmlns:p14="http://schemas.microsoft.com/office/powerpoint/2010/main" val="40362827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734C0D-F640-446B-BA4E-4A86B83F272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618946" name="Rectangle 2"/>
          <p:cNvSpPr>
            <a:spLocks noGrp="1" noRot="1" noChangeAspect="1" noChangeArrowheads="1" noTextEdit="1"/>
          </p:cNvSpPr>
          <p:nvPr>
            <p:ph type="sldImg"/>
          </p:nvPr>
        </p:nvSpPr>
        <p:spPr>
          <a:xfrm>
            <a:off x="306388" y="685800"/>
            <a:ext cx="6229350" cy="3505200"/>
          </a:xfrm>
          <a:ln/>
        </p:spPr>
      </p:sp>
      <p:sp>
        <p:nvSpPr>
          <p:cNvPr id="1618947" name="Rectangle 3"/>
          <p:cNvSpPr>
            <a:spLocks noGrp="1" noChangeArrowheads="1"/>
          </p:cNvSpPr>
          <p:nvPr>
            <p:ph type="body" idx="1"/>
          </p:nvPr>
        </p:nvSpPr>
        <p:spPr>
          <a:xfrm>
            <a:off x="892175" y="4419600"/>
            <a:ext cx="5056188" cy="4191000"/>
          </a:xfrm>
        </p:spPr>
        <p:txBody>
          <a:bodyP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98F7D7-D945-464E-8577-6F460A52213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800770" name="Rectangle 2"/>
          <p:cNvSpPr>
            <a:spLocks noGrp="1" noRot="1" noChangeAspect="1" noChangeArrowheads="1" noTextEdit="1"/>
          </p:cNvSpPr>
          <p:nvPr>
            <p:ph type="sldImg"/>
          </p:nvPr>
        </p:nvSpPr>
        <p:spPr>
          <a:ln/>
        </p:spPr>
      </p:sp>
      <p:sp>
        <p:nvSpPr>
          <p:cNvPr id="800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6921E4-411B-4B91-9CB3-2ACBABFD48B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63458" name="Rectangle 2"/>
          <p:cNvSpPr>
            <a:spLocks noGrp="1" noRot="1" noChangeAspect="1" noChangeArrowheads="1" noTextEdit="1"/>
          </p:cNvSpPr>
          <p:nvPr>
            <p:ph type="sldImg"/>
          </p:nvPr>
        </p:nvSpPr>
        <p:spPr>
          <a:xfrm>
            <a:off x="325438" y="698500"/>
            <a:ext cx="6208712" cy="3492500"/>
          </a:xfrm>
          <a:ln/>
        </p:spPr>
      </p:sp>
      <p:sp>
        <p:nvSpPr>
          <p:cNvPr id="296345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228001-678C-4C57-9289-17776F37008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E1CDF8-24C7-44C5-B8BA-C26CA6E659C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616898" name="Rectangle 2"/>
          <p:cNvSpPr>
            <a:spLocks noGrp="1" noRot="1" noChangeAspect="1" noChangeArrowheads="1" noTextEdit="1"/>
          </p:cNvSpPr>
          <p:nvPr>
            <p:ph type="sldImg"/>
          </p:nvPr>
        </p:nvSpPr>
        <p:spPr>
          <a:xfrm>
            <a:off x="306388" y="685800"/>
            <a:ext cx="6229350" cy="3505200"/>
          </a:xfrm>
          <a:ln/>
        </p:spPr>
      </p:sp>
      <p:sp>
        <p:nvSpPr>
          <p:cNvPr id="1616899" name="Rectangle 3"/>
          <p:cNvSpPr>
            <a:spLocks noGrp="1" noChangeArrowheads="1"/>
          </p:cNvSpPr>
          <p:nvPr>
            <p:ph type="body" idx="1"/>
          </p:nvPr>
        </p:nvSpPr>
        <p:spPr>
          <a:xfrm>
            <a:off x="892175" y="4419600"/>
            <a:ext cx="5056188" cy="4191000"/>
          </a:xfrm>
        </p:spPr>
        <p:txBody>
          <a:bodyPr/>
          <a:lstStyle/>
          <a:p>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E978A5-0FEE-4D8B-95BF-F90C0C07D06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205570" name="Rectangle 2"/>
          <p:cNvSpPr>
            <a:spLocks noGrp="1" noRot="1" noChangeAspect="1" noChangeArrowheads="1" noTextEdit="1"/>
          </p:cNvSpPr>
          <p:nvPr>
            <p:ph type="sldImg"/>
          </p:nvPr>
        </p:nvSpPr>
        <p:spPr>
          <a:xfrm>
            <a:off x="306388" y="685800"/>
            <a:ext cx="6229350" cy="3505200"/>
          </a:xfrm>
          <a:ln/>
        </p:spPr>
      </p:sp>
      <p:sp>
        <p:nvSpPr>
          <p:cNvPr id="4205571" name="Rectangle 3"/>
          <p:cNvSpPr>
            <a:spLocks noGrp="1" noChangeArrowheads="1"/>
          </p:cNvSpPr>
          <p:nvPr>
            <p:ph type="body" idx="1"/>
          </p:nvPr>
        </p:nvSpPr>
        <p:spPr>
          <a:xfrm>
            <a:off x="892175" y="4419600"/>
            <a:ext cx="5056188" cy="4191000"/>
          </a:xfrm>
        </p:spPr>
        <p:txBody>
          <a:bodyP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E978A5-0FEE-4D8B-95BF-F90C0C07D06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205570" name="Rectangle 2"/>
          <p:cNvSpPr>
            <a:spLocks noGrp="1" noRot="1" noChangeAspect="1" noChangeArrowheads="1" noTextEdit="1"/>
          </p:cNvSpPr>
          <p:nvPr>
            <p:ph type="sldImg"/>
          </p:nvPr>
        </p:nvSpPr>
        <p:spPr>
          <a:xfrm>
            <a:off x="306388" y="685800"/>
            <a:ext cx="6229350" cy="3505200"/>
          </a:xfrm>
          <a:ln/>
        </p:spPr>
      </p:sp>
      <p:sp>
        <p:nvSpPr>
          <p:cNvPr id="4205571" name="Rectangle 3"/>
          <p:cNvSpPr>
            <a:spLocks noGrp="1" noChangeArrowheads="1"/>
          </p:cNvSpPr>
          <p:nvPr>
            <p:ph type="body" idx="1"/>
          </p:nvPr>
        </p:nvSpPr>
        <p:spPr>
          <a:xfrm>
            <a:off x="892175" y="4419600"/>
            <a:ext cx="5056188" cy="4191000"/>
          </a:xfrm>
        </p:spPr>
        <p:txBody>
          <a:bodyPr/>
          <a:lstStyle/>
          <a:p>
            <a:endParaRPr lang="en-US"/>
          </a:p>
        </p:txBody>
      </p:sp>
    </p:spTree>
    <p:extLst>
      <p:ext uri="{BB962C8B-B14F-4D97-AF65-F5344CB8AC3E}">
        <p14:creationId xmlns:p14="http://schemas.microsoft.com/office/powerpoint/2010/main" val="4242808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498" name="Rectangle 7">
            <a:extLst>
              <a:ext uri="{FF2B5EF4-FFF2-40B4-BE49-F238E27FC236}">
                <a16:creationId xmlns:a16="http://schemas.microsoft.com/office/drawing/2014/main" id="{F3BFFA82-C7F6-7272-8C6E-57B7A102E4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491DE9-67E8-4E42-BB8F-53B5E2963A8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30499" name="Rectangle 2">
            <a:extLst>
              <a:ext uri="{FF2B5EF4-FFF2-40B4-BE49-F238E27FC236}">
                <a16:creationId xmlns:a16="http://schemas.microsoft.com/office/drawing/2014/main" id="{801C622D-CF7A-14C7-83C2-A6867D845665}"/>
              </a:ext>
            </a:extLst>
          </p:cNvPr>
          <p:cNvSpPr>
            <a:spLocks noGrp="1" noRot="1" noChangeAspect="1" noChangeArrowheads="1" noTextEdit="1"/>
          </p:cNvSpPr>
          <p:nvPr>
            <p:ph type="sldImg"/>
          </p:nvPr>
        </p:nvSpPr>
        <p:spPr>
          <a:ln/>
        </p:spPr>
      </p:sp>
      <p:sp>
        <p:nvSpPr>
          <p:cNvPr id="1130500" name="Rectangle 3">
            <a:extLst>
              <a:ext uri="{FF2B5EF4-FFF2-40B4-BE49-F238E27FC236}">
                <a16:creationId xmlns:a16="http://schemas.microsoft.com/office/drawing/2014/main" id="{CC1DDABD-9501-BD3F-9C21-D52CE2BC1B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E978A5-0FEE-4D8B-95BF-F90C0C07D06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205570" name="Rectangle 2"/>
          <p:cNvSpPr>
            <a:spLocks noGrp="1" noRot="1" noChangeAspect="1" noChangeArrowheads="1" noTextEdit="1"/>
          </p:cNvSpPr>
          <p:nvPr>
            <p:ph type="sldImg"/>
          </p:nvPr>
        </p:nvSpPr>
        <p:spPr>
          <a:xfrm>
            <a:off x="306388" y="685800"/>
            <a:ext cx="6229350" cy="3505200"/>
          </a:xfrm>
          <a:ln/>
        </p:spPr>
      </p:sp>
      <p:sp>
        <p:nvSpPr>
          <p:cNvPr id="4205571" name="Rectangle 3"/>
          <p:cNvSpPr>
            <a:spLocks noGrp="1" noChangeArrowheads="1"/>
          </p:cNvSpPr>
          <p:nvPr>
            <p:ph type="body" idx="1"/>
          </p:nvPr>
        </p:nvSpPr>
        <p:spPr>
          <a:xfrm>
            <a:off x="892175" y="4419600"/>
            <a:ext cx="5056188" cy="4191000"/>
          </a:xfrm>
        </p:spPr>
        <p:txBody>
          <a:bodyPr/>
          <a:lstStyle/>
          <a:p>
            <a:endParaRPr lang="en-US"/>
          </a:p>
        </p:txBody>
      </p:sp>
    </p:spTree>
    <p:extLst>
      <p:ext uri="{BB962C8B-B14F-4D97-AF65-F5344CB8AC3E}">
        <p14:creationId xmlns:p14="http://schemas.microsoft.com/office/powerpoint/2010/main" val="246159252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E978A5-0FEE-4D8B-95BF-F90C0C07D06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205570" name="Rectangle 2"/>
          <p:cNvSpPr>
            <a:spLocks noGrp="1" noRot="1" noChangeAspect="1" noChangeArrowheads="1" noTextEdit="1"/>
          </p:cNvSpPr>
          <p:nvPr>
            <p:ph type="sldImg"/>
          </p:nvPr>
        </p:nvSpPr>
        <p:spPr>
          <a:xfrm>
            <a:off x="306388" y="685800"/>
            <a:ext cx="6229350" cy="3505200"/>
          </a:xfrm>
          <a:ln/>
        </p:spPr>
      </p:sp>
      <p:sp>
        <p:nvSpPr>
          <p:cNvPr id="4205571" name="Rectangle 3"/>
          <p:cNvSpPr>
            <a:spLocks noGrp="1" noChangeArrowheads="1"/>
          </p:cNvSpPr>
          <p:nvPr>
            <p:ph type="body" idx="1"/>
          </p:nvPr>
        </p:nvSpPr>
        <p:spPr>
          <a:xfrm>
            <a:off x="892175" y="4419600"/>
            <a:ext cx="5056188" cy="4191000"/>
          </a:xfrm>
        </p:spPr>
        <p:txBody>
          <a:bodyPr/>
          <a:lstStyle/>
          <a:p>
            <a:endParaRPr lang="en-US"/>
          </a:p>
        </p:txBody>
      </p:sp>
    </p:spTree>
    <p:extLst>
      <p:ext uri="{BB962C8B-B14F-4D97-AF65-F5344CB8AC3E}">
        <p14:creationId xmlns:p14="http://schemas.microsoft.com/office/powerpoint/2010/main" val="67368815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F11074E-01B9-45AE-ACA6-CE6A2758904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533826" name="Rectangle 2"/>
          <p:cNvSpPr>
            <a:spLocks noGrp="1" noRot="1" noChangeAspect="1" noChangeArrowheads="1" noTextEdit="1"/>
          </p:cNvSpPr>
          <p:nvPr>
            <p:ph type="sldImg"/>
          </p:nvPr>
        </p:nvSpPr>
        <p:spPr>
          <a:ln/>
        </p:spPr>
      </p:sp>
      <p:sp>
        <p:nvSpPr>
          <p:cNvPr id="3533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E978A5-0FEE-4D8B-95BF-F90C0C07D06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205570" name="Rectangle 2"/>
          <p:cNvSpPr>
            <a:spLocks noGrp="1" noRot="1" noChangeAspect="1" noChangeArrowheads="1" noTextEdit="1"/>
          </p:cNvSpPr>
          <p:nvPr>
            <p:ph type="sldImg"/>
          </p:nvPr>
        </p:nvSpPr>
        <p:spPr>
          <a:xfrm>
            <a:off x="306388" y="685800"/>
            <a:ext cx="6229350" cy="3505200"/>
          </a:xfrm>
          <a:ln/>
        </p:spPr>
      </p:sp>
      <p:sp>
        <p:nvSpPr>
          <p:cNvPr id="4205571" name="Rectangle 3"/>
          <p:cNvSpPr>
            <a:spLocks noGrp="1" noChangeArrowheads="1"/>
          </p:cNvSpPr>
          <p:nvPr>
            <p:ph type="body" idx="1"/>
          </p:nvPr>
        </p:nvSpPr>
        <p:spPr>
          <a:xfrm>
            <a:off x="892175" y="4419600"/>
            <a:ext cx="5056188" cy="4191000"/>
          </a:xfrm>
        </p:spPr>
        <p:txBody>
          <a:bodyPr/>
          <a:lstStyle/>
          <a:p>
            <a:endParaRPr lang="en-US"/>
          </a:p>
        </p:txBody>
      </p:sp>
    </p:spTree>
    <p:extLst>
      <p:ext uri="{BB962C8B-B14F-4D97-AF65-F5344CB8AC3E}">
        <p14:creationId xmlns:p14="http://schemas.microsoft.com/office/powerpoint/2010/main" val="421616750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C75170-EEFB-4AF9-B8C1-D1F88F8BA6C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492418" name="Rectangle 2"/>
          <p:cNvSpPr>
            <a:spLocks noGrp="1" noRot="1" noChangeAspect="1" noChangeArrowheads="1" noTextEdit="1"/>
          </p:cNvSpPr>
          <p:nvPr>
            <p:ph type="sldImg"/>
          </p:nvPr>
        </p:nvSpPr>
        <p:spPr>
          <a:xfrm>
            <a:off x="306388" y="685800"/>
            <a:ext cx="6229350" cy="3505200"/>
          </a:xfrm>
          <a:ln/>
        </p:spPr>
      </p:sp>
      <p:sp>
        <p:nvSpPr>
          <p:cNvPr id="2492419" name="Rectangle 3"/>
          <p:cNvSpPr>
            <a:spLocks noGrp="1" noChangeArrowheads="1"/>
          </p:cNvSpPr>
          <p:nvPr>
            <p:ph type="body" idx="1"/>
          </p:nvPr>
        </p:nvSpPr>
        <p:spPr>
          <a:xfrm>
            <a:off x="892175" y="4419600"/>
            <a:ext cx="5056188" cy="4191000"/>
          </a:xfrm>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2" name="Rectangle 7">
            <a:extLst>
              <a:ext uri="{FF2B5EF4-FFF2-40B4-BE49-F238E27FC236}">
                <a16:creationId xmlns:a16="http://schemas.microsoft.com/office/drawing/2014/main" id="{A89AF64D-0F45-2DFF-6622-C6F67FD12B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76FAE5-D84F-4423-980E-05688CC59B8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31523" name="Rectangle 2">
            <a:extLst>
              <a:ext uri="{FF2B5EF4-FFF2-40B4-BE49-F238E27FC236}">
                <a16:creationId xmlns:a16="http://schemas.microsoft.com/office/drawing/2014/main" id="{6C6E3C20-EBF1-C869-817E-5B79B970087E}"/>
              </a:ext>
            </a:extLst>
          </p:cNvPr>
          <p:cNvSpPr>
            <a:spLocks noGrp="1" noRot="1" noChangeAspect="1" noChangeArrowheads="1" noTextEdit="1"/>
          </p:cNvSpPr>
          <p:nvPr>
            <p:ph type="sldImg"/>
          </p:nvPr>
        </p:nvSpPr>
        <p:spPr>
          <a:ln/>
        </p:spPr>
      </p:sp>
      <p:sp>
        <p:nvSpPr>
          <p:cNvPr id="1131524" name="Rectangle 3">
            <a:extLst>
              <a:ext uri="{FF2B5EF4-FFF2-40B4-BE49-F238E27FC236}">
                <a16:creationId xmlns:a16="http://schemas.microsoft.com/office/drawing/2014/main" id="{804521F4-B382-FA9B-CA20-165CBF9BBD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5026" name="Rectangle 7">
            <a:extLst>
              <a:ext uri="{FF2B5EF4-FFF2-40B4-BE49-F238E27FC236}">
                <a16:creationId xmlns:a16="http://schemas.microsoft.com/office/drawing/2014/main" id="{D8A4652C-7F6C-D3C3-C10C-E2E2D6E2F2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2E400D-F6F6-4DB8-A651-F98BA6EFE61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65027" name="Rectangle 2">
            <a:extLst>
              <a:ext uri="{FF2B5EF4-FFF2-40B4-BE49-F238E27FC236}">
                <a16:creationId xmlns:a16="http://schemas.microsoft.com/office/drawing/2014/main" id="{BAE76B7B-92F0-16D1-50BF-C76D68D7D61F}"/>
              </a:ext>
            </a:extLst>
          </p:cNvPr>
          <p:cNvSpPr>
            <a:spLocks noGrp="1" noRot="1" noChangeAspect="1" noChangeArrowheads="1" noTextEdit="1"/>
          </p:cNvSpPr>
          <p:nvPr>
            <p:ph type="sldImg"/>
          </p:nvPr>
        </p:nvSpPr>
        <p:spPr>
          <a:ln/>
        </p:spPr>
      </p:sp>
      <p:sp>
        <p:nvSpPr>
          <p:cNvPr id="1665028" name="Rectangle 3">
            <a:extLst>
              <a:ext uri="{FF2B5EF4-FFF2-40B4-BE49-F238E27FC236}">
                <a16:creationId xmlns:a16="http://schemas.microsoft.com/office/drawing/2014/main" id="{DEF65064-F216-D758-EE67-7AF53D7978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074" name="Rectangle 7">
            <a:extLst>
              <a:ext uri="{FF2B5EF4-FFF2-40B4-BE49-F238E27FC236}">
                <a16:creationId xmlns:a16="http://schemas.microsoft.com/office/drawing/2014/main" id="{5A1731ED-2D38-66DA-08E4-9698740A26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ED1EAF1-572B-49F1-933F-CE8754B94E4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39075" name="Rectangle 2">
            <a:extLst>
              <a:ext uri="{FF2B5EF4-FFF2-40B4-BE49-F238E27FC236}">
                <a16:creationId xmlns:a16="http://schemas.microsoft.com/office/drawing/2014/main" id="{2B1DEC46-96E2-8782-E7EA-78FD4A7ED790}"/>
              </a:ext>
            </a:extLst>
          </p:cNvPr>
          <p:cNvSpPr>
            <a:spLocks noGrp="1" noRot="1" noChangeAspect="1" noChangeArrowheads="1" noTextEdit="1"/>
          </p:cNvSpPr>
          <p:nvPr>
            <p:ph type="sldImg"/>
          </p:nvPr>
        </p:nvSpPr>
        <p:spPr>
          <a:ln/>
        </p:spPr>
      </p:sp>
      <p:sp>
        <p:nvSpPr>
          <p:cNvPr id="1539076" name="Rectangle 3">
            <a:extLst>
              <a:ext uri="{FF2B5EF4-FFF2-40B4-BE49-F238E27FC236}">
                <a16:creationId xmlns:a16="http://schemas.microsoft.com/office/drawing/2014/main" id="{CB607ED3-0E1B-FB29-1F56-1C3EAF361A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0098" name="Rectangle 7">
            <a:extLst>
              <a:ext uri="{FF2B5EF4-FFF2-40B4-BE49-F238E27FC236}">
                <a16:creationId xmlns:a16="http://schemas.microsoft.com/office/drawing/2014/main" id="{5483A05A-9A8F-A5A7-4E63-E1C955CD9F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B3868E8-F356-4323-96A9-C241D4E65BE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0099" name="Rectangle 2">
            <a:extLst>
              <a:ext uri="{FF2B5EF4-FFF2-40B4-BE49-F238E27FC236}">
                <a16:creationId xmlns:a16="http://schemas.microsoft.com/office/drawing/2014/main" id="{E09E03C9-0A97-C35A-786B-4720E9F19C73}"/>
              </a:ext>
            </a:extLst>
          </p:cNvPr>
          <p:cNvSpPr>
            <a:spLocks noGrp="1" noRot="1" noChangeAspect="1" noChangeArrowheads="1" noTextEdit="1"/>
          </p:cNvSpPr>
          <p:nvPr>
            <p:ph type="sldImg"/>
          </p:nvPr>
        </p:nvSpPr>
        <p:spPr>
          <a:ln/>
        </p:spPr>
      </p:sp>
      <p:sp>
        <p:nvSpPr>
          <p:cNvPr id="1540100" name="Rectangle 3">
            <a:extLst>
              <a:ext uri="{FF2B5EF4-FFF2-40B4-BE49-F238E27FC236}">
                <a16:creationId xmlns:a16="http://schemas.microsoft.com/office/drawing/2014/main" id="{83A37018-8CE0-E390-EFF6-5413281EC8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1122" name="Rectangle 7">
            <a:extLst>
              <a:ext uri="{FF2B5EF4-FFF2-40B4-BE49-F238E27FC236}">
                <a16:creationId xmlns:a16="http://schemas.microsoft.com/office/drawing/2014/main" id="{3FEAEBCC-0B30-02AE-7912-7FA8D476F4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9A93FB1-9339-40B6-85AB-1ABC717C61D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1123" name="Rectangle 2">
            <a:extLst>
              <a:ext uri="{FF2B5EF4-FFF2-40B4-BE49-F238E27FC236}">
                <a16:creationId xmlns:a16="http://schemas.microsoft.com/office/drawing/2014/main" id="{9939A5F4-BE3C-636D-D299-27941576C687}"/>
              </a:ext>
            </a:extLst>
          </p:cNvPr>
          <p:cNvSpPr>
            <a:spLocks noGrp="1" noRot="1" noChangeAspect="1" noChangeArrowheads="1" noTextEdit="1"/>
          </p:cNvSpPr>
          <p:nvPr>
            <p:ph type="sldImg"/>
          </p:nvPr>
        </p:nvSpPr>
        <p:spPr>
          <a:ln/>
        </p:spPr>
      </p:sp>
      <p:sp>
        <p:nvSpPr>
          <p:cNvPr id="1541124" name="Rectangle 3">
            <a:extLst>
              <a:ext uri="{FF2B5EF4-FFF2-40B4-BE49-F238E27FC236}">
                <a16:creationId xmlns:a16="http://schemas.microsoft.com/office/drawing/2014/main" id="{55D45830-B14C-C536-0002-587E6100A4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1954" name="Rectangle 7">
            <a:extLst>
              <a:ext uri="{FF2B5EF4-FFF2-40B4-BE49-F238E27FC236}">
                <a16:creationId xmlns:a16="http://schemas.microsoft.com/office/drawing/2014/main" id="{13A9E6EC-0D9C-37C7-FE7B-6065255D6A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B974F0-E8C3-47D3-BC94-3BC365F34D8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61955" name="Rectangle 2">
            <a:extLst>
              <a:ext uri="{FF2B5EF4-FFF2-40B4-BE49-F238E27FC236}">
                <a16:creationId xmlns:a16="http://schemas.microsoft.com/office/drawing/2014/main" id="{6447D294-4564-A964-789C-107BBF82613A}"/>
              </a:ext>
            </a:extLst>
          </p:cNvPr>
          <p:cNvSpPr>
            <a:spLocks noGrp="1" noRot="1" noChangeAspect="1" noChangeArrowheads="1" noTextEdit="1"/>
          </p:cNvSpPr>
          <p:nvPr>
            <p:ph type="sldImg"/>
          </p:nvPr>
        </p:nvSpPr>
        <p:spPr>
          <a:ln/>
        </p:spPr>
      </p:sp>
      <p:sp>
        <p:nvSpPr>
          <p:cNvPr id="1661956" name="Rectangle 3">
            <a:extLst>
              <a:ext uri="{FF2B5EF4-FFF2-40B4-BE49-F238E27FC236}">
                <a16:creationId xmlns:a16="http://schemas.microsoft.com/office/drawing/2014/main" id="{5F05BE9F-3A71-D46C-FD9E-5AF1648E48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146" name="Rectangle 7">
            <a:extLst>
              <a:ext uri="{FF2B5EF4-FFF2-40B4-BE49-F238E27FC236}">
                <a16:creationId xmlns:a16="http://schemas.microsoft.com/office/drawing/2014/main" id="{72471D20-85A1-CA72-EF0E-56C220E8CE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FD6568-2C96-40B0-8E3C-7A34AF127B0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2147" name="Rectangle 2">
            <a:extLst>
              <a:ext uri="{FF2B5EF4-FFF2-40B4-BE49-F238E27FC236}">
                <a16:creationId xmlns:a16="http://schemas.microsoft.com/office/drawing/2014/main" id="{B2C2BACC-A395-E9AE-21A9-41AE2CB80498}"/>
              </a:ext>
            </a:extLst>
          </p:cNvPr>
          <p:cNvSpPr>
            <a:spLocks noGrp="1" noRot="1" noChangeAspect="1" noChangeArrowheads="1" noTextEdit="1"/>
          </p:cNvSpPr>
          <p:nvPr>
            <p:ph type="sldImg"/>
          </p:nvPr>
        </p:nvSpPr>
        <p:spPr>
          <a:ln/>
        </p:spPr>
      </p:sp>
      <p:sp>
        <p:nvSpPr>
          <p:cNvPr id="1542148" name="Rectangle 3">
            <a:extLst>
              <a:ext uri="{FF2B5EF4-FFF2-40B4-BE49-F238E27FC236}">
                <a16:creationId xmlns:a16="http://schemas.microsoft.com/office/drawing/2014/main" id="{C41E5D6A-7DC7-B5DA-1494-966D47EE08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3170" name="Rectangle 7">
            <a:extLst>
              <a:ext uri="{FF2B5EF4-FFF2-40B4-BE49-F238E27FC236}">
                <a16:creationId xmlns:a16="http://schemas.microsoft.com/office/drawing/2014/main" id="{3C425264-D285-38EF-6E0E-7951F11126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DCDCCC-C900-4B2D-9145-1778B7DA3C0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3171" name="Rectangle 2">
            <a:extLst>
              <a:ext uri="{FF2B5EF4-FFF2-40B4-BE49-F238E27FC236}">
                <a16:creationId xmlns:a16="http://schemas.microsoft.com/office/drawing/2014/main" id="{3723F04A-5353-AFBA-4F5F-0C46CFF68C3E}"/>
              </a:ext>
            </a:extLst>
          </p:cNvPr>
          <p:cNvSpPr>
            <a:spLocks noGrp="1" noRot="1" noChangeAspect="1" noChangeArrowheads="1" noTextEdit="1"/>
          </p:cNvSpPr>
          <p:nvPr>
            <p:ph type="sldImg"/>
          </p:nvPr>
        </p:nvSpPr>
        <p:spPr>
          <a:ln/>
        </p:spPr>
      </p:sp>
      <p:sp>
        <p:nvSpPr>
          <p:cNvPr id="1543172" name="Rectangle 3">
            <a:extLst>
              <a:ext uri="{FF2B5EF4-FFF2-40B4-BE49-F238E27FC236}">
                <a16:creationId xmlns:a16="http://schemas.microsoft.com/office/drawing/2014/main" id="{D27C5F41-4316-3848-2E35-853970A554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4194" name="Rectangle 7">
            <a:extLst>
              <a:ext uri="{FF2B5EF4-FFF2-40B4-BE49-F238E27FC236}">
                <a16:creationId xmlns:a16="http://schemas.microsoft.com/office/drawing/2014/main" id="{FEEB0F78-A9F7-1611-2E25-8CE23F87FD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79873C-3434-4D9C-81C2-96D7C3C4113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4195" name="Rectangle 2">
            <a:extLst>
              <a:ext uri="{FF2B5EF4-FFF2-40B4-BE49-F238E27FC236}">
                <a16:creationId xmlns:a16="http://schemas.microsoft.com/office/drawing/2014/main" id="{CCF2E145-8A4B-9A5C-0473-5CB5836B3B7E}"/>
              </a:ext>
            </a:extLst>
          </p:cNvPr>
          <p:cNvSpPr>
            <a:spLocks noGrp="1" noRot="1" noChangeAspect="1" noChangeArrowheads="1" noTextEdit="1"/>
          </p:cNvSpPr>
          <p:nvPr>
            <p:ph type="sldImg"/>
          </p:nvPr>
        </p:nvSpPr>
        <p:spPr>
          <a:ln/>
        </p:spPr>
      </p:sp>
      <p:sp>
        <p:nvSpPr>
          <p:cNvPr id="1544196" name="Rectangle 3">
            <a:extLst>
              <a:ext uri="{FF2B5EF4-FFF2-40B4-BE49-F238E27FC236}">
                <a16:creationId xmlns:a16="http://schemas.microsoft.com/office/drawing/2014/main" id="{DBD715A4-0A52-880E-5137-583E855E8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9314" name="Rectangle 7">
            <a:extLst>
              <a:ext uri="{FF2B5EF4-FFF2-40B4-BE49-F238E27FC236}">
                <a16:creationId xmlns:a16="http://schemas.microsoft.com/office/drawing/2014/main" id="{32DD03B8-665F-F665-F193-96E2FF60CE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B6E5C02-EFAD-4572-9879-E58D4C7F27C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9315" name="Rectangle 2">
            <a:extLst>
              <a:ext uri="{FF2B5EF4-FFF2-40B4-BE49-F238E27FC236}">
                <a16:creationId xmlns:a16="http://schemas.microsoft.com/office/drawing/2014/main" id="{A35638F6-6BBA-BDAD-EFCF-07EA788250F3}"/>
              </a:ext>
            </a:extLst>
          </p:cNvPr>
          <p:cNvSpPr>
            <a:spLocks noGrp="1" noRot="1" noChangeAspect="1" noChangeArrowheads="1" noTextEdit="1"/>
          </p:cNvSpPr>
          <p:nvPr>
            <p:ph type="sldImg"/>
          </p:nvPr>
        </p:nvSpPr>
        <p:spPr>
          <a:ln/>
        </p:spPr>
      </p:sp>
      <p:sp>
        <p:nvSpPr>
          <p:cNvPr id="1549316" name="Rectangle 3">
            <a:extLst>
              <a:ext uri="{FF2B5EF4-FFF2-40B4-BE49-F238E27FC236}">
                <a16:creationId xmlns:a16="http://schemas.microsoft.com/office/drawing/2014/main" id="{B84813B6-4FB0-EFA8-51EC-6FB86B1B87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338" name="Rectangle 7">
            <a:extLst>
              <a:ext uri="{FF2B5EF4-FFF2-40B4-BE49-F238E27FC236}">
                <a16:creationId xmlns:a16="http://schemas.microsoft.com/office/drawing/2014/main" id="{D4CEC1E7-83DF-455F-8F94-DC1DE5EB48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5CB9B3-416E-4E02-B93C-C45AA27A90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50339" name="Rectangle 2">
            <a:extLst>
              <a:ext uri="{FF2B5EF4-FFF2-40B4-BE49-F238E27FC236}">
                <a16:creationId xmlns:a16="http://schemas.microsoft.com/office/drawing/2014/main" id="{3B118737-5140-90A3-8A4E-2B9805D29B5A}"/>
              </a:ext>
            </a:extLst>
          </p:cNvPr>
          <p:cNvSpPr>
            <a:spLocks noGrp="1" noRot="1" noChangeAspect="1" noChangeArrowheads="1" noTextEdit="1"/>
          </p:cNvSpPr>
          <p:nvPr>
            <p:ph type="sldImg"/>
          </p:nvPr>
        </p:nvSpPr>
        <p:spPr>
          <a:ln/>
        </p:spPr>
      </p:sp>
      <p:sp>
        <p:nvSpPr>
          <p:cNvPr id="1550340" name="Rectangle 3">
            <a:extLst>
              <a:ext uri="{FF2B5EF4-FFF2-40B4-BE49-F238E27FC236}">
                <a16:creationId xmlns:a16="http://schemas.microsoft.com/office/drawing/2014/main" id="{0C4F69F7-E447-58DE-5910-482679C8CC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18" name="Rectangle 7">
            <a:extLst>
              <a:ext uri="{FF2B5EF4-FFF2-40B4-BE49-F238E27FC236}">
                <a16:creationId xmlns:a16="http://schemas.microsoft.com/office/drawing/2014/main" id="{147D17B6-1857-FAC5-BF2D-FEDE2E3203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7D286D-0E71-4664-A879-43DBF8A06B8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5219" name="Rectangle 2">
            <a:extLst>
              <a:ext uri="{FF2B5EF4-FFF2-40B4-BE49-F238E27FC236}">
                <a16:creationId xmlns:a16="http://schemas.microsoft.com/office/drawing/2014/main" id="{DCC7D9AD-7D4B-051A-C1A8-2559860D3854}"/>
              </a:ext>
            </a:extLst>
          </p:cNvPr>
          <p:cNvSpPr>
            <a:spLocks noGrp="1" noRot="1" noChangeAspect="1" noChangeArrowheads="1" noTextEdit="1"/>
          </p:cNvSpPr>
          <p:nvPr>
            <p:ph type="sldImg"/>
          </p:nvPr>
        </p:nvSpPr>
        <p:spPr>
          <a:ln/>
        </p:spPr>
      </p:sp>
      <p:sp>
        <p:nvSpPr>
          <p:cNvPr id="1545220" name="Rectangle 3">
            <a:extLst>
              <a:ext uri="{FF2B5EF4-FFF2-40B4-BE49-F238E27FC236}">
                <a16:creationId xmlns:a16="http://schemas.microsoft.com/office/drawing/2014/main" id="{A2C605C6-58A9-F4FE-B850-63C11393D4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42" name="Rectangle 7">
            <a:extLst>
              <a:ext uri="{FF2B5EF4-FFF2-40B4-BE49-F238E27FC236}">
                <a16:creationId xmlns:a16="http://schemas.microsoft.com/office/drawing/2014/main" id="{CB17B7CD-AAE8-ECA3-275F-6C9D4048B5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DC794A-16C5-4200-AAAB-C2992B17F69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6243" name="Rectangle 2">
            <a:extLst>
              <a:ext uri="{FF2B5EF4-FFF2-40B4-BE49-F238E27FC236}">
                <a16:creationId xmlns:a16="http://schemas.microsoft.com/office/drawing/2014/main" id="{D17640DF-7CC5-F121-5AE2-215ABE15FE3A}"/>
              </a:ext>
            </a:extLst>
          </p:cNvPr>
          <p:cNvSpPr>
            <a:spLocks noGrp="1" noRot="1" noChangeAspect="1" noChangeArrowheads="1" noTextEdit="1"/>
          </p:cNvSpPr>
          <p:nvPr>
            <p:ph type="sldImg"/>
          </p:nvPr>
        </p:nvSpPr>
        <p:spPr>
          <a:ln/>
        </p:spPr>
      </p:sp>
      <p:sp>
        <p:nvSpPr>
          <p:cNvPr id="1546244" name="Rectangle 3">
            <a:extLst>
              <a:ext uri="{FF2B5EF4-FFF2-40B4-BE49-F238E27FC236}">
                <a16:creationId xmlns:a16="http://schemas.microsoft.com/office/drawing/2014/main" id="{459029A5-79F7-B037-954B-B7CB7D3FBE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266" name="Rectangle 7">
            <a:extLst>
              <a:ext uri="{FF2B5EF4-FFF2-40B4-BE49-F238E27FC236}">
                <a16:creationId xmlns:a16="http://schemas.microsoft.com/office/drawing/2014/main" id="{47EE1399-4F70-0AEC-139D-C49467A32A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0F50A1-1D2C-47BF-980A-65681E7777D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7267" name="Rectangle 2">
            <a:extLst>
              <a:ext uri="{FF2B5EF4-FFF2-40B4-BE49-F238E27FC236}">
                <a16:creationId xmlns:a16="http://schemas.microsoft.com/office/drawing/2014/main" id="{2510E8B6-6DB4-C486-2411-F6E4BF80C853}"/>
              </a:ext>
            </a:extLst>
          </p:cNvPr>
          <p:cNvSpPr>
            <a:spLocks noGrp="1" noRot="1" noChangeAspect="1" noChangeArrowheads="1" noTextEdit="1"/>
          </p:cNvSpPr>
          <p:nvPr>
            <p:ph type="sldImg"/>
          </p:nvPr>
        </p:nvSpPr>
        <p:spPr>
          <a:ln/>
        </p:spPr>
      </p:sp>
      <p:sp>
        <p:nvSpPr>
          <p:cNvPr id="1547268" name="Rectangle 3">
            <a:extLst>
              <a:ext uri="{FF2B5EF4-FFF2-40B4-BE49-F238E27FC236}">
                <a16:creationId xmlns:a16="http://schemas.microsoft.com/office/drawing/2014/main" id="{D97BED88-F14B-985C-9860-8B755D2CC9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8290" name="Rectangle 7">
            <a:extLst>
              <a:ext uri="{FF2B5EF4-FFF2-40B4-BE49-F238E27FC236}">
                <a16:creationId xmlns:a16="http://schemas.microsoft.com/office/drawing/2014/main" id="{94296B32-C111-0E7C-E8C2-7A284939CA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AE8F6C-732A-417B-ADC5-BC3A64E0CFF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8291" name="Rectangle 2">
            <a:extLst>
              <a:ext uri="{FF2B5EF4-FFF2-40B4-BE49-F238E27FC236}">
                <a16:creationId xmlns:a16="http://schemas.microsoft.com/office/drawing/2014/main" id="{FB8B55A3-9A54-7C0C-FB5F-5BD720E4EF26}"/>
              </a:ext>
            </a:extLst>
          </p:cNvPr>
          <p:cNvSpPr>
            <a:spLocks noGrp="1" noRot="1" noChangeAspect="1" noChangeArrowheads="1" noTextEdit="1"/>
          </p:cNvSpPr>
          <p:nvPr>
            <p:ph type="sldImg"/>
          </p:nvPr>
        </p:nvSpPr>
        <p:spPr>
          <a:ln/>
        </p:spPr>
      </p:sp>
      <p:sp>
        <p:nvSpPr>
          <p:cNvPr id="1548292" name="Rectangle 3">
            <a:extLst>
              <a:ext uri="{FF2B5EF4-FFF2-40B4-BE49-F238E27FC236}">
                <a16:creationId xmlns:a16="http://schemas.microsoft.com/office/drawing/2014/main" id="{29B0B689-4EAC-11BB-E5C9-3B2CBDDE50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96704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2978" name="Rectangle 7">
            <a:extLst>
              <a:ext uri="{FF2B5EF4-FFF2-40B4-BE49-F238E27FC236}">
                <a16:creationId xmlns:a16="http://schemas.microsoft.com/office/drawing/2014/main" id="{B5D24D43-979E-3C89-7A58-38CBEE6CCE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C4CBC58-9F21-48F4-B8E6-A9A7574971D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62979" name="Rectangle 2">
            <a:extLst>
              <a:ext uri="{FF2B5EF4-FFF2-40B4-BE49-F238E27FC236}">
                <a16:creationId xmlns:a16="http://schemas.microsoft.com/office/drawing/2014/main" id="{E1CEFA32-F90C-282D-4DF6-F7450F6362D9}"/>
              </a:ext>
            </a:extLst>
          </p:cNvPr>
          <p:cNvSpPr>
            <a:spLocks noGrp="1" noRot="1" noChangeAspect="1" noChangeArrowheads="1" noTextEdit="1"/>
          </p:cNvSpPr>
          <p:nvPr>
            <p:ph type="sldImg"/>
          </p:nvPr>
        </p:nvSpPr>
        <p:spPr>
          <a:ln/>
        </p:spPr>
      </p:sp>
      <p:sp>
        <p:nvSpPr>
          <p:cNvPr id="1662980" name="Rectangle 3">
            <a:extLst>
              <a:ext uri="{FF2B5EF4-FFF2-40B4-BE49-F238E27FC236}">
                <a16:creationId xmlns:a16="http://schemas.microsoft.com/office/drawing/2014/main" id="{2EE9D7BD-7C7A-CD1B-AE21-2DCE03F297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82" name="Rectangle 7">
            <a:extLst>
              <a:ext uri="{FF2B5EF4-FFF2-40B4-BE49-F238E27FC236}">
                <a16:creationId xmlns:a16="http://schemas.microsoft.com/office/drawing/2014/main" id="{00BF158B-3CE1-4E7B-A74B-68F0C6C58D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9FCAB0-DC32-42FB-8A0D-9E06EBF1729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5283" name="Rectangle 2">
            <a:extLst>
              <a:ext uri="{FF2B5EF4-FFF2-40B4-BE49-F238E27FC236}">
                <a16:creationId xmlns:a16="http://schemas.microsoft.com/office/drawing/2014/main" id="{3047453B-CA29-4094-8C5C-2FE724906A70}"/>
              </a:ext>
            </a:extLst>
          </p:cNvPr>
          <p:cNvSpPr>
            <a:spLocks noGrp="1" noRot="1" noChangeAspect="1" noChangeArrowheads="1" noTextEdit="1"/>
          </p:cNvSpPr>
          <p:nvPr>
            <p:ph type="sldImg"/>
          </p:nvPr>
        </p:nvSpPr>
        <p:spPr>
          <a:ln/>
        </p:spPr>
      </p:sp>
      <p:sp>
        <p:nvSpPr>
          <p:cNvPr id="1505284" name="Rectangle 3">
            <a:extLst>
              <a:ext uri="{FF2B5EF4-FFF2-40B4-BE49-F238E27FC236}">
                <a16:creationId xmlns:a16="http://schemas.microsoft.com/office/drawing/2014/main" id="{6AFD6746-87D6-435C-92AA-211A89BC51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6306" name="Rectangle 7">
            <a:extLst>
              <a:ext uri="{FF2B5EF4-FFF2-40B4-BE49-F238E27FC236}">
                <a16:creationId xmlns:a16="http://schemas.microsoft.com/office/drawing/2014/main" id="{2701925E-D739-4DB6-9766-AC3AF921C9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DFA9E4-E5FA-419C-BB66-9D037110BEB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6307" name="Rectangle 2">
            <a:extLst>
              <a:ext uri="{FF2B5EF4-FFF2-40B4-BE49-F238E27FC236}">
                <a16:creationId xmlns:a16="http://schemas.microsoft.com/office/drawing/2014/main" id="{A61974A1-7F1F-47A3-A6D9-6EBA6E0F9DC9}"/>
              </a:ext>
            </a:extLst>
          </p:cNvPr>
          <p:cNvSpPr>
            <a:spLocks noGrp="1" noRot="1" noChangeAspect="1" noChangeArrowheads="1" noTextEdit="1"/>
          </p:cNvSpPr>
          <p:nvPr>
            <p:ph type="sldImg"/>
          </p:nvPr>
        </p:nvSpPr>
        <p:spPr>
          <a:ln/>
        </p:spPr>
      </p:sp>
      <p:sp>
        <p:nvSpPr>
          <p:cNvPr id="1506308" name="Rectangle 3">
            <a:extLst>
              <a:ext uri="{FF2B5EF4-FFF2-40B4-BE49-F238E27FC236}">
                <a16:creationId xmlns:a16="http://schemas.microsoft.com/office/drawing/2014/main" id="{6F3F8271-DD45-4B34-9AD7-64EFBD87FF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7330" name="Rectangle 7">
            <a:extLst>
              <a:ext uri="{FF2B5EF4-FFF2-40B4-BE49-F238E27FC236}">
                <a16:creationId xmlns:a16="http://schemas.microsoft.com/office/drawing/2014/main" id="{A2BF7012-0A42-4613-9B54-A17C451318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49BAAC-8B66-4B9F-9462-6B88721C465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7331" name="Rectangle 2">
            <a:extLst>
              <a:ext uri="{FF2B5EF4-FFF2-40B4-BE49-F238E27FC236}">
                <a16:creationId xmlns:a16="http://schemas.microsoft.com/office/drawing/2014/main" id="{44749911-2721-48E5-9783-9A1A753FDF69}"/>
              </a:ext>
            </a:extLst>
          </p:cNvPr>
          <p:cNvSpPr>
            <a:spLocks noGrp="1" noRot="1" noChangeAspect="1" noChangeArrowheads="1" noTextEdit="1"/>
          </p:cNvSpPr>
          <p:nvPr>
            <p:ph type="sldImg"/>
          </p:nvPr>
        </p:nvSpPr>
        <p:spPr>
          <a:ln/>
        </p:spPr>
      </p:sp>
      <p:sp>
        <p:nvSpPr>
          <p:cNvPr id="1507332" name="Rectangle 3">
            <a:extLst>
              <a:ext uri="{FF2B5EF4-FFF2-40B4-BE49-F238E27FC236}">
                <a16:creationId xmlns:a16="http://schemas.microsoft.com/office/drawing/2014/main" id="{D5DA3DFD-27D0-4238-A726-0D747399C1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8354" name="Rectangle 7">
            <a:extLst>
              <a:ext uri="{FF2B5EF4-FFF2-40B4-BE49-F238E27FC236}">
                <a16:creationId xmlns:a16="http://schemas.microsoft.com/office/drawing/2014/main" id="{AF74DF65-D93F-493E-857B-2A0CEC3ADE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D3EFE4-2D41-46BD-A1C5-CA979C773480}"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8355" name="Rectangle 2">
            <a:extLst>
              <a:ext uri="{FF2B5EF4-FFF2-40B4-BE49-F238E27FC236}">
                <a16:creationId xmlns:a16="http://schemas.microsoft.com/office/drawing/2014/main" id="{8B3E3E19-EE0D-44C8-A096-B55B470418F2}"/>
              </a:ext>
            </a:extLst>
          </p:cNvPr>
          <p:cNvSpPr>
            <a:spLocks noGrp="1" noRot="1" noChangeAspect="1" noChangeArrowheads="1" noTextEdit="1"/>
          </p:cNvSpPr>
          <p:nvPr>
            <p:ph type="sldImg"/>
          </p:nvPr>
        </p:nvSpPr>
        <p:spPr>
          <a:ln/>
        </p:spPr>
      </p:sp>
      <p:sp>
        <p:nvSpPr>
          <p:cNvPr id="1508356" name="Rectangle 3">
            <a:extLst>
              <a:ext uri="{FF2B5EF4-FFF2-40B4-BE49-F238E27FC236}">
                <a16:creationId xmlns:a16="http://schemas.microsoft.com/office/drawing/2014/main" id="{F4E16D27-7DEC-4DB9-97B6-3C0BF71322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7">
            <a:extLst>
              <a:ext uri="{FF2B5EF4-FFF2-40B4-BE49-F238E27FC236}">
                <a16:creationId xmlns:a16="http://schemas.microsoft.com/office/drawing/2014/main" id="{8EE1FFEF-FBE6-4E7A-A509-88F064D397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FCBD69-99CB-4553-964C-72CE621FCB5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9379" name="Rectangle 2">
            <a:extLst>
              <a:ext uri="{FF2B5EF4-FFF2-40B4-BE49-F238E27FC236}">
                <a16:creationId xmlns:a16="http://schemas.microsoft.com/office/drawing/2014/main" id="{A1210675-C68C-4648-9D7A-F4AFC596FC8D}"/>
              </a:ext>
            </a:extLst>
          </p:cNvPr>
          <p:cNvSpPr>
            <a:spLocks noGrp="1" noRot="1" noChangeAspect="1" noChangeArrowheads="1" noTextEdit="1"/>
          </p:cNvSpPr>
          <p:nvPr>
            <p:ph type="sldImg"/>
          </p:nvPr>
        </p:nvSpPr>
        <p:spPr>
          <a:ln/>
        </p:spPr>
      </p:sp>
      <p:sp>
        <p:nvSpPr>
          <p:cNvPr id="1509380" name="Rectangle 3">
            <a:extLst>
              <a:ext uri="{FF2B5EF4-FFF2-40B4-BE49-F238E27FC236}">
                <a16:creationId xmlns:a16="http://schemas.microsoft.com/office/drawing/2014/main" id="{E26125BF-310F-4A82-8A4B-E0210CA23F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0402" name="Rectangle 7">
            <a:extLst>
              <a:ext uri="{FF2B5EF4-FFF2-40B4-BE49-F238E27FC236}">
                <a16:creationId xmlns:a16="http://schemas.microsoft.com/office/drawing/2014/main" id="{8CE6D712-EC58-4B10-B8F5-6FDCBF3909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BB8987-33A1-43B7-9DBE-CDB14F3BE20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0403" name="Rectangle 2">
            <a:extLst>
              <a:ext uri="{FF2B5EF4-FFF2-40B4-BE49-F238E27FC236}">
                <a16:creationId xmlns:a16="http://schemas.microsoft.com/office/drawing/2014/main" id="{41312792-737A-49B2-AA2B-D894DDC1D35B}"/>
              </a:ext>
            </a:extLst>
          </p:cNvPr>
          <p:cNvSpPr>
            <a:spLocks noGrp="1" noRot="1" noChangeAspect="1" noChangeArrowheads="1" noTextEdit="1"/>
          </p:cNvSpPr>
          <p:nvPr>
            <p:ph type="sldImg"/>
          </p:nvPr>
        </p:nvSpPr>
        <p:spPr>
          <a:ln/>
        </p:spPr>
      </p:sp>
      <p:sp>
        <p:nvSpPr>
          <p:cNvPr id="1510404" name="Rectangle 3">
            <a:extLst>
              <a:ext uri="{FF2B5EF4-FFF2-40B4-BE49-F238E27FC236}">
                <a16:creationId xmlns:a16="http://schemas.microsoft.com/office/drawing/2014/main" id="{39ADCD43-2BCE-44A8-9782-D45501FD4F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1426" name="Rectangle 7">
            <a:extLst>
              <a:ext uri="{FF2B5EF4-FFF2-40B4-BE49-F238E27FC236}">
                <a16:creationId xmlns:a16="http://schemas.microsoft.com/office/drawing/2014/main" id="{5171365E-A707-4558-81DB-364172EA30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C5D570-0A04-4FC1-98E7-EFB18E6914D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1427" name="Rectangle 2">
            <a:extLst>
              <a:ext uri="{FF2B5EF4-FFF2-40B4-BE49-F238E27FC236}">
                <a16:creationId xmlns:a16="http://schemas.microsoft.com/office/drawing/2014/main" id="{7EF7045B-39FE-4817-AA9A-244FA08E7590}"/>
              </a:ext>
            </a:extLst>
          </p:cNvPr>
          <p:cNvSpPr>
            <a:spLocks noGrp="1" noRot="1" noChangeAspect="1" noChangeArrowheads="1" noTextEdit="1"/>
          </p:cNvSpPr>
          <p:nvPr>
            <p:ph type="sldImg"/>
          </p:nvPr>
        </p:nvSpPr>
        <p:spPr>
          <a:ln/>
        </p:spPr>
      </p:sp>
      <p:sp>
        <p:nvSpPr>
          <p:cNvPr id="1511428" name="Rectangle 3">
            <a:extLst>
              <a:ext uri="{FF2B5EF4-FFF2-40B4-BE49-F238E27FC236}">
                <a16:creationId xmlns:a16="http://schemas.microsoft.com/office/drawing/2014/main" id="{7E55F56C-DC80-4725-87C6-22BD504611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2450" name="Rectangle 7">
            <a:extLst>
              <a:ext uri="{FF2B5EF4-FFF2-40B4-BE49-F238E27FC236}">
                <a16:creationId xmlns:a16="http://schemas.microsoft.com/office/drawing/2014/main" id="{9B7A40F5-2618-4B98-8FF2-A737062283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7C412-CA50-4A5E-B4C7-BB786EFE116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2451" name="Rectangle 2">
            <a:extLst>
              <a:ext uri="{FF2B5EF4-FFF2-40B4-BE49-F238E27FC236}">
                <a16:creationId xmlns:a16="http://schemas.microsoft.com/office/drawing/2014/main" id="{97AD1D49-78C5-4768-845D-4E39D15E145F}"/>
              </a:ext>
            </a:extLst>
          </p:cNvPr>
          <p:cNvSpPr>
            <a:spLocks noGrp="1" noRot="1" noChangeAspect="1" noChangeArrowheads="1" noTextEdit="1"/>
          </p:cNvSpPr>
          <p:nvPr>
            <p:ph type="sldImg"/>
          </p:nvPr>
        </p:nvSpPr>
        <p:spPr>
          <a:ln/>
        </p:spPr>
      </p:sp>
      <p:sp>
        <p:nvSpPr>
          <p:cNvPr id="1512452" name="Rectangle 3">
            <a:extLst>
              <a:ext uri="{FF2B5EF4-FFF2-40B4-BE49-F238E27FC236}">
                <a16:creationId xmlns:a16="http://schemas.microsoft.com/office/drawing/2014/main" id="{147DF972-E281-45D5-8E68-D34D70F602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4" name="Rectangle 7">
            <a:extLst>
              <a:ext uri="{FF2B5EF4-FFF2-40B4-BE49-F238E27FC236}">
                <a16:creationId xmlns:a16="http://schemas.microsoft.com/office/drawing/2014/main" id="{F6D1C4E3-D3B0-4336-BD8C-92D970D6F1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FE3EA8-8290-4474-A97D-82834936270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3475" name="Rectangle 2">
            <a:extLst>
              <a:ext uri="{FF2B5EF4-FFF2-40B4-BE49-F238E27FC236}">
                <a16:creationId xmlns:a16="http://schemas.microsoft.com/office/drawing/2014/main" id="{B226BAE3-F962-4D75-B337-449918AD740B}"/>
              </a:ext>
            </a:extLst>
          </p:cNvPr>
          <p:cNvSpPr>
            <a:spLocks noGrp="1" noRot="1" noChangeAspect="1" noChangeArrowheads="1" noTextEdit="1"/>
          </p:cNvSpPr>
          <p:nvPr>
            <p:ph type="sldImg"/>
          </p:nvPr>
        </p:nvSpPr>
        <p:spPr>
          <a:ln/>
        </p:spPr>
      </p:sp>
      <p:sp>
        <p:nvSpPr>
          <p:cNvPr id="1513476" name="Rectangle 3">
            <a:extLst>
              <a:ext uri="{FF2B5EF4-FFF2-40B4-BE49-F238E27FC236}">
                <a16:creationId xmlns:a16="http://schemas.microsoft.com/office/drawing/2014/main" id="{0BE1F5E3-106B-4DB5-B91B-400348BEA8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4498" name="Rectangle 7">
            <a:extLst>
              <a:ext uri="{FF2B5EF4-FFF2-40B4-BE49-F238E27FC236}">
                <a16:creationId xmlns:a16="http://schemas.microsoft.com/office/drawing/2014/main" id="{3B393286-C1CA-4E36-9F8D-928FB74049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22B409-9DA3-4DE8-AC7D-05D26CD0DA7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4499" name="Rectangle 2">
            <a:extLst>
              <a:ext uri="{FF2B5EF4-FFF2-40B4-BE49-F238E27FC236}">
                <a16:creationId xmlns:a16="http://schemas.microsoft.com/office/drawing/2014/main" id="{E6A133FE-1325-4D8C-87FB-F815270D4653}"/>
              </a:ext>
            </a:extLst>
          </p:cNvPr>
          <p:cNvSpPr>
            <a:spLocks noGrp="1" noRot="1" noChangeAspect="1" noChangeArrowheads="1" noTextEdit="1"/>
          </p:cNvSpPr>
          <p:nvPr>
            <p:ph type="sldImg"/>
          </p:nvPr>
        </p:nvSpPr>
        <p:spPr>
          <a:ln/>
        </p:spPr>
      </p:sp>
      <p:sp>
        <p:nvSpPr>
          <p:cNvPr id="1514500" name="Rectangle 3">
            <a:extLst>
              <a:ext uri="{FF2B5EF4-FFF2-40B4-BE49-F238E27FC236}">
                <a16:creationId xmlns:a16="http://schemas.microsoft.com/office/drawing/2014/main" id="{C7C2B871-F2B9-41E4-8F3D-0756B32A69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4002" name="Rectangle 7">
            <a:extLst>
              <a:ext uri="{FF2B5EF4-FFF2-40B4-BE49-F238E27FC236}">
                <a16:creationId xmlns:a16="http://schemas.microsoft.com/office/drawing/2014/main" id="{7D42C59D-9105-4FEA-D35B-C9023CDD53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7C46F7-2F8C-41C2-9A07-3C4D541AB97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64003" name="Rectangle 2">
            <a:extLst>
              <a:ext uri="{FF2B5EF4-FFF2-40B4-BE49-F238E27FC236}">
                <a16:creationId xmlns:a16="http://schemas.microsoft.com/office/drawing/2014/main" id="{77150D77-60EE-C190-8161-EAAAE7575BBF}"/>
              </a:ext>
            </a:extLst>
          </p:cNvPr>
          <p:cNvSpPr>
            <a:spLocks noGrp="1" noRot="1" noChangeAspect="1" noChangeArrowheads="1" noTextEdit="1"/>
          </p:cNvSpPr>
          <p:nvPr>
            <p:ph type="sldImg"/>
          </p:nvPr>
        </p:nvSpPr>
        <p:spPr>
          <a:ln/>
        </p:spPr>
      </p:sp>
      <p:sp>
        <p:nvSpPr>
          <p:cNvPr id="1664004" name="Rectangle 3">
            <a:extLst>
              <a:ext uri="{FF2B5EF4-FFF2-40B4-BE49-F238E27FC236}">
                <a16:creationId xmlns:a16="http://schemas.microsoft.com/office/drawing/2014/main" id="{492C1FC1-7CC2-F732-1C4B-C698D818A5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75CE34A-D787-4D2D-ADBB-A084ADE78C0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44322" name="Rectangle 2"/>
          <p:cNvSpPr>
            <a:spLocks noGrp="1" noRot="1" noChangeAspect="1" noChangeArrowheads="1" noTextEdit="1"/>
          </p:cNvSpPr>
          <p:nvPr>
            <p:ph type="sldImg"/>
          </p:nvPr>
        </p:nvSpPr>
        <p:spPr>
          <a:xfrm>
            <a:off x="325438" y="698500"/>
            <a:ext cx="6208712" cy="3492500"/>
          </a:xfrm>
          <a:ln/>
        </p:spPr>
      </p:sp>
      <p:sp>
        <p:nvSpPr>
          <p:cNvPr id="274432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18875-AD64-4B36-9EE4-3FCE48E9CD4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797570" name="Rectangle 2"/>
          <p:cNvSpPr>
            <a:spLocks noGrp="1" noRot="1" noChangeAspect="1" noChangeArrowheads="1" noTextEdit="1"/>
          </p:cNvSpPr>
          <p:nvPr>
            <p:ph type="sldImg"/>
          </p:nvPr>
        </p:nvSpPr>
        <p:spPr>
          <a:xfrm>
            <a:off x="382588" y="685800"/>
            <a:ext cx="6094412" cy="3429000"/>
          </a:xfrm>
          <a:ln/>
        </p:spPr>
      </p:sp>
      <p:sp>
        <p:nvSpPr>
          <p:cNvPr id="2797571"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3698024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F12557-9F2C-4246-BA75-E3CF68DD4A4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46370" name="Rectangle 2"/>
          <p:cNvSpPr>
            <a:spLocks noGrp="1" noRot="1" noChangeAspect="1" noChangeArrowheads="1" noTextEdit="1"/>
          </p:cNvSpPr>
          <p:nvPr>
            <p:ph type="sldImg"/>
          </p:nvPr>
        </p:nvSpPr>
        <p:spPr>
          <a:xfrm>
            <a:off x="325438" y="698500"/>
            <a:ext cx="6208712" cy="3492500"/>
          </a:xfrm>
          <a:ln/>
        </p:spPr>
      </p:sp>
      <p:sp>
        <p:nvSpPr>
          <p:cNvPr id="274637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51208D-FA8D-4ECD-AE74-511FABE47EC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48418" name="Rectangle 2"/>
          <p:cNvSpPr>
            <a:spLocks noGrp="1" noRot="1" noChangeAspect="1" noChangeArrowheads="1" noTextEdit="1"/>
          </p:cNvSpPr>
          <p:nvPr>
            <p:ph type="sldImg"/>
          </p:nvPr>
        </p:nvSpPr>
        <p:spPr>
          <a:xfrm>
            <a:off x="325438" y="698500"/>
            <a:ext cx="6208712" cy="3492500"/>
          </a:xfrm>
          <a:ln/>
        </p:spPr>
      </p:sp>
      <p:sp>
        <p:nvSpPr>
          <p:cNvPr id="274841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474D7-A8F7-4FCE-BDC5-F6935867287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88418" name="Rectangle 2"/>
          <p:cNvSpPr>
            <a:spLocks noGrp="1" noRot="1" noChangeAspect="1" noChangeArrowheads="1" noTextEdit="1"/>
          </p:cNvSpPr>
          <p:nvPr>
            <p:ph type="sldImg"/>
          </p:nvPr>
        </p:nvSpPr>
        <p:spPr>
          <a:ln/>
        </p:spPr>
      </p:sp>
      <p:sp>
        <p:nvSpPr>
          <p:cNvPr id="338841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E9DA9B-E7ED-41BC-BFD9-39D52CCF253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90466" name="Rectangle 2"/>
          <p:cNvSpPr>
            <a:spLocks noGrp="1" noRot="1" noChangeAspect="1" noChangeArrowheads="1" noTextEdit="1"/>
          </p:cNvSpPr>
          <p:nvPr>
            <p:ph type="sldImg"/>
          </p:nvPr>
        </p:nvSpPr>
        <p:spPr>
          <a:ln/>
        </p:spPr>
      </p:sp>
      <p:sp>
        <p:nvSpPr>
          <p:cNvPr id="3390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943B6E-A044-4278-89E6-212FF1F9CD0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410370" name="Rectangle 2"/>
          <p:cNvSpPr>
            <a:spLocks noGrp="1" noRot="1" noChangeAspect="1" noChangeArrowheads="1" noTextEdit="1"/>
          </p:cNvSpPr>
          <p:nvPr>
            <p:ph type="sldImg"/>
          </p:nvPr>
        </p:nvSpPr>
        <p:spPr>
          <a:ln/>
        </p:spPr>
      </p:sp>
      <p:sp>
        <p:nvSpPr>
          <p:cNvPr id="4410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9331AA-4EAC-4871-9D9B-5A880658311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073602" name="Rectangle 2"/>
          <p:cNvSpPr>
            <a:spLocks noGrp="1" noRot="1" noChangeAspect="1" noChangeArrowheads="1" noTextEdit="1"/>
          </p:cNvSpPr>
          <p:nvPr>
            <p:ph type="sldImg"/>
          </p:nvPr>
        </p:nvSpPr>
        <p:spPr>
          <a:ln/>
        </p:spPr>
      </p:sp>
      <p:sp>
        <p:nvSpPr>
          <p:cNvPr id="2073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EE77DF-9A3B-4C89-AA49-A88226956E6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356226" name="Rectangle 2"/>
          <p:cNvSpPr>
            <a:spLocks noGrp="1" noRot="1" noChangeAspect="1" noChangeArrowheads="1" noTextEdit="1"/>
          </p:cNvSpPr>
          <p:nvPr>
            <p:ph type="sldImg"/>
          </p:nvPr>
        </p:nvSpPr>
        <p:spPr>
          <a:ln/>
        </p:spPr>
      </p:sp>
      <p:sp>
        <p:nvSpPr>
          <p:cNvPr id="2356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B26A555-EA2F-43CC-A991-209AB41C318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358274" name="Rectangle 2"/>
          <p:cNvSpPr>
            <a:spLocks noGrp="1" noRot="1" noChangeAspect="1" noChangeArrowheads="1" noTextEdit="1"/>
          </p:cNvSpPr>
          <p:nvPr>
            <p:ph type="sldImg"/>
          </p:nvPr>
        </p:nvSpPr>
        <p:spPr>
          <a:ln/>
        </p:spPr>
      </p:sp>
      <p:sp>
        <p:nvSpPr>
          <p:cNvPr id="2358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C0D36-9654-4FE0-8E3D-85ED2BC8254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10162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69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9DE5A1-E9FA-4A7A-8845-908D9B373ED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053699" name="Rectangle 2"/>
          <p:cNvSpPr>
            <a:spLocks noGrp="1" noRot="1" noChangeAspect="1" noChangeArrowheads="1" noTextEdit="1"/>
          </p:cNvSpPr>
          <p:nvPr>
            <p:ph type="sldImg"/>
          </p:nvPr>
        </p:nvSpPr>
        <p:spPr>
          <a:ln/>
        </p:spPr>
      </p:sp>
      <p:sp>
        <p:nvSpPr>
          <p:cNvPr id="1053700"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FEACED-6D34-4734-8F56-B4C59E178CC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79394" name="Rectangle 2"/>
          <p:cNvSpPr>
            <a:spLocks noGrp="1" noRot="1" noChangeAspect="1" noChangeArrowheads="1" noTextEdit="1"/>
          </p:cNvSpPr>
          <p:nvPr>
            <p:ph type="sldImg"/>
          </p:nvPr>
        </p:nvSpPr>
        <p:spPr>
          <a:ln/>
        </p:spPr>
      </p:sp>
      <p:sp>
        <p:nvSpPr>
          <p:cNvPr id="51793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943703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F132F-24D7-4822-B981-BD13246E4D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7907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0594" name="Rectangle 7">
            <a:extLst>
              <a:ext uri="{FF2B5EF4-FFF2-40B4-BE49-F238E27FC236}">
                <a16:creationId xmlns:a16="http://schemas.microsoft.com/office/drawing/2014/main" id="{E1399127-6597-42F2-99D4-9304148982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Wide Latin" panose="020A0A07050505020404" pitchFamily="18" charset="0"/>
              </a:defRPr>
            </a:lvl1pPr>
            <a:lvl2pPr marL="742950" indent="-285750">
              <a:defRPr sz="5400">
                <a:solidFill>
                  <a:schemeClr val="tx1"/>
                </a:solidFill>
                <a:latin typeface="Wide Latin" panose="020A0A07050505020404" pitchFamily="18" charset="0"/>
              </a:defRPr>
            </a:lvl2pPr>
            <a:lvl3pPr marL="1143000" indent="-228600">
              <a:defRPr sz="5400">
                <a:solidFill>
                  <a:schemeClr val="tx1"/>
                </a:solidFill>
                <a:latin typeface="Wide Latin" panose="020A0A07050505020404" pitchFamily="18" charset="0"/>
              </a:defRPr>
            </a:lvl3pPr>
            <a:lvl4pPr marL="1600200" indent="-228600">
              <a:defRPr sz="5400">
                <a:solidFill>
                  <a:schemeClr val="tx1"/>
                </a:solidFill>
                <a:latin typeface="Wide Latin" panose="020A0A07050505020404" pitchFamily="18" charset="0"/>
              </a:defRPr>
            </a:lvl4pPr>
            <a:lvl5pPr marL="2057400" indent="-228600">
              <a:defRPr sz="5400">
                <a:solidFill>
                  <a:schemeClr val="tx1"/>
                </a:solidFill>
                <a:latin typeface="Wide Latin" panose="020A0A07050505020404" pitchFamily="18" charset="0"/>
              </a:defRPr>
            </a:lvl5pPr>
            <a:lvl6pPr marL="2514600" indent="-228600" eaLnBrk="0" fontAlgn="base" hangingPunct="0">
              <a:spcBef>
                <a:spcPct val="0"/>
              </a:spcBef>
              <a:spcAft>
                <a:spcPct val="0"/>
              </a:spcAft>
              <a:defRPr sz="5400">
                <a:solidFill>
                  <a:schemeClr val="tx1"/>
                </a:solidFill>
                <a:latin typeface="Wide Latin" panose="020A0A07050505020404" pitchFamily="18" charset="0"/>
              </a:defRPr>
            </a:lvl6pPr>
            <a:lvl7pPr marL="2971800" indent="-228600" eaLnBrk="0" fontAlgn="base" hangingPunct="0">
              <a:spcBef>
                <a:spcPct val="0"/>
              </a:spcBef>
              <a:spcAft>
                <a:spcPct val="0"/>
              </a:spcAft>
              <a:defRPr sz="5400">
                <a:solidFill>
                  <a:schemeClr val="tx1"/>
                </a:solidFill>
                <a:latin typeface="Wide Latin" panose="020A0A07050505020404" pitchFamily="18" charset="0"/>
              </a:defRPr>
            </a:lvl7pPr>
            <a:lvl8pPr marL="3429000" indent="-228600" eaLnBrk="0" fontAlgn="base" hangingPunct="0">
              <a:spcBef>
                <a:spcPct val="0"/>
              </a:spcBef>
              <a:spcAft>
                <a:spcPct val="0"/>
              </a:spcAft>
              <a:defRPr sz="5400">
                <a:solidFill>
                  <a:schemeClr val="tx1"/>
                </a:solidFill>
                <a:latin typeface="Wide Latin" panose="020A0A07050505020404" pitchFamily="18" charset="0"/>
              </a:defRPr>
            </a:lvl8pPr>
            <a:lvl9pPr marL="3886200" indent="-228600" eaLnBrk="0" fontAlgn="base" hangingPunct="0">
              <a:spcBef>
                <a:spcPct val="0"/>
              </a:spcBef>
              <a:spcAft>
                <a:spcPct val="0"/>
              </a:spcAft>
              <a:defRPr sz="5400">
                <a:solidFill>
                  <a:schemeClr val="tx1"/>
                </a:solidFill>
                <a:latin typeface="Wide Latin" panose="020A0A070505050204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622738-F668-4B19-88D1-C583A1987CB8}" type="slidenum">
              <a:rPr kumimoji="0" lang="en-US" altLang="en-US" sz="1200" b="0" i="0" u="none" strike="noStrike" kern="1200" cap="none" spc="0" normalizeH="0" baseline="0" noProof="0" smtClean="0">
                <a:ln>
                  <a:noFill/>
                </a:ln>
                <a:solidFill>
                  <a:srgbClr val="000000"/>
                </a:solidFill>
                <a:effectLst/>
                <a:uLnTx/>
                <a:uFillTx/>
                <a:latin typeface="Wide Latin" panose="020A0A070505050204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Wide Latin" panose="020A0A07050505020404" pitchFamily="18" charset="0"/>
              <a:ea typeface="+mn-ea"/>
              <a:cs typeface="+mn-cs"/>
            </a:endParaRPr>
          </a:p>
        </p:txBody>
      </p:sp>
      <p:sp>
        <p:nvSpPr>
          <p:cNvPr id="1390595" name="Rectangle 2">
            <a:extLst>
              <a:ext uri="{FF2B5EF4-FFF2-40B4-BE49-F238E27FC236}">
                <a16:creationId xmlns:a16="http://schemas.microsoft.com/office/drawing/2014/main" id="{8A487057-37B3-4ABF-9D72-12E884C4741D}"/>
              </a:ext>
            </a:extLst>
          </p:cNvPr>
          <p:cNvSpPr>
            <a:spLocks noGrp="1" noRot="1" noChangeAspect="1" noChangeArrowheads="1" noTextEdit="1"/>
          </p:cNvSpPr>
          <p:nvPr>
            <p:ph type="sldImg"/>
          </p:nvPr>
        </p:nvSpPr>
        <p:spPr>
          <a:ln/>
        </p:spPr>
      </p:sp>
      <p:sp>
        <p:nvSpPr>
          <p:cNvPr id="1390596" name="Rectangle 3">
            <a:extLst>
              <a:ext uri="{FF2B5EF4-FFF2-40B4-BE49-F238E27FC236}">
                <a16:creationId xmlns:a16="http://schemas.microsoft.com/office/drawing/2014/main" id="{0FC512ED-C290-4451-8596-AEA551E265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panose="02020603050405020304" pitchFamily="18" charset="0"/>
            </a:endParaRPr>
          </a:p>
        </p:txBody>
      </p:sp>
    </p:spTree>
    <p:extLst>
      <p:ext uri="{BB962C8B-B14F-4D97-AF65-F5344CB8AC3E}">
        <p14:creationId xmlns:p14="http://schemas.microsoft.com/office/powerpoint/2010/main" val="25483219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BAA71F-4AEA-43BF-AF15-D809690F7069}"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405698" name="Rectangle 2"/>
          <p:cNvSpPr>
            <a:spLocks noGrp="1" noRot="1" noChangeAspect="1" noChangeArrowheads="1" noTextEdit="1"/>
          </p:cNvSpPr>
          <p:nvPr>
            <p:ph type="sldImg"/>
          </p:nvPr>
        </p:nvSpPr>
        <p:spPr>
          <a:ln/>
        </p:spPr>
      </p:sp>
      <p:sp>
        <p:nvSpPr>
          <p:cNvPr id="54056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2941752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0F2230-EE86-46B9-BFC6-230522A9940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32226" name="Rectangle 2"/>
          <p:cNvSpPr>
            <a:spLocks noGrp="1" noRot="1" noChangeAspect="1" noChangeArrowheads="1" noTextEdit="1"/>
          </p:cNvSpPr>
          <p:nvPr>
            <p:ph type="sldImg"/>
          </p:nvPr>
        </p:nvSpPr>
        <p:spPr>
          <a:xfrm>
            <a:off x="382588" y="685800"/>
            <a:ext cx="6094412" cy="3429000"/>
          </a:xfrm>
          <a:ln/>
        </p:spPr>
      </p:sp>
      <p:sp>
        <p:nvSpPr>
          <p:cNvPr id="13322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6087184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BAA71F-4AEA-43BF-AF15-D809690F7069}"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405698" name="Rectangle 2"/>
          <p:cNvSpPr>
            <a:spLocks noGrp="1" noRot="1" noChangeAspect="1" noChangeArrowheads="1" noTextEdit="1"/>
          </p:cNvSpPr>
          <p:nvPr>
            <p:ph type="sldImg"/>
          </p:nvPr>
        </p:nvSpPr>
        <p:spPr>
          <a:ln/>
        </p:spPr>
      </p:sp>
      <p:sp>
        <p:nvSpPr>
          <p:cNvPr id="54056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0233699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515510-F20D-461C-9AD3-CEE62BE5940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52098" name="Rectangle 2"/>
          <p:cNvSpPr>
            <a:spLocks noGrp="1" noRot="1" noChangeAspect="1" noChangeArrowheads="1" noTextEdit="1"/>
          </p:cNvSpPr>
          <p:nvPr>
            <p:ph type="sldImg"/>
          </p:nvPr>
        </p:nvSpPr>
        <p:spPr>
          <a:xfrm>
            <a:off x="325438" y="698500"/>
            <a:ext cx="6208712" cy="3492500"/>
          </a:xfrm>
          <a:ln/>
        </p:spPr>
      </p:sp>
      <p:sp>
        <p:nvSpPr>
          <p:cNvPr id="525209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E3F9F6-2D0C-4DEC-ADDC-CA4730FBF55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pitchFamily="34" charset="0"/>
              <a:ea typeface="+mn-ea"/>
              <a:cs typeface="+mn-cs"/>
            </a:endParaRPr>
          </a:p>
        </p:txBody>
      </p:sp>
      <p:sp>
        <p:nvSpPr>
          <p:cNvPr id="1048579" name="Rectangle 2"/>
          <p:cNvSpPr>
            <a:spLocks noGrp="1" noRot="1" noChangeAspect="1" noChangeArrowheads="1" noTextEdit="1"/>
          </p:cNvSpPr>
          <p:nvPr>
            <p:ph type="sldImg"/>
          </p:nvPr>
        </p:nvSpPr>
        <p:spPr>
          <a:ln/>
        </p:spPr>
      </p:sp>
      <p:sp>
        <p:nvSpPr>
          <p:cNvPr id="1048580"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3A59846-9517-4A23-B953-202A3E6C94B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39810" name="Rectangle 2"/>
          <p:cNvSpPr>
            <a:spLocks noGrp="1" noRot="1" noChangeAspect="1" noChangeArrowheads="1" noTextEdit="1"/>
          </p:cNvSpPr>
          <p:nvPr>
            <p:ph type="sldImg"/>
          </p:nvPr>
        </p:nvSpPr>
        <p:spPr>
          <a:ln/>
        </p:spPr>
      </p:sp>
      <p:sp>
        <p:nvSpPr>
          <p:cNvPr id="5239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306" name="Rectangle 7">
            <a:extLst>
              <a:ext uri="{FF2B5EF4-FFF2-40B4-BE49-F238E27FC236}">
                <a16:creationId xmlns:a16="http://schemas.microsoft.com/office/drawing/2014/main" id="{0D970318-D9FA-EBC0-065F-186643D61D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91B77E-61B7-444B-9CA4-3EA27876E70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2307" name="Rectangle 2">
            <a:extLst>
              <a:ext uri="{FF2B5EF4-FFF2-40B4-BE49-F238E27FC236}">
                <a16:creationId xmlns:a16="http://schemas.microsoft.com/office/drawing/2014/main" id="{8F588CD4-1B8D-C4AE-8B8B-8AC5CAE06683}"/>
              </a:ext>
            </a:extLst>
          </p:cNvPr>
          <p:cNvSpPr>
            <a:spLocks noGrp="1" noRot="1" noChangeAspect="1" noChangeArrowheads="1" noTextEdit="1"/>
          </p:cNvSpPr>
          <p:nvPr>
            <p:ph type="sldImg"/>
          </p:nvPr>
        </p:nvSpPr>
        <p:spPr>
          <a:solidFill>
            <a:srgbClr val="FFFFFF"/>
          </a:solidFill>
          <a:ln/>
        </p:spPr>
      </p:sp>
      <p:sp>
        <p:nvSpPr>
          <p:cNvPr id="1122308" name="Rectangle 3">
            <a:extLst>
              <a:ext uri="{FF2B5EF4-FFF2-40B4-BE49-F238E27FC236}">
                <a16:creationId xmlns:a16="http://schemas.microsoft.com/office/drawing/2014/main" id="{34D97D4F-31ED-FAB2-7075-F0F4E5FAC9C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112078-E3F8-49D5-9244-6E8FCBC3EAF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48002" name="Rectangle 2"/>
          <p:cNvSpPr>
            <a:spLocks noGrp="1" noRot="1" noChangeAspect="1" noChangeArrowheads="1" noTextEdit="1"/>
          </p:cNvSpPr>
          <p:nvPr>
            <p:ph type="sldImg"/>
          </p:nvPr>
        </p:nvSpPr>
        <p:spPr>
          <a:ln/>
        </p:spPr>
      </p:sp>
      <p:sp>
        <p:nvSpPr>
          <p:cNvPr id="524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5D4FF1-35A8-412F-A706-3A268347554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41858" name="Rectangle 2"/>
          <p:cNvSpPr>
            <a:spLocks noGrp="1" noRot="1" noChangeAspect="1" noChangeArrowheads="1" noTextEdit="1"/>
          </p:cNvSpPr>
          <p:nvPr>
            <p:ph type="sldImg"/>
          </p:nvPr>
        </p:nvSpPr>
        <p:spPr>
          <a:ln/>
        </p:spPr>
      </p:sp>
      <p:sp>
        <p:nvSpPr>
          <p:cNvPr id="524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17C6F7-3F14-4DF5-BC19-F986D7237FD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43906" name="Rectangle 2"/>
          <p:cNvSpPr>
            <a:spLocks noGrp="1" noRot="1" noChangeAspect="1" noChangeArrowheads="1" noTextEdit="1"/>
          </p:cNvSpPr>
          <p:nvPr>
            <p:ph type="sldImg"/>
          </p:nvPr>
        </p:nvSpPr>
        <p:spPr>
          <a:ln/>
        </p:spPr>
      </p:sp>
      <p:sp>
        <p:nvSpPr>
          <p:cNvPr id="5243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65844BE-B572-4A61-8E52-F7D596E4DBE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54146" name="Rectangle 2"/>
          <p:cNvSpPr>
            <a:spLocks noGrp="1" noRot="1" noChangeAspect="1" noChangeArrowheads="1" noTextEdit="1"/>
          </p:cNvSpPr>
          <p:nvPr>
            <p:ph type="sldImg"/>
          </p:nvPr>
        </p:nvSpPr>
        <p:spPr>
          <a:ln/>
        </p:spPr>
      </p:sp>
      <p:sp>
        <p:nvSpPr>
          <p:cNvPr id="5254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B5BEEC-A16C-429F-A0B4-88128F10FC4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086466" name="Rectangle 2"/>
          <p:cNvSpPr>
            <a:spLocks noGrp="1" noRot="1" noChangeAspect="1" noChangeArrowheads="1" noTextEdit="1"/>
          </p:cNvSpPr>
          <p:nvPr>
            <p:ph type="sldImg"/>
          </p:nvPr>
        </p:nvSpPr>
        <p:spPr>
          <a:ln/>
        </p:spPr>
      </p:sp>
      <p:sp>
        <p:nvSpPr>
          <p:cNvPr id="1086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55FF8C1-7958-4CAC-85A7-AE0C4FF9CC9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D53929-6431-42EA-B98F-B64342405DC7}"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pitchFamily="34" charset="0"/>
              <a:ea typeface="+mn-ea"/>
              <a:cs typeface="+mn-cs"/>
            </a:endParaRPr>
          </a:p>
        </p:txBody>
      </p:sp>
      <p:sp>
        <p:nvSpPr>
          <p:cNvPr id="1050627" name="Rectangle 2"/>
          <p:cNvSpPr>
            <a:spLocks noGrp="1" noRot="1" noChangeAspect="1" noChangeArrowheads="1" noTextEdit="1"/>
          </p:cNvSpPr>
          <p:nvPr>
            <p:ph type="sldImg"/>
          </p:nvPr>
        </p:nvSpPr>
        <p:spPr>
          <a:ln/>
        </p:spPr>
      </p:sp>
      <p:sp>
        <p:nvSpPr>
          <p:cNvPr id="1050628"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6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9952B2-BE98-4D78-90B4-922A2480B0F7}"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pitchFamily="34" charset="0"/>
              <a:ea typeface="+mn-ea"/>
              <a:cs typeface="+mn-cs"/>
            </a:endParaRPr>
          </a:p>
        </p:txBody>
      </p:sp>
      <p:sp>
        <p:nvSpPr>
          <p:cNvPr id="1051651" name="Rectangle 2"/>
          <p:cNvSpPr>
            <a:spLocks noGrp="1" noRot="1" noChangeAspect="1" noChangeArrowheads="1" noTextEdit="1"/>
          </p:cNvSpPr>
          <p:nvPr>
            <p:ph type="sldImg"/>
          </p:nvPr>
        </p:nvSpPr>
        <p:spPr>
          <a:ln/>
        </p:spPr>
      </p:sp>
      <p:sp>
        <p:nvSpPr>
          <p:cNvPr id="1051652"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FD8CF33-1DB0-4F92-9B65-A56D30C1A88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41314" name="Rectangle 2"/>
          <p:cNvSpPr>
            <a:spLocks noGrp="1" noRot="1" noChangeAspect="1" noChangeArrowheads="1" noTextEdit="1"/>
          </p:cNvSpPr>
          <p:nvPr>
            <p:ph type="sldImg"/>
          </p:nvPr>
        </p:nvSpPr>
        <p:spPr>
          <a:ln/>
        </p:spPr>
      </p:sp>
      <p:sp>
        <p:nvSpPr>
          <p:cNvPr id="3341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41648B-CD87-4FB8-A01D-89171E813EF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330" name="Rectangle 7">
            <a:extLst>
              <a:ext uri="{FF2B5EF4-FFF2-40B4-BE49-F238E27FC236}">
                <a16:creationId xmlns:a16="http://schemas.microsoft.com/office/drawing/2014/main" id="{7DCA8273-2FA9-A686-9059-6070263786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9CE2A7-3096-422A-82C1-9BD77C729B0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3331" name="Rectangle 2">
            <a:extLst>
              <a:ext uri="{FF2B5EF4-FFF2-40B4-BE49-F238E27FC236}">
                <a16:creationId xmlns:a16="http://schemas.microsoft.com/office/drawing/2014/main" id="{105C651A-985D-2743-5022-F2F9A8FF2F48}"/>
              </a:ext>
            </a:extLst>
          </p:cNvPr>
          <p:cNvSpPr>
            <a:spLocks noGrp="1" noRot="1" noChangeAspect="1" noChangeArrowheads="1" noTextEdit="1"/>
          </p:cNvSpPr>
          <p:nvPr>
            <p:ph type="sldImg"/>
          </p:nvPr>
        </p:nvSpPr>
        <p:spPr>
          <a:solidFill>
            <a:srgbClr val="FFFFFF"/>
          </a:solidFill>
          <a:ln/>
        </p:spPr>
      </p:sp>
      <p:sp>
        <p:nvSpPr>
          <p:cNvPr id="1123332" name="Rectangle 3">
            <a:extLst>
              <a:ext uri="{FF2B5EF4-FFF2-40B4-BE49-F238E27FC236}">
                <a16:creationId xmlns:a16="http://schemas.microsoft.com/office/drawing/2014/main" id="{806D2E2D-6919-CC98-C621-BC1D36D5690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41648B-CD87-4FB8-A01D-89171E813EF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41648B-CD87-4FB8-A01D-89171E813EF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41648B-CD87-4FB8-A01D-89171E813EF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41648B-CD87-4FB8-A01D-89171E813EF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41648B-CD87-4FB8-A01D-89171E813EF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3DD645-A65A-4197-A4F1-DA603D72CE59}"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813058" name="Rectangle 2"/>
          <p:cNvSpPr>
            <a:spLocks noGrp="1" noRot="1" noChangeAspect="1" noChangeArrowheads="1" noTextEdit="1"/>
          </p:cNvSpPr>
          <p:nvPr>
            <p:ph type="sldImg"/>
          </p:nvPr>
        </p:nvSpPr>
        <p:spPr>
          <a:ln/>
        </p:spPr>
      </p:sp>
      <p:sp>
        <p:nvSpPr>
          <p:cNvPr id="813059" name="Rectangle 3"/>
          <p:cNvSpPr>
            <a:spLocks noGrp="1" noChangeArrowheads="1"/>
          </p:cNvSpPr>
          <p:nvPr>
            <p:ph type="body" idx="1"/>
          </p:nvPr>
        </p:nvSpPr>
        <p:spPr/>
        <p:txBody>
          <a:bodyPr/>
          <a:lstStyle/>
          <a:p>
            <a:r>
              <a:rPr lang="en-US"/>
              <a:t>Image: © laurent dambies</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8AC93C-2967-4992-89D3-213D29F07369}"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814082" name="Rectangle 2"/>
          <p:cNvSpPr>
            <a:spLocks noGrp="1" noRot="1" noChangeAspect="1" noChangeArrowheads="1" noTextEdit="1"/>
          </p:cNvSpPr>
          <p:nvPr>
            <p:ph type="sldImg"/>
          </p:nvPr>
        </p:nvSpPr>
        <p:spPr>
          <a:ln/>
        </p:spPr>
      </p:sp>
      <p:sp>
        <p:nvSpPr>
          <p:cNvPr id="814083" name="Rectangle 3"/>
          <p:cNvSpPr>
            <a:spLocks noGrp="1" noChangeArrowheads="1"/>
          </p:cNvSpPr>
          <p:nvPr>
            <p:ph type="body" idx="1"/>
          </p:nvPr>
        </p:nvSpPr>
        <p:spPr/>
        <p:txBody>
          <a:bodyPr/>
          <a:lstStyle/>
          <a:p>
            <a:r>
              <a:rPr lang="en-US"/>
              <a:t>“Portrait of Galileo Galilei” by Justus sustermans (1597–1681)</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4" name="Rectangle 7">
            <a:extLst>
              <a:ext uri="{FF2B5EF4-FFF2-40B4-BE49-F238E27FC236}">
                <a16:creationId xmlns:a16="http://schemas.microsoft.com/office/drawing/2014/main" id="{92E171CB-16CB-EED2-A0E0-9BAE178033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570F4C-BC46-4D77-944A-7D16914640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08995" name="Rectangle 2">
            <a:extLst>
              <a:ext uri="{FF2B5EF4-FFF2-40B4-BE49-F238E27FC236}">
                <a16:creationId xmlns:a16="http://schemas.microsoft.com/office/drawing/2014/main" id="{FC92C4F1-9A8F-CD0A-D907-7A488967F4B9}"/>
              </a:ext>
            </a:extLst>
          </p:cNvPr>
          <p:cNvSpPr>
            <a:spLocks noGrp="1" noRot="1" noChangeAspect="1" noChangeArrowheads="1" noTextEdit="1"/>
          </p:cNvSpPr>
          <p:nvPr>
            <p:ph type="sldImg"/>
          </p:nvPr>
        </p:nvSpPr>
        <p:spPr>
          <a:ln/>
        </p:spPr>
      </p:sp>
      <p:sp>
        <p:nvSpPr>
          <p:cNvPr id="1108996" name="Rectangle 3">
            <a:extLst>
              <a:ext uri="{FF2B5EF4-FFF2-40B4-BE49-F238E27FC236}">
                <a16:creationId xmlns:a16="http://schemas.microsoft.com/office/drawing/2014/main" id="{5842CABA-E1D8-DA66-99EE-0111C8C973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018" name="Rectangle 7">
            <a:extLst>
              <a:ext uri="{FF2B5EF4-FFF2-40B4-BE49-F238E27FC236}">
                <a16:creationId xmlns:a16="http://schemas.microsoft.com/office/drawing/2014/main" id="{3BD09130-9C1C-CD65-3691-E3E725C683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E216EAE-6678-4AB7-90A7-4140A2C906E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10019" name="Rectangle 2">
            <a:extLst>
              <a:ext uri="{FF2B5EF4-FFF2-40B4-BE49-F238E27FC236}">
                <a16:creationId xmlns:a16="http://schemas.microsoft.com/office/drawing/2014/main" id="{DA6EBF0E-1BF1-41D4-6416-8E050B76A8FE}"/>
              </a:ext>
            </a:extLst>
          </p:cNvPr>
          <p:cNvSpPr>
            <a:spLocks noGrp="1" noRot="1" noChangeAspect="1" noChangeArrowheads="1" noTextEdit="1"/>
          </p:cNvSpPr>
          <p:nvPr>
            <p:ph type="sldImg"/>
          </p:nvPr>
        </p:nvSpPr>
        <p:spPr>
          <a:ln/>
        </p:spPr>
      </p:sp>
      <p:sp>
        <p:nvSpPr>
          <p:cNvPr id="1110020" name="Rectangle 3">
            <a:extLst>
              <a:ext uri="{FF2B5EF4-FFF2-40B4-BE49-F238E27FC236}">
                <a16:creationId xmlns:a16="http://schemas.microsoft.com/office/drawing/2014/main" id="{B41ED6EB-E66C-6C7D-BD76-AF6C558B13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1042" name="Rectangle 7">
            <a:extLst>
              <a:ext uri="{FF2B5EF4-FFF2-40B4-BE49-F238E27FC236}">
                <a16:creationId xmlns:a16="http://schemas.microsoft.com/office/drawing/2014/main" id="{52C70E4F-3F9A-8CA9-7F81-AE7564E843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463F1C7-7EE6-4816-9DF9-7A66D92C303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11043" name="Rectangle 2">
            <a:extLst>
              <a:ext uri="{FF2B5EF4-FFF2-40B4-BE49-F238E27FC236}">
                <a16:creationId xmlns:a16="http://schemas.microsoft.com/office/drawing/2014/main" id="{8C7D1048-CA9C-37EA-6FB1-BF2AB87113CC}"/>
              </a:ext>
            </a:extLst>
          </p:cNvPr>
          <p:cNvSpPr>
            <a:spLocks noGrp="1" noRot="1" noChangeAspect="1" noChangeArrowheads="1" noTextEdit="1"/>
          </p:cNvSpPr>
          <p:nvPr>
            <p:ph type="sldImg"/>
          </p:nvPr>
        </p:nvSpPr>
        <p:spPr>
          <a:ln/>
        </p:spPr>
      </p:sp>
      <p:sp>
        <p:nvSpPr>
          <p:cNvPr id="1111044" name="Rectangle 3">
            <a:extLst>
              <a:ext uri="{FF2B5EF4-FFF2-40B4-BE49-F238E27FC236}">
                <a16:creationId xmlns:a16="http://schemas.microsoft.com/office/drawing/2014/main" id="{B6375A25-4E08-4B4F-2F8E-2E7971CAFE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6" name="Rectangle 7">
            <a:extLst>
              <a:ext uri="{FF2B5EF4-FFF2-40B4-BE49-F238E27FC236}">
                <a16:creationId xmlns:a16="http://schemas.microsoft.com/office/drawing/2014/main" id="{0B2240C5-B019-90BE-4EF5-6EC47F38A4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B4369FF-B899-42D8-8934-82FDBE54B9F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7427" name="Rectangle 2">
            <a:extLst>
              <a:ext uri="{FF2B5EF4-FFF2-40B4-BE49-F238E27FC236}">
                <a16:creationId xmlns:a16="http://schemas.microsoft.com/office/drawing/2014/main" id="{91EE9C5F-CBE6-2F78-1F1C-299036D5D3A9}"/>
              </a:ext>
            </a:extLst>
          </p:cNvPr>
          <p:cNvSpPr>
            <a:spLocks noGrp="1" noRot="1" noChangeAspect="1" noChangeArrowheads="1" noTextEdit="1"/>
          </p:cNvSpPr>
          <p:nvPr>
            <p:ph type="sldImg"/>
          </p:nvPr>
        </p:nvSpPr>
        <p:spPr>
          <a:ln/>
        </p:spPr>
      </p:sp>
      <p:sp>
        <p:nvSpPr>
          <p:cNvPr id="1127428" name="Rectangle 3">
            <a:extLst>
              <a:ext uri="{FF2B5EF4-FFF2-40B4-BE49-F238E27FC236}">
                <a16:creationId xmlns:a16="http://schemas.microsoft.com/office/drawing/2014/main" id="{40748B0F-3F01-6409-3F6F-D41EDF0B8C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B5936F-675B-4D75-9BDB-5196541F1ECD}"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815106" name="Rectangle 2"/>
          <p:cNvSpPr>
            <a:spLocks noGrp="1" noRot="1" noChangeAspect="1" noChangeArrowheads="1" noTextEdit="1"/>
          </p:cNvSpPr>
          <p:nvPr>
            <p:ph type="sldImg"/>
          </p:nvPr>
        </p:nvSpPr>
        <p:spPr>
          <a:ln/>
        </p:spPr>
      </p:sp>
      <p:sp>
        <p:nvSpPr>
          <p:cNvPr id="815107" name="Rectangle 3"/>
          <p:cNvSpPr>
            <a:spLocks noGrp="1" noChangeArrowheads="1"/>
          </p:cNvSpPr>
          <p:nvPr>
            <p:ph type="body" idx="1"/>
          </p:nvPr>
        </p:nvSpPr>
        <p:spPr/>
        <p:txBody>
          <a:bodyPr/>
          <a:lstStyle/>
          <a:p>
            <a:r>
              <a:rPr lang="en-US"/>
              <a:t>“Portrait of Galileo Galilei” by Justus sustermans (1597–1681)</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5E8DCC-FAD1-4995-9089-233EF5445130}"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781314" name="Rectangle 2"/>
          <p:cNvSpPr>
            <a:spLocks noGrp="1" noRot="1" noChangeAspect="1" noChangeArrowheads="1" noTextEdit="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781315" name="Rectangle 3"/>
          <p:cNvSpPr>
            <a:spLocks noGrp="1" noChangeArrowheads="1"/>
          </p:cNvSpPr>
          <p:nvPr>
            <p:ph type="body" idx="1"/>
          </p:nvPr>
        </p:nvSpPr>
        <p:spPr bwMode="auto">
          <a:xfrm>
            <a:off x="685800" y="4424085"/>
            <a:ext cx="5486400" cy="4191238"/>
          </a:xfrm>
          <a:prstGeom prst="rect">
            <a:avLst/>
          </a:prstGeom>
          <a:solidFill>
            <a:srgbClr val="FFFFFF"/>
          </a:solidFill>
          <a:ln>
            <a:solidFill>
              <a:srgbClr val="000000"/>
            </a:solidFill>
            <a:miter lim="800000"/>
            <a:headEnd/>
            <a:tailEnd/>
          </a:ln>
        </p:spPr>
        <p:txBody>
          <a:bodyPr/>
          <a:lstStyle/>
          <a:p>
            <a:r>
              <a:rPr lang="en-US"/>
              <a:t>“King James I of England” by Daniel Mytens (1621)</a:t>
            </a:r>
          </a:p>
        </p:txBody>
      </p:sp>
    </p:spTree>
    <p:extLst>
      <p:ext uri="{BB962C8B-B14F-4D97-AF65-F5344CB8AC3E}">
        <p14:creationId xmlns:p14="http://schemas.microsoft.com/office/powerpoint/2010/main" val="4797185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44D6771-62B8-4095-8595-7D8C08762FF2}"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816130" name="Rectangle 2"/>
          <p:cNvSpPr>
            <a:spLocks noGrp="1" noRot="1" noChangeAspect="1" noChangeArrowheads="1" noTextEdit="1"/>
          </p:cNvSpPr>
          <p:nvPr>
            <p:ph type="sldImg"/>
          </p:nvPr>
        </p:nvSpPr>
        <p:spPr>
          <a:ln/>
        </p:spPr>
      </p:sp>
      <p:sp>
        <p:nvSpPr>
          <p:cNvPr id="8161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5488988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0CE38A7-E8D5-42CA-AF6E-182C3CE2BE7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784386" name="Rectangle 2"/>
          <p:cNvSpPr>
            <a:spLocks noGrp="1" noRot="1" noChangeAspect="1" noChangeArrowheads="1" noTextEdit="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784387" name="Rectangle 3"/>
          <p:cNvSpPr>
            <a:spLocks noGrp="1" noChangeArrowheads="1"/>
          </p:cNvSpPr>
          <p:nvPr>
            <p:ph type="body" idx="1"/>
          </p:nvPr>
        </p:nvSpPr>
        <p:spPr bwMode="auto">
          <a:xfrm>
            <a:off x="685800" y="4424085"/>
            <a:ext cx="5486400" cy="4191238"/>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226277005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64C33-952F-46CB-867A-847517F2982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5736601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034E4571-ECCE-4DC7-A5CE-475ECB4608FF}" type="slidenum">
              <a:rPr kumimoji="0" lang="en-US" sz="1200" b="0" i="0" u="sng"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109</a:t>
            </a:fld>
            <a:endParaRPr kumimoji="0" lang="en-US" sz="1200" b="0" i="0" u="sng" strike="noStrike" kern="1200" cap="none" spc="0" normalizeH="0" baseline="0" noProof="0">
              <a:ln>
                <a:noFill/>
              </a:ln>
              <a:solidFill>
                <a:prstClr val="black"/>
              </a:solidFill>
              <a:effectLst/>
              <a:uLnTx/>
              <a:uFillTx/>
              <a:latin typeface="Arial" charset="0"/>
              <a:ea typeface="+mn-ea"/>
              <a:cs typeface="+mn-cs"/>
            </a:endParaRPr>
          </a:p>
        </p:txBody>
      </p:sp>
      <p:sp>
        <p:nvSpPr>
          <p:cNvPr id="1364994" name="Rectangle 2"/>
          <p:cNvSpPr>
            <a:spLocks noGrp="1" noRot="1" noChangeAspect="1" noChangeArrowheads="1" noTextEdit="1"/>
          </p:cNvSpPr>
          <p:nvPr>
            <p:ph type="sldImg"/>
          </p:nvPr>
        </p:nvSpPr>
        <p:spPr>
          <a:ln/>
        </p:spPr>
      </p:sp>
      <p:sp>
        <p:nvSpPr>
          <p:cNvPr id="1364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117518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D38516E-CC90-4314-903F-6FB11DD3DE6B}" type="slidenum">
              <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1359874" name="Rectangle 2"/>
          <p:cNvSpPr>
            <a:spLocks noGrp="1" noRot="1" noChangeAspect="1" noChangeArrowheads="1" noTextEdit="1"/>
          </p:cNvSpPr>
          <p:nvPr>
            <p:ph type="sldImg"/>
          </p:nvPr>
        </p:nvSpPr>
        <p:spPr>
          <a:ln/>
        </p:spPr>
      </p:sp>
      <p:sp>
        <p:nvSpPr>
          <p:cNvPr id="1359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659634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A2222A-7D83-4AC0-8C57-F8DE335C6E3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670018" name="Rectangle 2"/>
          <p:cNvSpPr>
            <a:spLocks noGrp="1" noRot="1" noChangeAspect="1" noChangeArrowheads="1" noTextEdit="1"/>
          </p:cNvSpPr>
          <p:nvPr>
            <p:ph type="sldImg"/>
          </p:nvPr>
        </p:nvSpPr>
        <p:spPr>
          <a:ln/>
        </p:spPr>
      </p:sp>
      <p:sp>
        <p:nvSpPr>
          <p:cNvPr id="3670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663FFE-4362-4AC8-9C6F-3387A1A2984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59362" name="Rectangle 2"/>
          <p:cNvSpPr>
            <a:spLocks noGrp="1" noRot="1" noChangeAspect="1" noChangeArrowheads="1" noTextEdit="1"/>
          </p:cNvSpPr>
          <p:nvPr>
            <p:ph type="sldImg"/>
          </p:nvPr>
        </p:nvSpPr>
        <p:spPr>
          <a:xfrm>
            <a:off x="325438" y="698500"/>
            <a:ext cx="6208712" cy="3492500"/>
          </a:xfrm>
          <a:ln/>
        </p:spPr>
      </p:sp>
      <p:sp>
        <p:nvSpPr>
          <p:cNvPr id="295936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73041A-269A-4E6A-8736-6293A48368EA}"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995778" name="Rectangle 2"/>
          <p:cNvSpPr>
            <a:spLocks noGrp="1" noRot="1" noChangeAspect="1" noChangeArrowheads="1" noTextEdit="1"/>
          </p:cNvSpPr>
          <p:nvPr>
            <p:ph type="sldImg"/>
          </p:nvPr>
        </p:nvSpPr>
        <p:spPr>
          <a:ln/>
        </p:spPr>
      </p:sp>
      <p:sp>
        <p:nvSpPr>
          <p:cNvPr id="1995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450" name="Rectangle 7">
            <a:extLst>
              <a:ext uri="{FF2B5EF4-FFF2-40B4-BE49-F238E27FC236}">
                <a16:creationId xmlns:a16="http://schemas.microsoft.com/office/drawing/2014/main" id="{C1F24125-B335-1E88-E58D-FC2491B3E0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97D42A2-52DD-453C-91CD-B5628B129B2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8451" name="Rectangle 2">
            <a:extLst>
              <a:ext uri="{FF2B5EF4-FFF2-40B4-BE49-F238E27FC236}">
                <a16:creationId xmlns:a16="http://schemas.microsoft.com/office/drawing/2014/main" id="{1DDD9878-47E4-901D-EE01-143C8EFFF6DE}"/>
              </a:ext>
            </a:extLst>
          </p:cNvPr>
          <p:cNvSpPr>
            <a:spLocks noGrp="1" noRot="1" noChangeAspect="1" noChangeArrowheads="1" noTextEdit="1"/>
          </p:cNvSpPr>
          <p:nvPr>
            <p:ph type="sldImg"/>
          </p:nvPr>
        </p:nvSpPr>
        <p:spPr>
          <a:ln/>
        </p:spPr>
      </p:sp>
      <p:sp>
        <p:nvSpPr>
          <p:cNvPr id="1128452" name="Rectangle 3">
            <a:extLst>
              <a:ext uri="{FF2B5EF4-FFF2-40B4-BE49-F238E27FC236}">
                <a16:creationId xmlns:a16="http://schemas.microsoft.com/office/drawing/2014/main" id="{BCA8F77D-A24E-15D5-3CAC-E0E6B02B82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C0D4EA-23D5-407B-BCE7-EAC20E6785A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958914" name="Rectangle 2"/>
          <p:cNvSpPr>
            <a:spLocks noGrp="1" noRot="1" noChangeAspect="1" noChangeArrowheads="1" noTextEdit="1"/>
          </p:cNvSpPr>
          <p:nvPr>
            <p:ph type="sldImg"/>
          </p:nvPr>
        </p:nvSpPr>
        <p:spPr>
          <a:ln/>
        </p:spPr>
      </p:sp>
      <p:sp>
        <p:nvSpPr>
          <p:cNvPr id="195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615ED07-9B36-4C18-BEFE-BA9C7C69815E}"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105666" name="Rectangle 2"/>
          <p:cNvSpPr>
            <a:spLocks noGrp="1" noRot="1" noChangeAspect="1" noChangeArrowheads="1" noTextEdit="1"/>
          </p:cNvSpPr>
          <p:nvPr>
            <p:ph type="sldImg"/>
          </p:nvPr>
        </p:nvSpPr>
        <p:spPr>
          <a:ln/>
        </p:spPr>
      </p:sp>
      <p:sp>
        <p:nvSpPr>
          <p:cNvPr id="5105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201DAA-8D55-4BE7-AF91-F302E8D4A14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208322" name="Rectangle 2"/>
          <p:cNvSpPr>
            <a:spLocks noGrp="1" noRot="1" noChangeAspect="1" noChangeArrowheads="1" noTextEdit="1"/>
          </p:cNvSpPr>
          <p:nvPr>
            <p:ph type="sldImg"/>
          </p:nvPr>
        </p:nvSpPr>
        <p:spPr>
          <a:ln/>
        </p:spPr>
      </p:sp>
      <p:sp>
        <p:nvSpPr>
          <p:cNvPr id="1208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615ED07-9B36-4C18-BEFE-BA9C7C69815E}"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105666" name="Rectangle 2"/>
          <p:cNvSpPr>
            <a:spLocks noGrp="1" noRot="1" noChangeAspect="1" noChangeArrowheads="1" noTextEdit="1"/>
          </p:cNvSpPr>
          <p:nvPr>
            <p:ph type="sldImg"/>
          </p:nvPr>
        </p:nvSpPr>
        <p:spPr>
          <a:ln/>
        </p:spPr>
      </p:sp>
      <p:sp>
        <p:nvSpPr>
          <p:cNvPr id="5105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201DAA-8D55-4BE7-AF91-F302E8D4A14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208322" name="Rectangle 2"/>
          <p:cNvSpPr>
            <a:spLocks noGrp="1" noRot="1" noChangeAspect="1" noChangeArrowheads="1" noTextEdit="1"/>
          </p:cNvSpPr>
          <p:nvPr>
            <p:ph type="sldImg"/>
          </p:nvPr>
        </p:nvSpPr>
        <p:spPr>
          <a:ln/>
        </p:spPr>
      </p:sp>
      <p:sp>
        <p:nvSpPr>
          <p:cNvPr id="1208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8B283-5192-4D70-8ED2-E3455EC3630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765698" name="Rectangle 2"/>
          <p:cNvSpPr>
            <a:spLocks noGrp="1" noRot="1" noChangeAspect="1" noChangeArrowheads="1" noTextEdit="1"/>
          </p:cNvSpPr>
          <p:nvPr>
            <p:ph type="sldImg"/>
          </p:nvPr>
        </p:nvSpPr>
        <p:spPr>
          <a:xfrm>
            <a:off x="325438" y="698500"/>
            <a:ext cx="6208712" cy="3492500"/>
          </a:xfrm>
          <a:ln/>
        </p:spPr>
      </p:sp>
      <p:sp>
        <p:nvSpPr>
          <p:cNvPr id="476569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0EA8CD-0707-4A05-9543-19BBF350FAF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763650" name="Rectangle 2"/>
          <p:cNvSpPr>
            <a:spLocks noGrp="1" noRot="1" noChangeAspect="1" noChangeArrowheads="1" noTextEdit="1"/>
          </p:cNvSpPr>
          <p:nvPr>
            <p:ph type="sldImg"/>
          </p:nvPr>
        </p:nvSpPr>
        <p:spPr>
          <a:xfrm>
            <a:off x="325438" y="698500"/>
            <a:ext cx="6208712" cy="3492500"/>
          </a:xfrm>
          <a:ln/>
        </p:spPr>
      </p:sp>
      <p:sp>
        <p:nvSpPr>
          <p:cNvPr id="476365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0EA8CD-0707-4A05-9543-19BBF350FAF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763650" name="Rectangle 2"/>
          <p:cNvSpPr>
            <a:spLocks noGrp="1" noRot="1" noChangeAspect="1" noChangeArrowheads="1" noTextEdit="1"/>
          </p:cNvSpPr>
          <p:nvPr>
            <p:ph type="sldImg"/>
          </p:nvPr>
        </p:nvSpPr>
        <p:spPr>
          <a:xfrm>
            <a:off x="325438" y="698500"/>
            <a:ext cx="6208712" cy="3492500"/>
          </a:xfrm>
          <a:ln/>
        </p:spPr>
      </p:sp>
      <p:sp>
        <p:nvSpPr>
          <p:cNvPr id="476365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47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158206-5D2C-465D-B9EE-08343D27C8E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1184771" name="Rectangle 3074"/>
          <p:cNvSpPr>
            <a:spLocks noGrp="1" noRot="1" noChangeAspect="1" noChangeArrowheads="1" noTextEdit="1"/>
          </p:cNvSpPr>
          <p:nvPr>
            <p:ph type="sldImg"/>
          </p:nvPr>
        </p:nvSpPr>
        <p:spPr>
          <a:ln/>
        </p:spPr>
      </p:sp>
      <p:sp>
        <p:nvSpPr>
          <p:cNvPr id="1184772" name="Rectangle 3075"/>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47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158206-5D2C-465D-B9EE-08343D27C8E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1184771" name="Rectangle 3074"/>
          <p:cNvSpPr>
            <a:spLocks noGrp="1" noRot="1" noChangeAspect="1" noChangeArrowheads="1" noTextEdit="1"/>
          </p:cNvSpPr>
          <p:nvPr>
            <p:ph type="sldImg"/>
          </p:nvPr>
        </p:nvSpPr>
        <p:spPr>
          <a:ln/>
        </p:spPr>
      </p:sp>
      <p:sp>
        <p:nvSpPr>
          <p:cNvPr id="1184772" name="Rectangle 3075"/>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3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4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4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4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5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5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6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6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6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6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6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6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81.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83.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84.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85.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86.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87.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88.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89.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91.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92.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93.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94.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95.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96.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97.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686EE8-85A3-3F48-B120-FD0FE2E4B282}"/>
              </a:ext>
            </a:extLst>
          </p:cNvPr>
          <p:cNvPicPr>
            <a:picLocks noChangeAspect="1"/>
          </p:cNvPicPr>
          <p:nvPr userDrawn="1"/>
        </p:nvPicPr>
        <p:blipFill>
          <a:blip r:embed="rId2"/>
          <a:stretch>
            <a:fillRect/>
          </a:stretch>
        </p:blipFill>
        <p:spPr>
          <a:xfrm flipH="1">
            <a:off x="0" y="-3163229"/>
            <a:ext cx="12192000" cy="10021229"/>
          </a:xfrm>
          <a:prstGeom prst="rect">
            <a:avLst/>
          </a:prstGeom>
        </p:spPr>
      </p:pic>
      <p:pic>
        <p:nvPicPr>
          <p:cNvPr id="8" name="Picture 7">
            <a:extLst>
              <a:ext uri="{FF2B5EF4-FFF2-40B4-BE49-F238E27FC236}">
                <a16:creationId xmlns:a16="http://schemas.microsoft.com/office/drawing/2014/main" id="{C2DC06EF-D6FD-244E-BFB3-F8910FFEFB6A}"/>
              </a:ext>
            </a:extLst>
          </p:cNvPr>
          <p:cNvPicPr>
            <a:picLocks noChangeAspect="1"/>
          </p:cNvPicPr>
          <p:nvPr userDrawn="1"/>
        </p:nvPicPr>
        <p:blipFill>
          <a:blip r:embed="rId3">
            <a:alphaModFix amt="50000"/>
          </a:blip>
          <a:stretch>
            <a:fillRect/>
          </a:stretch>
        </p:blipFill>
        <p:spPr>
          <a:xfrm>
            <a:off x="0" y="-7707085"/>
            <a:ext cx="12192000" cy="14565086"/>
          </a:xfrm>
          <a:prstGeom prst="rect">
            <a:avLst/>
          </a:prstGeom>
        </p:spPr>
      </p:pic>
      <p:sp>
        <p:nvSpPr>
          <p:cNvPr id="13" name="Oval 12">
            <a:extLst>
              <a:ext uri="{FF2B5EF4-FFF2-40B4-BE49-F238E27FC236}">
                <a16:creationId xmlns:a16="http://schemas.microsoft.com/office/drawing/2014/main" id="{71A3D3C7-60CE-3B45-9F8D-2568A4EDEEB7}"/>
              </a:ext>
            </a:extLst>
          </p:cNvPr>
          <p:cNvSpPr/>
          <p:nvPr userDrawn="1"/>
        </p:nvSpPr>
        <p:spPr>
          <a:xfrm>
            <a:off x="3515868" y="621792"/>
            <a:ext cx="5614416" cy="5614416"/>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B4F1BFF-7E9D-A745-AE06-5C69C2FE5C8D}"/>
              </a:ext>
            </a:extLst>
          </p:cNvPr>
          <p:cNvSpPr/>
          <p:nvPr userDrawn="1"/>
        </p:nvSpPr>
        <p:spPr>
          <a:xfrm>
            <a:off x="3305556" y="621792"/>
            <a:ext cx="5614416" cy="5614416"/>
          </a:xfrm>
          <a:prstGeom prst="ellipse">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E09E91F-C890-5543-9527-A10051918F0E}"/>
              </a:ext>
            </a:extLst>
          </p:cNvPr>
          <p:cNvSpPr/>
          <p:nvPr userDrawn="1"/>
        </p:nvSpPr>
        <p:spPr>
          <a:xfrm>
            <a:off x="3061716" y="621792"/>
            <a:ext cx="5614416" cy="5614416"/>
          </a:xfrm>
          <a:prstGeom prst="ellipse">
            <a:avLst/>
          </a:prstGeom>
          <a:solidFill>
            <a:srgbClr val="BF004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a:extLst>
              <a:ext uri="{FF2B5EF4-FFF2-40B4-BE49-F238E27FC236}">
                <a16:creationId xmlns:a16="http://schemas.microsoft.com/office/drawing/2014/main" id="{33DB14D9-6409-354B-95FF-27B1AE2EF696}"/>
              </a:ext>
            </a:extLst>
          </p:cNvPr>
          <p:cNvSpPr>
            <a:spLocks noGrp="1"/>
          </p:cNvSpPr>
          <p:nvPr>
            <p:ph type="title"/>
          </p:nvPr>
        </p:nvSpPr>
        <p:spPr>
          <a:xfrm>
            <a:off x="4052426" y="1990217"/>
            <a:ext cx="3796862" cy="2819509"/>
          </a:xfrm>
          <a:prstGeom prst="rect">
            <a:avLst/>
          </a:prstGeom>
        </p:spPr>
        <p:txBody>
          <a:bodyPr anchor="ctr"/>
          <a:lstStyle>
            <a:lvl1pPr algn="ctr">
              <a:defRPr>
                <a:solidFill>
                  <a:schemeClr val="accent3">
                    <a:lumMod val="20000"/>
                    <a:lumOff val="8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63541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0 -4.44444E-6 L -0.00065 0.66366 " pathEditMode="relative" rAng="0" ptsTypes="AA">
                                      <p:cBhvr>
                                        <p:cTn id="6" dur="4500" fill="hold"/>
                                        <p:tgtEl>
                                          <p:spTgt spid="8"/>
                                        </p:tgtEl>
                                        <p:attrNameLst>
                                          <p:attrName>ppt_x</p:attrName>
                                          <p:attrName>ppt_y</p:attrName>
                                        </p:attrNameLst>
                                      </p:cBhvr>
                                      <p:rCtr x="-39" y="33171"/>
                                    </p:animMotion>
                                  </p:childTnLst>
                                </p:cTn>
                              </p:par>
                              <p:par>
                                <p:cTn id="7" presetID="0" presetClass="path" presetSubtype="0" accel="50000" decel="50000" fill="hold" grpId="0" nodeType="withEffect">
                                  <p:stCondLst>
                                    <p:cond delay="0"/>
                                  </p:stCondLst>
                                  <p:childTnLst>
                                    <p:animMotion origin="layout" path="M 0.30469 1.00116 L -2.08333E-7 0 " pathEditMode="relative" rAng="0" ptsTypes="AA">
                                      <p:cBhvr>
                                        <p:cTn id="8" dur="1000" fill="hold"/>
                                        <p:tgtEl>
                                          <p:spTgt spid="11"/>
                                        </p:tgtEl>
                                        <p:attrNameLst>
                                          <p:attrName>ppt_x</p:attrName>
                                          <p:attrName>ppt_y</p:attrName>
                                        </p:attrNameLst>
                                      </p:cBhvr>
                                      <p:rCtr x="-15234" y="-50069"/>
                                    </p:animMotion>
                                  </p:childTnLst>
                                </p:cTn>
                              </p:par>
                              <p:par>
                                <p:cTn id="9" presetID="0" presetClass="path" presetSubtype="0" accel="50000" decel="50000" fill="hold" grpId="0" nodeType="withEffect">
                                  <p:stCondLst>
                                    <p:cond delay="0"/>
                                  </p:stCondLst>
                                  <p:childTnLst>
                                    <p:animMotion origin="layout" path="M -0.72213 -0.77662 L -0.0013 0.0037 " pathEditMode="relative" rAng="0" ptsTypes="AA">
                                      <p:cBhvr>
                                        <p:cTn id="10" dur="1000" fill="hold"/>
                                        <p:tgtEl>
                                          <p:spTgt spid="12"/>
                                        </p:tgtEl>
                                        <p:attrNameLst>
                                          <p:attrName>ppt_x</p:attrName>
                                          <p:attrName>ppt_y</p:attrName>
                                        </p:attrNameLst>
                                      </p:cBhvr>
                                      <p:rCtr x="36042" y="39005"/>
                                    </p:animMotion>
                                  </p:childTnLst>
                                </p:cTn>
                              </p:par>
                              <p:par>
                                <p:cTn id="11" presetID="0" presetClass="path" presetSubtype="0" accel="50000" decel="50000" fill="hold" grpId="0" nodeType="withEffect">
                                  <p:stCondLst>
                                    <p:cond delay="0"/>
                                  </p:stCondLst>
                                  <p:childTnLst>
                                    <p:animMotion origin="layout" path="M 0.70339 -0.57315 L 0.00052 0.00718 " pathEditMode="relative" rAng="0" ptsTypes="AA">
                                      <p:cBhvr>
                                        <p:cTn id="12" dur="1000" fill="hold"/>
                                        <p:tgtEl>
                                          <p:spTgt spid="13"/>
                                        </p:tgtEl>
                                        <p:attrNameLst>
                                          <p:attrName>ppt_x</p:attrName>
                                          <p:attrName>ppt_y</p:attrName>
                                        </p:attrNameLst>
                                      </p:cBhvr>
                                      <p:rCtr x="-35143" y="29005"/>
                                    </p:animMotion>
                                  </p:childTnLst>
                                </p:cTn>
                              </p:par>
                              <p:par>
                                <p:cTn id="13" presetID="0" presetClass="path" presetSubtype="0" accel="50000" fill="hold" grpId="1" nodeType="withEffect">
                                  <p:stCondLst>
                                    <p:cond delay="1000"/>
                                  </p:stCondLst>
                                  <p:childTnLst>
                                    <p:animMotion origin="layout" path="M -2.08333E-7 0 L -0.02253 -0.0294 " pathEditMode="relative" rAng="0" ptsTypes="AA">
                                      <p:cBhvr>
                                        <p:cTn id="14" dur="2000" fill="hold"/>
                                        <p:tgtEl>
                                          <p:spTgt spid="11"/>
                                        </p:tgtEl>
                                        <p:attrNameLst>
                                          <p:attrName>ppt_x</p:attrName>
                                          <p:attrName>ppt_y</p:attrName>
                                        </p:attrNameLst>
                                      </p:cBhvr>
                                      <p:rCtr x="-1133" y="-1481"/>
                                    </p:animMotion>
                                  </p:childTnLst>
                                </p:cTn>
                              </p:par>
                              <p:par>
                                <p:cTn id="15" presetID="0" presetClass="path" presetSubtype="0" accel="50000" fill="hold" grpId="1" nodeType="withEffect">
                                  <p:stCondLst>
                                    <p:cond delay="1000"/>
                                  </p:stCondLst>
                                  <p:childTnLst>
                                    <p:animMotion origin="layout" path="M -2.08333E-6 0 L 0.03698 -0.02407 " pathEditMode="relative" rAng="0" ptsTypes="AA">
                                      <p:cBhvr>
                                        <p:cTn id="16" dur="2000" fill="hold"/>
                                        <p:tgtEl>
                                          <p:spTgt spid="12"/>
                                        </p:tgtEl>
                                        <p:attrNameLst>
                                          <p:attrName>ppt_x</p:attrName>
                                          <p:attrName>ppt_y</p:attrName>
                                        </p:attrNameLst>
                                      </p:cBhvr>
                                      <p:rCtr x="1849" y="-1204"/>
                                    </p:animMotion>
                                  </p:childTnLst>
                                </p:cTn>
                              </p:par>
                              <p:par>
                                <p:cTn id="17" presetID="0" presetClass="path" presetSubtype="0" accel="50000" fill="hold" grpId="1" nodeType="withEffect">
                                  <p:stCondLst>
                                    <p:cond delay="1000"/>
                                  </p:stCondLst>
                                  <p:childTnLst>
                                    <p:animMotion origin="layout" path="M 2.08333E-7 0 L -0.02591 0.06991 " pathEditMode="relative" rAng="0" ptsTypes="AA">
                                      <p:cBhvr>
                                        <p:cTn id="18" dur="2000" fill="hold"/>
                                        <p:tgtEl>
                                          <p:spTgt spid="13"/>
                                        </p:tgtEl>
                                        <p:attrNameLst>
                                          <p:attrName>ppt_x</p:attrName>
                                          <p:attrName>ppt_y</p:attrName>
                                        </p:attrNameLst>
                                      </p:cBhvr>
                                      <p:rCtr x="-1302" y="3495"/>
                                    </p:animMotion>
                                  </p:childTnLst>
                                </p:cTn>
                              </p:par>
                              <p:par>
                                <p:cTn id="19" presetID="0" presetClass="path" presetSubtype="0" accel="50000" decel="50000" fill="hold" grpId="2" nodeType="withEffect">
                                  <p:stCondLst>
                                    <p:cond delay="3000"/>
                                  </p:stCondLst>
                                  <p:childTnLst>
                                    <p:animMotion origin="layout" path="M -0.02591 0.0699 L -0.40625 1.13078 " pathEditMode="relative" rAng="0" ptsTypes="AA">
                                      <p:cBhvr>
                                        <p:cTn id="20" dur="1000" fill="hold"/>
                                        <p:tgtEl>
                                          <p:spTgt spid="13"/>
                                        </p:tgtEl>
                                        <p:attrNameLst>
                                          <p:attrName>ppt_x</p:attrName>
                                          <p:attrName>ppt_y</p:attrName>
                                        </p:attrNameLst>
                                      </p:cBhvr>
                                      <p:rCtr x="-19023" y="53032"/>
                                    </p:animMotion>
                                  </p:childTnLst>
                                </p:cTn>
                              </p:par>
                              <p:par>
                                <p:cTn id="21" presetID="0" presetClass="path" presetSubtype="0" accel="50000" decel="50000" fill="hold" grpId="2" nodeType="withEffect">
                                  <p:stCondLst>
                                    <p:cond delay="3000"/>
                                  </p:stCondLst>
                                  <p:childTnLst>
                                    <p:animMotion origin="layout" path="M 0.03698 -0.02407 L 0.42032 -1.04143 " pathEditMode="relative" rAng="0" ptsTypes="AA">
                                      <p:cBhvr>
                                        <p:cTn id="22" dur="1000" fill="hold"/>
                                        <p:tgtEl>
                                          <p:spTgt spid="12"/>
                                        </p:tgtEl>
                                        <p:attrNameLst>
                                          <p:attrName>ppt_x</p:attrName>
                                          <p:attrName>ppt_y</p:attrName>
                                        </p:attrNameLst>
                                      </p:cBhvr>
                                      <p:rCtr x="19167" y="-50856"/>
                                    </p:animMotion>
                                  </p:childTnLst>
                                </p:cTn>
                              </p:par>
                              <p:par>
                                <p:cTn id="23" presetID="0" presetClass="path" presetSubtype="0" accel="50000" decel="50000" fill="hold" grpId="2" nodeType="withEffect">
                                  <p:stCondLst>
                                    <p:cond delay="3000"/>
                                  </p:stCondLst>
                                  <p:childTnLst>
                                    <p:animMotion origin="layout" path="M -0.02253 -0.0294 L -0.41888 -1.04283 " pathEditMode="relative" rAng="0" ptsTypes="AA">
                                      <p:cBhvr>
                                        <p:cTn id="24" dur="1000" fill="hold"/>
                                        <p:tgtEl>
                                          <p:spTgt spid="11"/>
                                        </p:tgtEl>
                                        <p:attrNameLst>
                                          <p:attrName>ppt_x</p:attrName>
                                          <p:attrName>ppt_y</p:attrName>
                                        </p:attrNameLst>
                                      </p:cBhvr>
                                      <p:rCtr x="-19818" y="-50671"/>
                                    </p:animMotion>
                                  </p:childTnLst>
                                </p:cTn>
                              </p:par>
                              <p:par>
                                <p:cTn id="25" presetID="0" presetClass="path" presetSubtype="0" accel="50000" decel="50000" fill="hold" grpId="0" nodeType="withEffect">
                                  <p:stCondLst>
                                    <p:cond delay="0"/>
                                  </p:stCondLst>
                                  <p:childTnLst>
                                    <p:animMotion origin="layout" path="M 0.29766 1.00255 L -0.00586 0.01204 " pathEditMode="relative" ptsTypes="AA">
                                      <p:cBhvr>
                                        <p:cTn id="26" dur="1000" fill="hold"/>
                                        <p:tgtEl>
                                          <p:spTgt spid="15"/>
                                        </p:tgtEl>
                                        <p:attrNameLst>
                                          <p:attrName>ppt_x</p:attrName>
                                          <p:attrName>ppt_y</p:attrName>
                                        </p:attrNameLst>
                                      </p:cBhvr>
                                    </p:animMotion>
                                  </p:childTnLst>
                                </p:cTn>
                              </p:par>
                              <p:par>
                                <p:cTn id="27" presetID="0" presetClass="path" presetSubtype="0" accel="50000" fill="hold" grpId="1" nodeType="withEffect">
                                  <p:stCondLst>
                                    <p:cond delay="1000"/>
                                  </p:stCondLst>
                                  <p:childTnLst>
                                    <p:animMotion origin="layout" path="M -0.00664 0.00417 L -0.02916 -0.02523 " pathEditMode="relative" rAng="0" ptsTypes="AA">
                                      <p:cBhvr>
                                        <p:cTn id="28" dur="2000" fill="hold"/>
                                        <p:tgtEl>
                                          <p:spTgt spid="15"/>
                                        </p:tgtEl>
                                        <p:attrNameLst>
                                          <p:attrName>ppt_x</p:attrName>
                                          <p:attrName>ppt_y</p:attrName>
                                        </p:attrNameLst>
                                      </p:cBhvr>
                                      <p:rCtr x="-1055" y="-1319"/>
                                    </p:animMotion>
                                  </p:childTnLst>
                                </p:cTn>
                              </p:par>
                              <p:par>
                                <p:cTn id="29" presetID="0" presetClass="path" presetSubtype="0" accel="50000" decel="50000" fill="hold" grpId="2" nodeType="withEffect">
                                  <p:stCondLst>
                                    <p:cond delay="3000"/>
                                  </p:stCondLst>
                                  <p:childTnLst>
                                    <p:animMotion origin="layout" path="M -0.02916 -0.02523 L -0.42383 -1.03217 " pathEditMode="relative" rAng="0" ptsTypes="AA">
                                      <p:cBhvr>
                                        <p:cTn id="30" dur="1000" fill="hold"/>
                                        <p:tgtEl>
                                          <p:spTgt spid="15"/>
                                        </p:tgtEl>
                                        <p:attrNameLst>
                                          <p:attrName>ppt_x</p:attrName>
                                          <p:attrName>ppt_y</p:attrName>
                                        </p:attrNameLst>
                                      </p:cBhvr>
                                      <p:rCtr x="-19792" y="-50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2" grpId="0" animBg="1"/>
      <p:bldP spid="12" grpId="1" animBg="1"/>
      <p:bldP spid="12" grpId="2" animBg="1"/>
      <p:bldP spid="11" grpId="0" animBg="1"/>
      <p:bldP spid="11" grpId="1" animBg="1"/>
      <p:bldP spid="11" grpId="2" animBg="1"/>
      <p:bldP spid="15" grpId="0"/>
      <p:bldP spid="15" grpId="1"/>
      <p:bldP spid="15" grpId="2"/>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pPr/>
              <a:t>‹#›</a:t>
            </a:fld>
            <a:endParaRPr lang="en-US"/>
          </a:p>
        </p:txBody>
      </p:sp>
    </p:spTree>
    <p:extLst>
      <p:ext uri="{BB962C8B-B14F-4D97-AF65-F5344CB8AC3E}">
        <p14:creationId xmlns:p14="http://schemas.microsoft.com/office/powerpoint/2010/main" val="20634315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31084204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32894938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38110590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12027510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8728945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33380499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35135561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22491351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2900478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1752607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pPr/>
              <a:t>‹#›</a:t>
            </a:fld>
            <a:endParaRPr lang="en-US"/>
          </a:p>
        </p:txBody>
      </p:sp>
    </p:spTree>
    <p:extLst>
      <p:ext uri="{BB962C8B-B14F-4D97-AF65-F5344CB8AC3E}">
        <p14:creationId xmlns:p14="http://schemas.microsoft.com/office/powerpoint/2010/main" val="24924553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29711128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23301684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14960298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7/4/2023</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3554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7/4/2023</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19919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7/4/2023</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298046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7/4/2023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051387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7/4/2023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803103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7/4/2023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964454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7/4/2023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65336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pPr/>
              <a:t>‹#›</a:t>
            </a:fld>
            <a:endParaRPr lang="en-US"/>
          </a:p>
        </p:txBody>
      </p:sp>
    </p:spTree>
    <p:extLst>
      <p:ext uri="{BB962C8B-B14F-4D97-AF65-F5344CB8AC3E}">
        <p14:creationId xmlns:p14="http://schemas.microsoft.com/office/powerpoint/2010/main" val="30641713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7/4/2023</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671432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7/4/2023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037139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ntro 1-1">
    <p:spTree>
      <p:nvGrpSpPr>
        <p:cNvPr id="1" name=""/>
        <p:cNvGrpSpPr/>
        <p:nvPr/>
      </p:nvGrpSpPr>
      <p:grpSpPr>
        <a:xfrm>
          <a:off x="0" y="0"/>
          <a:ext cx="0" cy="0"/>
          <a:chOff x="0" y="0"/>
          <a:chExt cx="0" cy="0"/>
        </a:xfrm>
      </p:grpSpPr>
      <p:sp>
        <p:nvSpPr>
          <p:cNvPr id="62" name="Title 61">
            <a:extLst>
              <a:ext uri="{FF2B5EF4-FFF2-40B4-BE49-F238E27FC236}">
                <a16:creationId xmlns:a16="http://schemas.microsoft.com/office/drawing/2014/main" id="{5D5F5A74-372F-4F1B-A8D6-C19F24AC942C}"/>
              </a:ext>
            </a:extLst>
          </p:cNvPr>
          <p:cNvSpPr>
            <a:spLocks noGrp="1"/>
          </p:cNvSpPr>
          <p:nvPr>
            <p:ph type="title"/>
          </p:nvPr>
        </p:nvSpPr>
        <p:spPr>
          <a:xfrm>
            <a:off x="1178889" y="2873650"/>
            <a:ext cx="5494867" cy="612648"/>
          </a:xfrm>
          <a:prstGeom prst="rect">
            <a:avLst/>
          </a:prstGeom>
          <a:effectLst>
            <a:outerShdw blurRad="50800" dist="38100" dir="5400000" algn="t" rotWithShape="0">
              <a:prstClr val="black"/>
            </a:outerShdw>
          </a:effectLst>
          <a:scene3d>
            <a:camera prst="orthographicFront">
              <a:rot lat="600000" lon="20399999" rev="21180000"/>
            </a:camera>
            <a:lightRig rig="threePt" dir="t"/>
          </a:scene3d>
        </p:spPr>
        <p:txBody>
          <a:bodyPr/>
          <a:lstStyle>
            <a:lvl1pPr algn="ctr">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14919862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ntro 1-2">
    <p:spTree>
      <p:nvGrpSpPr>
        <p:cNvPr id="1" name=""/>
        <p:cNvGrpSpPr/>
        <p:nvPr/>
      </p:nvGrpSpPr>
      <p:grpSpPr>
        <a:xfrm>
          <a:off x="0" y="0"/>
          <a:ext cx="0" cy="0"/>
          <a:chOff x="0" y="0"/>
          <a:chExt cx="0" cy="0"/>
        </a:xfrm>
      </p:grpSpPr>
      <p:sp>
        <p:nvSpPr>
          <p:cNvPr id="62" name="Title 61">
            <a:extLst>
              <a:ext uri="{FF2B5EF4-FFF2-40B4-BE49-F238E27FC236}">
                <a16:creationId xmlns:a16="http://schemas.microsoft.com/office/drawing/2014/main" id="{5D5F5A74-372F-4F1B-A8D6-C19F24AC942C}"/>
              </a:ext>
            </a:extLst>
          </p:cNvPr>
          <p:cNvSpPr>
            <a:spLocks noGrp="1"/>
          </p:cNvSpPr>
          <p:nvPr>
            <p:ph type="title"/>
          </p:nvPr>
        </p:nvSpPr>
        <p:spPr>
          <a:xfrm>
            <a:off x="1331177" y="3023292"/>
            <a:ext cx="5495544" cy="612648"/>
          </a:xfrm>
          <a:prstGeom prst="rect">
            <a:avLst/>
          </a:prstGeom>
          <a:effectLst>
            <a:outerShdw blurRad="50800" dist="38100" dir="5400000" algn="t" rotWithShape="0">
              <a:prstClr val="black"/>
            </a:outerShdw>
          </a:effectLst>
          <a:scene3d>
            <a:camera prst="orthographicFront">
              <a:rot lat="0" lon="1799953" rev="0"/>
            </a:camera>
            <a:lightRig rig="threePt" dir="t"/>
          </a:scene3d>
        </p:spPr>
        <p:txBody>
          <a:bodyPr/>
          <a:lstStyle>
            <a:lvl1pPr algn="ctr">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597461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ntro 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0041C-B704-4753-8B6B-6FB28159DD30}"/>
              </a:ext>
            </a:extLst>
          </p:cNvPr>
          <p:cNvSpPr>
            <a:spLocks noGrp="1"/>
          </p:cNvSpPr>
          <p:nvPr>
            <p:ph type="title"/>
          </p:nvPr>
        </p:nvSpPr>
        <p:spPr>
          <a:xfrm>
            <a:off x="533402" y="2869409"/>
            <a:ext cx="10515600" cy="1325563"/>
          </a:xfrm>
          <a:prstGeom prst="rect">
            <a:avLst/>
          </a:prstGeom>
          <a:effectLst>
            <a:outerShdw blurRad="50800" dist="38100" dir="5400000" algn="t" rotWithShape="0">
              <a:prstClr val="black"/>
            </a:outerShdw>
          </a:effectLst>
          <a:scene3d>
            <a:camera prst="orthographicFront">
              <a:rot lat="21000000" lon="600000" rev="0"/>
            </a:camera>
            <a:lightRig rig="threePt" dir="t"/>
          </a:scene3d>
        </p:spPr>
        <p:txBody>
          <a:bodyPr anchor="ctr"/>
          <a:lstStyle>
            <a:lvl1pPr algn="ctr">
              <a:defRPr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909209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ntro 2-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0041C-B704-4753-8B6B-6FB28159DD30}"/>
              </a:ext>
            </a:extLst>
          </p:cNvPr>
          <p:cNvSpPr>
            <a:spLocks noGrp="1"/>
          </p:cNvSpPr>
          <p:nvPr>
            <p:ph type="title"/>
          </p:nvPr>
        </p:nvSpPr>
        <p:spPr>
          <a:xfrm>
            <a:off x="389023" y="2997744"/>
            <a:ext cx="10515600" cy="1325563"/>
          </a:xfrm>
          <a:prstGeom prst="rect">
            <a:avLst/>
          </a:prstGeom>
          <a:effectLst>
            <a:outerShdw blurRad="50800" dist="38100" dir="5400000" algn="t" rotWithShape="0">
              <a:prstClr val="black"/>
            </a:outerShdw>
          </a:effectLst>
          <a:scene3d>
            <a:camera prst="orthographicFront">
              <a:rot lat="0" lon="21000000" rev="0"/>
            </a:camera>
            <a:lightRig rig="threePt" dir="t"/>
          </a:scene3d>
        </p:spPr>
        <p:txBody>
          <a:bodyPr anchor="ctr"/>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811403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259C886E-815D-4F56-8270-B3C34726D68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D65F22-318F-40C2-827B-08F36BDA9B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8B7763-6DCB-4B6B-8F8A-4B8549704D27}"/>
              </a:ext>
            </a:extLst>
          </p:cNvPr>
          <p:cNvSpPr>
            <a:spLocks noGrp="1" noChangeArrowheads="1"/>
          </p:cNvSpPr>
          <p:nvPr>
            <p:ph type="sldNum" sz="quarter" idx="12"/>
          </p:nvPr>
        </p:nvSpPr>
        <p:spPr>
          <a:ln/>
        </p:spPr>
        <p:txBody>
          <a:bodyPr/>
          <a:lstStyle>
            <a:lvl1pPr>
              <a:defRPr/>
            </a:lvl1pPr>
          </a:lstStyle>
          <a:p>
            <a:fld id="{978670D1-B35D-46B9-91CF-3836D8AF3CCC}" type="slidenum">
              <a:rPr lang="en-US" altLang="en-US"/>
              <a:pPr/>
              <a:t>‹#›</a:t>
            </a:fld>
            <a:endParaRPr lang="en-US" altLang="en-US"/>
          </a:p>
        </p:txBody>
      </p:sp>
    </p:spTree>
    <p:extLst>
      <p:ext uri="{BB962C8B-B14F-4D97-AF65-F5344CB8AC3E}">
        <p14:creationId xmlns:p14="http://schemas.microsoft.com/office/powerpoint/2010/main" val="3794374333"/>
      </p:ext>
    </p:extLst>
  </p:cSld>
  <p:clrMapOvr>
    <a:masterClrMapping/>
  </p:clrMapOvr>
  <p:transition spd="slow" advTm="16000">
    <p:random/>
    <p:sndAc>
      <p:stSnd>
        <p:snd r:embed="rId1" name="projctor.wav"/>
      </p:stSnd>
    </p:sndAc>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593FE5-A1C5-4311-8649-818CC965EC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1E35A0-688A-4B8B-8ED0-37840A61CE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540A4A-158F-43B5-9336-427E8D7227B1}"/>
              </a:ext>
            </a:extLst>
          </p:cNvPr>
          <p:cNvSpPr>
            <a:spLocks noGrp="1" noChangeArrowheads="1"/>
          </p:cNvSpPr>
          <p:nvPr>
            <p:ph type="sldNum" sz="quarter" idx="12"/>
          </p:nvPr>
        </p:nvSpPr>
        <p:spPr>
          <a:ln/>
        </p:spPr>
        <p:txBody>
          <a:bodyPr/>
          <a:lstStyle>
            <a:lvl1pPr>
              <a:defRPr/>
            </a:lvl1pPr>
          </a:lstStyle>
          <a:p>
            <a:fld id="{554DA540-6403-498A-B201-5A7F65690529}" type="slidenum">
              <a:rPr lang="en-US" altLang="en-US"/>
              <a:pPr/>
              <a:t>‹#›</a:t>
            </a:fld>
            <a:endParaRPr lang="en-US" altLang="en-US"/>
          </a:p>
        </p:txBody>
      </p:sp>
    </p:spTree>
    <p:extLst>
      <p:ext uri="{BB962C8B-B14F-4D97-AF65-F5344CB8AC3E}">
        <p14:creationId xmlns:p14="http://schemas.microsoft.com/office/powerpoint/2010/main" val="2762044873"/>
      </p:ext>
    </p:extLst>
  </p:cSld>
  <p:clrMapOvr>
    <a:masterClrMapping/>
  </p:clrMapOvr>
  <p:transition spd="slow" advTm="16000">
    <p:random/>
    <p:sndAc>
      <p:stSnd>
        <p:snd r:embed="rId1" name="projctor.wav"/>
      </p:stSnd>
    </p:sndAc>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FE72B33-726A-4A57-B025-F7209F500F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6C11EA-4214-4DEC-BD80-7E0DB36A78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F148D5-2CFB-410B-AB29-81838B3F60F8}"/>
              </a:ext>
            </a:extLst>
          </p:cNvPr>
          <p:cNvSpPr>
            <a:spLocks noGrp="1" noChangeArrowheads="1"/>
          </p:cNvSpPr>
          <p:nvPr>
            <p:ph type="sldNum" sz="quarter" idx="12"/>
          </p:nvPr>
        </p:nvSpPr>
        <p:spPr>
          <a:ln/>
        </p:spPr>
        <p:txBody>
          <a:bodyPr/>
          <a:lstStyle>
            <a:lvl1pPr>
              <a:defRPr/>
            </a:lvl1pPr>
          </a:lstStyle>
          <a:p>
            <a:fld id="{0A8ACC98-6470-47A8-ABBB-1DA8D489AF73}" type="slidenum">
              <a:rPr lang="en-US" altLang="en-US"/>
              <a:pPr/>
              <a:t>‹#›</a:t>
            </a:fld>
            <a:endParaRPr lang="en-US" altLang="en-US"/>
          </a:p>
        </p:txBody>
      </p:sp>
    </p:spTree>
    <p:extLst>
      <p:ext uri="{BB962C8B-B14F-4D97-AF65-F5344CB8AC3E}">
        <p14:creationId xmlns:p14="http://schemas.microsoft.com/office/powerpoint/2010/main" val="1778433124"/>
      </p:ext>
    </p:extLst>
  </p:cSld>
  <p:clrMapOvr>
    <a:masterClrMapping/>
  </p:clrMapOvr>
  <p:transition spd="slow" advTm="16000">
    <p:random/>
    <p:sndAc>
      <p:stSnd>
        <p:snd r:embed="rId1" name="projctor.wav"/>
      </p:stSnd>
    </p:sndAc>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B525268-7CDE-4CB1-8F95-10CDADB583B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8F4FEF-CB43-4176-8E0C-E0150B0EA7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7CAEB8E-0559-444A-8C30-AD57CAFD1362}"/>
              </a:ext>
            </a:extLst>
          </p:cNvPr>
          <p:cNvSpPr>
            <a:spLocks noGrp="1" noChangeArrowheads="1"/>
          </p:cNvSpPr>
          <p:nvPr>
            <p:ph type="sldNum" sz="quarter" idx="12"/>
          </p:nvPr>
        </p:nvSpPr>
        <p:spPr>
          <a:ln/>
        </p:spPr>
        <p:txBody>
          <a:bodyPr/>
          <a:lstStyle>
            <a:lvl1pPr>
              <a:defRPr/>
            </a:lvl1pPr>
          </a:lstStyle>
          <a:p>
            <a:fld id="{0A75712A-0686-42AC-B619-90176C9FD6EC}" type="slidenum">
              <a:rPr lang="en-US" altLang="en-US"/>
              <a:pPr/>
              <a:t>‹#›</a:t>
            </a:fld>
            <a:endParaRPr lang="en-US" altLang="en-US"/>
          </a:p>
        </p:txBody>
      </p:sp>
    </p:spTree>
    <p:extLst>
      <p:ext uri="{BB962C8B-B14F-4D97-AF65-F5344CB8AC3E}">
        <p14:creationId xmlns:p14="http://schemas.microsoft.com/office/powerpoint/2010/main" val="526259662"/>
      </p:ext>
    </p:extLst>
  </p:cSld>
  <p:clrMapOvr>
    <a:masterClrMapping/>
  </p:clrMapOvr>
  <p:transition spd="slow" advTm="16000">
    <p:random/>
    <p:sndAc>
      <p:stSnd>
        <p:snd r:embed="rId1" name="projctor.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pPr/>
              <a:t>‹#›</a:t>
            </a:fld>
            <a:endParaRPr lang="en-US"/>
          </a:p>
        </p:txBody>
      </p:sp>
    </p:spTree>
    <p:extLst>
      <p:ext uri="{BB962C8B-B14F-4D97-AF65-F5344CB8AC3E}">
        <p14:creationId xmlns:p14="http://schemas.microsoft.com/office/powerpoint/2010/main" val="20235171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A07C766-AEBB-4205-B300-ED828570948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27E5FC1-C85C-48F7-99E3-4BE422E2D9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0FBDB1E-D2BA-4312-A93D-045168EA4B9F}"/>
              </a:ext>
            </a:extLst>
          </p:cNvPr>
          <p:cNvSpPr>
            <a:spLocks noGrp="1" noChangeArrowheads="1"/>
          </p:cNvSpPr>
          <p:nvPr>
            <p:ph type="sldNum" sz="quarter" idx="12"/>
          </p:nvPr>
        </p:nvSpPr>
        <p:spPr>
          <a:ln/>
        </p:spPr>
        <p:txBody>
          <a:bodyPr/>
          <a:lstStyle>
            <a:lvl1pPr>
              <a:defRPr/>
            </a:lvl1pPr>
          </a:lstStyle>
          <a:p>
            <a:fld id="{B7326FF8-4C78-4D6B-A3F6-AA9CEA73E4AF}" type="slidenum">
              <a:rPr lang="en-US" altLang="en-US"/>
              <a:pPr/>
              <a:t>‹#›</a:t>
            </a:fld>
            <a:endParaRPr lang="en-US" altLang="en-US"/>
          </a:p>
        </p:txBody>
      </p:sp>
    </p:spTree>
    <p:extLst>
      <p:ext uri="{BB962C8B-B14F-4D97-AF65-F5344CB8AC3E}">
        <p14:creationId xmlns:p14="http://schemas.microsoft.com/office/powerpoint/2010/main" val="31955061"/>
      </p:ext>
    </p:extLst>
  </p:cSld>
  <p:clrMapOvr>
    <a:masterClrMapping/>
  </p:clrMapOvr>
  <p:transition spd="slow" advTm="16000">
    <p:random/>
    <p:sndAc>
      <p:stSnd>
        <p:snd r:embed="rId1" name="projctor.wav"/>
      </p:stSnd>
    </p:sndAc>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884389C-A334-4B13-80A9-BCC759EF94C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52D6586-96B4-4322-B8FF-89B8B96A18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D44D903-9039-46F5-89B7-D8306C71D101}"/>
              </a:ext>
            </a:extLst>
          </p:cNvPr>
          <p:cNvSpPr>
            <a:spLocks noGrp="1" noChangeArrowheads="1"/>
          </p:cNvSpPr>
          <p:nvPr>
            <p:ph type="sldNum" sz="quarter" idx="12"/>
          </p:nvPr>
        </p:nvSpPr>
        <p:spPr>
          <a:ln/>
        </p:spPr>
        <p:txBody>
          <a:bodyPr/>
          <a:lstStyle>
            <a:lvl1pPr>
              <a:defRPr/>
            </a:lvl1pPr>
          </a:lstStyle>
          <a:p>
            <a:fld id="{FBBD3486-3A65-49F9-9FF5-02B7EAD925A6}" type="slidenum">
              <a:rPr lang="en-US" altLang="en-US"/>
              <a:pPr/>
              <a:t>‹#›</a:t>
            </a:fld>
            <a:endParaRPr lang="en-US" altLang="en-US"/>
          </a:p>
        </p:txBody>
      </p:sp>
    </p:spTree>
    <p:extLst>
      <p:ext uri="{BB962C8B-B14F-4D97-AF65-F5344CB8AC3E}">
        <p14:creationId xmlns:p14="http://schemas.microsoft.com/office/powerpoint/2010/main" val="53447931"/>
      </p:ext>
    </p:extLst>
  </p:cSld>
  <p:clrMapOvr>
    <a:masterClrMapping/>
  </p:clrMapOvr>
  <p:transition spd="slow" advTm="16000">
    <p:random/>
    <p:sndAc>
      <p:stSnd>
        <p:snd r:embed="rId1" name="projctor.wav"/>
      </p:stSnd>
    </p:sndAc>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56C44CF-D918-4702-9DE0-37253534B43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3517942-739A-48DD-8C89-951CF3D85E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9AD382F-F564-44DE-82C2-A905C8FE6502}"/>
              </a:ext>
            </a:extLst>
          </p:cNvPr>
          <p:cNvSpPr>
            <a:spLocks noGrp="1" noChangeArrowheads="1"/>
          </p:cNvSpPr>
          <p:nvPr>
            <p:ph type="sldNum" sz="quarter" idx="12"/>
          </p:nvPr>
        </p:nvSpPr>
        <p:spPr>
          <a:ln/>
        </p:spPr>
        <p:txBody>
          <a:bodyPr/>
          <a:lstStyle>
            <a:lvl1pPr>
              <a:defRPr/>
            </a:lvl1pPr>
          </a:lstStyle>
          <a:p>
            <a:fld id="{50BF666B-8E9A-4B4E-9F5E-3CFDCDDFE167}" type="slidenum">
              <a:rPr lang="en-US" altLang="en-US"/>
              <a:pPr/>
              <a:t>‹#›</a:t>
            </a:fld>
            <a:endParaRPr lang="en-US" altLang="en-US"/>
          </a:p>
        </p:txBody>
      </p:sp>
    </p:spTree>
    <p:extLst>
      <p:ext uri="{BB962C8B-B14F-4D97-AF65-F5344CB8AC3E}">
        <p14:creationId xmlns:p14="http://schemas.microsoft.com/office/powerpoint/2010/main" val="4110368445"/>
      </p:ext>
    </p:extLst>
  </p:cSld>
  <p:clrMapOvr>
    <a:masterClrMapping/>
  </p:clrMapOvr>
  <p:transition spd="slow" advTm="16000">
    <p:random/>
    <p:sndAc>
      <p:stSnd>
        <p:snd r:embed="rId1" name="projctor.wav"/>
      </p:stSnd>
    </p:sndAc>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00FBBB5-4F26-4B7A-86AD-9330204FEB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E29D08C-AB55-4999-91EA-8C856E8E1B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F98EEC0-E9DE-4D69-B1BF-6FF612767E83}"/>
              </a:ext>
            </a:extLst>
          </p:cNvPr>
          <p:cNvSpPr>
            <a:spLocks noGrp="1" noChangeArrowheads="1"/>
          </p:cNvSpPr>
          <p:nvPr>
            <p:ph type="sldNum" sz="quarter" idx="12"/>
          </p:nvPr>
        </p:nvSpPr>
        <p:spPr>
          <a:ln/>
        </p:spPr>
        <p:txBody>
          <a:bodyPr/>
          <a:lstStyle>
            <a:lvl1pPr>
              <a:defRPr/>
            </a:lvl1pPr>
          </a:lstStyle>
          <a:p>
            <a:fld id="{DAE9B424-38DF-4ECA-924A-91FF12504D29}" type="slidenum">
              <a:rPr lang="en-US" altLang="en-US"/>
              <a:pPr/>
              <a:t>‹#›</a:t>
            </a:fld>
            <a:endParaRPr lang="en-US" altLang="en-US"/>
          </a:p>
        </p:txBody>
      </p:sp>
    </p:spTree>
    <p:extLst>
      <p:ext uri="{BB962C8B-B14F-4D97-AF65-F5344CB8AC3E}">
        <p14:creationId xmlns:p14="http://schemas.microsoft.com/office/powerpoint/2010/main" val="2350445816"/>
      </p:ext>
    </p:extLst>
  </p:cSld>
  <p:clrMapOvr>
    <a:masterClrMapping/>
  </p:clrMapOvr>
  <p:transition spd="slow" advTm="16000">
    <p:random/>
    <p:sndAc>
      <p:stSnd>
        <p:snd r:embed="rId1" name="projctor.wav"/>
      </p:stSnd>
    </p:sndAc>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58310D8-056D-4F5F-822F-8CF7054B81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56CA5B-0CCC-454B-BC38-FDBB25B03B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F19E0F9-6A3E-4F30-8543-B1DBF36412AF}"/>
              </a:ext>
            </a:extLst>
          </p:cNvPr>
          <p:cNvSpPr>
            <a:spLocks noGrp="1" noChangeArrowheads="1"/>
          </p:cNvSpPr>
          <p:nvPr>
            <p:ph type="sldNum" sz="quarter" idx="12"/>
          </p:nvPr>
        </p:nvSpPr>
        <p:spPr>
          <a:ln/>
        </p:spPr>
        <p:txBody>
          <a:bodyPr/>
          <a:lstStyle>
            <a:lvl1pPr>
              <a:defRPr/>
            </a:lvl1pPr>
          </a:lstStyle>
          <a:p>
            <a:fld id="{1B4DFFAD-BA21-4E54-BF79-EA0126F9A644}" type="slidenum">
              <a:rPr lang="en-US" altLang="en-US"/>
              <a:pPr/>
              <a:t>‹#›</a:t>
            </a:fld>
            <a:endParaRPr lang="en-US" altLang="en-US"/>
          </a:p>
        </p:txBody>
      </p:sp>
    </p:spTree>
    <p:extLst>
      <p:ext uri="{BB962C8B-B14F-4D97-AF65-F5344CB8AC3E}">
        <p14:creationId xmlns:p14="http://schemas.microsoft.com/office/powerpoint/2010/main" val="155915807"/>
      </p:ext>
    </p:extLst>
  </p:cSld>
  <p:clrMapOvr>
    <a:masterClrMapping/>
  </p:clrMapOvr>
  <p:transition spd="slow" advTm="16000">
    <p:random/>
    <p:sndAc>
      <p:stSnd>
        <p:snd r:embed="rId1" name="projctor.wav"/>
      </p:stSnd>
    </p:sndAc>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349A32-ADB7-4AD5-9C6F-9299ACDEA3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07F662E-E6F2-4FA7-AD7B-2612A3602F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132E4C-E3FD-48E0-8319-20F71B7B04B8}"/>
              </a:ext>
            </a:extLst>
          </p:cNvPr>
          <p:cNvSpPr>
            <a:spLocks noGrp="1" noChangeArrowheads="1"/>
          </p:cNvSpPr>
          <p:nvPr>
            <p:ph type="sldNum" sz="quarter" idx="12"/>
          </p:nvPr>
        </p:nvSpPr>
        <p:spPr>
          <a:ln/>
        </p:spPr>
        <p:txBody>
          <a:bodyPr/>
          <a:lstStyle>
            <a:lvl1pPr>
              <a:defRPr/>
            </a:lvl1pPr>
          </a:lstStyle>
          <a:p>
            <a:fld id="{C4EC800A-AF0F-4D1C-B10C-2CCC466D251F}" type="slidenum">
              <a:rPr lang="en-US" altLang="en-US"/>
              <a:pPr/>
              <a:t>‹#›</a:t>
            </a:fld>
            <a:endParaRPr lang="en-US" altLang="en-US"/>
          </a:p>
        </p:txBody>
      </p:sp>
    </p:spTree>
    <p:extLst>
      <p:ext uri="{BB962C8B-B14F-4D97-AF65-F5344CB8AC3E}">
        <p14:creationId xmlns:p14="http://schemas.microsoft.com/office/powerpoint/2010/main" val="650746774"/>
      </p:ext>
    </p:extLst>
  </p:cSld>
  <p:clrMapOvr>
    <a:masterClrMapping/>
  </p:clrMapOvr>
  <p:transition spd="slow" advTm="16000">
    <p:random/>
    <p:sndAc>
      <p:stSnd>
        <p:snd r:embed="rId1" name="projctor.wav"/>
      </p:stSnd>
    </p:sndAc>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3C4EE2-A60F-48EC-94CA-4380C7070E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A818B9-6398-4F19-8DC3-B1855EF6CF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56B77A-73B6-46E4-BBE1-B3B6533D4612}"/>
              </a:ext>
            </a:extLst>
          </p:cNvPr>
          <p:cNvSpPr>
            <a:spLocks noGrp="1" noChangeArrowheads="1"/>
          </p:cNvSpPr>
          <p:nvPr>
            <p:ph type="sldNum" sz="quarter" idx="12"/>
          </p:nvPr>
        </p:nvSpPr>
        <p:spPr>
          <a:ln/>
        </p:spPr>
        <p:txBody>
          <a:bodyPr/>
          <a:lstStyle>
            <a:lvl1pPr>
              <a:defRPr/>
            </a:lvl1pPr>
          </a:lstStyle>
          <a:p>
            <a:fld id="{0AC6A98A-9879-4BF9-B659-4B8E93ACDBC5}" type="slidenum">
              <a:rPr lang="en-US" altLang="en-US"/>
              <a:pPr/>
              <a:t>‹#›</a:t>
            </a:fld>
            <a:endParaRPr lang="en-US" altLang="en-US"/>
          </a:p>
        </p:txBody>
      </p:sp>
    </p:spTree>
    <p:extLst>
      <p:ext uri="{BB962C8B-B14F-4D97-AF65-F5344CB8AC3E}">
        <p14:creationId xmlns:p14="http://schemas.microsoft.com/office/powerpoint/2010/main" val="1690313917"/>
      </p:ext>
    </p:extLst>
  </p:cSld>
  <p:clrMapOvr>
    <a:masterClrMapping/>
  </p:clrMapOvr>
  <p:transition spd="slow" advTm="16000">
    <p:random/>
    <p:sndAc>
      <p:stSnd>
        <p:snd r:embed="rId1" name="projctor.wav"/>
      </p:stSnd>
    </p:sndAc>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DD74BEA1-D2AC-4612-9F97-071E9797BF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8C5394-3AED-4A76-8B23-C65C8A31AE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646D68C-AE51-41C8-93D6-47DF33AB14DE}"/>
              </a:ext>
            </a:extLst>
          </p:cNvPr>
          <p:cNvSpPr>
            <a:spLocks noGrp="1" noChangeArrowheads="1"/>
          </p:cNvSpPr>
          <p:nvPr>
            <p:ph type="sldNum" sz="quarter" idx="12"/>
          </p:nvPr>
        </p:nvSpPr>
        <p:spPr>
          <a:ln/>
        </p:spPr>
        <p:txBody>
          <a:bodyPr/>
          <a:lstStyle>
            <a:lvl1pPr>
              <a:defRPr/>
            </a:lvl1pPr>
          </a:lstStyle>
          <a:p>
            <a:fld id="{8056A4B9-6FF0-41F1-9AE9-33FF12C902A1}" type="slidenum">
              <a:rPr lang="en-US" altLang="en-US"/>
              <a:pPr/>
              <a:t>‹#›</a:t>
            </a:fld>
            <a:endParaRPr lang="en-US" altLang="en-US"/>
          </a:p>
        </p:txBody>
      </p:sp>
    </p:spTree>
    <p:extLst>
      <p:ext uri="{BB962C8B-B14F-4D97-AF65-F5344CB8AC3E}">
        <p14:creationId xmlns:p14="http://schemas.microsoft.com/office/powerpoint/2010/main" val="2195905595"/>
      </p:ext>
    </p:extLst>
  </p:cSld>
  <p:clrMapOvr>
    <a:masterClrMapping/>
  </p:clrMapOvr>
  <p:transition spd="slow" advTm="16000">
    <p:random/>
    <p:sndAc>
      <p:stSnd>
        <p:snd r:embed="rId1" name="projctor.wav"/>
      </p:stSnd>
    </p:sndAc>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9E7AD92-F8B3-41CA-878D-30F93A29826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E780530-B658-42D3-B7DC-14E3280ADC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808BC29-F56C-484E-956F-193F66A6CD47}"/>
              </a:ext>
            </a:extLst>
          </p:cNvPr>
          <p:cNvSpPr>
            <a:spLocks noGrp="1" noChangeArrowheads="1"/>
          </p:cNvSpPr>
          <p:nvPr>
            <p:ph type="sldNum" sz="quarter" idx="12"/>
          </p:nvPr>
        </p:nvSpPr>
        <p:spPr>
          <a:ln/>
        </p:spPr>
        <p:txBody>
          <a:bodyPr/>
          <a:lstStyle>
            <a:lvl1pPr>
              <a:defRPr/>
            </a:lvl1pPr>
          </a:lstStyle>
          <a:p>
            <a:fld id="{7EC88B65-DC43-4337-9043-BE4244E61B5A}" type="slidenum">
              <a:rPr lang="en-US" altLang="en-US"/>
              <a:pPr/>
              <a:t>‹#›</a:t>
            </a:fld>
            <a:endParaRPr lang="en-US" altLang="en-US"/>
          </a:p>
        </p:txBody>
      </p:sp>
    </p:spTree>
    <p:extLst>
      <p:ext uri="{BB962C8B-B14F-4D97-AF65-F5344CB8AC3E}">
        <p14:creationId xmlns:p14="http://schemas.microsoft.com/office/powerpoint/2010/main" val="268166202"/>
      </p:ext>
    </p:extLst>
  </p:cSld>
  <p:clrMapOvr>
    <a:masterClrMapping/>
  </p:clrMapOvr>
  <p:transition spd="slow" advTm="16000">
    <p:random/>
    <p:sndAc>
      <p:stSnd>
        <p:snd r:embed="rId1" name="projctor.wav"/>
      </p:stSnd>
    </p:sndAc>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EB1AC7C3-FCDE-49EF-8B90-A50070BEAA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5B535A5-9903-4CC9-89DE-7162E0B59A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552D874-0476-4190-97C7-1D69EAB9BA25}"/>
              </a:ext>
            </a:extLst>
          </p:cNvPr>
          <p:cNvSpPr>
            <a:spLocks noGrp="1" noChangeArrowheads="1"/>
          </p:cNvSpPr>
          <p:nvPr>
            <p:ph type="sldNum" sz="quarter" idx="12"/>
          </p:nvPr>
        </p:nvSpPr>
        <p:spPr>
          <a:ln/>
        </p:spPr>
        <p:txBody>
          <a:bodyPr/>
          <a:lstStyle>
            <a:lvl1pPr>
              <a:defRPr/>
            </a:lvl1pPr>
          </a:lstStyle>
          <a:p>
            <a:fld id="{DCD1746B-FC27-457B-909A-683755FB0514}" type="slidenum">
              <a:rPr lang="en-US" altLang="en-US"/>
              <a:pPr/>
              <a:t>‹#›</a:t>
            </a:fld>
            <a:endParaRPr lang="en-US" altLang="en-US"/>
          </a:p>
        </p:txBody>
      </p:sp>
    </p:spTree>
    <p:extLst>
      <p:ext uri="{BB962C8B-B14F-4D97-AF65-F5344CB8AC3E}">
        <p14:creationId xmlns:p14="http://schemas.microsoft.com/office/powerpoint/2010/main" val="3708632168"/>
      </p:ext>
    </p:extLst>
  </p:cSld>
  <p:clrMapOvr>
    <a:masterClrMapping/>
  </p:clrMapOvr>
  <p:transition spd="slow" advTm="16000">
    <p:random/>
    <p:sndAc>
      <p:stSnd>
        <p:snd r:embed="rId1" name="projctor.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pPr/>
              <a:t>‹#›</a:t>
            </a:fld>
            <a:endParaRPr lang="en-US"/>
          </a:p>
        </p:txBody>
      </p:sp>
    </p:spTree>
    <p:extLst>
      <p:ext uri="{BB962C8B-B14F-4D97-AF65-F5344CB8AC3E}">
        <p14:creationId xmlns:p14="http://schemas.microsoft.com/office/powerpoint/2010/main" val="161457028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5686760-DC78-4B36-BA46-CD800BA6CA5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B3901B8-8328-4911-8385-C0D70D79CA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A1D3B87-3969-4C29-8AA4-714B5EF35DB1}"/>
              </a:ext>
            </a:extLst>
          </p:cNvPr>
          <p:cNvSpPr>
            <a:spLocks noGrp="1" noChangeArrowheads="1"/>
          </p:cNvSpPr>
          <p:nvPr>
            <p:ph type="sldNum" sz="quarter" idx="12"/>
          </p:nvPr>
        </p:nvSpPr>
        <p:spPr>
          <a:ln/>
        </p:spPr>
        <p:txBody>
          <a:bodyPr/>
          <a:lstStyle>
            <a:lvl1pPr>
              <a:defRPr/>
            </a:lvl1pPr>
          </a:lstStyle>
          <a:p>
            <a:fld id="{CC1A8D0C-54A8-4BF8-91FA-6C0109EF7140}" type="slidenum">
              <a:rPr lang="en-US" altLang="en-US"/>
              <a:pPr/>
              <a:t>‹#›</a:t>
            </a:fld>
            <a:endParaRPr lang="en-US" altLang="en-US"/>
          </a:p>
        </p:txBody>
      </p:sp>
    </p:spTree>
    <p:extLst>
      <p:ext uri="{BB962C8B-B14F-4D97-AF65-F5344CB8AC3E}">
        <p14:creationId xmlns:p14="http://schemas.microsoft.com/office/powerpoint/2010/main" val="728298400"/>
      </p:ext>
    </p:extLst>
  </p:cSld>
  <p:clrMapOvr>
    <a:masterClrMapping/>
  </p:clrMapOvr>
  <p:transition spd="slow" advTm="16000">
    <p:random/>
    <p:sndAc>
      <p:stSnd>
        <p:snd r:embed="rId1" name="projctor.wav"/>
      </p:stSnd>
    </p:sndAc>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C5C6AEB-44C5-43EF-8988-D43E5D5249A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DA1D48F-0BCD-4784-A879-AC82C16E2C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C8C2474-452F-462F-9715-09DE5E0F05AA}"/>
              </a:ext>
            </a:extLst>
          </p:cNvPr>
          <p:cNvSpPr>
            <a:spLocks noGrp="1" noChangeArrowheads="1"/>
          </p:cNvSpPr>
          <p:nvPr>
            <p:ph type="sldNum" sz="quarter" idx="12"/>
          </p:nvPr>
        </p:nvSpPr>
        <p:spPr>
          <a:ln/>
        </p:spPr>
        <p:txBody>
          <a:bodyPr/>
          <a:lstStyle>
            <a:lvl1pPr>
              <a:defRPr/>
            </a:lvl1pPr>
          </a:lstStyle>
          <a:p>
            <a:fld id="{D99B3E63-E6B8-4F46-ABFF-DD506B533811}" type="slidenum">
              <a:rPr lang="en-US" altLang="en-US"/>
              <a:pPr/>
              <a:t>‹#›</a:t>
            </a:fld>
            <a:endParaRPr lang="en-US" altLang="en-US"/>
          </a:p>
        </p:txBody>
      </p:sp>
    </p:spTree>
    <p:extLst>
      <p:ext uri="{BB962C8B-B14F-4D97-AF65-F5344CB8AC3E}">
        <p14:creationId xmlns:p14="http://schemas.microsoft.com/office/powerpoint/2010/main" val="1279511917"/>
      </p:ext>
    </p:extLst>
  </p:cSld>
  <p:clrMapOvr>
    <a:masterClrMapping/>
  </p:clrMapOvr>
  <p:transition spd="slow" advTm="16000">
    <p:random/>
    <p:sndAc>
      <p:stSnd>
        <p:snd r:embed="rId1" name="projctor.wav"/>
      </p:stSnd>
    </p:sndAc>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E7CD680-7E18-48E3-A4AA-FA7D25C727B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DC82E1-9F2C-45A3-82DB-7CC835F4FA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1E03EFA-204C-4D4F-8777-60E5B302C431}"/>
              </a:ext>
            </a:extLst>
          </p:cNvPr>
          <p:cNvSpPr>
            <a:spLocks noGrp="1" noChangeArrowheads="1"/>
          </p:cNvSpPr>
          <p:nvPr>
            <p:ph type="sldNum" sz="quarter" idx="12"/>
          </p:nvPr>
        </p:nvSpPr>
        <p:spPr>
          <a:ln/>
        </p:spPr>
        <p:txBody>
          <a:bodyPr/>
          <a:lstStyle>
            <a:lvl1pPr>
              <a:defRPr/>
            </a:lvl1pPr>
          </a:lstStyle>
          <a:p>
            <a:fld id="{EBB8672F-EDD0-46F1-97F0-875119764E1F}" type="slidenum">
              <a:rPr lang="en-US" altLang="en-US"/>
              <a:pPr/>
              <a:t>‹#›</a:t>
            </a:fld>
            <a:endParaRPr lang="en-US" altLang="en-US"/>
          </a:p>
        </p:txBody>
      </p:sp>
    </p:spTree>
    <p:extLst>
      <p:ext uri="{BB962C8B-B14F-4D97-AF65-F5344CB8AC3E}">
        <p14:creationId xmlns:p14="http://schemas.microsoft.com/office/powerpoint/2010/main" val="2569625749"/>
      </p:ext>
    </p:extLst>
  </p:cSld>
  <p:clrMapOvr>
    <a:masterClrMapping/>
  </p:clrMapOvr>
  <p:transition spd="slow" advTm="16000">
    <p:random/>
    <p:sndAc>
      <p:stSnd>
        <p:snd r:embed="rId1" name="projctor.wav"/>
      </p:stSnd>
    </p:sndAc>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FB00D443-0035-42EF-87ED-571CBDB6343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4807AC3-CE80-431C-AB7C-C1D2545155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880FF8C-26AB-43EB-A658-5A2E4706EEB4}"/>
              </a:ext>
            </a:extLst>
          </p:cNvPr>
          <p:cNvSpPr>
            <a:spLocks noGrp="1" noChangeArrowheads="1"/>
          </p:cNvSpPr>
          <p:nvPr>
            <p:ph type="sldNum" sz="quarter" idx="12"/>
          </p:nvPr>
        </p:nvSpPr>
        <p:spPr>
          <a:ln/>
        </p:spPr>
        <p:txBody>
          <a:bodyPr/>
          <a:lstStyle>
            <a:lvl1pPr>
              <a:defRPr/>
            </a:lvl1pPr>
          </a:lstStyle>
          <a:p>
            <a:fld id="{CA1046C1-A5D7-44BB-992B-FDFD4BBB968C}" type="slidenum">
              <a:rPr lang="en-US" altLang="en-US"/>
              <a:pPr/>
              <a:t>‹#›</a:t>
            </a:fld>
            <a:endParaRPr lang="en-US" altLang="en-US"/>
          </a:p>
        </p:txBody>
      </p:sp>
    </p:spTree>
    <p:extLst>
      <p:ext uri="{BB962C8B-B14F-4D97-AF65-F5344CB8AC3E}">
        <p14:creationId xmlns:p14="http://schemas.microsoft.com/office/powerpoint/2010/main" val="3830413987"/>
      </p:ext>
    </p:extLst>
  </p:cSld>
  <p:clrMapOvr>
    <a:masterClrMapping/>
  </p:clrMapOvr>
  <p:transition spd="slow" advTm="16000">
    <p:random/>
    <p:sndAc>
      <p:stSnd>
        <p:snd r:embed="rId1" name="projctor.wav"/>
      </p:stSnd>
    </p:sndAc>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552E331-832F-404D-8B69-968D460EF3C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54B20A8-AACC-4621-A88F-EC8F57E9D6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FFA62CA-B982-4661-B12A-6966A3975243}"/>
              </a:ext>
            </a:extLst>
          </p:cNvPr>
          <p:cNvSpPr>
            <a:spLocks noGrp="1" noChangeArrowheads="1"/>
          </p:cNvSpPr>
          <p:nvPr>
            <p:ph type="sldNum" sz="quarter" idx="12"/>
          </p:nvPr>
        </p:nvSpPr>
        <p:spPr>
          <a:ln/>
        </p:spPr>
        <p:txBody>
          <a:bodyPr/>
          <a:lstStyle>
            <a:lvl1pPr>
              <a:defRPr/>
            </a:lvl1pPr>
          </a:lstStyle>
          <a:p>
            <a:fld id="{67591783-1824-4EA7-A602-18D3F5163053}" type="slidenum">
              <a:rPr lang="en-US" altLang="en-US"/>
              <a:pPr/>
              <a:t>‹#›</a:t>
            </a:fld>
            <a:endParaRPr lang="en-US" altLang="en-US"/>
          </a:p>
        </p:txBody>
      </p:sp>
    </p:spTree>
    <p:extLst>
      <p:ext uri="{BB962C8B-B14F-4D97-AF65-F5344CB8AC3E}">
        <p14:creationId xmlns:p14="http://schemas.microsoft.com/office/powerpoint/2010/main" val="1781523049"/>
      </p:ext>
    </p:extLst>
  </p:cSld>
  <p:clrMapOvr>
    <a:masterClrMapping/>
  </p:clrMapOvr>
  <p:transition spd="slow" advTm="16000">
    <p:random/>
    <p:sndAc>
      <p:stSnd>
        <p:snd r:embed="rId1" name="projctor.wav"/>
      </p:stSnd>
    </p:sndAc>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E7299CF-B3A9-4FD5-BCC3-0AFFC34AF247}" type="datetimeFigureOut">
              <a:rPr lang="en-GB" smtClean="0"/>
              <a:t>04/07/2023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4623005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E7299CF-B3A9-4FD5-BCC3-0AFFC34AF247}" type="datetimeFigureOut">
              <a:rPr lang="en-GB" smtClean="0"/>
              <a:t>04/07/2023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32625694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7299CF-B3A9-4FD5-BCC3-0AFFC34AF247}" type="datetimeFigureOut">
              <a:rPr lang="en-GB" smtClean="0"/>
              <a:t>04/07/2023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39709740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E7299CF-B3A9-4FD5-BCC3-0AFFC34AF247}" type="datetimeFigureOut">
              <a:rPr lang="en-GB" smtClean="0"/>
              <a:t>04/07/2023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30742141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E7299CF-B3A9-4FD5-BCC3-0AFFC34AF247}" type="datetimeFigureOut">
              <a:rPr lang="en-GB" smtClean="0"/>
              <a:t>04/07/2023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566389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pPr/>
              <a:t>‹#›</a:t>
            </a:fld>
            <a:endParaRPr lang="en-US"/>
          </a:p>
        </p:txBody>
      </p:sp>
    </p:spTree>
    <p:extLst>
      <p:ext uri="{BB962C8B-B14F-4D97-AF65-F5344CB8AC3E}">
        <p14:creationId xmlns:p14="http://schemas.microsoft.com/office/powerpoint/2010/main" val="255106005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E7299CF-B3A9-4FD5-BCC3-0AFFC34AF247}" type="datetimeFigureOut">
              <a:rPr lang="en-GB" smtClean="0"/>
              <a:t>04/07/2023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150549781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7299CF-B3A9-4FD5-BCC3-0AFFC34AF247}" type="datetimeFigureOut">
              <a:rPr lang="en-GB" smtClean="0"/>
              <a:t>04/07/2023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112312476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7299CF-B3A9-4FD5-BCC3-0AFFC34AF247}" type="datetimeFigureOut">
              <a:rPr lang="en-GB" smtClean="0"/>
              <a:t>04/07/2023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28836063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7299CF-B3A9-4FD5-BCC3-0AFFC34AF247}" type="datetimeFigureOut">
              <a:rPr lang="en-GB" smtClean="0"/>
              <a:t>04/07/2023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139495924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E7299CF-B3A9-4FD5-BCC3-0AFFC34AF247}" type="datetimeFigureOut">
              <a:rPr lang="en-GB" smtClean="0"/>
              <a:t>04/07/2023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3255461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E7299CF-B3A9-4FD5-BCC3-0AFFC34AF247}" type="datetimeFigureOut">
              <a:rPr lang="en-GB" smtClean="0"/>
              <a:t>04/07/2023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240731373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556000" y="2286000"/>
            <a:ext cx="7721600" cy="1981200"/>
          </a:xfrm>
        </p:spPr>
        <p:txBody>
          <a:bodyPr/>
          <a:lstStyle>
            <a:lvl1pPr algn="ctr">
              <a:defRPr/>
            </a:lvl1pPr>
          </a:lstStyle>
          <a:p>
            <a:r>
              <a:rPr lang="en-US"/>
              <a:t>Click to edit Master title style</a:t>
            </a:r>
          </a:p>
        </p:txBody>
      </p:sp>
      <p:sp>
        <p:nvSpPr>
          <p:cNvPr id="6147" name="Rectangle 3"/>
          <p:cNvSpPr>
            <a:spLocks noGrp="1" noChangeArrowheads="1"/>
          </p:cNvSpPr>
          <p:nvPr>
            <p:ph type="subTitle" idx="1"/>
          </p:nvPr>
        </p:nvSpPr>
        <p:spPr>
          <a:xfrm>
            <a:off x="3556000" y="4419600"/>
            <a:ext cx="7721600" cy="1295400"/>
          </a:xfrm>
        </p:spPr>
        <p:txBody>
          <a:bodyPr/>
          <a:lstStyle>
            <a:lvl1pPr marL="0" indent="0" algn="ctr">
              <a:buFont typeface="Monotype Sorts" pitchFamily="2" charset="2"/>
              <a:buNone/>
              <a:defRPr sz="2800"/>
            </a:lvl1pPr>
          </a:lstStyle>
          <a:p>
            <a:r>
              <a:rPr lang="en-US"/>
              <a:t>Click to edit Master subtitle style</a:t>
            </a:r>
          </a:p>
        </p:txBody>
      </p:sp>
      <p:sp>
        <p:nvSpPr>
          <p:cNvPr id="2" name="Rectangle 4">
            <a:extLst>
              <a:ext uri="{FF2B5EF4-FFF2-40B4-BE49-F238E27FC236}">
                <a16:creationId xmlns:a16="http://schemas.microsoft.com/office/drawing/2014/main" id="{C7C680A7-DA45-4CB4-E75D-AAECEDA51E69}"/>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035A264-4D92-F780-A177-84121FAEC541}"/>
              </a:ext>
            </a:extLst>
          </p:cNvPr>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76F6430-2BA6-2D88-247F-40C2E3FE14CF}"/>
              </a:ext>
            </a:extLst>
          </p:cNvPr>
          <p:cNvSpPr>
            <a:spLocks noGrp="1" noChangeArrowheads="1"/>
          </p:cNvSpPr>
          <p:nvPr>
            <p:ph type="sldNum" sz="quarter" idx="12"/>
          </p:nvPr>
        </p:nvSpPr>
        <p:spPr>
          <a:xfrm>
            <a:off x="8737600" y="6248400"/>
            <a:ext cx="2540000" cy="457200"/>
          </a:xfrm>
        </p:spPr>
        <p:txBody>
          <a:bodyPr/>
          <a:lstStyle>
            <a:lvl1pPr>
              <a:defRPr/>
            </a:lvl1pPr>
          </a:lstStyle>
          <a:p>
            <a:fld id="{84634C24-323C-41A2-B704-A2E0E0A12F3E}" type="slidenum">
              <a:rPr lang="en-US" altLang="en-US"/>
              <a:pPr/>
              <a:t>‹#›</a:t>
            </a:fld>
            <a:endParaRPr lang="en-US" altLang="en-US"/>
          </a:p>
        </p:txBody>
      </p:sp>
    </p:spTree>
    <p:extLst>
      <p:ext uri="{BB962C8B-B14F-4D97-AF65-F5344CB8AC3E}">
        <p14:creationId xmlns:p14="http://schemas.microsoft.com/office/powerpoint/2010/main" val="3910286894"/>
      </p:ext>
    </p:extLst>
  </p:cSld>
  <p:clrMapOvr>
    <a:masterClrMapping/>
  </p:clrMapOvr>
  <p:transition spd="slow" advTm="16000">
    <p:random/>
    <p:sndAc>
      <p:stSnd>
        <p:snd r:embed="rId1" name="projctor.wav"/>
      </p:stSnd>
    </p:sndAc>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72BD6A8-B932-0C1D-132B-1DF3E60BE2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FD24AD-360E-35AD-6A65-9C1C4E69B3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66867CA-F1A4-0B97-E271-E53B08142B31}"/>
              </a:ext>
            </a:extLst>
          </p:cNvPr>
          <p:cNvSpPr>
            <a:spLocks noGrp="1" noChangeArrowheads="1"/>
          </p:cNvSpPr>
          <p:nvPr>
            <p:ph type="sldNum" sz="quarter" idx="12"/>
          </p:nvPr>
        </p:nvSpPr>
        <p:spPr>
          <a:ln/>
        </p:spPr>
        <p:txBody>
          <a:bodyPr/>
          <a:lstStyle>
            <a:lvl1pPr>
              <a:defRPr/>
            </a:lvl1pPr>
          </a:lstStyle>
          <a:p>
            <a:fld id="{C1924B34-66BD-480D-8036-7E77B57B74D0}" type="slidenum">
              <a:rPr lang="en-US" altLang="en-US"/>
              <a:pPr/>
              <a:t>‹#›</a:t>
            </a:fld>
            <a:endParaRPr lang="en-US" altLang="en-US"/>
          </a:p>
        </p:txBody>
      </p:sp>
    </p:spTree>
    <p:extLst>
      <p:ext uri="{BB962C8B-B14F-4D97-AF65-F5344CB8AC3E}">
        <p14:creationId xmlns:p14="http://schemas.microsoft.com/office/powerpoint/2010/main" val="1670471556"/>
      </p:ext>
    </p:extLst>
  </p:cSld>
  <p:clrMapOvr>
    <a:masterClrMapping/>
  </p:clrMapOvr>
  <p:transition spd="slow" advTm="16000">
    <p:random/>
    <p:sndAc>
      <p:stSnd>
        <p:snd r:embed="rId1" name="projctor.wav"/>
      </p:stSnd>
    </p:sndAc>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E1744CB-B8BE-FA09-4F18-0807F9B65B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65B9F8-5499-83EE-07F7-9041812655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6209A91-D369-2D5E-D4B0-3429282D8316}"/>
              </a:ext>
            </a:extLst>
          </p:cNvPr>
          <p:cNvSpPr>
            <a:spLocks noGrp="1" noChangeArrowheads="1"/>
          </p:cNvSpPr>
          <p:nvPr>
            <p:ph type="sldNum" sz="quarter" idx="12"/>
          </p:nvPr>
        </p:nvSpPr>
        <p:spPr>
          <a:ln/>
        </p:spPr>
        <p:txBody>
          <a:bodyPr/>
          <a:lstStyle>
            <a:lvl1pPr>
              <a:defRPr/>
            </a:lvl1pPr>
          </a:lstStyle>
          <a:p>
            <a:fld id="{30D56939-DE9F-4591-A794-AA9B68AF6CED}" type="slidenum">
              <a:rPr lang="en-US" altLang="en-US"/>
              <a:pPr/>
              <a:t>‹#›</a:t>
            </a:fld>
            <a:endParaRPr lang="en-US" altLang="en-US"/>
          </a:p>
        </p:txBody>
      </p:sp>
    </p:spTree>
    <p:extLst>
      <p:ext uri="{BB962C8B-B14F-4D97-AF65-F5344CB8AC3E}">
        <p14:creationId xmlns:p14="http://schemas.microsoft.com/office/powerpoint/2010/main" val="1229451010"/>
      </p:ext>
    </p:extLst>
  </p:cSld>
  <p:clrMapOvr>
    <a:masterClrMapping/>
  </p:clrMapOvr>
  <p:transition spd="slow" advTm="16000">
    <p:random/>
    <p:sndAc>
      <p:stSnd>
        <p:snd r:embed="rId1" name="projctor.wav"/>
      </p:stSnd>
    </p:sndAc>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0" y="1981200"/>
            <a:ext cx="4165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16800" y="1981200"/>
            <a:ext cx="4165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DA17720-D48B-D161-C82D-FF339A3795D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6DEC00-FF43-3464-11D8-BECE985B7D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440B188-3954-7C46-E08B-9A0F52A906EE}"/>
              </a:ext>
            </a:extLst>
          </p:cNvPr>
          <p:cNvSpPr>
            <a:spLocks noGrp="1" noChangeArrowheads="1"/>
          </p:cNvSpPr>
          <p:nvPr>
            <p:ph type="sldNum" sz="quarter" idx="12"/>
          </p:nvPr>
        </p:nvSpPr>
        <p:spPr>
          <a:ln/>
        </p:spPr>
        <p:txBody>
          <a:bodyPr/>
          <a:lstStyle>
            <a:lvl1pPr>
              <a:defRPr/>
            </a:lvl1pPr>
          </a:lstStyle>
          <a:p>
            <a:fld id="{2398BF6F-77C9-464D-9FE5-C60C122B9AC9}" type="slidenum">
              <a:rPr lang="en-US" altLang="en-US"/>
              <a:pPr/>
              <a:t>‹#›</a:t>
            </a:fld>
            <a:endParaRPr lang="en-US" altLang="en-US"/>
          </a:p>
        </p:txBody>
      </p:sp>
    </p:spTree>
    <p:extLst>
      <p:ext uri="{BB962C8B-B14F-4D97-AF65-F5344CB8AC3E}">
        <p14:creationId xmlns:p14="http://schemas.microsoft.com/office/powerpoint/2010/main" val="709711881"/>
      </p:ext>
    </p:extLst>
  </p:cSld>
  <p:clrMapOvr>
    <a:masterClrMapping/>
  </p:clrMapOvr>
  <p:transition spd="slow" advTm="16000">
    <p:random/>
    <p:sndAc>
      <p:stSnd>
        <p:snd r:embed="rId1" name="projctor.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pPr/>
              <a:t>‹#›</a:t>
            </a:fld>
            <a:endParaRPr lang="en-US"/>
          </a:p>
        </p:txBody>
      </p:sp>
    </p:spTree>
    <p:extLst>
      <p:ext uri="{BB962C8B-B14F-4D97-AF65-F5344CB8AC3E}">
        <p14:creationId xmlns:p14="http://schemas.microsoft.com/office/powerpoint/2010/main" val="219126815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5898514-61A2-DBF7-96D3-159D21D58BF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41F03A3-55EC-6674-5E92-EB2F43544F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0EACEE8-6113-D45A-A0F1-58FAC3E49252}"/>
              </a:ext>
            </a:extLst>
          </p:cNvPr>
          <p:cNvSpPr>
            <a:spLocks noGrp="1" noChangeArrowheads="1"/>
          </p:cNvSpPr>
          <p:nvPr>
            <p:ph type="sldNum" sz="quarter" idx="12"/>
          </p:nvPr>
        </p:nvSpPr>
        <p:spPr>
          <a:ln/>
        </p:spPr>
        <p:txBody>
          <a:bodyPr/>
          <a:lstStyle>
            <a:lvl1pPr>
              <a:defRPr/>
            </a:lvl1pPr>
          </a:lstStyle>
          <a:p>
            <a:fld id="{A321B054-E73C-45C5-B844-B34EF3BE9906}" type="slidenum">
              <a:rPr lang="en-US" altLang="en-US"/>
              <a:pPr/>
              <a:t>‹#›</a:t>
            </a:fld>
            <a:endParaRPr lang="en-US" altLang="en-US"/>
          </a:p>
        </p:txBody>
      </p:sp>
    </p:spTree>
    <p:extLst>
      <p:ext uri="{BB962C8B-B14F-4D97-AF65-F5344CB8AC3E}">
        <p14:creationId xmlns:p14="http://schemas.microsoft.com/office/powerpoint/2010/main" val="2763975534"/>
      </p:ext>
    </p:extLst>
  </p:cSld>
  <p:clrMapOvr>
    <a:masterClrMapping/>
  </p:clrMapOvr>
  <p:transition spd="slow" advTm="16000">
    <p:random/>
    <p:sndAc>
      <p:stSnd>
        <p:snd r:embed="rId1" name="projctor.wav"/>
      </p:stSnd>
    </p:sndAc>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AAD1CF4-F008-16C6-AB1A-94D74CAB7C4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D131E53-7206-4767-4CFB-0F7BEFD6E0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A9DBBD7-2D27-F7FE-1421-B2751909B2F7}"/>
              </a:ext>
            </a:extLst>
          </p:cNvPr>
          <p:cNvSpPr>
            <a:spLocks noGrp="1" noChangeArrowheads="1"/>
          </p:cNvSpPr>
          <p:nvPr>
            <p:ph type="sldNum" sz="quarter" idx="12"/>
          </p:nvPr>
        </p:nvSpPr>
        <p:spPr>
          <a:ln/>
        </p:spPr>
        <p:txBody>
          <a:bodyPr/>
          <a:lstStyle>
            <a:lvl1pPr>
              <a:defRPr/>
            </a:lvl1pPr>
          </a:lstStyle>
          <a:p>
            <a:fld id="{894B7B3F-08C3-4761-B09C-616581B2095D}" type="slidenum">
              <a:rPr lang="en-US" altLang="en-US"/>
              <a:pPr/>
              <a:t>‹#›</a:t>
            </a:fld>
            <a:endParaRPr lang="en-US" altLang="en-US"/>
          </a:p>
        </p:txBody>
      </p:sp>
    </p:spTree>
    <p:extLst>
      <p:ext uri="{BB962C8B-B14F-4D97-AF65-F5344CB8AC3E}">
        <p14:creationId xmlns:p14="http://schemas.microsoft.com/office/powerpoint/2010/main" val="1605463863"/>
      </p:ext>
    </p:extLst>
  </p:cSld>
  <p:clrMapOvr>
    <a:masterClrMapping/>
  </p:clrMapOvr>
  <p:transition spd="slow" advTm="16000">
    <p:random/>
    <p:sndAc>
      <p:stSnd>
        <p:snd r:embed="rId1" name="projctor.wav"/>
      </p:stSnd>
    </p:sndAc>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E83BA39-D962-D887-9B6A-D83DFC8887E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89476D3-ABF2-29C6-49AB-A2FFCE8304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F67CD9D-20ED-7D42-E8B7-E221E5FD656C}"/>
              </a:ext>
            </a:extLst>
          </p:cNvPr>
          <p:cNvSpPr>
            <a:spLocks noGrp="1" noChangeArrowheads="1"/>
          </p:cNvSpPr>
          <p:nvPr>
            <p:ph type="sldNum" sz="quarter" idx="12"/>
          </p:nvPr>
        </p:nvSpPr>
        <p:spPr>
          <a:ln/>
        </p:spPr>
        <p:txBody>
          <a:bodyPr/>
          <a:lstStyle>
            <a:lvl1pPr>
              <a:defRPr/>
            </a:lvl1pPr>
          </a:lstStyle>
          <a:p>
            <a:fld id="{03E3D1D7-8EDE-46F7-9E7D-15A9DECD6639}" type="slidenum">
              <a:rPr lang="en-US" altLang="en-US"/>
              <a:pPr/>
              <a:t>‹#›</a:t>
            </a:fld>
            <a:endParaRPr lang="en-US" altLang="en-US"/>
          </a:p>
        </p:txBody>
      </p:sp>
    </p:spTree>
    <p:extLst>
      <p:ext uri="{BB962C8B-B14F-4D97-AF65-F5344CB8AC3E}">
        <p14:creationId xmlns:p14="http://schemas.microsoft.com/office/powerpoint/2010/main" val="862973216"/>
      </p:ext>
    </p:extLst>
  </p:cSld>
  <p:clrMapOvr>
    <a:masterClrMapping/>
  </p:clrMapOvr>
  <p:transition spd="slow" advTm="16000">
    <p:random/>
    <p:sndAc>
      <p:stSnd>
        <p:snd r:embed="rId1" name="projctor.wav"/>
      </p:stSnd>
    </p:sndAc>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C3532E6-46AC-DB24-AC40-BE9003500D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1E38EB9-1551-2626-FD3E-6928790D0A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91DDACE-697B-4971-872B-09F2611702A8}"/>
              </a:ext>
            </a:extLst>
          </p:cNvPr>
          <p:cNvSpPr>
            <a:spLocks noGrp="1" noChangeArrowheads="1"/>
          </p:cNvSpPr>
          <p:nvPr>
            <p:ph type="sldNum" sz="quarter" idx="12"/>
          </p:nvPr>
        </p:nvSpPr>
        <p:spPr>
          <a:ln/>
        </p:spPr>
        <p:txBody>
          <a:bodyPr/>
          <a:lstStyle>
            <a:lvl1pPr>
              <a:defRPr/>
            </a:lvl1pPr>
          </a:lstStyle>
          <a:p>
            <a:fld id="{D8DD9620-0F1A-488E-9A8A-CF8F3893D1E6}" type="slidenum">
              <a:rPr lang="en-US" altLang="en-US"/>
              <a:pPr/>
              <a:t>‹#›</a:t>
            </a:fld>
            <a:endParaRPr lang="en-US" altLang="en-US"/>
          </a:p>
        </p:txBody>
      </p:sp>
    </p:spTree>
    <p:extLst>
      <p:ext uri="{BB962C8B-B14F-4D97-AF65-F5344CB8AC3E}">
        <p14:creationId xmlns:p14="http://schemas.microsoft.com/office/powerpoint/2010/main" val="1399119034"/>
      </p:ext>
    </p:extLst>
  </p:cSld>
  <p:clrMapOvr>
    <a:masterClrMapping/>
  </p:clrMapOvr>
  <p:transition spd="slow" advTm="16000">
    <p:random/>
    <p:sndAc>
      <p:stSnd>
        <p:snd r:embed="rId1" name="projctor.wav"/>
      </p:stSnd>
    </p:sndAc>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75DBEAC-ED8A-48D0-0A0F-11BC8FB64C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A3B7E2C-F501-2556-44B5-1300EFA30C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8E2F05F-91C0-59EE-E49F-87EDBF5194BA}"/>
              </a:ext>
            </a:extLst>
          </p:cNvPr>
          <p:cNvSpPr>
            <a:spLocks noGrp="1" noChangeArrowheads="1"/>
          </p:cNvSpPr>
          <p:nvPr>
            <p:ph type="sldNum" sz="quarter" idx="12"/>
          </p:nvPr>
        </p:nvSpPr>
        <p:spPr>
          <a:ln/>
        </p:spPr>
        <p:txBody>
          <a:bodyPr/>
          <a:lstStyle>
            <a:lvl1pPr>
              <a:defRPr/>
            </a:lvl1pPr>
          </a:lstStyle>
          <a:p>
            <a:fld id="{A70F5FC2-2666-4AF8-A070-93C4E36AEC4A}" type="slidenum">
              <a:rPr lang="en-US" altLang="en-US"/>
              <a:pPr/>
              <a:t>‹#›</a:t>
            </a:fld>
            <a:endParaRPr lang="en-US" altLang="en-US"/>
          </a:p>
        </p:txBody>
      </p:sp>
    </p:spTree>
    <p:extLst>
      <p:ext uri="{BB962C8B-B14F-4D97-AF65-F5344CB8AC3E}">
        <p14:creationId xmlns:p14="http://schemas.microsoft.com/office/powerpoint/2010/main" val="2677911529"/>
      </p:ext>
    </p:extLst>
  </p:cSld>
  <p:clrMapOvr>
    <a:masterClrMapping/>
  </p:clrMapOvr>
  <p:transition spd="slow" advTm="16000">
    <p:random/>
    <p:sndAc>
      <p:stSnd>
        <p:snd r:embed="rId1" name="projctor.wav"/>
      </p:stSnd>
    </p:sndAc>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034F3B-2394-9AFD-C371-F2D9674BEB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DEF5FC-1081-6CE4-3234-393332FC1D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DED1BE-961A-0DA0-98DA-8AB1D2B59DCC}"/>
              </a:ext>
            </a:extLst>
          </p:cNvPr>
          <p:cNvSpPr>
            <a:spLocks noGrp="1" noChangeArrowheads="1"/>
          </p:cNvSpPr>
          <p:nvPr>
            <p:ph type="sldNum" sz="quarter" idx="12"/>
          </p:nvPr>
        </p:nvSpPr>
        <p:spPr>
          <a:ln/>
        </p:spPr>
        <p:txBody>
          <a:bodyPr/>
          <a:lstStyle>
            <a:lvl1pPr>
              <a:defRPr/>
            </a:lvl1pPr>
          </a:lstStyle>
          <a:p>
            <a:fld id="{9F7C126F-BF7F-469D-A32F-CA29353B60ED}" type="slidenum">
              <a:rPr lang="en-US" altLang="en-US"/>
              <a:pPr/>
              <a:t>‹#›</a:t>
            </a:fld>
            <a:endParaRPr lang="en-US" altLang="en-US"/>
          </a:p>
        </p:txBody>
      </p:sp>
    </p:spTree>
    <p:extLst>
      <p:ext uri="{BB962C8B-B14F-4D97-AF65-F5344CB8AC3E}">
        <p14:creationId xmlns:p14="http://schemas.microsoft.com/office/powerpoint/2010/main" val="2086565535"/>
      </p:ext>
    </p:extLst>
  </p:cSld>
  <p:clrMapOvr>
    <a:masterClrMapping/>
  </p:clrMapOvr>
  <p:transition spd="slow" advTm="16000">
    <p:random/>
    <p:sndAc>
      <p:stSnd>
        <p:snd r:embed="rId1" name="projctor.wav"/>
      </p:stSnd>
    </p:sndAc>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9400" y="609600"/>
            <a:ext cx="2413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30400" y="609600"/>
            <a:ext cx="70358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899D806-113E-01C4-D908-E06B17081A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448FD5-7FDC-693F-1ECB-94B00668FF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B59E06-1D8E-7210-398E-4A1402C4BBCC}"/>
              </a:ext>
            </a:extLst>
          </p:cNvPr>
          <p:cNvSpPr>
            <a:spLocks noGrp="1" noChangeArrowheads="1"/>
          </p:cNvSpPr>
          <p:nvPr>
            <p:ph type="sldNum" sz="quarter" idx="12"/>
          </p:nvPr>
        </p:nvSpPr>
        <p:spPr>
          <a:ln/>
        </p:spPr>
        <p:txBody>
          <a:bodyPr/>
          <a:lstStyle>
            <a:lvl1pPr>
              <a:defRPr/>
            </a:lvl1pPr>
          </a:lstStyle>
          <a:p>
            <a:fld id="{9CDF6024-0863-43C3-8CF9-A2979929C774}" type="slidenum">
              <a:rPr lang="en-US" altLang="en-US"/>
              <a:pPr/>
              <a:t>‹#›</a:t>
            </a:fld>
            <a:endParaRPr lang="en-US" altLang="en-US"/>
          </a:p>
        </p:txBody>
      </p:sp>
    </p:spTree>
    <p:extLst>
      <p:ext uri="{BB962C8B-B14F-4D97-AF65-F5344CB8AC3E}">
        <p14:creationId xmlns:p14="http://schemas.microsoft.com/office/powerpoint/2010/main" val="249421696"/>
      </p:ext>
    </p:extLst>
  </p:cSld>
  <p:clrMapOvr>
    <a:masterClrMapping/>
  </p:clrMapOvr>
  <p:transition spd="slow" advTm="16000">
    <p:random/>
    <p:sndAc>
      <p:stSnd>
        <p:snd r:embed="rId1" name="projctor.wav"/>
      </p:stSnd>
    </p:sndAc>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652000" cy="1143000"/>
          </a:xfrm>
        </p:spPr>
        <p:txBody>
          <a:bodyPr/>
          <a:lstStyle/>
          <a:p>
            <a:r>
              <a:rPr lang="en-US"/>
              <a:t>Click to edit Master title style</a:t>
            </a:r>
          </a:p>
        </p:txBody>
      </p:sp>
      <p:sp>
        <p:nvSpPr>
          <p:cNvPr id="3" name="Table Placeholder 2"/>
          <p:cNvSpPr>
            <a:spLocks noGrp="1"/>
          </p:cNvSpPr>
          <p:nvPr>
            <p:ph type="tbl" idx="1"/>
          </p:nvPr>
        </p:nvSpPr>
        <p:spPr>
          <a:xfrm>
            <a:off x="3048000" y="1981200"/>
            <a:ext cx="8534400" cy="4114800"/>
          </a:xfrm>
        </p:spPr>
        <p:txBody>
          <a:bodyPr/>
          <a:lstStyle/>
          <a:p>
            <a:pPr lvl="0"/>
            <a:endParaRPr lang="en-US" noProof="0"/>
          </a:p>
        </p:txBody>
      </p:sp>
      <p:sp>
        <p:nvSpPr>
          <p:cNvPr id="4" name="Rectangle 4">
            <a:extLst>
              <a:ext uri="{FF2B5EF4-FFF2-40B4-BE49-F238E27FC236}">
                <a16:creationId xmlns:a16="http://schemas.microsoft.com/office/drawing/2014/main" id="{F22B4AD9-40F5-7C31-262D-B5E2BB18E1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BC96CD0-0101-A1EA-7BDD-299602CB26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355A4A-D761-0830-46FC-4C54C2766A67}"/>
              </a:ext>
            </a:extLst>
          </p:cNvPr>
          <p:cNvSpPr>
            <a:spLocks noGrp="1" noChangeArrowheads="1"/>
          </p:cNvSpPr>
          <p:nvPr>
            <p:ph type="sldNum" sz="quarter" idx="12"/>
          </p:nvPr>
        </p:nvSpPr>
        <p:spPr>
          <a:ln/>
        </p:spPr>
        <p:txBody>
          <a:bodyPr/>
          <a:lstStyle>
            <a:lvl1pPr>
              <a:defRPr/>
            </a:lvl1pPr>
          </a:lstStyle>
          <a:p>
            <a:fld id="{D068B0E5-D222-4FA3-8559-B84A74DEC057}" type="slidenum">
              <a:rPr lang="en-US" altLang="en-US"/>
              <a:pPr/>
              <a:t>‹#›</a:t>
            </a:fld>
            <a:endParaRPr lang="en-US" altLang="en-US"/>
          </a:p>
        </p:txBody>
      </p:sp>
    </p:spTree>
    <p:extLst>
      <p:ext uri="{BB962C8B-B14F-4D97-AF65-F5344CB8AC3E}">
        <p14:creationId xmlns:p14="http://schemas.microsoft.com/office/powerpoint/2010/main" val="2416725378"/>
      </p:ext>
    </p:extLst>
  </p:cSld>
  <p:clrMapOvr>
    <a:masterClrMapping/>
  </p:clrMapOvr>
  <p:transition spd="slow" advTm="16000">
    <p:random/>
    <p:sndAc>
      <p:stSnd>
        <p:snd r:embed="rId1" name="projctor.wav"/>
      </p:stSnd>
    </p:sndAc>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7/4/2023</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4010983375"/>
      </p:ext>
    </p:extLst>
  </p:cSld>
  <p:clrMapOvr>
    <a:overrideClrMapping bg1="lt1" tx1="dk1" bg2="lt2" tx2="dk2" accent1="accent1" accent2="accent2" accent3="accent3" accent4="accent4" accent5="accent5" accent6="accent6" hlink="hlink" folHlink="folHlink"/>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7/4/2023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31788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pPr/>
              <a:t>‹#›</a:t>
            </a:fld>
            <a:endParaRPr lang="en-US"/>
          </a:p>
        </p:txBody>
      </p:sp>
    </p:spTree>
    <p:extLst>
      <p:ext uri="{BB962C8B-B14F-4D97-AF65-F5344CB8AC3E}">
        <p14:creationId xmlns:p14="http://schemas.microsoft.com/office/powerpoint/2010/main" val="242436612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7/4/2023</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770638218"/>
      </p:ext>
    </p:extLst>
  </p:cSld>
  <p:clrMapOvr>
    <a:overrideClrMapping bg1="lt1" tx1="dk1" bg2="lt2" tx2="dk2" accent1="accent1" accent2="accent2" accent3="accent3" accent4="accent4" accent5="accent5" accent6="accent6" hlink="hlink" folHlink="folHlink"/>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7/4/2023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353039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7/4/2023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6071191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7/4/2023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754283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7/4/2023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3500899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7/4/2023</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9342241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7/4/2023</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9943081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7/4/2023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8064472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7/4/2023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5875518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18A72C39-AAE5-4BBD-874C-6A578DCF44D5}"/>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A6ACDD6D-DC1A-4D78-882D-789C76181461}"/>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2BE69E7C-EC21-4C26-A109-89A6848E2EA4}"/>
              </a:ext>
            </a:extLst>
          </p:cNvPr>
          <p:cNvSpPr>
            <a:spLocks noGrp="1" noChangeArrowheads="1"/>
          </p:cNvSpPr>
          <p:nvPr>
            <p:ph type="sldNum" sz="quarter" idx="12"/>
          </p:nvPr>
        </p:nvSpPr>
        <p:spPr/>
        <p:txBody>
          <a:bodyPr/>
          <a:lstStyle>
            <a:lvl1pPr eaLnBrk="1" hangingPunct="1">
              <a:defRPr sz="1800"/>
            </a:lvl1pPr>
          </a:lstStyle>
          <a:p>
            <a:fld id="{D25B2574-AC3F-47AA-AE77-761D3188CC9F}" type="slidenum">
              <a:rPr lang="en-US" altLang="en-US"/>
              <a:pPr/>
              <a:t>‹#›</a:t>
            </a:fld>
            <a:endParaRPr lang="en-US" altLang="en-US"/>
          </a:p>
        </p:txBody>
      </p:sp>
    </p:spTree>
    <p:extLst>
      <p:ext uri="{BB962C8B-B14F-4D97-AF65-F5344CB8AC3E}">
        <p14:creationId xmlns:p14="http://schemas.microsoft.com/office/powerpoint/2010/main" val="1333528372"/>
      </p:ext>
    </p:extLst>
  </p:cSld>
  <p:clrMapOvr>
    <a:masterClrMapping/>
  </p:clrMapOvr>
  <p:transition spd="slow" advTm="16000">
    <p:random/>
    <p:sndAc>
      <p:stSnd>
        <p:snd r:embed="rId1" name="projctor.wav"/>
      </p:st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pPr/>
              <a:t>‹#›</a:t>
            </a:fld>
            <a:endParaRPr lang="en-US"/>
          </a:p>
        </p:txBody>
      </p:sp>
    </p:spTree>
    <p:extLst>
      <p:ext uri="{BB962C8B-B14F-4D97-AF65-F5344CB8AC3E}">
        <p14:creationId xmlns:p14="http://schemas.microsoft.com/office/powerpoint/2010/main" val="109258088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7014044-6AC3-4FD9-BA2F-E4A3278ADB3B}"/>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93BE5991-4608-41DB-A974-C03443F25DB3}"/>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D25D099D-B030-492F-80D5-73318B46EB74}"/>
              </a:ext>
            </a:extLst>
          </p:cNvPr>
          <p:cNvSpPr>
            <a:spLocks noGrp="1" noChangeArrowheads="1"/>
          </p:cNvSpPr>
          <p:nvPr>
            <p:ph type="sldNum" sz="quarter" idx="12"/>
          </p:nvPr>
        </p:nvSpPr>
        <p:spPr/>
        <p:txBody>
          <a:bodyPr/>
          <a:lstStyle>
            <a:lvl1pPr eaLnBrk="1" hangingPunct="1">
              <a:defRPr sz="1800"/>
            </a:lvl1pPr>
          </a:lstStyle>
          <a:p>
            <a:fld id="{F942F98A-0F60-425C-B3A1-9A5F4342C8B3}" type="slidenum">
              <a:rPr lang="en-US" altLang="en-US"/>
              <a:pPr/>
              <a:t>‹#›</a:t>
            </a:fld>
            <a:endParaRPr lang="en-US" altLang="en-US"/>
          </a:p>
        </p:txBody>
      </p:sp>
    </p:spTree>
    <p:extLst>
      <p:ext uri="{BB962C8B-B14F-4D97-AF65-F5344CB8AC3E}">
        <p14:creationId xmlns:p14="http://schemas.microsoft.com/office/powerpoint/2010/main" val="1952536438"/>
      </p:ext>
    </p:extLst>
  </p:cSld>
  <p:clrMapOvr>
    <a:masterClrMapping/>
  </p:clrMapOvr>
  <p:transition spd="slow" advTm="16000">
    <p:random/>
    <p:sndAc>
      <p:stSnd>
        <p:snd r:embed="rId1" name="projctor.wav"/>
      </p:stSnd>
    </p:sndAc>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94DE5E1-6DEA-46A4-BBA0-7752718BA052}"/>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D40ED0F9-ABCB-4224-89DA-7BAE79D5B501}"/>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8C299A98-3596-44BF-97B2-4AEF36D5F57B}"/>
              </a:ext>
            </a:extLst>
          </p:cNvPr>
          <p:cNvSpPr>
            <a:spLocks noGrp="1" noChangeArrowheads="1"/>
          </p:cNvSpPr>
          <p:nvPr>
            <p:ph type="sldNum" sz="quarter" idx="12"/>
          </p:nvPr>
        </p:nvSpPr>
        <p:spPr/>
        <p:txBody>
          <a:bodyPr/>
          <a:lstStyle>
            <a:lvl1pPr eaLnBrk="1" hangingPunct="1">
              <a:defRPr sz="1800"/>
            </a:lvl1pPr>
          </a:lstStyle>
          <a:p>
            <a:fld id="{48D29C49-BA39-4C3E-9EBB-E4DB68F67AA4}" type="slidenum">
              <a:rPr lang="en-US" altLang="en-US"/>
              <a:pPr/>
              <a:t>‹#›</a:t>
            </a:fld>
            <a:endParaRPr lang="en-US" altLang="en-US"/>
          </a:p>
        </p:txBody>
      </p:sp>
    </p:spTree>
    <p:extLst>
      <p:ext uri="{BB962C8B-B14F-4D97-AF65-F5344CB8AC3E}">
        <p14:creationId xmlns:p14="http://schemas.microsoft.com/office/powerpoint/2010/main" val="3688727507"/>
      </p:ext>
    </p:extLst>
  </p:cSld>
  <p:clrMapOvr>
    <a:masterClrMapping/>
  </p:clrMapOvr>
  <p:transition spd="slow" advTm="16000">
    <p:random/>
    <p:sndAc>
      <p:stSnd>
        <p:snd r:embed="rId1" name="projctor.wav"/>
      </p:stSnd>
    </p:sndAc>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E41AD5-9A73-4963-A0C1-62CEAE18D814}"/>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A93038B1-F1AF-49C6-9051-FE84BB2E0FA2}"/>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63FC7AA9-89EE-4180-B2EE-84C01CC3E16C}"/>
              </a:ext>
            </a:extLst>
          </p:cNvPr>
          <p:cNvSpPr>
            <a:spLocks noGrp="1" noChangeArrowheads="1"/>
          </p:cNvSpPr>
          <p:nvPr>
            <p:ph type="sldNum" sz="quarter" idx="12"/>
          </p:nvPr>
        </p:nvSpPr>
        <p:spPr/>
        <p:txBody>
          <a:bodyPr/>
          <a:lstStyle>
            <a:lvl1pPr eaLnBrk="1" hangingPunct="1">
              <a:defRPr sz="1800"/>
            </a:lvl1pPr>
          </a:lstStyle>
          <a:p>
            <a:fld id="{F1A2C5B8-6DF9-4C44-A26E-756EB66CA2E2}" type="slidenum">
              <a:rPr lang="en-US" altLang="en-US"/>
              <a:pPr/>
              <a:t>‹#›</a:t>
            </a:fld>
            <a:endParaRPr lang="en-US" altLang="en-US"/>
          </a:p>
        </p:txBody>
      </p:sp>
    </p:spTree>
    <p:extLst>
      <p:ext uri="{BB962C8B-B14F-4D97-AF65-F5344CB8AC3E}">
        <p14:creationId xmlns:p14="http://schemas.microsoft.com/office/powerpoint/2010/main" val="920682262"/>
      </p:ext>
    </p:extLst>
  </p:cSld>
  <p:clrMapOvr>
    <a:masterClrMapping/>
  </p:clrMapOvr>
  <p:transition spd="slow" advTm="16000">
    <p:random/>
    <p:sndAc>
      <p:stSnd>
        <p:snd r:embed="rId1" name="projctor.wav"/>
      </p:stSnd>
    </p:sndAc>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8F88F46-3630-4333-B366-CCCD3A86CB89}"/>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8" name="Rectangle 5">
            <a:extLst>
              <a:ext uri="{FF2B5EF4-FFF2-40B4-BE49-F238E27FC236}">
                <a16:creationId xmlns:a16="http://schemas.microsoft.com/office/drawing/2014/main" id="{A8FA6375-BE02-40F2-8399-4D6749D70DE4}"/>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9" name="Rectangle 6">
            <a:extLst>
              <a:ext uri="{FF2B5EF4-FFF2-40B4-BE49-F238E27FC236}">
                <a16:creationId xmlns:a16="http://schemas.microsoft.com/office/drawing/2014/main" id="{EDC23BA0-0E71-4A98-883A-42BEE32B8AC3}"/>
              </a:ext>
            </a:extLst>
          </p:cNvPr>
          <p:cNvSpPr>
            <a:spLocks noGrp="1" noChangeArrowheads="1"/>
          </p:cNvSpPr>
          <p:nvPr>
            <p:ph type="sldNum" sz="quarter" idx="12"/>
          </p:nvPr>
        </p:nvSpPr>
        <p:spPr/>
        <p:txBody>
          <a:bodyPr/>
          <a:lstStyle>
            <a:lvl1pPr eaLnBrk="1" hangingPunct="1">
              <a:defRPr sz="1800"/>
            </a:lvl1pPr>
          </a:lstStyle>
          <a:p>
            <a:fld id="{74A5D593-6B32-4099-AD2D-553A47EC53A1}" type="slidenum">
              <a:rPr lang="en-US" altLang="en-US"/>
              <a:pPr/>
              <a:t>‹#›</a:t>
            </a:fld>
            <a:endParaRPr lang="en-US" altLang="en-US"/>
          </a:p>
        </p:txBody>
      </p:sp>
    </p:spTree>
    <p:extLst>
      <p:ext uri="{BB962C8B-B14F-4D97-AF65-F5344CB8AC3E}">
        <p14:creationId xmlns:p14="http://schemas.microsoft.com/office/powerpoint/2010/main" val="1046637940"/>
      </p:ext>
    </p:extLst>
  </p:cSld>
  <p:clrMapOvr>
    <a:masterClrMapping/>
  </p:clrMapOvr>
  <p:transition spd="slow" advTm="16000">
    <p:random/>
    <p:sndAc>
      <p:stSnd>
        <p:snd r:embed="rId1" name="projctor.wav"/>
      </p:stSnd>
    </p:sndAc>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DF168EF-652D-464A-B102-A123572C3022}"/>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4" name="Rectangle 5">
            <a:extLst>
              <a:ext uri="{FF2B5EF4-FFF2-40B4-BE49-F238E27FC236}">
                <a16:creationId xmlns:a16="http://schemas.microsoft.com/office/drawing/2014/main" id="{6EBAE2B5-6C53-4118-9EAD-6E1896376516}"/>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5" name="Rectangle 6">
            <a:extLst>
              <a:ext uri="{FF2B5EF4-FFF2-40B4-BE49-F238E27FC236}">
                <a16:creationId xmlns:a16="http://schemas.microsoft.com/office/drawing/2014/main" id="{E23C74A9-3184-42B6-BE21-B968E51ABAE9}"/>
              </a:ext>
            </a:extLst>
          </p:cNvPr>
          <p:cNvSpPr>
            <a:spLocks noGrp="1" noChangeArrowheads="1"/>
          </p:cNvSpPr>
          <p:nvPr>
            <p:ph type="sldNum" sz="quarter" idx="12"/>
          </p:nvPr>
        </p:nvSpPr>
        <p:spPr/>
        <p:txBody>
          <a:bodyPr/>
          <a:lstStyle>
            <a:lvl1pPr eaLnBrk="1" hangingPunct="1">
              <a:defRPr sz="1800"/>
            </a:lvl1pPr>
          </a:lstStyle>
          <a:p>
            <a:fld id="{E0B15BEA-DEB5-440C-93F4-6DF5AC305803}" type="slidenum">
              <a:rPr lang="en-US" altLang="en-US"/>
              <a:pPr/>
              <a:t>‹#›</a:t>
            </a:fld>
            <a:endParaRPr lang="en-US" altLang="en-US"/>
          </a:p>
        </p:txBody>
      </p:sp>
    </p:spTree>
    <p:extLst>
      <p:ext uri="{BB962C8B-B14F-4D97-AF65-F5344CB8AC3E}">
        <p14:creationId xmlns:p14="http://schemas.microsoft.com/office/powerpoint/2010/main" val="2675638514"/>
      </p:ext>
    </p:extLst>
  </p:cSld>
  <p:clrMapOvr>
    <a:masterClrMapping/>
  </p:clrMapOvr>
  <p:transition spd="slow" advTm="16000">
    <p:random/>
    <p:sndAc>
      <p:stSnd>
        <p:snd r:embed="rId1" name="projctor.wav"/>
      </p:stSnd>
    </p:sndAc>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9DBE8F4-8B3C-4681-84EC-C10E52CDB37A}"/>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3" name="Rectangle 5">
            <a:extLst>
              <a:ext uri="{FF2B5EF4-FFF2-40B4-BE49-F238E27FC236}">
                <a16:creationId xmlns:a16="http://schemas.microsoft.com/office/drawing/2014/main" id="{A5621E5F-F1A9-4DFE-B366-2CB02D4D8D67}"/>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4" name="Rectangle 6">
            <a:extLst>
              <a:ext uri="{FF2B5EF4-FFF2-40B4-BE49-F238E27FC236}">
                <a16:creationId xmlns:a16="http://schemas.microsoft.com/office/drawing/2014/main" id="{115D1B59-86BF-482E-8BCF-AA4799BB20CB}"/>
              </a:ext>
            </a:extLst>
          </p:cNvPr>
          <p:cNvSpPr>
            <a:spLocks noGrp="1" noChangeArrowheads="1"/>
          </p:cNvSpPr>
          <p:nvPr>
            <p:ph type="sldNum" sz="quarter" idx="12"/>
          </p:nvPr>
        </p:nvSpPr>
        <p:spPr/>
        <p:txBody>
          <a:bodyPr/>
          <a:lstStyle>
            <a:lvl1pPr eaLnBrk="1" hangingPunct="1">
              <a:defRPr sz="1800"/>
            </a:lvl1pPr>
          </a:lstStyle>
          <a:p>
            <a:fld id="{2B4FF0AC-260F-4C66-8BA0-3432E7A22DF1}" type="slidenum">
              <a:rPr lang="en-US" altLang="en-US"/>
              <a:pPr/>
              <a:t>‹#›</a:t>
            </a:fld>
            <a:endParaRPr lang="en-US" altLang="en-US"/>
          </a:p>
        </p:txBody>
      </p:sp>
    </p:spTree>
    <p:extLst>
      <p:ext uri="{BB962C8B-B14F-4D97-AF65-F5344CB8AC3E}">
        <p14:creationId xmlns:p14="http://schemas.microsoft.com/office/powerpoint/2010/main" val="3099185749"/>
      </p:ext>
    </p:extLst>
  </p:cSld>
  <p:clrMapOvr>
    <a:masterClrMapping/>
  </p:clrMapOvr>
  <p:transition spd="slow" advTm="16000">
    <p:random/>
    <p:sndAc>
      <p:stSnd>
        <p:snd r:embed="rId1" name="projctor.wav"/>
      </p:stSnd>
    </p:sndAc>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CF66E6A-388F-4536-95A2-80E8D64E4BAF}"/>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C2D3F8A0-6A46-409E-B26A-CB08F257A59A}"/>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4E4DE7F0-28E3-4E41-9B7B-5DC20FDAE0E1}"/>
              </a:ext>
            </a:extLst>
          </p:cNvPr>
          <p:cNvSpPr>
            <a:spLocks noGrp="1" noChangeArrowheads="1"/>
          </p:cNvSpPr>
          <p:nvPr>
            <p:ph type="sldNum" sz="quarter" idx="12"/>
          </p:nvPr>
        </p:nvSpPr>
        <p:spPr/>
        <p:txBody>
          <a:bodyPr/>
          <a:lstStyle>
            <a:lvl1pPr eaLnBrk="1" hangingPunct="1">
              <a:defRPr sz="1800"/>
            </a:lvl1pPr>
          </a:lstStyle>
          <a:p>
            <a:fld id="{448C5604-3BC8-421D-A1DD-17B8F7DDA76A}" type="slidenum">
              <a:rPr lang="en-US" altLang="en-US"/>
              <a:pPr/>
              <a:t>‹#›</a:t>
            </a:fld>
            <a:endParaRPr lang="en-US" altLang="en-US"/>
          </a:p>
        </p:txBody>
      </p:sp>
    </p:spTree>
    <p:extLst>
      <p:ext uri="{BB962C8B-B14F-4D97-AF65-F5344CB8AC3E}">
        <p14:creationId xmlns:p14="http://schemas.microsoft.com/office/powerpoint/2010/main" val="981527831"/>
      </p:ext>
    </p:extLst>
  </p:cSld>
  <p:clrMapOvr>
    <a:masterClrMapping/>
  </p:clrMapOvr>
  <p:transition spd="slow" advTm="16000">
    <p:random/>
    <p:sndAc>
      <p:stSnd>
        <p:snd r:embed="rId1" name="projctor.wav"/>
      </p:stSnd>
    </p:sndAc>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9CC376C-3867-4AB2-A359-996F67EA931E}"/>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F4AB2587-BBAB-4913-AAC9-E11BD1D54ED8}"/>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884F718F-8323-4AAB-9977-6F74625DE31B}"/>
              </a:ext>
            </a:extLst>
          </p:cNvPr>
          <p:cNvSpPr>
            <a:spLocks noGrp="1" noChangeArrowheads="1"/>
          </p:cNvSpPr>
          <p:nvPr>
            <p:ph type="sldNum" sz="quarter" idx="12"/>
          </p:nvPr>
        </p:nvSpPr>
        <p:spPr/>
        <p:txBody>
          <a:bodyPr/>
          <a:lstStyle>
            <a:lvl1pPr eaLnBrk="1" hangingPunct="1">
              <a:defRPr sz="1800"/>
            </a:lvl1pPr>
          </a:lstStyle>
          <a:p>
            <a:fld id="{6C38C790-A895-423E-AD8E-1BC3C00D954A}" type="slidenum">
              <a:rPr lang="en-US" altLang="en-US"/>
              <a:pPr/>
              <a:t>‹#›</a:t>
            </a:fld>
            <a:endParaRPr lang="en-US" altLang="en-US"/>
          </a:p>
        </p:txBody>
      </p:sp>
    </p:spTree>
    <p:extLst>
      <p:ext uri="{BB962C8B-B14F-4D97-AF65-F5344CB8AC3E}">
        <p14:creationId xmlns:p14="http://schemas.microsoft.com/office/powerpoint/2010/main" val="3333484369"/>
      </p:ext>
    </p:extLst>
  </p:cSld>
  <p:clrMapOvr>
    <a:masterClrMapping/>
  </p:clrMapOvr>
  <p:transition spd="slow" advTm="16000">
    <p:random/>
    <p:sndAc>
      <p:stSnd>
        <p:snd r:embed="rId1" name="projctor.wav"/>
      </p:stSnd>
    </p:sndAc>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651378A-657C-48C6-AEB4-4686BC4CDD95}"/>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21367184-EFA9-4083-956E-B5A4B9D31C25}"/>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7A256476-2F8F-49E9-A784-2FF29A63CC58}"/>
              </a:ext>
            </a:extLst>
          </p:cNvPr>
          <p:cNvSpPr>
            <a:spLocks noGrp="1" noChangeArrowheads="1"/>
          </p:cNvSpPr>
          <p:nvPr>
            <p:ph type="sldNum" sz="quarter" idx="12"/>
          </p:nvPr>
        </p:nvSpPr>
        <p:spPr/>
        <p:txBody>
          <a:bodyPr/>
          <a:lstStyle>
            <a:lvl1pPr eaLnBrk="1" hangingPunct="1">
              <a:defRPr sz="1800"/>
            </a:lvl1pPr>
          </a:lstStyle>
          <a:p>
            <a:fld id="{C4F154B8-3296-4AD9-8779-258B612D2F14}" type="slidenum">
              <a:rPr lang="en-US" altLang="en-US"/>
              <a:pPr/>
              <a:t>‹#›</a:t>
            </a:fld>
            <a:endParaRPr lang="en-US" altLang="en-US"/>
          </a:p>
        </p:txBody>
      </p:sp>
    </p:spTree>
    <p:extLst>
      <p:ext uri="{BB962C8B-B14F-4D97-AF65-F5344CB8AC3E}">
        <p14:creationId xmlns:p14="http://schemas.microsoft.com/office/powerpoint/2010/main" val="2085604009"/>
      </p:ext>
    </p:extLst>
  </p:cSld>
  <p:clrMapOvr>
    <a:masterClrMapping/>
  </p:clrMapOvr>
  <p:transition spd="slow" advTm="16000">
    <p:random/>
    <p:sndAc>
      <p:stSnd>
        <p:snd r:embed="rId1" name="projctor.wav"/>
      </p:stSnd>
    </p:sndAc>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B50C8E-0E98-4B09-9009-DAF860AA4272}"/>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0DA6312F-5E03-4E05-B035-2F73B6F64D3F}"/>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D1074759-A398-40C4-9D53-A1A2A60007E8}"/>
              </a:ext>
            </a:extLst>
          </p:cNvPr>
          <p:cNvSpPr>
            <a:spLocks noGrp="1" noChangeArrowheads="1"/>
          </p:cNvSpPr>
          <p:nvPr>
            <p:ph type="sldNum" sz="quarter" idx="12"/>
          </p:nvPr>
        </p:nvSpPr>
        <p:spPr/>
        <p:txBody>
          <a:bodyPr/>
          <a:lstStyle>
            <a:lvl1pPr eaLnBrk="1" hangingPunct="1">
              <a:defRPr sz="1800"/>
            </a:lvl1pPr>
          </a:lstStyle>
          <a:p>
            <a:fld id="{C454A8D1-817A-4ADB-8F5D-1A8DD6846A4B}" type="slidenum">
              <a:rPr lang="en-US" altLang="en-US"/>
              <a:pPr/>
              <a:t>‹#›</a:t>
            </a:fld>
            <a:endParaRPr lang="en-US" altLang="en-US"/>
          </a:p>
        </p:txBody>
      </p:sp>
    </p:spTree>
    <p:extLst>
      <p:ext uri="{BB962C8B-B14F-4D97-AF65-F5344CB8AC3E}">
        <p14:creationId xmlns:p14="http://schemas.microsoft.com/office/powerpoint/2010/main" val="2882665726"/>
      </p:ext>
    </p:extLst>
  </p:cSld>
  <p:clrMapOvr>
    <a:masterClrMapping/>
  </p:clrMapOvr>
  <p:transition spd="slow" advTm="16000">
    <p:random/>
    <p:sndAc>
      <p:stSnd>
        <p:snd r:embed="rId1" name="projctor.wav"/>
      </p:st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pPr/>
              <a:t>‹#›</a:t>
            </a:fld>
            <a:endParaRPr lang="en-US"/>
          </a:p>
        </p:txBody>
      </p:sp>
    </p:spTree>
    <p:extLst>
      <p:ext uri="{BB962C8B-B14F-4D97-AF65-F5344CB8AC3E}">
        <p14:creationId xmlns:p14="http://schemas.microsoft.com/office/powerpoint/2010/main" val="1260638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4BFE9D0D-BF4D-4973-A349-E81DAD83026B}"/>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92DC362D-DD03-42D3-9916-3EA4D3B86356}"/>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ED417DA1-7ACC-49B0-99E4-4C401F3488EE}"/>
              </a:ext>
            </a:extLst>
          </p:cNvPr>
          <p:cNvSpPr>
            <a:spLocks noGrp="1" noChangeArrowheads="1"/>
          </p:cNvSpPr>
          <p:nvPr>
            <p:ph type="sldNum" sz="quarter" idx="12"/>
          </p:nvPr>
        </p:nvSpPr>
        <p:spPr/>
        <p:txBody>
          <a:bodyPr/>
          <a:lstStyle>
            <a:lvl1pPr eaLnBrk="1" hangingPunct="1">
              <a:defRPr sz="1800"/>
            </a:lvl1pPr>
          </a:lstStyle>
          <a:p>
            <a:fld id="{D4D6638C-3D96-423B-9600-5787D6261EA2}" type="slidenum">
              <a:rPr lang="en-US" altLang="en-US"/>
              <a:pPr/>
              <a:t>‹#›</a:t>
            </a:fld>
            <a:endParaRPr lang="en-US" altLang="en-US"/>
          </a:p>
        </p:txBody>
      </p:sp>
    </p:spTree>
    <p:extLst>
      <p:ext uri="{BB962C8B-B14F-4D97-AF65-F5344CB8AC3E}">
        <p14:creationId xmlns:p14="http://schemas.microsoft.com/office/powerpoint/2010/main" val="731232473"/>
      </p:ext>
    </p:extLst>
  </p:cSld>
  <p:clrMapOvr>
    <a:masterClrMapping/>
  </p:clrMapOvr>
  <p:transition spd="slow" advTm="16000">
    <p:random/>
    <p:sndAc>
      <p:stSnd>
        <p:snd r:embed="rId1" name="projctor.wav"/>
      </p:stSnd>
    </p:sndAc>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F0F999E-0DD7-427D-B688-4F1B88918B49}"/>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4" name="Rectangle 5">
            <a:extLst>
              <a:ext uri="{FF2B5EF4-FFF2-40B4-BE49-F238E27FC236}">
                <a16:creationId xmlns:a16="http://schemas.microsoft.com/office/drawing/2014/main" id="{129F8A02-AD27-4C60-8DDC-FE47C2C4B816}"/>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5" name="Rectangle 6">
            <a:extLst>
              <a:ext uri="{FF2B5EF4-FFF2-40B4-BE49-F238E27FC236}">
                <a16:creationId xmlns:a16="http://schemas.microsoft.com/office/drawing/2014/main" id="{31A227C3-C9AF-4C2F-94DA-CDB6D4228CA3}"/>
              </a:ext>
            </a:extLst>
          </p:cNvPr>
          <p:cNvSpPr>
            <a:spLocks noGrp="1" noChangeArrowheads="1"/>
          </p:cNvSpPr>
          <p:nvPr>
            <p:ph type="sldNum" sz="quarter" idx="12"/>
          </p:nvPr>
        </p:nvSpPr>
        <p:spPr/>
        <p:txBody>
          <a:bodyPr/>
          <a:lstStyle>
            <a:lvl1pPr eaLnBrk="1" hangingPunct="1">
              <a:defRPr sz="1800"/>
            </a:lvl1pPr>
          </a:lstStyle>
          <a:p>
            <a:fld id="{C284170E-6008-4ADA-82EB-FED04262A53C}" type="slidenum">
              <a:rPr lang="en-US" altLang="en-US"/>
              <a:pPr/>
              <a:t>‹#›</a:t>
            </a:fld>
            <a:endParaRPr lang="en-US" altLang="en-US"/>
          </a:p>
        </p:txBody>
      </p:sp>
    </p:spTree>
    <p:extLst>
      <p:ext uri="{BB962C8B-B14F-4D97-AF65-F5344CB8AC3E}">
        <p14:creationId xmlns:p14="http://schemas.microsoft.com/office/powerpoint/2010/main" val="2306343951"/>
      </p:ext>
    </p:extLst>
  </p:cSld>
  <p:clrMapOvr>
    <a:masterClrMapping/>
  </p:clrMapOvr>
  <p:transition spd="slow" advTm="16000">
    <p:random/>
    <p:sndAc>
      <p:stSnd>
        <p:snd r:embed="rId1" name="projctor.wav"/>
      </p:stSnd>
    </p:sndAc>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15386605-B303-4DAC-8239-0BB91FA00927}"/>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D42793B6-6356-4449-A99D-0605ACC0C3AF}"/>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72299E0A-C0F4-4F40-B14D-2D7F97721B41}"/>
              </a:ext>
            </a:extLst>
          </p:cNvPr>
          <p:cNvSpPr>
            <a:spLocks noGrp="1" noChangeArrowheads="1"/>
          </p:cNvSpPr>
          <p:nvPr>
            <p:ph type="sldNum" sz="quarter" idx="12"/>
          </p:nvPr>
        </p:nvSpPr>
        <p:spPr/>
        <p:txBody>
          <a:bodyPr/>
          <a:lstStyle>
            <a:lvl1pPr eaLnBrk="1" hangingPunct="1">
              <a:defRPr sz="1800"/>
            </a:lvl1pPr>
          </a:lstStyle>
          <a:p>
            <a:fld id="{A00696BA-9311-41AB-B491-9A013439CCC7}" type="slidenum">
              <a:rPr lang="en-US" altLang="en-US"/>
              <a:pPr/>
              <a:t>‹#›</a:t>
            </a:fld>
            <a:endParaRPr lang="en-US" altLang="en-US"/>
          </a:p>
        </p:txBody>
      </p:sp>
    </p:spTree>
    <p:extLst>
      <p:ext uri="{BB962C8B-B14F-4D97-AF65-F5344CB8AC3E}">
        <p14:creationId xmlns:p14="http://schemas.microsoft.com/office/powerpoint/2010/main" val="1006811890"/>
      </p:ext>
    </p:extLst>
  </p:cSld>
  <p:clrMapOvr>
    <a:masterClrMapping/>
  </p:clrMapOvr>
  <p:transition spd="slow" advTm="16000">
    <p:random/>
    <p:sndAc>
      <p:stSnd>
        <p:snd r:embed="rId1" name="projctor.wav"/>
      </p:stSnd>
    </p:sndAc>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0653FA6-F363-41F5-A97C-D871F75F7462}"/>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8" name="Rectangle 5">
            <a:extLst>
              <a:ext uri="{FF2B5EF4-FFF2-40B4-BE49-F238E27FC236}">
                <a16:creationId xmlns:a16="http://schemas.microsoft.com/office/drawing/2014/main" id="{74473903-7430-4307-9023-6E70B68329B3}"/>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9" name="Rectangle 6">
            <a:extLst>
              <a:ext uri="{FF2B5EF4-FFF2-40B4-BE49-F238E27FC236}">
                <a16:creationId xmlns:a16="http://schemas.microsoft.com/office/drawing/2014/main" id="{540D9C3B-4B6A-4488-A683-C2E66304A942}"/>
              </a:ext>
            </a:extLst>
          </p:cNvPr>
          <p:cNvSpPr>
            <a:spLocks noGrp="1" noChangeArrowheads="1"/>
          </p:cNvSpPr>
          <p:nvPr>
            <p:ph type="sldNum" sz="quarter" idx="12"/>
          </p:nvPr>
        </p:nvSpPr>
        <p:spPr/>
        <p:txBody>
          <a:bodyPr/>
          <a:lstStyle>
            <a:lvl1pPr eaLnBrk="1" hangingPunct="1">
              <a:defRPr sz="1800"/>
            </a:lvl1pPr>
          </a:lstStyle>
          <a:p>
            <a:fld id="{436EDDD6-0FC7-4DFC-9C4D-D1F31D11CA3F}" type="slidenum">
              <a:rPr lang="en-US" altLang="en-US"/>
              <a:pPr/>
              <a:t>‹#›</a:t>
            </a:fld>
            <a:endParaRPr lang="en-US" altLang="en-US"/>
          </a:p>
        </p:txBody>
      </p:sp>
    </p:spTree>
    <p:extLst>
      <p:ext uri="{BB962C8B-B14F-4D97-AF65-F5344CB8AC3E}">
        <p14:creationId xmlns:p14="http://schemas.microsoft.com/office/powerpoint/2010/main" val="2883557241"/>
      </p:ext>
    </p:extLst>
  </p:cSld>
  <p:clrMapOvr>
    <a:masterClrMapping/>
  </p:clrMapOvr>
  <p:transition spd="slow" advTm="16000">
    <p:random/>
    <p:sndAc>
      <p:stSnd>
        <p:snd r:embed="rId1" name="projctor.wav"/>
      </p:stSnd>
    </p:sndAc>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465A4B-CBC6-49E5-B082-123DFA44D7F7}"/>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8356447B-C18E-4A1C-AC4B-B2E07A335EE5}"/>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93D17E0A-D221-4637-AF9D-E882CF4A6210}"/>
              </a:ext>
            </a:extLst>
          </p:cNvPr>
          <p:cNvSpPr>
            <a:spLocks noGrp="1" noChangeArrowheads="1"/>
          </p:cNvSpPr>
          <p:nvPr>
            <p:ph type="sldNum" sz="quarter" idx="12"/>
          </p:nvPr>
        </p:nvSpPr>
        <p:spPr/>
        <p:txBody>
          <a:bodyPr/>
          <a:lstStyle>
            <a:lvl1pPr eaLnBrk="1" hangingPunct="1">
              <a:defRPr sz="1800"/>
            </a:lvl1pPr>
          </a:lstStyle>
          <a:p>
            <a:fld id="{873A9F55-CB81-47C1-87CD-BDFC90FF3BD4}" type="slidenum">
              <a:rPr lang="en-US" altLang="en-US"/>
              <a:pPr/>
              <a:t>‹#›</a:t>
            </a:fld>
            <a:endParaRPr lang="en-US" altLang="en-US"/>
          </a:p>
        </p:txBody>
      </p:sp>
    </p:spTree>
    <p:extLst>
      <p:ext uri="{BB962C8B-B14F-4D97-AF65-F5344CB8AC3E}">
        <p14:creationId xmlns:p14="http://schemas.microsoft.com/office/powerpoint/2010/main" val="579522686"/>
      </p:ext>
    </p:extLst>
  </p:cSld>
  <p:clrMapOvr>
    <a:masterClrMapping/>
  </p:clrMapOvr>
  <p:transition spd="slow" advTm="16000">
    <p:random/>
    <p:sndAc>
      <p:stSnd>
        <p:snd r:embed="rId1" name="projctor.wav"/>
      </p:stSnd>
    </p:sndAc>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DBA764-5AF0-447A-AA93-0FD7D05E6E6D}"/>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E2876BB3-FBDD-4E7D-A752-BEEB76FAB0A5}"/>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CF739ED7-C7F6-417E-8C81-AC0240108658}"/>
              </a:ext>
            </a:extLst>
          </p:cNvPr>
          <p:cNvSpPr>
            <a:spLocks noGrp="1" noChangeArrowheads="1"/>
          </p:cNvSpPr>
          <p:nvPr>
            <p:ph type="sldNum" sz="quarter" idx="12"/>
          </p:nvPr>
        </p:nvSpPr>
        <p:spPr/>
        <p:txBody>
          <a:bodyPr/>
          <a:lstStyle>
            <a:lvl1pPr eaLnBrk="1" hangingPunct="1">
              <a:defRPr sz="1800"/>
            </a:lvl1pPr>
          </a:lstStyle>
          <a:p>
            <a:fld id="{CD105B5B-6558-402D-8F19-7D17FFD19399}" type="slidenum">
              <a:rPr lang="en-US" altLang="en-US"/>
              <a:pPr/>
              <a:t>‹#›</a:t>
            </a:fld>
            <a:endParaRPr lang="en-US" altLang="en-US"/>
          </a:p>
        </p:txBody>
      </p:sp>
    </p:spTree>
    <p:extLst>
      <p:ext uri="{BB962C8B-B14F-4D97-AF65-F5344CB8AC3E}">
        <p14:creationId xmlns:p14="http://schemas.microsoft.com/office/powerpoint/2010/main" val="2668076927"/>
      </p:ext>
    </p:extLst>
  </p:cSld>
  <p:clrMapOvr>
    <a:masterClrMapping/>
  </p:clrMapOvr>
  <p:transition spd="slow" advTm="16000">
    <p:random/>
    <p:sndAc>
      <p:stSnd>
        <p:snd r:embed="rId1" name="projctor.wav"/>
      </p:stSnd>
    </p:sndAc>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5AA9AA60-7F59-4556-8A8A-F3DAFD948D84}"/>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9D323CF6-87B9-4C98-8AFC-A28BF40E3D32}"/>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D2C5E6F4-4BB8-407F-86D0-0BFA351EB2CB}"/>
              </a:ext>
            </a:extLst>
          </p:cNvPr>
          <p:cNvSpPr>
            <a:spLocks noGrp="1" noChangeArrowheads="1"/>
          </p:cNvSpPr>
          <p:nvPr>
            <p:ph type="sldNum" sz="quarter" idx="12"/>
          </p:nvPr>
        </p:nvSpPr>
        <p:spPr/>
        <p:txBody>
          <a:bodyPr/>
          <a:lstStyle>
            <a:lvl1pPr eaLnBrk="1" hangingPunct="1">
              <a:defRPr sz="1800"/>
            </a:lvl1pPr>
          </a:lstStyle>
          <a:p>
            <a:fld id="{AC379D1D-AA89-4614-8C75-DEACFA2E16B5}" type="slidenum">
              <a:rPr lang="en-US" altLang="en-US"/>
              <a:pPr/>
              <a:t>‹#›</a:t>
            </a:fld>
            <a:endParaRPr lang="en-US" altLang="en-US"/>
          </a:p>
        </p:txBody>
      </p:sp>
    </p:spTree>
    <p:extLst>
      <p:ext uri="{BB962C8B-B14F-4D97-AF65-F5344CB8AC3E}">
        <p14:creationId xmlns:p14="http://schemas.microsoft.com/office/powerpoint/2010/main" val="906678673"/>
      </p:ext>
    </p:extLst>
  </p:cSld>
  <p:clrMapOvr>
    <a:masterClrMapping/>
  </p:clrMapOvr>
  <p:transition spd="slow" advTm="16000">
    <p:random/>
    <p:sndAc>
      <p:stSnd>
        <p:snd r:embed="rId1" name="projctor.wav"/>
      </p:stSnd>
    </p:sndAc>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252775-2D7B-404F-82C5-CDC11FB058E0}"/>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008C4784-0C5F-42AF-9923-F36E3084C93B}"/>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06D5DCED-F919-478A-BBC3-C0AC5BBA6459}"/>
              </a:ext>
            </a:extLst>
          </p:cNvPr>
          <p:cNvSpPr>
            <a:spLocks noGrp="1" noChangeArrowheads="1"/>
          </p:cNvSpPr>
          <p:nvPr>
            <p:ph type="sldNum" sz="quarter" idx="12"/>
          </p:nvPr>
        </p:nvSpPr>
        <p:spPr/>
        <p:txBody>
          <a:bodyPr/>
          <a:lstStyle>
            <a:lvl1pPr eaLnBrk="1" hangingPunct="1">
              <a:defRPr sz="1800"/>
            </a:lvl1pPr>
          </a:lstStyle>
          <a:p>
            <a:fld id="{3CE37073-859D-4AEA-9211-4E8DA9A6B140}" type="slidenum">
              <a:rPr lang="en-US" altLang="en-US"/>
              <a:pPr/>
              <a:t>‹#›</a:t>
            </a:fld>
            <a:endParaRPr lang="en-US" altLang="en-US"/>
          </a:p>
        </p:txBody>
      </p:sp>
    </p:spTree>
    <p:extLst>
      <p:ext uri="{BB962C8B-B14F-4D97-AF65-F5344CB8AC3E}">
        <p14:creationId xmlns:p14="http://schemas.microsoft.com/office/powerpoint/2010/main" val="61956073"/>
      </p:ext>
    </p:extLst>
  </p:cSld>
  <p:clrMapOvr>
    <a:masterClrMapping/>
  </p:clrMapOvr>
  <p:transition spd="slow" advTm="16000">
    <p:random/>
    <p:sndAc>
      <p:stSnd>
        <p:snd r:embed="rId1" name="projctor.wav"/>
      </p:stSnd>
    </p:sndAc>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pPr/>
              <a:t>‹#›</a:t>
            </a:fld>
            <a:endParaRPr lang="en-US"/>
          </a:p>
        </p:txBody>
      </p:sp>
    </p:spTree>
    <p:extLst>
      <p:ext uri="{BB962C8B-B14F-4D97-AF65-F5344CB8AC3E}">
        <p14:creationId xmlns:p14="http://schemas.microsoft.com/office/powerpoint/2010/main" val="388059090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pPr/>
              <a:t>‹#›</a:t>
            </a:fld>
            <a:endParaRPr lang="en-US"/>
          </a:p>
        </p:txBody>
      </p:sp>
    </p:spTree>
    <p:extLst>
      <p:ext uri="{BB962C8B-B14F-4D97-AF65-F5344CB8AC3E}">
        <p14:creationId xmlns:p14="http://schemas.microsoft.com/office/powerpoint/2010/main" val="3146778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EB0B-48C5-4306-8659-DEA8E55BCC8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Add Title</a:t>
            </a:r>
          </a:p>
        </p:txBody>
      </p:sp>
    </p:spTree>
    <p:extLst>
      <p:ext uri="{BB962C8B-B14F-4D97-AF65-F5344CB8AC3E}">
        <p14:creationId xmlns:p14="http://schemas.microsoft.com/office/powerpoint/2010/main" val="1402286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pPr/>
              <a:t>‹#›</a:t>
            </a:fld>
            <a:endParaRPr lang="en-US"/>
          </a:p>
        </p:txBody>
      </p:sp>
    </p:spTree>
    <p:extLst>
      <p:ext uri="{BB962C8B-B14F-4D97-AF65-F5344CB8AC3E}">
        <p14:creationId xmlns:p14="http://schemas.microsoft.com/office/powerpoint/2010/main" val="20097986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pPr/>
              <a:t>‹#›</a:t>
            </a:fld>
            <a:endParaRPr lang="en-US"/>
          </a:p>
        </p:txBody>
      </p:sp>
    </p:spTree>
    <p:extLst>
      <p:ext uri="{BB962C8B-B14F-4D97-AF65-F5344CB8AC3E}">
        <p14:creationId xmlns:p14="http://schemas.microsoft.com/office/powerpoint/2010/main" val="152060926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pPr/>
              <a:t>‹#›</a:t>
            </a:fld>
            <a:endParaRPr lang="en-US"/>
          </a:p>
        </p:txBody>
      </p:sp>
    </p:spTree>
    <p:extLst>
      <p:ext uri="{BB962C8B-B14F-4D97-AF65-F5344CB8AC3E}">
        <p14:creationId xmlns:p14="http://schemas.microsoft.com/office/powerpoint/2010/main" val="167358912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pPr/>
              <a:t>‹#›</a:t>
            </a:fld>
            <a:endParaRPr lang="en-US"/>
          </a:p>
        </p:txBody>
      </p:sp>
    </p:spTree>
    <p:extLst>
      <p:ext uri="{BB962C8B-B14F-4D97-AF65-F5344CB8AC3E}">
        <p14:creationId xmlns:p14="http://schemas.microsoft.com/office/powerpoint/2010/main" val="122488502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pPr/>
              <a:t>‹#›</a:t>
            </a:fld>
            <a:endParaRPr lang="en-US"/>
          </a:p>
        </p:txBody>
      </p:sp>
    </p:spTree>
    <p:extLst>
      <p:ext uri="{BB962C8B-B14F-4D97-AF65-F5344CB8AC3E}">
        <p14:creationId xmlns:p14="http://schemas.microsoft.com/office/powerpoint/2010/main" val="295732355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pPr/>
              <a:t>‹#›</a:t>
            </a:fld>
            <a:endParaRPr lang="en-US"/>
          </a:p>
        </p:txBody>
      </p:sp>
    </p:spTree>
    <p:extLst>
      <p:ext uri="{BB962C8B-B14F-4D97-AF65-F5344CB8AC3E}">
        <p14:creationId xmlns:p14="http://schemas.microsoft.com/office/powerpoint/2010/main" val="340807487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pPr/>
              <a:t>‹#›</a:t>
            </a:fld>
            <a:endParaRPr lang="en-US"/>
          </a:p>
        </p:txBody>
      </p:sp>
    </p:spTree>
    <p:extLst>
      <p:ext uri="{BB962C8B-B14F-4D97-AF65-F5344CB8AC3E}">
        <p14:creationId xmlns:p14="http://schemas.microsoft.com/office/powerpoint/2010/main" val="28719762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pPr/>
              <a:t>‹#›</a:t>
            </a:fld>
            <a:endParaRPr lang="en-US"/>
          </a:p>
        </p:txBody>
      </p:sp>
    </p:spTree>
    <p:extLst>
      <p:ext uri="{BB962C8B-B14F-4D97-AF65-F5344CB8AC3E}">
        <p14:creationId xmlns:p14="http://schemas.microsoft.com/office/powerpoint/2010/main" val="264843939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pPr/>
              <a:t>‹#›</a:t>
            </a:fld>
            <a:endParaRPr lang="en-US"/>
          </a:p>
        </p:txBody>
      </p:sp>
    </p:spTree>
    <p:extLst>
      <p:ext uri="{BB962C8B-B14F-4D97-AF65-F5344CB8AC3E}">
        <p14:creationId xmlns:p14="http://schemas.microsoft.com/office/powerpoint/2010/main" val="340717610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pPr/>
              <a:t>‹#›</a:t>
            </a:fld>
            <a:endParaRPr lang="en-US"/>
          </a:p>
        </p:txBody>
      </p:sp>
    </p:spTree>
    <p:extLst>
      <p:ext uri="{BB962C8B-B14F-4D97-AF65-F5344CB8AC3E}">
        <p14:creationId xmlns:p14="http://schemas.microsoft.com/office/powerpoint/2010/main" val="338186485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pPr/>
              <a:t>‹#›</a:t>
            </a:fld>
            <a:endParaRPr lang="en-US"/>
          </a:p>
        </p:txBody>
      </p:sp>
    </p:spTree>
    <p:extLst>
      <p:ext uri="{BB962C8B-B14F-4D97-AF65-F5344CB8AC3E}">
        <p14:creationId xmlns:p14="http://schemas.microsoft.com/office/powerpoint/2010/main" val="634774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pPr/>
              <a:t>‹#›</a:t>
            </a:fld>
            <a:endParaRPr lang="en-US"/>
          </a:p>
        </p:txBody>
      </p:sp>
    </p:spTree>
    <p:extLst>
      <p:ext uri="{BB962C8B-B14F-4D97-AF65-F5344CB8AC3E}">
        <p14:creationId xmlns:p14="http://schemas.microsoft.com/office/powerpoint/2010/main" val="169568531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pPr/>
              <a:t>‹#›</a:t>
            </a:fld>
            <a:endParaRPr lang="en-US"/>
          </a:p>
        </p:txBody>
      </p:sp>
    </p:spTree>
    <p:extLst>
      <p:ext uri="{BB962C8B-B14F-4D97-AF65-F5344CB8AC3E}">
        <p14:creationId xmlns:p14="http://schemas.microsoft.com/office/powerpoint/2010/main" val="410073419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pPr/>
              <a:t>‹#›</a:t>
            </a:fld>
            <a:endParaRPr lang="en-US"/>
          </a:p>
        </p:txBody>
      </p:sp>
    </p:spTree>
    <p:extLst>
      <p:ext uri="{BB962C8B-B14F-4D97-AF65-F5344CB8AC3E}">
        <p14:creationId xmlns:p14="http://schemas.microsoft.com/office/powerpoint/2010/main" val="100377382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pPr/>
              <a:t>‹#›</a:t>
            </a:fld>
            <a:endParaRPr lang="en-US"/>
          </a:p>
        </p:txBody>
      </p:sp>
    </p:spTree>
    <p:extLst>
      <p:ext uri="{BB962C8B-B14F-4D97-AF65-F5344CB8AC3E}">
        <p14:creationId xmlns:p14="http://schemas.microsoft.com/office/powerpoint/2010/main" val="102739010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pPr/>
              <a:t>‹#›</a:t>
            </a:fld>
            <a:endParaRPr lang="en-US"/>
          </a:p>
        </p:txBody>
      </p:sp>
    </p:spTree>
    <p:extLst>
      <p:ext uri="{BB962C8B-B14F-4D97-AF65-F5344CB8AC3E}">
        <p14:creationId xmlns:p14="http://schemas.microsoft.com/office/powerpoint/2010/main" val="380777814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pPr/>
              <a:t>‹#›</a:t>
            </a:fld>
            <a:endParaRPr lang="en-US"/>
          </a:p>
        </p:txBody>
      </p:sp>
    </p:spTree>
    <p:extLst>
      <p:ext uri="{BB962C8B-B14F-4D97-AF65-F5344CB8AC3E}">
        <p14:creationId xmlns:p14="http://schemas.microsoft.com/office/powerpoint/2010/main" val="400766914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pPr/>
              <a:t>‹#›</a:t>
            </a:fld>
            <a:endParaRPr lang="en-US"/>
          </a:p>
        </p:txBody>
      </p:sp>
    </p:spTree>
    <p:extLst>
      <p:ext uri="{BB962C8B-B14F-4D97-AF65-F5344CB8AC3E}">
        <p14:creationId xmlns:p14="http://schemas.microsoft.com/office/powerpoint/2010/main" val="20645447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pPr/>
              <a:t>‹#›</a:t>
            </a:fld>
            <a:endParaRPr lang="en-US"/>
          </a:p>
        </p:txBody>
      </p:sp>
    </p:spTree>
    <p:extLst>
      <p:ext uri="{BB962C8B-B14F-4D97-AF65-F5344CB8AC3E}">
        <p14:creationId xmlns:p14="http://schemas.microsoft.com/office/powerpoint/2010/main" val="133881605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pPr/>
              <a:t>‹#›</a:t>
            </a:fld>
            <a:endParaRPr lang="en-US"/>
          </a:p>
        </p:txBody>
      </p:sp>
    </p:spTree>
    <p:extLst>
      <p:ext uri="{BB962C8B-B14F-4D97-AF65-F5344CB8AC3E}">
        <p14:creationId xmlns:p14="http://schemas.microsoft.com/office/powerpoint/2010/main" val="33828836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pPr/>
              <a:t>‹#›</a:t>
            </a:fld>
            <a:endParaRPr lang="en-US"/>
          </a:p>
        </p:txBody>
      </p:sp>
    </p:spTree>
    <p:extLst>
      <p:ext uri="{BB962C8B-B14F-4D97-AF65-F5344CB8AC3E}">
        <p14:creationId xmlns:p14="http://schemas.microsoft.com/office/powerpoint/2010/main" val="222825700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pPr/>
              <a:t>‹#›</a:t>
            </a:fld>
            <a:endParaRPr lang="en-US"/>
          </a:p>
        </p:txBody>
      </p:sp>
    </p:spTree>
    <p:extLst>
      <p:ext uri="{BB962C8B-B14F-4D97-AF65-F5344CB8AC3E}">
        <p14:creationId xmlns:p14="http://schemas.microsoft.com/office/powerpoint/2010/main" val="1059181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pPr/>
              <a:t>‹#›</a:t>
            </a:fld>
            <a:endParaRPr lang="en-US"/>
          </a:p>
        </p:txBody>
      </p:sp>
    </p:spTree>
    <p:extLst>
      <p:ext uri="{BB962C8B-B14F-4D97-AF65-F5344CB8AC3E}">
        <p14:creationId xmlns:p14="http://schemas.microsoft.com/office/powerpoint/2010/main" val="258948618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DEA4346-4973-4D36-A794-3E53B144AF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1391658"/>
      </p:ext>
    </p:extLst>
  </p:cSld>
  <p:clrMapOvr>
    <a:masterClrMapping/>
  </p:clrMapOvr>
  <p:transition>
    <p:rand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AD6005BC-FA45-45B5-B24C-626315749B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9612210"/>
      </p:ext>
    </p:extLst>
  </p:cSld>
  <p:clrMapOvr>
    <a:masterClrMapping/>
  </p:clrMapOvr>
  <p:transition>
    <p:random/>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7E2C790D-C2EE-4FFC-988F-143484D746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6271256"/>
      </p:ext>
    </p:extLst>
  </p:cSld>
  <p:clrMapOvr>
    <a:masterClrMapping/>
  </p:clrMapOvr>
  <p:transition>
    <p:random/>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E1C5A37-986D-4BA2-BDB4-7211B3CC77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8055302"/>
      </p:ext>
    </p:extLst>
  </p:cSld>
  <p:clrMapOvr>
    <a:masterClrMapping/>
  </p:clrMapOvr>
  <p:transition>
    <p:random/>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D29F64D7-6998-4C0E-AE30-49F015745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6999461"/>
      </p:ext>
    </p:extLst>
  </p:cSld>
  <p:clrMapOvr>
    <a:masterClrMapping/>
  </p:clrMapOvr>
  <p:transition>
    <p:rand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48EA3DDA-A216-4D49-AA6D-1F0FFE0C78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0667389"/>
      </p:ext>
    </p:extLst>
  </p:cSld>
  <p:clrMapOvr>
    <a:masterClrMapping/>
  </p:clrMapOvr>
  <p:transition>
    <p:random/>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A68A7F7-F4C9-4660-9D97-A442DE2AF0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0300051"/>
      </p:ext>
    </p:extLst>
  </p:cSld>
  <p:clrMapOvr>
    <a:masterClrMapping/>
  </p:clrMapOvr>
  <p:transition>
    <p:random/>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EF9E9BC8-E60A-48BD-983A-EB342D4FE5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4508912"/>
      </p:ext>
    </p:extLst>
  </p:cSld>
  <p:clrMapOvr>
    <a:masterClrMapping/>
  </p:clrMapOvr>
  <p:transition>
    <p:rand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5F89CB4-FB9F-4B25-B1BA-34A2D639EF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0999135"/>
      </p:ext>
    </p:extLst>
  </p:cSld>
  <p:clrMapOvr>
    <a:masterClrMapping/>
  </p:clrMapOvr>
  <p:transition>
    <p:random/>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DF4178C6-C725-475C-AC78-D7001DA470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4130329"/>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7AF3DA-B46F-4358-AF8D-E3698F9904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947865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4438F7C-078A-4763-9960-55EF245847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2635013"/>
      </p:ext>
    </p:extLst>
  </p:cSld>
  <p:clrMapOvr>
    <a:masterClrMapping/>
  </p:clrMapOvr>
  <p:transition>
    <p:rand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sldNum" sz="quarter" idx="12"/>
          </p:nvPr>
        </p:nvSpPr>
        <p:spPr>
          <a:ln/>
        </p:spPr>
        <p:txBody>
          <a:bodyPr/>
          <a:lstStyle>
            <a:lvl1pPr>
              <a:defRPr/>
            </a:lvl1pPr>
          </a:lstStyle>
          <a:p>
            <a:pPr>
              <a:defRPr/>
            </a:pPr>
            <a:fld id="{40B4B48F-6A58-4F15-8FF2-44D02C42CB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0960475"/>
      </p:ext>
    </p:extLst>
  </p:cSld>
  <p:clrMapOvr>
    <a:masterClrMapping/>
  </p:clrMapOvr>
  <p:transition>
    <p:random/>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06735AD2-9465-44F1-87C9-41BF43D5A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5330840"/>
      </p:ext>
    </p:extLst>
  </p:cSld>
  <p:clrMapOvr>
    <a:masterClrMapping/>
  </p:clrMapOvr>
  <p:transition>
    <p:random/>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E6816455-7FE6-4346-82BA-8C377981F0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4972550"/>
      </p:ext>
    </p:extLst>
  </p:cSld>
  <p:clrMapOvr>
    <a:masterClrMapping/>
  </p:clrMapOvr>
  <p:transition>
    <p:random/>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2F056A0F-6F12-4836-B12C-485EA121CF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6326197"/>
      </p:ext>
    </p:extLst>
  </p:cSld>
  <p:clrMapOvr>
    <a:masterClrMapping/>
  </p:clrMapOvr>
  <p:transition>
    <p:random/>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A13ACF16-A812-4712-96C9-F6A045D343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1280803"/>
      </p:ext>
    </p:extLst>
  </p:cSld>
  <p:clrMapOvr>
    <a:masterClrMapping/>
  </p:clrMapOvr>
  <p:transition>
    <p:random/>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2082AD6E-3FD3-4BCA-B0D6-B13140C2C8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5814857"/>
      </p:ext>
    </p:extLst>
  </p:cSld>
  <p:clrMapOvr>
    <a:masterClrMapping/>
  </p:clrMapOvr>
  <p:transition>
    <p:random/>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96DC581A-4C87-4433-B8D2-011F25DDCC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949128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B1F41B-3788-46CB-B52D-9A6B5F9DC1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878772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9877F2-BC62-416A-B474-F35C0A5DCF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10332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2BC8DB-2944-4D0B-88AA-CA8981F5D4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3028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534447-86C8-4821-9947-8207C23DDA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013038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61D5BEF-2A6B-4C22-AAF1-A26A344833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40813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58B828-B14F-497C-A8CF-2CFD31D31C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182753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8319B26-8EA6-415C-984D-8DAFD58176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579431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D8933D-B44A-4F73-B605-ABD0B554F0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687777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618D87-5285-4D2D-9CAD-3264D53946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760531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08616F-49E7-480A-AE34-53BF36E31A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134929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958C78-6325-42A8-BF26-3FA9DEBC7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153004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C33CA2-F26F-40A1-984A-33FBE8C41E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089216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551814-F614-4454-BABD-5604FEAD0E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6932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78D3E2-D1D4-498F-AA8B-85F57E6A8B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629742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15153-D2CB-43FE-8DCB-D61AADA29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967551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FE324D-D138-4BA4-B530-5CBB861586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948886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9AB323-248D-4143-81A0-4BE3CB4512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514366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969E693-E821-4AA1-8320-9CDF4A6253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003481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2462ED-D9D3-4F3A-8F1D-89F7EAA74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09942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BEBFD6-A698-4460-AA75-4F7F69E52C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539103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B0A378-1155-4ABE-BAFC-13C9F6CFD0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596296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D852DA-350C-42D0-B899-5FD294BA09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332712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516C73-E93A-464A-B44F-B618F1F20C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986128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82D2F39-E896-4614-8B44-9555737D6F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3016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B32D745-ECEE-4AF1-9579-3908B58BDD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091131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6DA212-CE9D-447F-BB44-1CE8922F33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51068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C1C8F1-2B6E-4E9A-86F6-992D18B783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56917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C3BA11-C7F0-4D73-9D17-201821822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066781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854918-703E-4D5F-9E65-A2D4454033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495895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61D306C-40C9-4CA6-A733-1F06791BB6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142132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78B37A-1D2D-413A-8357-A59243CD8B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813370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785AFD-61D5-48A5-A776-E613C26381B3}" type="slidenum">
              <a:rPr lang="en-US"/>
              <a:pPr>
                <a:defRPr/>
              </a:pPr>
              <a:t>‹#›</a:t>
            </a:fld>
            <a:endParaRPr lang="en-US"/>
          </a:p>
        </p:txBody>
      </p:sp>
    </p:spTree>
    <p:extLst>
      <p:ext uri="{BB962C8B-B14F-4D97-AF65-F5344CB8AC3E}">
        <p14:creationId xmlns:p14="http://schemas.microsoft.com/office/powerpoint/2010/main" val="165935925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BB3C5F-09E0-47DB-A201-11225091EE55}" type="slidenum">
              <a:rPr lang="en-US"/>
              <a:pPr>
                <a:defRPr/>
              </a:pPr>
              <a:t>‹#›</a:t>
            </a:fld>
            <a:endParaRPr lang="en-US"/>
          </a:p>
        </p:txBody>
      </p:sp>
    </p:spTree>
    <p:extLst>
      <p:ext uri="{BB962C8B-B14F-4D97-AF65-F5344CB8AC3E}">
        <p14:creationId xmlns:p14="http://schemas.microsoft.com/office/powerpoint/2010/main" val="222592743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AA78F5-9D4F-4B33-AECC-0A0EB12A6AB9}" type="slidenum">
              <a:rPr lang="en-US"/>
              <a:pPr>
                <a:defRPr/>
              </a:pPr>
              <a:t>‹#›</a:t>
            </a:fld>
            <a:endParaRPr lang="en-US"/>
          </a:p>
        </p:txBody>
      </p:sp>
    </p:spTree>
    <p:extLst>
      <p:ext uri="{BB962C8B-B14F-4D97-AF65-F5344CB8AC3E}">
        <p14:creationId xmlns:p14="http://schemas.microsoft.com/office/powerpoint/2010/main" val="195960073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A063AA-7C97-477A-B20E-2EDD6103AC54}" type="slidenum">
              <a:rPr lang="en-US"/>
              <a:pPr>
                <a:defRPr/>
              </a:pPr>
              <a:t>‹#›</a:t>
            </a:fld>
            <a:endParaRPr lang="en-US"/>
          </a:p>
        </p:txBody>
      </p:sp>
    </p:spTree>
    <p:extLst>
      <p:ext uri="{BB962C8B-B14F-4D97-AF65-F5344CB8AC3E}">
        <p14:creationId xmlns:p14="http://schemas.microsoft.com/office/powerpoint/2010/main" val="21443026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D293169-F693-4894-A8B5-0B8CC701D3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688165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5295928-3D8F-49D3-B37B-398A200E8A29}" type="slidenum">
              <a:rPr lang="en-US"/>
              <a:pPr>
                <a:defRPr/>
              </a:pPr>
              <a:t>‹#›</a:t>
            </a:fld>
            <a:endParaRPr lang="en-US"/>
          </a:p>
        </p:txBody>
      </p:sp>
    </p:spTree>
    <p:extLst>
      <p:ext uri="{BB962C8B-B14F-4D97-AF65-F5344CB8AC3E}">
        <p14:creationId xmlns:p14="http://schemas.microsoft.com/office/powerpoint/2010/main" val="121741519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0AE4ADD-3DF8-41D4-88BC-001E467E70E6}" type="slidenum">
              <a:rPr lang="en-US"/>
              <a:pPr>
                <a:defRPr/>
              </a:pPr>
              <a:t>‹#›</a:t>
            </a:fld>
            <a:endParaRPr lang="en-US"/>
          </a:p>
        </p:txBody>
      </p:sp>
    </p:spTree>
    <p:extLst>
      <p:ext uri="{BB962C8B-B14F-4D97-AF65-F5344CB8AC3E}">
        <p14:creationId xmlns:p14="http://schemas.microsoft.com/office/powerpoint/2010/main" val="118243651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E2B862F-1A9F-4A69-90AD-0A7513552130}" type="slidenum">
              <a:rPr lang="en-US"/>
              <a:pPr>
                <a:defRPr/>
              </a:pPr>
              <a:t>‹#›</a:t>
            </a:fld>
            <a:endParaRPr lang="en-US"/>
          </a:p>
        </p:txBody>
      </p:sp>
    </p:spTree>
    <p:extLst>
      <p:ext uri="{BB962C8B-B14F-4D97-AF65-F5344CB8AC3E}">
        <p14:creationId xmlns:p14="http://schemas.microsoft.com/office/powerpoint/2010/main" val="268150910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603EAA-91D3-4BDF-9086-0C6760BC8514}" type="slidenum">
              <a:rPr lang="en-US"/>
              <a:pPr>
                <a:defRPr/>
              </a:pPr>
              <a:t>‹#›</a:t>
            </a:fld>
            <a:endParaRPr lang="en-US"/>
          </a:p>
        </p:txBody>
      </p:sp>
    </p:spTree>
    <p:extLst>
      <p:ext uri="{BB962C8B-B14F-4D97-AF65-F5344CB8AC3E}">
        <p14:creationId xmlns:p14="http://schemas.microsoft.com/office/powerpoint/2010/main" val="428536686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0D40CE-FFA0-49B2-8258-792408196C00}" type="slidenum">
              <a:rPr lang="en-US"/>
              <a:pPr>
                <a:defRPr/>
              </a:pPr>
              <a:t>‹#›</a:t>
            </a:fld>
            <a:endParaRPr lang="en-US"/>
          </a:p>
        </p:txBody>
      </p:sp>
    </p:spTree>
    <p:extLst>
      <p:ext uri="{BB962C8B-B14F-4D97-AF65-F5344CB8AC3E}">
        <p14:creationId xmlns:p14="http://schemas.microsoft.com/office/powerpoint/2010/main" val="383800478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C1F852-6D87-41CC-89BC-F5CBA5DF45D8}" type="slidenum">
              <a:rPr lang="en-US"/>
              <a:pPr>
                <a:defRPr/>
              </a:pPr>
              <a:t>‹#›</a:t>
            </a:fld>
            <a:endParaRPr lang="en-US"/>
          </a:p>
        </p:txBody>
      </p:sp>
    </p:spTree>
    <p:extLst>
      <p:ext uri="{BB962C8B-B14F-4D97-AF65-F5344CB8AC3E}">
        <p14:creationId xmlns:p14="http://schemas.microsoft.com/office/powerpoint/2010/main" val="159048595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D2E4B7-3960-435D-A603-975FD9315D58}" type="slidenum">
              <a:rPr lang="en-US"/>
              <a:pPr>
                <a:defRPr/>
              </a:pPr>
              <a:t>‹#›</a:t>
            </a:fld>
            <a:endParaRPr lang="en-US"/>
          </a:p>
        </p:txBody>
      </p:sp>
    </p:spTree>
    <p:extLst>
      <p:ext uri="{BB962C8B-B14F-4D97-AF65-F5344CB8AC3E}">
        <p14:creationId xmlns:p14="http://schemas.microsoft.com/office/powerpoint/2010/main" val="304286449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6C41C8A-BB30-478C-AAE5-E8D94777DBA6}" type="slidenum">
              <a:rPr lang="en-US"/>
              <a:pPr>
                <a:defRPr/>
              </a:pPr>
              <a:t>‹#›</a:t>
            </a:fld>
            <a:endParaRPr lang="en-US"/>
          </a:p>
        </p:txBody>
      </p:sp>
    </p:spTree>
    <p:extLst>
      <p:ext uri="{BB962C8B-B14F-4D97-AF65-F5344CB8AC3E}">
        <p14:creationId xmlns:p14="http://schemas.microsoft.com/office/powerpoint/2010/main" val="119012958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65C178-0810-4D0E-A3E2-ADFD1CCAECF8}" type="slidenum">
              <a:rPr lang="en-US"/>
              <a:pPr>
                <a:defRPr/>
              </a:pPr>
              <a:t>‹#›</a:t>
            </a:fld>
            <a:endParaRPr lang="en-US"/>
          </a:p>
        </p:txBody>
      </p:sp>
    </p:spTree>
    <p:extLst>
      <p:ext uri="{BB962C8B-B14F-4D97-AF65-F5344CB8AC3E}">
        <p14:creationId xmlns:p14="http://schemas.microsoft.com/office/powerpoint/2010/main" val="377676189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defRPr/>
            </a:pPr>
            <a:fld id="{1AC54FB4-8D62-4D6F-9A4D-DB23B467FF63}" type="slidenum">
              <a:rPr lang="en-US"/>
              <a:pPr>
                <a:defRPr/>
              </a:pPr>
              <a:t>‹#›</a:t>
            </a:fld>
            <a:endParaRPr lang="en-US"/>
          </a:p>
        </p:txBody>
      </p:sp>
    </p:spTree>
    <p:extLst>
      <p:ext uri="{BB962C8B-B14F-4D97-AF65-F5344CB8AC3E}">
        <p14:creationId xmlns:p14="http://schemas.microsoft.com/office/powerpoint/2010/main" val="20168534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FD60834-EB59-4978-8717-560B1B843B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939994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EED2F83-2CBF-42AE-853F-B4C8A86557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677926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4B019AC-1347-4DD3-ACD8-0BB3279C3F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047218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B96C86-8575-4189-8AA3-CD27F0F886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161224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A7BA162-7A1F-4693-BB06-E5901FBD96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247393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46DA468-FFBF-4215-A7CB-F85AA265EF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854855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4214133-96A7-4C82-8B30-94A8779128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080552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01BA45D-626C-4A1F-9B49-74C23998CB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689323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C5D49D8-2455-4970-8A9B-9847C73F22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235879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7CF032D-170F-43C8-B803-7B22E4717E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097538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7D1D42-81FA-4B81-B79D-30F3ADE1DF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36968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78EE428-D1FE-4E67-A908-0DA6036E2F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071110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133350"/>
            <a:ext cx="2794000" cy="6191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133350"/>
            <a:ext cx="8178800" cy="619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90A4CA-ABFE-47D6-986C-73AF9181C4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886604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053687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582032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085881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075370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872417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79188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913078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668006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8381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pPr/>
              <a:t>‹#›</a:t>
            </a:fld>
            <a:endParaRPr lang="en-US"/>
          </a:p>
        </p:txBody>
      </p:sp>
    </p:spTree>
    <p:extLst>
      <p:ext uri="{BB962C8B-B14F-4D97-AF65-F5344CB8AC3E}">
        <p14:creationId xmlns:p14="http://schemas.microsoft.com/office/powerpoint/2010/main" val="15357877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368671-F9F3-4701-9235-030A7DF886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087528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144560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266645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714052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650519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701724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553662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885097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301724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573344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59039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4EBF33-40A7-4508-9DEB-0F6162FF48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766221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996190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7656F221-37E5-13E4-C038-6579DB3CE3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5DADC92-A960-BFAE-E55D-9090EA7F3F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DEF5A976-8202-7B13-3D19-75CE4EE4840D}"/>
              </a:ext>
            </a:extLst>
          </p:cNvPr>
          <p:cNvSpPr>
            <a:spLocks noGrp="1" noChangeArrowheads="1"/>
          </p:cNvSpPr>
          <p:nvPr>
            <p:ph type="sldNum" sz="quarter" idx="12"/>
          </p:nvPr>
        </p:nvSpPr>
        <p:spPr>
          <a:ln/>
        </p:spPr>
        <p:txBody>
          <a:bodyPr/>
          <a:lstStyle>
            <a:lvl1pPr>
              <a:defRPr/>
            </a:lvl1pPr>
          </a:lstStyle>
          <a:p>
            <a:fld id="{54ABDA8B-9794-4FF1-B08D-299D9722A0D9}" type="slidenum">
              <a:rPr lang="en-US" altLang="en-US"/>
              <a:pPr/>
              <a:t>‹#›</a:t>
            </a:fld>
            <a:endParaRPr lang="en-US" altLang="en-US"/>
          </a:p>
        </p:txBody>
      </p:sp>
    </p:spTree>
    <p:extLst>
      <p:ext uri="{BB962C8B-B14F-4D97-AF65-F5344CB8AC3E}">
        <p14:creationId xmlns:p14="http://schemas.microsoft.com/office/powerpoint/2010/main" val="1329235593"/>
      </p:ext>
    </p:extLst>
  </p:cSld>
  <p:clrMapOvr>
    <a:masterClrMapping/>
  </p:clrMapOvr>
  <p:transition>
    <p:random/>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AF5512A8-B863-766A-C903-F421BC8DA3A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94C1EC8-6480-7ECF-9F93-D520177A2E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D70DAFA-9F3C-3866-7A0F-F0F5F3C60FA3}"/>
              </a:ext>
            </a:extLst>
          </p:cNvPr>
          <p:cNvSpPr>
            <a:spLocks noGrp="1" noChangeArrowheads="1"/>
          </p:cNvSpPr>
          <p:nvPr>
            <p:ph type="sldNum" sz="quarter" idx="12"/>
          </p:nvPr>
        </p:nvSpPr>
        <p:spPr>
          <a:ln/>
        </p:spPr>
        <p:txBody>
          <a:bodyPr/>
          <a:lstStyle>
            <a:lvl1pPr>
              <a:defRPr/>
            </a:lvl1pPr>
          </a:lstStyle>
          <a:p>
            <a:fld id="{5596ECD4-2F97-49B8-B0D5-81A12AD5EE12}" type="slidenum">
              <a:rPr lang="en-US" altLang="en-US"/>
              <a:pPr/>
              <a:t>‹#›</a:t>
            </a:fld>
            <a:endParaRPr lang="en-US" altLang="en-US"/>
          </a:p>
        </p:txBody>
      </p:sp>
    </p:spTree>
    <p:extLst>
      <p:ext uri="{BB962C8B-B14F-4D97-AF65-F5344CB8AC3E}">
        <p14:creationId xmlns:p14="http://schemas.microsoft.com/office/powerpoint/2010/main" val="104039775"/>
      </p:ext>
    </p:extLst>
  </p:cSld>
  <p:clrMapOvr>
    <a:masterClrMapping/>
  </p:clrMapOvr>
  <p:transition>
    <p:random/>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88C0C007-2751-CED8-FBE3-93035AE323C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E12DB9E-11CD-DB9F-D4AF-83092CDF28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FB8A7B4D-D085-D5BB-4C7E-832F70B19CB7}"/>
              </a:ext>
            </a:extLst>
          </p:cNvPr>
          <p:cNvSpPr>
            <a:spLocks noGrp="1" noChangeArrowheads="1"/>
          </p:cNvSpPr>
          <p:nvPr>
            <p:ph type="sldNum" sz="quarter" idx="12"/>
          </p:nvPr>
        </p:nvSpPr>
        <p:spPr>
          <a:ln/>
        </p:spPr>
        <p:txBody>
          <a:bodyPr/>
          <a:lstStyle>
            <a:lvl1pPr>
              <a:defRPr/>
            </a:lvl1pPr>
          </a:lstStyle>
          <a:p>
            <a:fld id="{B64419FB-3DEC-4AF7-A42E-AD6F2D617CF4}" type="slidenum">
              <a:rPr lang="en-US" altLang="en-US"/>
              <a:pPr/>
              <a:t>‹#›</a:t>
            </a:fld>
            <a:endParaRPr lang="en-US" altLang="en-US"/>
          </a:p>
        </p:txBody>
      </p:sp>
    </p:spTree>
    <p:extLst>
      <p:ext uri="{BB962C8B-B14F-4D97-AF65-F5344CB8AC3E}">
        <p14:creationId xmlns:p14="http://schemas.microsoft.com/office/powerpoint/2010/main" val="454666624"/>
      </p:ext>
    </p:extLst>
  </p:cSld>
  <p:clrMapOvr>
    <a:masterClrMapping/>
  </p:clrMapOvr>
  <p:transition>
    <p:random/>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8F298A58-61AF-9D7C-FF3C-B43755524B7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5662EAA-FAF5-558C-563F-E9F6F1D5C0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C625A753-C743-DB3D-AC44-A1A0BA2E393B}"/>
              </a:ext>
            </a:extLst>
          </p:cNvPr>
          <p:cNvSpPr>
            <a:spLocks noGrp="1" noChangeArrowheads="1"/>
          </p:cNvSpPr>
          <p:nvPr>
            <p:ph type="sldNum" sz="quarter" idx="12"/>
          </p:nvPr>
        </p:nvSpPr>
        <p:spPr>
          <a:ln/>
        </p:spPr>
        <p:txBody>
          <a:bodyPr/>
          <a:lstStyle>
            <a:lvl1pPr>
              <a:defRPr/>
            </a:lvl1pPr>
          </a:lstStyle>
          <a:p>
            <a:fld id="{579FFA44-D6DE-474C-B7A6-192DEF151277}" type="slidenum">
              <a:rPr lang="en-US" altLang="en-US"/>
              <a:pPr/>
              <a:t>‹#›</a:t>
            </a:fld>
            <a:endParaRPr lang="en-US" altLang="en-US"/>
          </a:p>
        </p:txBody>
      </p:sp>
    </p:spTree>
    <p:extLst>
      <p:ext uri="{BB962C8B-B14F-4D97-AF65-F5344CB8AC3E}">
        <p14:creationId xmlns:p14="http://schemas.microsoft.com/office/powerpoint/2010/main" val="1942960479"/>
      </p:ext>
    </p:extLst>
  </p:cSld>
  <p:clrMapOvr>
    <a:masterClrMapping/>
  </p:clrMapOvr>
  <p:transition>
    <p:random/>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FCA93FFA-070A-560C-D8E2-E721DCC8582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80A156EF-9A2A-30C4-2C5F-00F3EBBF8F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BEF9C1F7-DDE7-7C81-FBBA-A9BB4E24C192}"/>
              </a:ext>
            </a:extLst>
          </p:cNvPr>
          <p:cNvSpPr>
            <a:spLocks noGrp="1" noChangeArrowheads="1"/>
          </p:cNvSpPr>
          <p:nvPr>
            <p:ph type="sldNum" sz="quarter" idx="12"/>
          </p:nvPr>
        </p:nvSpPr>
        <p:spPr>
          <a:ln/>
        </p:spPr>
        <p:txBody>
          <a:bodyPr/>
          <a:lstStyle>
            <a:lvl1pPr>
              <a:defRPr/>
            </a:lvl1pPr>
          </a:lstStyle>
          <a:p>
            <a:fld id="{964A23EA-878C-433B-8996-CC3CE100BBB5}" type="slidenum">
              <a:rPr lang="en-US" altLang="en-US"/>
              <a:pPr/>
              <a:t>‹#›</a:t>
            </a:fld>
            <a:endParaRPr lang="en-US" altLang="en-US"/>
          </a:p>
        </p:txBody>
      </p:sp>
    </p:spTree>
    <p:extLst>
      <p:ext uri="{BB962C8B-B14F-4D97-AF65-F5344CB8AC3E}">
        <p14:creationId xmlns:p14="http://schemas.microsoft.com/office/powerpoint/2010/main" val="1868638034"/>
      </p:ext>
    </p:extLst>
  </p:cSld>
  <p:clrMapOvr>
    <a:masterClrMapping/>
  </p:clrMapOvr>
  <p:transition>
    <p:random/>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33AAEA3A-4B4B-460F-704F-11CC04703BA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C369507-F3C8-95F3-E92B-01E5638D04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9A08FB9B-67E9-7F73-B61B-DE35371CF4DF}"/>
              </a:ext>
            </a:extLst>
          </p:cNvPr>
          <p:cNvSpPr>
            <a:spLocks noGrp="1" noChangeArrowheads="1"/>
          </p:cNvSpPr>
          <p:nvPr>
            <p:ph type="sldNum" sz="quarter" idx="12"/>
          </p:nvPr>
        </p:nvSpPr>
        <p:spPr>
          <a:ln/>
        </p:spPr>
        <p:txBody>
          <a:bodyPr/>
          <a:lstStyle>
            <a:lvl1pPr>
              <a:defRPr/>
            </a:lvl1pPr>
          </a:lstStyle>
          <a:p>
            <a:fld id="{079EA35A-AAF9-4AA9-8BF1-A58F9136C782}" type="slidenum">
              <a:rPr lang="en-US" altLang="en-US"/>
              <a:pPr/>
              <a:t>‹#›</a:t>
            </a:fld>
            <a:endParaRPr lang="en-US" altLang="en-US"/>
          </a:p>
        </p:txBody>
      </p:sp>
    </p:spTree>
    <p:extLst>
      <p:ext uri="{BB962C8B-B14F-4D97-AF65-F5344CB8AC3E}">
        <p14:creationId xmlns:p14="http://schemas.microsoft.com/office/powerpoint/2010/main" val="1007364125"/>
      </p:ext>
    </p:extLst>
  </p:cSld>
  <p:clrMapOvr>
    <a:masterClrMapping/>
  </p:clrMapOvr>
  <p:transition>
    <p:random/>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D0491A41-05F4-4A98-8C33-A4F5A52613E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6B1FA9FC-D2B4-D8C3-DA94-67DD14098D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CA8B63C1-50B3-541A-0D03-307404B3B9B9}"/>
              </a:ext>
            </a:extLst>
          </p:cNvPr>
          <p:cNvSpPr>
            <a:spLocks noGrp="1" noChangeArrowheads="1"/>
          </p:cNvSpPr>
          <p:nvPr>
            <p:ph type="sldNum" sz="quarter" idx="12"/>
          </p:nvPr>
        </p:nvSpPr>
        <p:spPr>
          <a:ln/>
        </p:spPr>
        <p:txBody>
          <a:bodyPr/>
          <a:lstStyle>
            <a:lvl1pPr>
              <a:defRPr/>
            </a:lvl1pPr>
          </a:lstStyle>
          <a:p>
            <a:fld id="{729B8327-ABA8-4962-9D45-E90727B2417E}" type="slidenum">
              <a:rPr lang="en-US" altLang="en-US"/>
              <a:pPr/>
              <a:t>‹#›</a:t>
            </a:fld>
            <a:endParaRPr lang="en-US" altLang="en-US"/>
          </a:p>
        </p:txBody>
      </p:sp>
    </p:spTree>
    <p:extLst>
      <p:ext uri="{BB962C8B-B14F-4D97-AF65-F5344CB8AC3E}">
        <p14:creationId xmlns:p14="http://schemas.microsoft.com/office/powerpoint/2010/main" val="814447715"/>
      </p:ext>
    </p:extLst>
  </p:cSld>
  <p:clrMapOvr>
    <a:masterClrMapping/>
  </p:clrMapOvr>
  <p:transition>
    <p:random/>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F3996E6F-E0B5-EF43-70D5-FB19094726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FB3CE7-0547-F6E1-E0CB-EBD5D6F3B8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A4AB1A0D-CDFE-1496-1F5B-D718F8239195}"/>
              </a:ext>
            </a:extLst>
          </p:cNvPr>
          <p:cNvSpPr>
            <a:spLocks noGrp="1" noChangeArrowheads="1"/>
          </p:cNvSpPr>
          <p:nvPr>
            <p:ph type="sldNum" sz="quarter" idx="12"/>
          </p:nvPr>
        </p:nvSpPr>
        <p:spPr>
          <a:ln/>
        </p:spPr>
        <p:txBody>
          <a:bodyPr/>
          <a:lstStyle>
            <a:lvl1pPr>
              <a:defRPr/>
            </a:lvl1pPr>
          </a:lstStyle>
          <a:p>
            <a:fld id="{CCBAEB6D-A1A8-4AE5-9435-0DB9A6210BC4}" type="slidenum">
              <a:rPr lang="en-US" altLang="en-US"/>
              <a:pPr/>
              <a:t>‹#›</a:t>
            </a:fld>
            <a:endParaRPr lang="en-US" altLang="en-US"/>
          </a:p>
        </p:txBody>
      </p:sp>
    </p:spTree>
    <p:extLst>
      <p:ext uri="{BB962C8B-B14F-4D97-AF65-F5344CB8AC3E}">
        <p14:creationId xmlns:p14="http://schemas.microsoft.com/office/powerpoint/2010/main" val="2456942412"/>
      </p:ext>
    </p:extLst>
  </p:cSld>
  <p:clrMapOvr>
    <a:masterClrMapping/>
  </p:clrMapOvr>
  <p:transition>
    <p:random/>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BEBA25F7-ABF9-5945-DA7A-25FF91E84B3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1F7D59-896E-5B74-CC4C-0E838FB067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C3875FDC-1504-136F-628B-1EC4500BEBD4}"/>
              </a:ext>
            </a:extLst>
          </p:cNvPr>
          <p:cNvSpPr>
            <a:spLocks noGrp="1" noChangeArrowheads="1"/>
          </p:cNvSpPr>
          <p:nvPr>
            <p:ph type="sldNum" sz="quarter" idx="12"/>
          </p:nvPr>
        </p:nvSpPr>
        <p:spPr>
          <a:ln/>
        </p:spPr>
        <p:txBody>
          <a:bodyPr/>
          <a:lstStyle>
            <a:lvl1pPr>
              <a:defRPr/>
            </a:lvl1pPr>
          </a:lstStyle>
          <a:p>
            <a:fld id="{F811C589-7713-4834-9A5C-81869D6406AF}" type="slidenum">
              <a:rPr lang="en-US" altLang="en-US"/>
              <a:pPr/>
              <a:t>‹#›</a:t>
            </a:fld>
            <a:endParaRPr lang="en-US" altLang="en-US"/>
          </a:p>
        </p:txBody>
      </p:sp>
    </p:spTree>
    <p:extLst>
      <p:ext uri="{BB962C8B-B14F-4D97-AF65-F5344CB8AC3E}">
        <p14:creationId xmlns:p14="http://schemas.microsoft.com/office/powerpoint/2010/main" val="2480179166"/>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510F42-F26A-480C-85B8-02E15A7BDE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431671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092ABDC4-DAC8-6C2F-868C-BD90AAD069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47D0733-A2E7-E5B9-CF18-A19B2F96FD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952150D4-B2EC-CE60-2476-36CD006F5ACC}"/>
              </a:ext>
            </a:extLst>
          </p:cNvPr>
          <p:cNvSpPr>
            <a:spLocks noGrp="1" noChangeArrowheads="1"/>
          </p:cNvSpPr>
          <p:nvPr>
            <p:ph type="sldNum" sz="quarter" idx="12"/>
          </p:nvPr>
        </p:nvSpPr>
        <p:spPr>
          <a:ln/>
        </p:spPr>
        <p:txBody>
          <a:bodyPr/>
          <a:lstStyle>
            <a:lvl1pPr>
              <a:defRPr/>
            </a:lvl1pPr>
          </a:lstStyle>
          <a:p>
            <a:fld id="{D1ED0E75-4D71-4799-8B29-81DC75CC2454}" type="slidenum">
              <a:rPr lang="en-US" altLang="en-US"/>
              <a:pPr/>
              <a:t>‹#›</a:t>
            </a:fld>
            <a:endParaRPr lang="en-US" altLang="en-US"/>
          </a:p>
        </p:txBody>
      </p:sp>
    </p:spTree>
    <p:extLst>
      <p:ext uri="{BB962C8B-B14F-4D97-AF65-F5344CB8AC3E}">
        <p14:creationId xmlns:p14="http://schemas.microsoft.com/office/powerpoint/2010/main" val="1803460303"/>
      </p:ext>
    </p:extLst>
  </p:cSld>
  <p:clrMapOvr>
    <a:masterClrMapping/>
  </p:clrMapOvr>
  <p:transition>
    <p:random/>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CFF42CA-8EDA-7E15-372E-5334F728AB3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3964BC1-9B9F-A17E-DCFD-8AED6EF7FA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A22417B4-D12C-F27D-CFD8-B5A6984D9519}"/>
              </a:ext>
            </a:extLst>
          </p:cNvPr>
          <p:cNvSpPr>
            <a:spLocks noGrp="1" noChangeArrowheads="1"/>
          </p:cNvSpPr>
          <p:nvPr>
            <p:ph type="sldNum" sz="quarter" idx="12"/>
          </p:nvPr>
        </p:nvSpPr>
        <p:spPr>
          <a:ln/>
        </p:spPr>
        <p:txBody>
          <a:bodyPr/>
          <a:lstStyle>
            <a:lvl1pPr>
              <a:defRPr/>
            </a:lvl1pPr>
          </a:lstStyle>
          <a:p>
            <a:fld id="{EA7BED65-35A2-4BF1-9854-FB41A8D20AF4}" type="slidenum">
              <a:rPr lang="en-US" altLang="en-US"/>
              <a:pPr/>
              <a:t>‹#›</a:t>
            </a:fld>
            <a:endParaRPr lang="en-US" altLang="en-US"/>
          </a:p>
        </p:txBody>
      </p:sp>
    </p:spTree>
    <p:extLst>
      <p:ext uri="{BB962C8B-B14F-4D97-AF65-F5344CB8AC3E}">
        <p14:creationId xmlns:p14="http://schemas.microsoft.com/office/powerpoint/2010/main" val="1527265397"/>
      </p:ext>
    </p:extLst>
  </p:cSld>
  <p:clrMapOvr>
    <a:masterClrMapping/>
  </p:clrMapOvr>
  <p:transition>
    <p:random/>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6EB61EF8-A35B-18E8-83CE-1B185AEDBCDA}"/>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13ED048-1B04-5801-651B-71EBB7AF66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7">
            <a:extLst>
              <a:ext uri="{FF2B5EF4-FFF2-40B4-BE49-F238E27FC236}">
                <a16:creationId xmlns:a16="http://schemas.microsoft.com/office/drawing/2014/main" id="{A243BBA8-52A0-3489-AF63-3EC1ECD70ED2}"/>
              </a:ext>
            </a:extLst>
          </p:cNvPr>
          <p:cNvSpPr>
            <a:spLocks noGrp="1" noChangeArrowheads="1"/>
          </p:cNvSpPr>
          <p:nvPr>
            <p:ph type="sldNum" sz="quarter" idx="12"/>
          </p:nvPr>
        </p:nvSpPr>
        <p:spPr>
          <a:ln/>
        </p:spPr>
        <p:txBody>
          <a:bodyPr/>
          <a:lstStyle>
            <a:lvl1pPr>
              <a:defRPr/>
            </a:lvl1pPr>
          </a:lstStyle>
          <a:p>
            <a:fld id="{588CA2C2-AB41-4DB5-A165-53FE081033E6}" type="slidenum">
              <a:rPr lang="en-US" altLang="en-US"/>
              <a:pPr/>
              <a:t>‹#›</a:t>
            </a:fld>
            <a:endParaRPr lang="en-US" altLang="en-US"/>
          </a:p>
        </p:txBody>
      </p:sp>
    </p:spTree>
    <p:extLst>
      <p:ext uri="{BB962C8B-B14F-4D97-AF65-F5344CB8AC3E}">
        <p14:creationId xmlns:p14="http://schemas.microsoft.com/office/powerpoint/2010/main" val="3860803962"/>
      </p:ext>
    </p:extLst>
  </p:cSld>
  <p:clrMapOvr>
    <a:masterClrMapping/>
  </p:clrMapOvr>
  <p:transition>
    <p:random/>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637E515E-14B0-D1CF-4582-C2FAAD5AB31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DE6F74B-69F0-8920-FC24-899A5D853F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404AE94C-0B05-CEA9-23F3-7958874209D4}"/>
              </a:ext>
            </a:extLst>
          </p:cNvPr>
          <p:cNvSpPr>
            <a:spLocks noGrp="1" noChangeArrowheads="1"/>
          </p:cNvSpPr>
          <p:nvPr>
            <p:ph type="sldNum" sz="quarter" idx="12"/>
          </p:nvPr>
        </p:nvSpPr>
        <p:spPr>
          <a:ln/>
        </p:spPr>
        <p:txBody>
          <a:bodyPr/>
          <a:lstStyle>
            <a:lvl1pPr>
              <a:defRPr/>
            </a:lvl1pPr>
          </a:lstStyle>
          <a:p>
            <a:fld id="{86026FE5-24FE-4B10-9059-D3A08AED8E09}" type="slidenum">
              <a:rPr lang="en-US" altLang="en-US"/>
              <a:pPr/>
              <a:t>‹#›</a:t>
            </a:fld>
            <a:endParaRPr lang="en-US" altLang="en-US"/>
          </a:p>
        </p:txBody>
      </p:sp>
    </p:spTree>
    <p:extLst>
      <p:ext uri="{BB962C8B-B14F-4D97-AF65-F5344CB8AC3E}">
        <p14:creationId xmlns:p14="http://schemas.microsoft.com/office/powerpoint/2010/main" val="1906506071"/>
      </p:ext>
    </p:extLst>
  </p:cSld>
  <p:clrMapOvr>
    <a:masterClrMapping/>
  </p:clrMapOvr>
  <p:transition>
    <p:random/>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F2E28825-70FA-FFE9-7586-3FA97A165A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81D41AD-F5AF-FCB8-6D92-9F61B649A2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B4874659-C3C6-C8DB-F06E-290E83E87585}"/>
              </a:ext>
            </a:extLst>
          </p:cNvPr>
          <p:cNvSpPr>
            <a:spLocks noGrp="1" noChangeArrowheads="1"/>
          </p:cNvSpPr>
          <p:nvPr>
            <p:ph type="sldNum" sz="quarter" idx="12"/>
          </p:nvPr>
        </p:nvSpPr>
        <p:spPr>
          <a:ln/>
        </p:spPr>
        <p:txBody>
          <a:bodyPr/>
          <a:lstStyle>
            <a:lvl1pPr>
              <a:defRPr/>
            </a:lvl1pPr>
          </a:lstStyle>
          <a:p>
            <a:fld id="{0BDF206C-9AE7-4CA4-911B-3B1C3F7B660D}" type="slidenum">
              <a:rPr lang="en-US" altLang="en-US"/>
              <a:pPr/>
              <a:t>‹#›</a:t>
            </a:fld>
            <a:endParaRPr lang="en-US" altLang="en-US"/>
          </a:p>
        </p:txBody>
      </p:sp>
    </p:spTree>
    <p:extLst>
      <p:ext uri="{BB962C8B-B14F-4D97-AF65-F5344CB8AC3E}">
        <p14:creationId xmlns:p14="http://schemas.microsoft.com/office/powerpoint/2010/main" val="3239438707"/>
      </p:ext>
    </p:extLst>
  </p:cSld>
  <p:clrMapOvr>
    <a:masterClrMapping/>
  </p:clrMapOvr>
  <p:transition>
    <p:random/>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9A91CA71-E546-4F69-A023-DA98000B6A7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EF69290D-CD87-00A5-BC12-384E70F71E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15CDF9CA-04E4-2E22-4763-8A5027624DF0}"/>
              </a:ext>
            </a:extLst>
          </p:cNvPr>
          <p:cNvSpPr>
            <a:spLocks noGrp="1" noChangeArrowheads="1"/>
          </p:cNvSpPr>
          <p:nvPr>
            <p:ph type="sldNum" sz="quarter" idx="12"/>
          </p:nvPr>
        </p:nvSpPr>
        <p:spPr>
          <a:ln/>
        </p:spPr>
        <p:txBody>
          <a:bodyPr/>
          <a:lstStyle>
            <a:lvl1pPr>
              <a:defRPr/>
            </a:lvl1pPr>
          </a:lstStyle>
          <a:p>
            <a:fld id="{0D919284-51A0-45B7-A710-84068DBF3C4D}" type="slidenum">
              <a:rPr lang="en-US" altLang="en-US"/>
              <a:pPr/>
              <a:t>‹#›</a:t>
            </a:fld>
            <a:endParaRPr lang="en-US" altLang="en-US"/>
          </a:p>
        </p:txBody>
      </p:sp>
    </p:spTree>
    <p:extLst>
      <p:ext uri="{BB962C8B-B14F-4D97-AF65-F5344CB8AC3E}">
        <p14:creationId xmlns:p14="http://schemas.microsoft.com/office/powerpoint/2010/main" val="2450963646"/>
      </p:ext>
    </p:extLst>
  </p:cSld>
  <p:clrMapOvr>
    <a:masterClrMapping/>
  </p:clrMapOvr>
  <p:transition>
    <p:random/>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F60837B6-7985-3AC7-2045-410AE55D4CE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79D432F-6B5E-71A8-1E07-892CEF0766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698C45F8-857C-69E7-AC8D-E0F1E393BDAE}"/>
              </a:ext>
            </a:extLst>
          </p:cNvPr>
          <p:cNvSpPr>
            <a:spLocks noGrp="1" noChangeArrowheads="1"/>
          </p:cNvSpPr>
          <p:nvPr>
            <p:ph type="sldNum" sz="quarter" idx="12"/>
          </p:nvPr>
        </p:nvSpPr>
        <p:spPr>
          <a:ln/>
        </p:spPr>
        <p:txBody>
          <a:bodyPr/>
          <a:lstStyle>
            <a:lvl1pPr>
              <a:defRPr/>
            </a:lvl1pPr>
          </a:lstStyle>
          <a:p>
            <a:fld id="{99309B54-E044-44C1-933C-71B30D4E7B95}" type="slidenum">
              <a:rPr lang="en-US" altLang="en-US"/>
              <a:pPr/>
              <a:t>‹#›</a:t>
            </a:fld>
            <a:endParaRPr lang="en-US" altLang="en-US"/>
          </a:p>
        </p:txBody>
      </p:sp>
    </p:spTree>
    <p:extLst>
      <p:ext uri="{BB962C8B-B14F-4D97-AF65-F5344CB8AC3E}">
        <p14:creationId xmlns:p14="http://schemas.microsoft.com/office/powerpoint/2010/main" val="730966012"/>
      </p:ext>
    </p:extLst>
  </p:cSld>
  <p:clrMapOvr>
    <a:masterClrMapping/>
  </p:clrMapOvr>
  <p:transition>
    <p:random/>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0DED6BE1-1B14-1AAD-8F9B-CD9C96BC783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5F079C1-99F2-2C0C-049A-C6451088D1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10D79E69-4AA6-FAE3-D543-709493AB2304}"/>
              </a:ext>
            </a:extLst>
          </p:cNvPr>
          <p:cNvSpPr>
            <a:spLocks noGrp="1" noChangeArrowheads="1"/>
          </p:cNvSpPr>
          <p:nvPr>
            <p:ph type="sldNum" sz="quarter" idx="12"/>
          </p:nvPr>
        </p:nvSpPr>
        <p:spPr>
          <a:ln/>
        </p:spPr>
        <p:txBody>
          <a:bodyPr/>
          <a:lstStyle>
            <a:lvl1pPr>
              <a:defRPr/>
            </a:lvl1pPr>
          </a:lstStyle>
          <a:p>
            <a:fld id="{8545AED8-A51E-46C3-8188-44EBCB208464}" type="slidenum">
              <a:rPr lang="en-US" altLang="en-US"/>
              <a:pPr/>
              <a:t>‹#›</a:t>
            </a:fld>
            <a:endParaRPr lang="en-US" altLang="en-US"/>
          </a:p>
        </p:txBody>
      </p:sp>
    </p:spTree>
    <p:extLst>
      <p:ext uri="{BB962C8B-B14F-4D97-AF65-F5344CB8AC3E}">
        <p14:creationId xmlns:p14="http://schemas.microsoft.com/office/powerpoint/2010/main" val="2661184311"/>
      </p:ext>
    </p:extLst>
  </p:cSld>
  <p:clrMapOvr>
    <a:masterClrMapping/>
  </p:clrMapOvr>
  <p:transition>
    <p:random/>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1B5220FD-9409-8B3B-1E52-AD21465A34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3F82A73-9F3A-5969-CB7D-3B2A7DF58F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432E8C5-97A4-5D00-9BC6-1553D21525AE}"/>
              </a:ext>
            </a:extLst>
          </p:cNvPr>
          <p:cNvSpPr>
            <a:spLocks noGrp="1" noChangeArrowheads="1"/>
          </p:cNvSpPr>
          <p:nvPr>
            <p:ph type="sldNum" sz="quarter" idx="12"/>
          </p:nvPr>
        </p:nvSpPr>
        <p:spPr>
          <a:ln/>
        </p:spPr>
        <p:txBody>
          <a:bodyPr/>
          <a:lstStyle>
            <a:lvl1pPr>
              <a:defRPr/>
            </a:lvl1pPr>
          </a:lstStyle>
          <a:p>
            <a:fld id="{AB3F69C0-ADF6-428A-9193-234ADDC7D27B}" type="slidenum">
              <a:rPr lang="en-US" altLang="en-US"/>
              <a:pPr/>
              <a:t>‹#›</a:t>
            </a:fld>
            <a:endParaRPr lang="en-US" altLang="en-US"/>
          </a:p>
        </p:txBody>
      </p:sp>
    </p:spTree>
    <p:extLst>
      <p:ext uri="{BB962C8B-B14F-4D97-AF65-F5344CB8AC3E}">
        <p14:creationId xmlns:p14="http://schemas.microsoft.com/office/powerpoint/2010/main" val="1635967151"/>
      </p:ext>
    </p:extLst>
  </p:cSld>
  <p:clrMapOvr>
    <a:masterClrMapping/>
  </p:clrMapOvr>
  <p:transition>
    <p:random/>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C11064A-0D45-EC97-ABE5-A156691E79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4F647BC-A22D-2D95-C1D6-2A1B0081D8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B01D7CAB-5675-274B-5683-287DAC92CC3E}"/>
              </a:ext>
            </a:extLst>
          </p:cNvPr>
          <p:cNvSpPr>
            <a:spLocks noGrp="1" noChangeArrowheads="1"/>
          </p:cNvSpPr>
          <p:nvPr>
            <p:ph type="sldNum" sz="quarter" idx="12"/>
          </p:nvPr>
        </p:nvSpPr>
        <p:spPr>
          <a:ln/>
        </p:spPr>
        <p:txBody>
          <a:bodyPr/>
          <a:lstStyle>
            <a:lvl1pPr>
              <a:defRPr/>
            </a:lvl1pPr>
          </a:lstStyle>
          <a:p>
            <a:fld id="{BD189022-6A8B-4D77-B12C-F5D7EFD9B75A}" type="slidenum">
              <a:rPr lang="en-US" altLang="en-US"/>
              <a:pPr/>
              <a:t>‹#›</a:t>
            </a:fld>
            <a:endParaRPr lang="en-US" altLang="en-US"/>
          </a:p>
        </p:txBody>
      </p:sp>
    </p:spTree>
    <p:extLst>
      <p:ext uri="{BB962C8B-B14F-4D97-AF65-F5344CB8AC3E}">
        <p14:creationId xmlns:p14="http://schemas.microsoft.com/office/powerpoint/2010/main" val="3858794431"/>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76200"/>
            <a:ext cx="27686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76200"/>
            <a:ext cx="81026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CAAD772-6E14-462A-9AA3-CEA58F4257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812925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330208EF-7888-693B-E0F2-867E0FB5F9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CE83FE0-A419-86EE-833D-DC4D293B40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FBA7E425-842B-4072-8DE9-42C4A3D58E0F}"/>
              </a:ext>
            </a:extLst>
          </p:cNvPr>
          <p:cNvSpPr>
            <a:spLocks noGrp="1" noChangeArrowheads="1"/>
          </p:cNvSpPr>
          <p:nvPr>
            <p:ph type="sldNum" sz="quarter" idx="12"/>
          </p:nvPr>
        </p:nvSpPr>
        <p:spPr>
          <a:ln/>
        </p:spPr>
        <p:txBody>
          <a:bodyPr/>
          <a:lstStyle>
            <a:lvl1pPr>
              <a:defRPr/>
            </a:lvl1pPr>
          </a:lstStyle>
          <a:p>
            <a:fld id="{B414ADD5-FE34-464D-80FB-7D266CEB0B41}" type="slidenum">
              <a:rPr lang="en-US" altLang="en-US"/>
              <a:pPr/>
              <a:t>‹#›</a:t>
            </a:fld>
            <a:endParaRPr lang="en-US" altLang="en-US"/>
          </a:p>
        </p:txBody>
      </p:sp>
    </p:spTree>
    <p:extLst>
      <p:ext uri="{BB962C8B-B14F-4D97-AF65-F5344CB8AC3E}">
        <p14:creationId xmlns:p14="http://schemas.microsoft.com/office/powerpoint/2010/main" val="3221883688"/>
      </p:ext>
    </p:extLst>
  </p:cSld>
  <p:clrMapOvr>
    <a:masterClrMapping/>
  </p:clrMapOvr>
  <p:transition>
    <p:random/>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243B0A87-4AE8-4B37-EA5E-98439442880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595D6D6-13EF-9ADA-56EA-6D9AB0ABC7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5D53D74E-A64A-601B-0D3D-0B5827D86598}"/>
              </a:ext>
            </a:extLst>
          </p:cNvPr>
          <p:cNvSpPr>
            <a:spLocks noGrp="1" noChangeArrowheads="1"/>
          </p:cNvSpPr>
          <p:nvPr>
            <p:ph type="sldNum" sz="quarter" idx="12"/>
          </p:nvPr>
        </p:nvSpPr>
        <p:spPr>
          <a:ln/>
        </p:spPr>
        <p:txBody>
          <a:bodyPr/>
          <a:lstStyle>
            <a:lvl1pPr>
              <a:defRPr/>
            </a:lvl1pPr>
          </a:lstStyle>
          <a:p>
            <a:fld id="{FF799D98-F48F-4AA2-9F23-590892A19980}" type="slidenum">
              <a:rPr lang="en-US" altLang="en-US"/>
              <a:pPr/>
              <a:t>‹#›</a:t>
            </a:fld>
            <a:endParaRPr lang="en-US" altLang="en-US"/>
          </a:p>
        </p:txBody>
      </p:sp>
    </p:spTree>
    <p:extLst>
      <p:ext uri="{BB962C8B-B14F-4D97-AF65-F5344CB8AC3E}">
        <p14:creationId xmlns:p14="http://schemas.microsoft.com/office/powerpoint/2010/main" val="461938895"/>
      </p:ext>
    </p:extLst>
  </p:cSld>
  <p:clrMapOvr>
    <a:masterClrMapping/>
  </p:clrMapOvr>
  <p:transition>
    <p:random/>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9E5E281B-6347-E98F-7135-B06FA3A7FDC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3631D259-7595-3597-A066-A4010F45F6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63F9EAE0-80B8-7D3D-50AC-73E0782E3DC9}"/>
              </a:ext>
            </a:extLst>
          </p:cNvPr>
          <p:cNvSpPr>
            <a:spLocks noGrp="1" noChangeArrowheads="1"/>
          </p:cNvSpPr>
          <p:nvPr>
            <p:ph type="sldNum" sz="quarter" idx="12"/>
          </p:nvPr>
        </p:nvSpPr>
        <p:spPr>
          <a:ln/>
        </p:spPr>
        <p:txBody>
          <a:bodyPr/>
          <a:lstStyle>
            <a:lvl1pPr>
              <a:defRPr/>
            </a:lvl1pPr>
          </a:lstStyle>
          <a:p>
            <a:fld id="{F52FABB4-9661-4074-B0B5-788D1971BA39}" type="slidenum">
              <a:rPr lang="en-US" altLang="en-US"/>
              <a:pPr/>
              <a:t>‹#›</a:t>
            </a:fld>
            <a:endParaRPr lang="en-US" altLang="en-US"/>
          </a:p>
        </p:txBody>
      </p:sp>
    </p:spTree>
    <p:extLst>
      <p:ext uri="{BB962C8B-B14F-4D97-AF65-F5344CB8AC3E}">
        <p14:creationId xmlns:p14="http://schemas.microsoft.com/office/powerpoint/2010/main" val="267868780"/>
      </p:ext>
    </p:extLst>
  </p:cSld>
  <p:clrMapOvr>
    <a:masterClrMapping/>
  </p:clrMapOvr>
  <p:transition>
    <p:random/>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F83F1EDA-49DC-961B-3747-1E219E4408F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83A50DE-2997-3F21-9529-D6613FDF23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EBE17377-0CFA-F3F4-ECC6-1248C82C60D3}"/>
              </a:ext>
            </a:extLst>
          </p:cNvPr>
          <p:cNvSpPr>
            <a:spLocks noGrp="1" noChangeArrowheads="1"/>
          </p:cNvSpPr>
          <p:nvPr>
            <p:ph type="sldNum" sz="quarter" idx="12"/>
          </p:nvPr>
        </p:nvSpPr>
        <p:spPr>
          <a:ln/>
        </p:spPr>
        <p:txBody>
          <a:bodyPr/>
          <a:lstStyle>
            <a:lvl1pPr>
              <a:defRPr/>
            </a:lvl1pPr>
          </a:lstStyle>
          <a:p>
            <a:fld id="{9B85E042-5672-43C3-B084-D827CF5E0FF3}" type="slidenum">
              <a:rPr lang="en-US" altLang="en-US"/>
              <a:pPr/>
              <a:t>‹#›</a:t>
            </a:fld>
            <a:endParaRPr lang="en-US" altLang="en-US"/>
          </a:p>
        </p:txBody>
      </p:sp>
    </p:spTree>
    <p:extLst>
      <p:ext uri="{BB962C8B-B14F-4D97-AF65-F5344CB8AC3E}">
        <p14:creationId xmlns:p14="http://schemas.microsoft.com/office/powerpoint/2010/main" val="74157483"/>
      </p:ext>
    </p:extLst>
  </p:cSld>
  <p:clrMapOvr>
    <a:masterClrMapping/>
  </p:clrMapOvr>
  <p:transition>
    <p:random/>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5FA7DDBC-A36E-2B50-A0C3-2E20C682368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0A6E5F15-4996-F0FA-A2BB-8550AC87D9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923FB5D8-75CE-0F2B-D9B4-92F1F97FB2AC}"/>
              </a:ext>
            </a:extLst>
          </p:cNvPr>
          <p:cNvSpPr>
            <a:spLocks noGrp="1" noChangeArrowheads="1"/>
          </p:cNvSpPr>
          <p:nvPr>
            <p:ph type="sldNum" sz="quarter" idx="12"/>
          </p:nvPr>
        </p:nvSpPr>
        <p:spPr>
          <a:ln/>
        </p:spPr>
        <p:txBody>
          <a:bodyPr/>
          <a:lstStyle>
            <a:lvl1pPr>
              <a:defRPr/>
            </a:lvl1pPr>
          </a:lstStyle>
          <a:p>
            <a:fld id="{332B776D-C11E-4043-9FA5-C2E237117331}" type="slidenum">
              <a:rPr lang="en-US" altLang="en-US"/>
              <a:pPr/>
              <a:t>‹#›</a:t>
            </a:fld>
            <a:endParaRPr lang="en-US" altLang="en-US"/>
          </a:p>
        </p:txBody>
      </p:sp>
    </p:spTree>
    <p:extLst>
      <p:ext uri="{BB962C8B-B14F-4D97-AF65-F5344CB8AC3E}">
        <p14:creationId xmlns:p14="http://schemas.microsoft.com/office/powerpoint/2010/main" val="2613073981"/>
      </p:ext>
    </p:extLst>
  </p:cSld>
  <p:clrMapOvr>
    <a:masterClrMapping/>
  </p:clrMapOvr>
  <p:transition>
    <p:random/>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ED623702-B795-111D-DA6C-38464699899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71E7F9-6D2F-FEFD-B844-273D9A9313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AE13E728-6BF6-5D4B-D6FB-25739796D223}"/>
              </a:ext>
            </a:extLst>
          </p:cNvPr>
          <p:cNvSpPr>
            <a:spLocks noGrp="1" noChangeArrowheads="1"/>
          </p:cNvSpPr>
          <p:nvPr>
            <p:ph type="sldNum" sz="quarter" idx="12"/>
          </p:nvPr>
        </p:nvSpPr>
        <p:spPr>
          <a:ln/>
        </p:spPr>
        <p:txBody>
          <a:bodyPr/>
          <a:lstStyle>
            <a:lvl1pPr>
              <a:defRPr/>
            </a:lvl1pPr>
          </a:lstStyle>
          <a:p>
            <a:fld id="{DCDAC8E8-0BD6-4DEA-A730-988E56B0B18D}" type="slidenum">
              <a:rPr lang="en-US" altLang="en-US"/>
              <a:pPr/>
              <a:t>‹#›</a:t>
            </a:fld>
            <a:endParaRPr lang="en-US" altLang="en-US"/>
          </a:p>
        </p:txBody>
      </p:sp>
    </p:spTree>
    <p:extLst>
      <p:ext uri="{BB962C8B-B14F-4D97-AF65-F5344CB8AC3E}">
        <p14:creationId xmlns:p14="http://schemas.microsoft.com/office/powerpoint/2010/main" val="1365737210"/>
      </p:ext>
    </p:extLst>
  </p:cSld>
  <p:clrMapOvr>
    <a:masterClrMapping/>
  </p:clrMapOvr>
  <p:transition>
    <p:random/>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53A687CC-36AA-EB01-D78C-5DA92C66A82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947CAC0-B271-F25E-50FE-C72B4C5220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2A10ACCE-B36A-2AF7-49F1-736CA4C1D8B0}"/>
              </a:ext>
            </a:extLst>
          </p:cNvPr>
          <p:cNvSpPr>
            <a:spLocks noGrp="1" noChangeArrowheads="1"/>
          </p:cNvSpPr>
          <p:nvPr>
            <p:ph type="sldNum" sz="quarter" idx="12"/>
          </p:nvPr>
        </p:nvSpPr>
        <p:spPr>
          <a:ln/>
        </p:spPr>
        <p:txBody>
          <a:bodyPr/>
          <a:lstStyle>
            <a:lvl1pPr>
              <a:defRPr/>
            </a:lvl1pPr>
          </a:lstStyle>
          <a:p>
            <a:fld id="{5495C9E9-C4AD-41B9-81B7-E0C05CF75920}" type="slidenum">
              <a:rPr lang="en-US" altLang="en-US"/>
              <a:pPr/>
              <a:t>‹#›</a:t>
            </a:fld>
            <a:endParaRPr lang="en-US" altLang="en-US"/>
          </a:p>
        </p:txBody>
      </p:sp>
    </p:spTree>
    <p:extLst>
      <p:ext uri="{BB962C8B-B14F-4D97-AF65-F5344CB8AC3E}">
        <p14:creationId xmlns:p14="http://schemas.microsoft.com/office/powerpoint/2010/main" val="3018363127"/>
      </p:ext>
    </p:extLst>
  </p:cSld>
  <p:clrMapOvr>
    <a:masterClrMapping/>
  </p:clrMapOvr>
  <p:transition>
    <p:random/>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77AAE30C-D849-BDFB-717C-F013E0AEB1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D4D2B26-FD1F-190B-CBB7-8F200379E8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6C249332-ABCE-5B1E-4C3B-EF8F8A2954EA}"/>
              </a:ext>
            </a:extLst>
          </p:cNvPr>
          <p:cNvSpPr>
            <a:spLocks noGrp="1" noChangeArrowheads="1"/>
          </p:cNvSpPr>
          <p:nvPr>
            <p:ph type="sldNum" sz="quarter" idx="12"/>
          </p:nvPr>
        </p:nvSpPr>
        <p:spPr>
          <a:ln/>
        </p:spPr>
        <p:txBody>
          <a:bodyPr/>
          <a:lstStyle>
            <a:lvl1pPr>
              <a:defRPr/>
            </a:lvl1pPr>
          </a:lstStyle>
          <a:p>
            <a:fld id="{C1E3F10F-710F-4E81-BA98-10DFDD79C124}" type="slidenum">
              <a:rPr lang="en-US" altLang="en-US"/>
              <a:pPr/>
              <a:t>‹#›</a:t>
            </a:fld>
            <a:endParaRPr lang="en-US" altLang="en-US"/>
          </a:p>
        </p:txBody>
      </p:sp>
    </p:spTree>
    <p:extLst>
      <p:ext uri="{BB962C8B-B14F-4D97-AF65-F5344CB8AC3E}">
        <p14:creationId xmlns:p14="http://schemas.microsoft.com/office/powerpoint/2010/main" val="1520908820"/>
      </p:ext>
    </p:extLst>
  </p:cSld>
  <p:clrMapOvr>
    <a:masterClrMapping/>
  </p:clrMapOvr>
  <p:transition>
    <p:random/>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4613C967-5708-F2DA-3D22-4D135D17CAB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AC798B2-909D-AA7A-3559-4D8C07E6F8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507A42FE-A692-BF93-173A-7A58DEC921A3}"/>
              </a:ext>
            </a:extLst>
          </p:cNvPr>
          <p:cNvSpPr>
            <a:spLocks noGrp="1" noChangeArrowheads="1"/>
          </p:cNvSpPr>
          <p:nvPr>
            <p:ph type="sldNum" sz="quarter" idx="12"/>
          </p:nvPr>
        </p:nvSpPr>
        <p:spPr>
          <a:ln/>
        </p:spPr>
        <p:txBody>
          <a:bodyPr/>
          <a:lstStyle>
            <a:lvl1pPr>
              <a:defRPr/>
            </a:lvl1pPr>
          </a:lstStyle>
          <a:p>
            <a:fld id="{EB64C677-8B44-40D8-B913-170FC2A4FE97}" type="slidenum">
              <a:rPr lang="en-US" altLang="en-US"/>
              <a:pPr/>
              <a:t>‹#›</a:t>
            </a:fld>
            <a:endParaRPr lang="en-US" altLang="en-US"/>
          </a:p>
        </p:txBody>
      </p:sp>
    </p:spTree>
    <p:extLst>
      <p:ext uri="{BB962C8B-B14F-4D97-AF65-F5344CB8AC3E}">
        <p14:creationId xmlns:p14="http://schemas.microsoft.com/office/powerpoint/2010/main" val="328074858"/>
      </p:ext>
    </p:extLst>
  </p:cSld>
  <p:clrMapOvr>
    <a:masterClrMapping/>
  </p:clrMapOvr>
  <p:transition>
    <p:random/>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A707421D-A2FB-10C3-4991-0ACB021608F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D2AB571-F392-B829-9EF2-B89A7E7601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7">
            <a:extLst>
              <a:ext uri="{FF2B5EF4-FFF2-40B4-BE49-F238E27FC236}">
                <a16:creationId xmlns:a16="http://schemas.microsoft.com/office/drawing/2014/main" id="{260C7E42-A5E1-D7C9-5EED-1409F11AEDB8}"/>
              </a:ext>
            </a:extLst>
          </p:cNvPr>
          <p:cNvSpPr>
            <a:spLocks noGrp="1" noChangeArrowheads="1"/>
          </p:cNvSpPr>
          <p:nvPr>
            <p:ph type="sldNum" sz="quarter" idx="12"/>
          </p:nvPr>
        </p:nvSpPr>
        <p:spPr>
          <a:ln/>
        </p:spPr>
        <p:txBody>
          <a:bodyPr/>
          <a:lstStyle>
            <a:lvl1pPr>
              <a:defRPr/>
            </a:lvl1pPr>
          </a:lstStyle>
          <a:p>
            <a:fld id="{0AB3D771-88E1-4EE2-A9A1-3897A278A64C}" type="slidenum">
              <a:rPr lang="en-US" altLang="en-US"/>
              <a:pPr/>
              <a:t>‹#›</a:t>
            </a:fld>
            <a:endParaRPr lang="en-US" altLang="en-US"/>
          </a:p>
        </p:txBody>
      </p:sp>
    </p:spTree>
    <p:extLst>
      <p:ext uri="{BB962C8B-B14F-4D97-AF65-F5344CB8AC3E}">
        <p14:creationId xmlns:p14="http://schemas.microsoft.com/office/powerpoint/2010/main" val="1709056747"/>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237514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D99AD8D7-D262-B985-42D8-834063F7EE4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7F53C80-E368-C8FC-4D32-B1C2CCC022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08DAA80D-45B1-89E5-09E1-E21217055480}"/>
              </a:ext>
            </a:extLst>
          </p:cNvPr>
          <p:cNvSpPr>
            <a:spLocks noGrp="1" noChangeArrowheads="1"/>
          </p:cNvSpPr>
          <p:nvPr>
            <p:ph type="sldNum" sz="quarter" idx="12"/>
          </p:nvPr>
        </p:nvSpPr>
        <p:spPr>
          <a:ln/>
        </p:spPr>
        <p:txBody>
          <a:bodyPr/>
          <a:lstStyle>
            <a:lvl1pPr>
              <a:defRPr/>
            </a:lvl1pPr>
          </a:lstStyle>
          <a:p>
            <a:fld id="{5C74E958-DF2A-4E14-A261-7C2301CD6175}" type="slidenum">
              <a:rPr lang="en-US" altLang="en-US"/>
              <a:pPr/>
              <a:t>‹#›</a:t>
            </a:fld>
            <a:endParaRPr lang="en-US" altLang="en-US"/>
          </a:p>
        </p:txBody>
      </p:sp>
    </p:spTree>
    <p:extLst>
      <p:ext uri="{BB962C8B-B14F-4D97-AF65-F5344CB8AC3E}">
        <p14:creationId xmlns:p14="http://schemas.microsoft.com/office/powerpoint/2010/main" val="2369755162"/>
      </p:ext>
    </p:extLst>
  </p:cSld>
  <p:clrMapOvr>
    <a:masterClrMapping/>
  </p:clrMapOvr>
  <p:transition>
    <p:random/>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7A6C8409-12A7-F0CE-1FC2-8CA7474A69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1B5A2C8-0B66-2598-40F8-33C65E9089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989F049D-0DD5-1335-5E42-8BFD09B88575}"/>
              </a:ext>
            </a:extLst>
          </p:cNvPr>
          <p:cNvSpPr>
            <a:spLocks noGrp="1" noChangeArrowheads="1"/>
          </p:cNvSpPr>
          <p:nvPr>
            <p:ph type="sldNum" sz="quarter" idx="12"/>
          </p:nvPr>
        </p:nvSpPr>
        <p:spPr>
          <a:ln/>
        </p:spPr>
        <p:txBody>
          <a:bodyPr/>
          <a:lstStyle>
            <a:lvl1pPr>
              <a:defRPr/>
            </a:lvl1pPr>
          </a:lstStyle>
          <a:p>
            <a:fld id="{099B2B8C-F44C-4185-8C89-164A01A24228}" type="slidenum">
              <a:rPr lang="en-US" altLang="en-US"/>
              <a:pPr/>
              <a:t>‹#›</a:t>
            </a:fld>
            <a:endParaRPr lang="en-US" altLang="en-US"/>
          </a:p>
        </p:txBody>
      </p:sp>
    </p:spTree>
    <p:extLst>
      <p:ext uri="{BB962C8B-B14F-4D97-AF65-F5344CB8AC3E}">
        <p14:creationId xmlns:p14="http://schemas.microsoft.com/office/powerpoint/2010/main" val="134196426"/>
      </p:ext>
    </p:extLst>
  </p:cSld>
  <p:clrMapOvr>
    <a:masterClrMapping/>
  </p:clrMapOvr>
  <p:transition>
    <p:random/>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23DF2F27-2D5B-4841-5859-ABA6F80B662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545297F1-3205-6059-5898-11445536EA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BD271E33-E96D-7CB3-6796-9806C3CACEA5}"/>
              </a:ext>
            </a:extLst>
          </p:cNvPr>
          <p:cNvSpPr>
            <a:spLocks noGrp="1" noChangeArrowheads="1"/>
          </p:cNvSpPr>
          <p:nvPr>
            <p:ph type="sldNum" sz="quarter" idx="12"/>
          </p:nvPr>
        </p:nvSpPr>
        <p:spPr>
          <a:ln/>
        </p:spPr>
        <p:txBody>
          <a:bodyPr/>
          <a:lstStyle>
            <a:lvl1pPr>
              <a:defRPr/>
            </a:lvl1pPr>
          </a:lstStyle>
          <a:p>
            <a:fld id="{FC70EEC9-F906-4EBE-B3F6-F4D61C44F308}" type="slidenum">
              <a:rPr lang="en-US" altLang="en-US"/>
              <a:pPr/>
              <a:t>‹#›</a:t>
            </a:fld>
            <a:endParaRPr lang="en-US" altLang="en-US"/>
          </a:p>
        </p:txBody>
      </p:sp>
    </p:spTree>
    <p:extLst>
      <p:ext uri="{BB962C8B-B14F-4D97-AF65-F5344CB8AC3E}">
        <p14:creationId xmlns:p14="http://schemas.microsoft.com/office/powerpoint/2010/main" val="759664130"/>
      </p:ext>
    </p:extLst>
  </p:cSld>
  <p:clrMapOvr>
    <a:masterClrMapping/>
  </p:clrMapOvr>
  <p:transition>
    <p:random/>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0E568293-2D1A-69DE-10CB-FBD07686B55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7B5412A-620E-7D42-7DE8-9953E77653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0447BE95-BD31-CED6-D57A-A254C1638062}"/>
              </a:ext>
            </a:extLst>
          </p:cNvPr>
          <p:cNvSpPr>
            <a:spLocks noGrp="1" noChangeArrowheads="1"/>
          </p:cNvSpPr>
          <p:nvPr>
            <p:ph type="sldNum" sz="quarter" idx="12"/>
          </p:nvPr>
        </p:nvSpPr>
        <p:spPr>
          <a:ln/>
        </p:spPr>
        <p:txBody>
          <a:bodyPr/>
          <a:lstStyle>
            <a:lvl1pPr>
              <a:defRPr/>
            </a:lvl1pPr>
          </a:lstStyle>
          <a:p>
            <a:fld id="{936E998F-02B6-4F68-B87E-D2A0E4FE97B9}" type="slidenum">
              <a:rPr lang="en-US" altLang="en-US"/>
              <a:pPr/>
              <a:t>‹#›</a:t>
            </a:fld>
            <a:endParaRPr lang="en-US" altLang="en-US"/>
          </a:p>
        </p:txBody>
      </p:sp>
    </p:spTree>
    <p:extLst>
      <p:ext uri="{BB962C8B-B14F-4D97-AF65-F5344CB8AC3E}">
        <p14:creationId xmlns:p14="http://schemas.microsoft.com/office/powerpoint/2010/main" val="2086507229"/>
      </p:ext>
    </p:extLst>
  </p:cSld>
  <p:clrMapOvr>
    <a:masterClrMapping/>
  </p:clrMapOvr>
  <p:transition>
    <p:random/>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05B70AF0-768B-83C2-9FAE-68F1C79BEE4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BCFE4BF-94BA-5936-3E57-2266748F97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1430CC12-F887-BFFB-C7D6-53363300EAD2}"/>
              </a:ext>
            </a:extLst>
          </p:cNvPr>
          <p:cNvSpPr>
            <a:spLocks noGrp="1" noChangeArrowheads="1"/>
          </p:cNvSpPr>
          <p:nvPr>
            <p:ph type="sldNum" sz="quarter" idx="12"/>
          </p:nvPr>
        </p:nvSpPr>
        <p:spPr>
          <a:ln/>
        </p:spPr>
        <p:txBody>
          <a:bodyPr/>
          <a:lstStyle>
            <a:lvl1pPr>
              <a:defRPr/>
            </a:lvl1pPr>
          </a:lstStyle>
          <a:p>
            <a:fld id="{7288414A-0CBC-4072-A210-F984345AA86A}" type="slidenum">
              <a:rPr lang="en-US" altLang="en-US"/>
              <a:pPr/>
              <a:t>‹#›</a:t>
            </a:fld>
            <a:endParaRPr lang="en-US" altLang="en-US"/>
          </a:p>
        </p:txBody>
      </p:sp>
    </p:spTree>
    <p:extLst>
      <p:ext uri="{BB962C8B-B14F-4D97-AF65-F5344CB8AC3E}">
        <p14:creationId xmlns:p14="http://schemas.microsoft.com/office/powerpoint/2010/main" val="3048111046"/>
      </p:ext>
    </p:extLst>
  </p:cSld>
  <p:clrMapOvr>
    <a:masterClrMapping/>
  </p:clrMapOvr>
  <p:transition>
    <p:random/>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598AADA0-1880-5546-4CFD-7D34DEA063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908EC29-CA24-A018-EC1F-F406DA08C4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F940F022-B5BB-A4BE-E577-DED27C431016}"/>
              </a:ext>
            </a:extLst>
          </p:cNvPr>
          <p:cNvSpPr>
            <a:spLocks noGrp="1" noChangeArrowheads="1"/>
          </p:cNvSpPr>
          <p:nvPr>
            <p:ph type="sldNum" sz="quarter" idx="12"/>
          </p:nvPr>
        </p:nvSpPr>
        <p:spPr>
          <a:ln/>
        </p:spPr>
        <p:txBody>
          <a:bodyPr/>
          <a:lstStyle>
            <a:lvl1pPr>
              <a:defRPr/>
            </a:lvl1pPr>
          </a:lstStyle>
          <a:p>
            <a:fld id="{85578847-ED38-4AF7-A95D-623868543555}" type="slidenum">
              <a:rPr lang="en-US" altLang="en-US"/>
              <a:pPr/>
              <a:t>‹#›</a:t>
            </a:fld>
            <a:endParaRPr lang="en-US" altLang="en-US"/>
          </a:p>
        </p:txBody>
      </p:sp>
    </p:spTree>
    <p:extLst>
      <p:ext uri="{BB962C8B-B14F-4D97-AF65-F5344CB8AC3E}">
        <p14:creationId xmlns:p14="http://schemas.microsoft.com/office/powerpoint/2010/main" val="3681225250"/>
      </p:ext>
    </p:extLst>
  </p:cSld>
  <p:clrMapOvr>
    <a:masterClrMapping/>
  </p:clrMapOvr>
  <p:transition>
    <p:random/>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562C88CC-8CAE-417D-2C8C-C1C9951581F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CC7FF78-8184-D33F-BB79-458DA16043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BCB5DAF3-68F5-C879-C530-58332D7D8C55}"/>
              </a:ext>
            </a:extLst>
          </p:cNvPr>
          <p:cNvSpPr>
            <a:spLocks noGrp="1" noChangeArrowheads="1"/>
          </p:cNvSpPr>
          <p:nvPr>
            <p:ph type="sldNum" sz="quarter" idx="12"/>
          </p:nvPr>
        </p:nvSpPr>
        <p:spPr>
          <a:ln/>
        </p:spPr>
        <p:txBody>
          <a:bodyPr/>
          <a:lstStyle>
            <a:lvl1pPr>
              <a:defRPr/>
            </a:lvl1pPr>
          </a:lstStyle>
          <a:p>
            <a:fld id="{4A1D434A-CAB2-49B7-9B48-585D80A86D45}" type="slidenum">
              <a:rPr lang="en-US" altLang="en-US"/>
              <a:pPr/>
              <a:t>‹#›</a:t>
            </a:fld>
            <a:endParaRPr lang="en-US" altLang="en-US"/>
          </a:p>
        </p:txBody>
      </p:sp>
    </p:spTree>
    <p:extLst>
      <p:ext uri="{BB962C8B-B14F-4D97-AF65-F5344CB8AC3E}">
        <p14:creationId xmlns:p14="http://schemas.microsoft.com/office/powerpoint/2010/main" val="3450241260"/>
      </p:ext>
    </p:extLst>
  </p:cSld>
  <p:clrMapOvr>
    <a:masterClrMapping/>
  </p:clrMapOvr>
  <p:transition>
    <p:random/>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2AD34A7E-3157-FBAE-4474-61656B1682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E977B78-9A08-95B6-8391-0E90120FDA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9375EAE6-B4E0-CC44-65EF-0371B9CC77E2}"/>
              </a:ext>
            </a:extLst>
          </p:cNvPr>
          <p:cNvSpPr>
            <a:spLocks noGrp="1" noChangeArrowheads="1"/>
          </p:cNvSpPr>
          <p:nvPr>
            <p:ph type="sldNum" sz="quarter" idx="12"/>
          </p:nvPr>
        </p:nvSpPr>
        <p:spPr>
          <a:ln/>
        </p:spPr>
        <p:txBody>
          <a:bodyPr/>
          <a:lstStyle>
            <a:lvl1pPr>
              <a:defRPr/>
            </a:lvl1pPr>
          </a:lstStyle>
          <a:p>
            <a:fld id="{40856BD7-FAF2-4336-AC39-E86095DF66F9}" type="slidenum">
              <a:rPr lang="en-US" altLang="en-US"/>
              <a:pPr/>
              <a:t>‹#›</a:t>
            </a:fld>
            <a:endParaRPr lang="en-US" altLang="en-US"/>
          </a:p>
        </p:txBody>
      </p:sp>
    </p:spTree>
    <p:extLst>
      <p:ext uri="{BB962C8B-B14F-4D97-AF65-F5344CB8AC3E}">
        <p14:creationId xmlns:p14="http://schemas.microsoft.com/office/powerpoint/2010/main" val="2135727377"/>
      </p:ext>
    </p:extLst>
  </p:cSld>
  <p:clrMapOvr>
    <a:masterClrMapping/>
  </p:clrMapOvr>
  <p:transition>
    <p:random/>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87358F9B-B0F6-55E8-C36D-EE69230F37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8BC568-E66F-3A40-D3A0-98744DB7DA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7476ADED-22AE-D5F1-08B2-AB431E57BA9C}"/>
              </a:ext>
            </a:extLst>
          </p:cNvPr>
          <p:cNvSpPr>
            <a:spLocks noGrp="1" noChangeArrowheads="1"/>
          </p:cNvSpPr>
          <p:nvPr>
            <p:ph type="sldNum" sz="quarter" idx="12"/>
          </p:nvPr>
        </p:nvSpPr>
        <p:spPr>
          <a:ln/>
        </p:spPr>
        <p:txBody>
          <a:bodyPr/>
          <a:lstStyle>
            <a:lvl1pPr>
              <a:defRPr/>
            </a:lvl1pPr>
          </a:lstStyle>
          <a:p>
            <a:fld id="{C941C458-21C4-443A-BC40-7937DAD3CE10}" type="slidenum">
              <a:rPr lang="en-US" altLang="en-US"/>
              <a:pPr/>
              <a:t>‹#›</a:t>
            </a:fld>
            <a:endParaRPr lang="en-US" altLang="en-US"/>
          </a:p>
        </p:txBody>
      </p:sp>
    </p:spTree>
    <p:extLst>
      <p:ext uri="{BB962C8B-B14F-4D97-AF65-F5344CB8AC3E}">
        <p14:creationId xmlns:p14="http://schemas.microsoft.com/office/powerpoint/2010/main" val="60294133"/>
      </p:ext>
    </p:extLst>
  </p:cSld>
  <p:clrMapOvr>
    <a:masterClrMapping/>
  </p:clrMapOvr>
  <p:transition>
    <p:random/>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4395EBF0-15A8-C5F4-825E-6D77CBB788A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128604C2-1037-950D-DA93-AE230D3361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6F3D0230-B438-813A-DFAB-CF2FB5E547FB}"/>
              </a:ext>
            </a:extLst>
          </p:cNvPr>
          <p:cNvSpPr>
            <a:spLocks noGrp="1" noChangeArrowheads="1"/>
          </p:cNvSpPr>
          <p:nvPr>
            <p:ph type="sldNum" sz="quarter" idx="12"/>
          </p:nvPr>
        </p:nvSpPr>
        <p:spPr>
          <a:ln/>
        </p:spPr>
        <p:txBody>
          <a:bodyPr/>
          <a:lstStyle>
            <a:lvl1pPr>
              <a:defRPr/>
            </a:lvl1pPr>
          </a:lstStyle>
          <a:p>
            <a:fld id="{862F5194-C241-4E3A-BB41-79AB3CF223A0}" type="slidenum">
              <a:rPr lang="en-US" altLang="en-US"/>
              <a:pPr/>
              <a:t>‹#›</a:t>
            </a:fld>
            <a:endParaRPr lang="en-US" altLang="en-US"/>
          </a:p>
        </p:txBody>
      </p:sp>
    </p:spTree>
    <p:extLst>
      <p:ext uri="{BB962C8B-B14F-4D97-AF65-F5344CB8AC3E}">
        <p14:creationId xmlns:p14="http://schemas.microsoft.com/office/powerpoint/2010/main" val="1043883902"/>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241434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B2126199-C544-5F6D-03D2-C7D790E9B4D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68CF178-C6E7-B9E0-377C-C58A862160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FB02410B-3BC1-D6FF-5401-F196ED9AF900}"/>
              </a:ext>
            </a:extLst>
          </p:cNvPr>
          <p:cNvSpPr>
            <a:spLocks noGrp="1" noChangeArrowheads="1"/>
          </p:cNvSpPr>
          <p:nvPr>
            <p:ph type="sldNum" sz="quarter" idx="12"/>
          </p:nvPr>
        </p:nvSpPr>
        <p:spPr>
          <a:ln/>
        </p:spPr>
        <p:txBody>
          <a:bodyPr/>
          <a:lstStyle>
            <a:lvl1pPr>
              <a:defRPr/>
            </a:lvl1pPr>
          </a:lstStyle>
          <a:p>
            <a:fld id="{F021B8B8-4983-4F1D-B165-86251901C582}" type="slidenum">
              <a:rPr lang="en-US" altLang="en-US"/>
              <a:pPr/>
              <a:t>‹#›</a:t>
            </a:fld>
            <a:endParaRPr lang="en-US" altLang="en-US"/>
          </a:p>
        </p:txBody>
      </p:sp>
    </p:spTree>
    <p:extLst>
      <p:ext uri="{BB962C8B-B14F-4D97-AF65-F5344CB8AC3E}">
        <p14:creationId xmlns:p14="http://schemas.microsoft.com/office/powerpoint/2010/main" val="575520391"/>
      </p:ext>
    </p:extLst>
  </p:cSld>
  <p:clrMapOvr>
    <a:masterClrMapping/>
  </p:clrMapOvr>
  <p:transition>
    <p:random/>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0FFCB819-C43F-7424-BDB7-09479DCE774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F4C26ADA-8104-4D7D-FB81-90AD692EAE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2478DE78-078C-963C-BF78-BE0E5621F726}"/>
              </a:ext>
            </a:extLst>
          </p:cNvPr>
          <p:cNvSpPr>
            <a:spLocks noGrp="1" noChangeArrowheads="1"/>
          </p:cNvSpPr>
          <p:nvPr>
            <p:ph type="sldNum" sz="quarter" idx="12"/>
          </p:nvPr>
        </p:nvSpPr>
        <p:spPr>
          <a:ln/>
        </p:spPr>
        <p:txBody>
          <a:bodyPr/>
          <a:lstStyle>
            <a:lvl1pPr>
              <a:defRPr/>
            </a:lvl1pPr>
          </a:lstStyle>
          <a:p>
            <a:fld id="{7A04689C-70AB-4D74-8AC2-46D879D9D8B4}" type="slidenum">
              <a:rPr lang="en-US" altLang="en-US"/>
              <a:pPr/>
              <a:t>‹#›</a:t>
            </a:fld>
            <a:endParaRPr lang="en-US" altLang="en-US"/>
          </a:p>
        </p:txBody>
      </p:sp>
    </p:spTree>
    <p:extLst>
      <p:ext uri="{BB962C8B-B14F-4D97-AF65-F5344CB8AC3E}">
        <p14:creationId xmlns:p14="http://schemas.microsoft.com/office/powerpoint/2010/main" val="2818174843"/>
      </p:ext>
    </p:extLst>
  </p:cSld>
  <p:clrMapOvr>
    <a:masterClrMapping/>
  </p:clrMapOvr>
  <p:transition>
    <p:random/>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11DB9ED2-191E-33C2-CDEC-93690E3F439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9D29F8C-63D3-BAF8-CD72-BACFF323C4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49C0CC8D-0046-C6DD-FDE6-870C6C790538}"/>
              </a:ext>
            </a:extLst>
          </p:cNvPr>
          <p:cNvSpPr>
            <a:spLocks noGrp="1" noChangeArrowheads="1"/>
          </p:cNvSpPr>
          <p:nvPr>
            <p:ph type="sldNum" sz="quarter" idx="12"/>
          </p:nvPr>
        </p:nvSpPr>
        <p:spPr>
          <a:ln/>
        </p:spPr>
        <p:txBody>
          <a:bodyPr/>
          <a:lstStyle>
            <a:lvl1pPr>
              <a:defRPr/>
            </a:lvl1pPr>
          </a:lstStyle>
          <a:p>
            <a:fld id="{1D534124-695C-42FF-801D-152A292A14CD}" type="slidenum">
              <a:rPr lang="en-US" altLang="en-US"/>
              <a:pPr/>
              <a:t>‹#›</a:t>
            </a:fld>
            <a:endParaRPr lang="en-US" altLang="en-US"/>
          </a:p>
        </p:txBody>
      </p:sp>
    </p:spTree>
    <p:extLst>
      <p:ext uri="{BB962C8B-B14F-4D97-AF65-F5344CB8AC3E}">
        <p14:creationId xmlns:p14="http://schemas.microsoft.com/office/powerpoint/2010/main" val="1048819538"/>
      </p:ext>
    </p:extLst>
  </p:cSld>
  <p:clrMapOvr>
    <a:masterClrMapping/>
  </p:clrMapOvr>
  <p:transition>
    <p:random/>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AA9FC49B-4F69-5471-77FA-9E48710EF81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F83FD45-8A7E-9B35-EEAE-74AADEBAF8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393BC80F-2954-B942-9E6D-FFB6DA2A859E}"/>
              </a:ext>
            </a:extLst>
          </p:cNvPr>
          <p:cNvSpPr>
            <a:spLocks noGrp="1" noChangeArrowheads="1"/>
          </p:cNvSpPr>
          <p:nvPr>
            <p:ph type="sldNum" sz="quarter" idx="12"/>
          </p:nvPr>
        </p:nvSpPr>
        <p:spPr>
          <a:ln/>
        </p:spPr>
        <p:txBody>
          <a:bodyPr/>
          <a:lstStyle>
            <a:lvl1pPr>
              <a:defRPr/>
            </a:lvl1pPr>
          </a:lstStyle>
          <a:p>
            <a:fld id="{34149E24-6705-4797-8451-3155D63EB800}" type="slidenum">
              <a:rPr lang="en-US" altLang="en-US"/>
              <a:pPr/>
              <a:t>‹#›</a:t>
            </a:fld>
            <a:endParaRPr lang="en-US" altLang="en-US"/>
          </a:p>
        </p:txBody>
      </p:sp>
    </p:spTree>
    <p:extLst>
      <p:ext uri="{BB962C8B-B14F-4D97-AF65-F5344CB8AC3E}">
        <p14:creationId xmlns:p14="http://schemas.microsoft.com/office/powerpoint/2010/main" val="2936812971"/>
      </p:ext>
    </p:extLst>
  </p:cSld>
  <p:clrMapOvr>
    <a:masterClrMapping/>
  </p:clrMapOvr>
  <p:transition>
    <p:random/>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9417F0C0-A0DD-CC22-CD67-54E3F085ED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119C1D0-5CF9-5D79-1878-B459553053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B3B8B320-EB54-9A93-8BFD-6408FF5A0E3A}"/>
              </a:ext>
            </a:extLst>
          </p:cNvPr>
          <p:cNvSpPr>
            <a:spLocks noGrp="1" noChangeArrowheads="1"/>
          </p:cNvSpPr>
          <p:nvPr>
            <p:ph type="sldNum" sz="quarter" idx="12"/>
          </p:nvPr>
        </p:nvSpPr>
        <p:spPr>
          <a:ln/>
        </p:spPr>
        <p:txBody>
          <a:bodyPr/>
          <a:lstStyle>
            <a:lvl1pPr>
              <a:defRPr/>
            </a:lvl1pPr>
          </a:lstStyle>
          <a:p>
            <a:fld id="{E9E183A2-96FD-4235-A186-9436E53A524D}" type="slidenum">
              <a:rPr lang="en-US" altLang="en-US"/>
              <a:pPr/>
              <a:t>‹#›</a:t>
            </a:fld>
            <a:endParaRPr lang="en-US" altLang="en-US"/>
          </a:p>
        </p:txBody>
      </p:sp>
    </p:spTree>
    <p:extLst>
      <p:ext uri="{BB962C8B-B14F-4D97-AF65-F5344CB8AC3E}">
        <p14:creationId xmlns:p14="http://schemas.microsoft.com/office/powerpoint/2010/main" val="978510823"/>
      </p:ext>
    </p:extLst>
  </p:cSld>
  <p:clrMapOvr>
    <a:masterClrMapping/>
  </p:clrMapOvr>
  <p:transition>
    <p:random/>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1406C70B-695F-E1D3-03D9-57DC8BB590D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C336F9E-998E-32FE-8BD6-804267FA5D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EE6A246E-30BB-119C-C1CA-8DC319D122C3}"/>
              </a:ext>
            </a:extLst>
          </p:cNvPr>
          <p:cNvSpPr>
            <a:spLocks noGrp="1" noChangeArrowheads="1"/>
          </p:cNvSpPr>
          <p:nvPr>
            <p:ph type="sldNum" sz="quarter" idx="12"/>
          </p:nvPr>
        </p:nvSpPr>
        <p:spPr>
          <a:ln/>
        </p:spPr>
        <p:txBody>
          <a:bodyPr/>
          <a:lstStyle>
            <a:lvl1pPr>
              <a:defRPr/>
            </a:lvl1pPr>
          </a:lstStyle>
          <a:p>
            <a:fld id="{B4952FB4-F709-407B-B657-F82D68A78576}" type="slidenum">
              <a:rPr lang="en-US" altLang="en-US"/>
              <a:pPr/>
              <a:t>‹#›</a:t>
            </a:fld>
            <a:endParaRPr lang="en-US" altLang="en-US"/>
          </a:p>
        </p:txBody>
      </p:sp>
    </p:spTree>
    <p:extLst>
      <p:ext uri="{BB962C8B-B14F-4D97-AF65-F5344CB8AC3E}">
        <p14:creationId xmlns:p14="http://schemas.microsoft.com/office/powerpoint/2010/main" val="2965866561"/>
      </p:ext>
    </p:extLst>
  </p:cSld>
  <p:clrMapOvr>
    <a:masterClrMapping/>
  </p:clrMapOvr>
  <p:transition>
    <p:random/>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D93D2C15-A0DE-6ECE-1ADA-023CE473693B}"/>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CC7B8E3-6090-66A2-C733-3D878BC0CE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7">
            <a:extLst>
              <a:ext uri="{FF2B5EF4-FFF2-40B4-BE49-F238E27FC236}">
                <a16:creationId xmlns:a16="http://schemas.microsoft.com/office/drawing/2014/main" id="{D6131E28-C4AF-31FC-19A9-22C912AA1041}"/>
              </a:ext>
            </a:extLst>
          </p:cNvPr>
          <p:cNvSpPr>
            <a:spLocks noGrp="1" noChangeArrowheads="1"/>
          </p:cNvSpPr>
          <p:nvPr>
            <p:ph type="sldNum" sz="quarter" idx="12"/>
          </p:nvPr>
        </p:nvSpPr>
        <p:spPr>
          <a:ln/>
        </p:spPr>
        <p:txBody>
          <a:bodyPr/>
          <a:lstStyle>
            <a:lvl1pPr>
              <a:defRPr/>
            </a:lvl1pPr>
          </a:lstStyle>
          <a:p>
            <a:fld id="{5DFA6493-9E3C-4B67-9027-E0C6064D2955}" type="slidenum">
              <a:rPr lang="en-US" altLang="en-US"/>
              <a:pPr/>
              <a:t>‹#›</a:t>
            </a:fld>
            <a:endParaRPr lang="en-US" altLang="en-US"/>
          </a:p>
        </p:txBody>
      </p:sp>
    </p:spTree>
    <p:extLst>
      <p:ext uri="{BB962C8B-B14F-4D97-AF65-F5344CB8AC3E}">
        <p14:creationId xmlns:p14="http://schemas.microsoft.com/office/powerpoint/2010/main" val="35675561"/>
      </p:ext>
    </p:extLst>
  </p:cSld>
  <p:clrMapOvr>
    <a:masterClrMapping/>
  </p:clrMapOvr>
  <p:transition>
    <p:random/>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6EC2D615-E5F0-213B-CD13-B4230FB306C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32C2A11-1AFA-282E-0240-DAEF190D44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FDFD2E06-F6FA-0580-B72B-B97E130658B2}"/>
              </a:ext>
            </a:extLst>
          </p:cNvPr>
          <p:cNvSpPr>
            <a:spLocks noGrp="1" noChangeArrowheads="1"/>
          </p:cNvSpPr>
          <p:nvPr>
            <p:ph type="sldNum" sz="quarter" idx="12"/>
          </p:nvPr>
        </p:nvSpPr>
        <p:spPr>
          <a:ln/>
        </p:spPr>
        <p:txBody>
          <a:bodyPr/>
          <a:lstStyle>
            <a:lvl1pPr>
              <a:defRPr/>
            </a:lvl1pPr>
          </a:lstStyle>
          <a:p>
            <a:fld id="{72F5A07E-F908-40F4-A480-D581C2281A8C}" type="slidenum">
              <a:rPr lang="en-US" altLang="en-US"/>
              <a:pPr/>
              <a:t>‹#›</a:t>
            </a:fld>
            <a:endParaRPr lang="en-US" altLang="en-US"/>
          </a:p>
        </p:txBody>
      </p:sp>
    </p:spTree>
    <p:extLst>
      <p:ext uri="{BB962C8B-B14F-4D97-AF65-F5344CB8AC3E}">
        <p14:creationId xmlns:p14="http://schemas.microsoft.com/office/powerpoint/2010/main" val="2965177160"/>
      </p:ext>
    </p:extLst>
  </p:cSld>
  <p:clrMapOvr>
    <a:masterClrMapping/>
  </p:clrMapOvr>
  <p:transition>
    <p:random/>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CCBB9808-D59F-A383-0376-B3ADF31713F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76439ED-0619-F3F7-976E-465933A4C8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AED8589D-96FF-BC98-D838-FA3ED1A3AB85}"/>
              </a:ext>
            </a:extLst>
          </p:cNvPr>
          <p:cNvSpPr>
            <a:spLocks noGrp="1" noChangeArrowheads="1"/>
          </p:cNvSpPr>
          <p:nvPr>
            <p:ph type="sldNum" sz="quarter" idx="12"/>
          </p:nvPr>
        </p:nvSpPr>
        <p:spPr>
          <a:ln/>
        </p:spPr>
        <p:txBody>
          <a:bodyPr/>
          <a:lstStyle>
            <a:lvl1pPr>
              <a:defRPr/>
            </a:lvl1pPr>
          </a:lstStyle>
          <a:p>
            <a:fld id="{4018EC6D-00B1-43A0-9CB5-EFADB57EF893}" type="slidenum">
              <a:rPr lang="en-US" altLang="en-US"/>
              <a:pPr/>
              <a:t>‹#›</a:t>
            </a:fld>
            <a:endParaRPr lang="en-US" altLang="en-US"/>
          </a:p>
        </p:txBody>
      </p:sp>
    </p:spTree>
    <p:extLst>
      <p:ext uri="{BB962C8B-B14F-4D97-AF65-F5344CB8AC3E}">
        <p14:creationId xmlns:p14="http://schemas.microsoft.com/office/powerpoint/2010/main" val="2315552652"/>
      </p:ext>
    </p:extLst>
  </p:cSld>
  <p:clrMapOvr>
    <a:masterClrMapping/>
  </p:clrMapOvr>
  <p:transition>
    <p:random/>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C58F9596-B5DD-9907-06F4-1B675E57C49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F0D3606D-77AD-B744-7974-D723775A37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89930043-6D05-B63B-FF08-CE244CAA410D}"/>
              </a:ext>
            </a:extLst>
          </p:cNvPr>
          <p:cNvSpPr>
            <a:spLocks noGrp="1" noChangeArrowheads="1"/>
          </p:cNvSpPr>
          <p:nvPr>
            <p:ph type="sldNum" sz="quarter" idx="12"/>
          </p:nvPr>
        </p:nvSpPr>
        <p:spPr>
          <a:ln/>
        </p:spPr>
        <p:txBody>
          <a:bodyPr/>
          <a:lstStyle>
            <a:lvl1pPr>
              <a:defRPr/>
            </a:lvl1pPr>
          </a:lstStyle>
          <a:p>
            <a:fld id="{E1B3BD4C-4F86-4590-AFE8-FB7349BF1C4E}" type="slidenum">
              <a:rPr lang="en-US" altLang="en-US"/>
              <a:pPr/>
              <a:t>‹#›</a:t>
            </a:fld>
            <a:endParaRPr lang="en-US" altLang="en-US"/>
          </a:p>
        </p:txBody>
      </p:sp>
    </p:spTree>
    <p:extLst>
      <p:ext uri="{BB962C8B-B14F-4D97-AF65-F5344CB8AC3E}">
        <p14:creationId xmlns:p14="http://schemas.microsoft.com/office/powerpoint/2010/main" val="4217263113"/>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286721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11E3D96-9B51-E0F4-F60D-B8776BC46BD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3E639AE-BAF2-CBDF-F020-80DCACE899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F57B2F7D-9757-DE2E-8B7D-F6587BFF25A7}"/>
              </a:ext>
            </a:extLst>
          </p:cNvPr>
          <p:cNvSpPr>
            <a:spLocks noGrp="1" noChangeArrowheads="1"/>
          </p:cNvSpPr>
          <p:nvPr>
            <p:ph type="sldNum" sz="quarter" idx="12"/>
          </p:nvPr>
        </p:nvSpPr>
        <p:spPr>
          <a:ln/>
        </p:spPr>
        <p:txBody>
          <a:bodyPr/>
          <a:lstStyle>
            <a:lvl1pPr>
              <a:defRPr/>
            </a:lvl1pPr>
          </a:lstStyle>
          <a:p>
            <a:fld id="{CE8B6DE0-D8B7-4220-97BD-F31BE062FD28}" type="slidenum">
              <a:rPr lang="en-US" altLang="en-US"/>
              <a:pPr/>
              <a:t>‹#›</a:t>
            </a:fld>
            <a:endParaRPr lang="en-US" altLang="en-US"/>
          </a:p>
        </p:txBody>
      </p:sp>
    </p:spTree>
    <p:extLst>
      <p:ext uri="{BB962C8B-B14F-4D97-AF65-F5344CB8AC3E}">
        <p14:creationId xmlns:p14="http://schemas.microsoft.com/office/powerpoint/2010/main" val="4038017531"/>
      </p:ext>
    </p:extLst>
  </p:cSld>
  <p:clrMapOvr>
    <a:masterClrMapping/>
  </p:clrMapOvr>
  <p:transition>
    <p:random/>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51D8C660-5738-073B-9FBC-AAFA29912D8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06488A0-6DEB-F310-C120-8B707DF45F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192D0AD9-D647-ED15-BF46-1AEBDEE96675}"/>
              </a:ext>
            </a:extLst>
          </p:cNvPr>
          <p:cNvSpPr>
            <a:spLocks noGrp="1" noChangeArrowheads="1"/>
          </p:cNvSpPr>
          <p:nvPr>
            <p:ph type="sldNum" sz="quarter" idx="12"/>
          </p:nvPr>
        </p:nvSpPr>
        <p:spPr>
          <a:ln/>
        </p:spPr>
        <p:txBody>
          <a:bodyPr/>
          <a:lstStyle>
            <a:lvl1pPr>
              <a:defRPr/>
            </a:lvl1pPr>
          </a:lstStyle>
          <a:p>
            <a:fld id="{95A96F3B-7482-4E5B-AB8D-355FC9738B4C}" type="slidenum">
              <a:rPr lang="en-US" altLang="en-US"/>
              <a:pPr/>
              <a:t>‹#›</a:t>
            </a:fld>
            <a:endParaRPr lang="en-US" altLang="en-US"/>
          </a:p>
        </p:txBody>
      </p:sp>
    </p:spTree>
    <p:extLst>
      <p:ext uri="{BB962C8B-B14F-4D97-AF65-F5344CB8AC3E}">
        <p14:creationId xmlns:p14="http://schemas.microsoft.com/office/powerpoint/2010/main" val="909443122"/>
      </p:ext>
    </p:extLst>
  </p:cSld>
  <p:clrMapOvr>
    <a:masterClrMapping/>
  </p:clrMapOvr>
  <p:transition>
    <p:random/>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5682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307091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56501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806764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589129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496819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852403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97657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922105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872930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229549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051143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810585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749245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341663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319946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128428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98433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01593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917915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342882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077786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419253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217653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982F476-2AEE-4B79-9507-01FF3A4BFF0E}"/>
              </a:ext>
            </a:extLst>
          </p:cNvPr>
          <p:cNvGrpSpPr>
            <a:grpSpLocks/>
          </p:cNvGrpSpPr>
          <p:nvPr/>
        </p:nvGrpSpPr>
        <p:grpSpPr bwMode="auto">
          <a:xfrm>
            <a:off x="1" y="1"/>
            <a:ext cx="12187767" cy="6850063"/>
            <a:chOff x="0" y="0"/>
            <a:chExt cx="5758" cy="4315"/>
          </a:xfrm>
        </p:grpSpPr>
        <p:grpSp>
          <p:nvGrpSpPr>
            <p:cNvPr id="5" name="Group 3">
              <a:extLst>
                <a:ext uri="{FF2B5EF4-FFF2-40B4-BE49-F238E27FC236}">
                  <a16:creationId xmlns:a16="http://schemas.microsoft.com/office/drawing/2014/main" id="{8931FCA5-8346-4888-9D51-44AC27D38C76}"/>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7706B520-7FED-4538-88CC-726136357589}"/>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p>
            </p:txBody>
          </p:sp>
          <p:sp>
            <p:nvSpPr>
              <p:cNvPr id="9" name="Freeform 5">
                <a:extLst>
                  <a:ext uri="{FF2B5EF4-FFF2-40B4-BE49-F238E27FC236}">
                    <a16:creationId xmlns:a16="http://schemas.microsoft.com/office/drawing/2014/main" id="{68E2E26C-8BBC-4FF8-89DC-A23F06BE81DE}"/>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p>
            </p:txBody>
          </p:sp>
          <p:sp>
            <p:nvSpPr>
              <p:cNvPr id="10" name="Freeform 6">
                <a:extLst>
                  <a:ext uri="{FF2B5EF4-FFF2-40B4-BE49-F238E27FC236}">
                    <a16:creationId xmlns:a16="http://schemas.microsoft.com/office/drawing/2014/main" id="{E9E92396-3AA3-4F44-BEA0-6D2EB237529B}"/>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p>
            </p:txBody>
          </p:sp>
          <p:sp>
            <p:nvSpPr>
              <p:cNvPr id="11" name="Freeform 7">
                <a:extLst>
                  <a:ext uri="{FF2B5EF4-FFF2-40B4-BE49-F238E27FC236}">
                    <a16:creationId xmlns:a16="http://schemas.microsoft.com/office/drawing/2014/main" id="{F07D46CD-DAE1-40EF-95D8-5700E9582667}"/>
                  </a:ext>
                </a:extLst>
              </p:cNvPr>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sz="1800"/>
              </a:p>
            </p:txBody>
          </p:sp>
          <p:sp>
            <p:nvSpPr>
              <p:cNvPr id="12" name="Freeform 8">
                <a:extLst>
                  <a:ext uri="{FF2B5EF4-FFF2-40B4-BE49-F238E27FC236}">
                    <a16:creationId xmlns:a16="http://schemas.microsoft.com/office/drawing/2014/main" id="{E559A81F-8863-49CD-AFB7-720BB31031DE}"/>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p>
            </p:txBody>
          </p:sp>
        </p:grpSp>
        <p:sp>
          <p:nvSpPr>
            <p:cNvPr id="6" name="Freeform 9">
              <a:extLst>
                <a:ext uri="{FF2B5EF4-FFF2-40B4-BE49-F238E27FC236}">
                  <a16:creationId xmlns:a16="http://schemas.microsoft.com/office/drawing/2014/main" id="{5178CE94-0F9C-498B-AE62-8789ECF2E0E1}"/>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p>
          </p:txBody>
        </p:sp>
        <p:sp>
          <p:nvSpPr>
            <p:cNvPr id="7" name="Freeform 10">
              <a:extLst>
                <a:ext uri="{FF2B5EF4-FFF2-40B4-BE49-F238E27FC236}">
                  <a16:creationId xmlns:a16="http://schemas.microsoft.com/office/drawing/2014/main" id="{1340DBD5-8509-425D-A58E-E002F75DDB05}"/>
                </a:ext>
              </a:extLst>
            </p:cNvPr>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sz="1800"/>
            </a:p>
          </p:txBody>
        </p:sp>
      </p:grpSp>
      <p:sp>
        <p:nvSpPr>
          <p:cNvPr id="142347" name="Rectangle 11"/>
          <p:cNvSpPr>
            <a:spLocks noGrp="1" noChangeArrowheads="1"/>
          </p:cNvSpPr>
          <p:nvPr>
            <p:ph type="ctrTitle" sz="quarter"/>
          </p:nvPr>
        </p:nvSpPr>
        <p:spPr>
          <a:xfrm>
            <a:off x="914400" y="1736726"/>
            <a:ext cx="10363200" cy="1920875"/>
          </a:xfrm>
        </p:spPr>
        <p:txBody>
          <a:bodyPr/>
          <a:lstStyle>
            <a:lvl1pPr>
              <a:defRPr sz="6000"/>
            </a:lvl1pPr>
          </a:lstStyle>
          <a:p>
            <a:r>
              <a:rPr lang="en-US"/>
              <a:t>Click to edit Master title style</a:t>
            </a:r>
          </a:p>
        </p:txBody>
      </p:sp>
      <p:sp>
        <p:nvSpPr>
          <p:cNvPr id="142348"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a:extLst>
              <a:ext uri="{FF2B5EF4-FFF2-40B4-BE49-F238E27FC236}">
                <a16:creationId xmlns:a16="http://schemas.microsoft.com/office/drawing/2014/main" id="{9102D947-65A2-478F-97B1-F0EE7D85EAE8}"/>
              </a:ext>
            </a:extLst>
          </p:cNvPr>
          <p:cNvSpPr>
            <a:spLocks noGrp="1" noChangeArrowheads="1"/>
          </p:cNvSpPr>
          <p:nvPr>
            <p:ph type="dt" sz="quarter" idx="10"/>
          </p:nvPr>
        </p:nvSpPr>
        <p:spPr>
          <a:xfrm>
            <a:off x="609600" y="6248400"/>
            <a:ext cx="2844800" cy="476250"/>
          </a:xfrm>
        </p:spPr>
        <p:txBody>
          <a:bodyPr/>
          <a:lstStyle>
            <a:lvl1pPr>
              <a:defRPr smtClean="0"/>
            </a:lvl1pPr>
          </a:lstStyle>
          <a:p>
            <a:pPr>
              <a:defRPr/>
            </a:pPr>
            <a:endParaRPr lang="en-US"/>
          </a:p>
        </p:txBody>
      </p:sp>
      <p:sp>
        <p:nvSpPr>
          <p:cNvPr id="14" name="Rectangle 14">
            <a:extLst>
              <a:ext uri="{FF2B5EF4-FFF2-40B4-BE49-F238E27FC236}">
                <a16:creationId xmlns:a16="http://schemas.microsoft.com/office/drawing/2014/main" id="{A6EAAE6A-F555-416F-A906-E7F883B6D321}"/>
              </a:ext>
            </a:extLst>
          </p:cNvPr>
          <p:cNvSpPr>
            <a:spLocks noGrp="1" noChangeArrowheads="1"/>
          </p:cNvSpPr>
          <p:nvPr>
            <p:ph type="ftr" sz="quarter" idx="11"/>
          </p:nvPr>
        </p:nvSpPr>
        <p:spPr>
          <a:xfrm>
            <a:off x="4165600" y="6251575"/>
            <a:ext cx="3860800" cy="476250"/>
          </a:xfrm>
        </p:spPr>
        <p:txBody>
          <a:bodyPr/>
          <a:lstStyle>
            <a:lvl1pPr>
              <a:defRPr smtClean="0"/>
            </a:lvl1pPr>
          </a:lstStyle>
          <a:p>
            <a:pPr>
              <a:defRPr/>
            </a:pPr>
            <a:endParaRPr lang="en-US"/>
          </a:p>
        </p:txBody>
      </p:sp>
      <p:sp>
        <p:nvSpPr>
          <p:cNvPr id="15" name="Rectangle 15">
            <a:extLst>
              <a:ext uri="{FF2B5EF4-FFF2-40B4-BE49-F238E27FC236}">
                <a16:creationId xmlns:a16="http://schemas.microsoft.com/office/drawing/2014/main" id="{24EEEDBD-384E-4EB3-91EF-BF0E37CAB656}"/>
              </a:ext>
            </a:extLst>
          </p:cNvPr>
          <p:cNvSpPr>
            <a:spLocks noGrp="1" noChangeArrowheads="1"/>
          </p:cNvSpPr>
          <p:nvPr>
            <p:ph type="sldNum" sz="quarter" idx="12"/>
          </p:nvPr>
        </p:nvSpPr>
        <p:spPr>
          <a:xfrm>
            <a:off x="8737600" y="6254750"/>
            <a:ext cx="2844800" cy="476250"/>
          </a:xfrm>
        </p:spPr>
        <p:txBody>
          <a:bodyPr/>
          <a:lstStyle>
            <a:lvl1pPr>
              <a:defRPr/>
            </a:lvl1pPr>
          </a:lstStyle>
          <a:p>
            <a:fld id="{4DE7DBFE-A582-4BED-B310-836EC749F528}" type="slidenum">
              <a:rPr lang="en-US" altLang="en-US"/>
              <a:pPr/>
              <a:t>‹#›</a:t>
            </a:fld>
            <a:endParaRPr lang="en-US" altLang="en-US"/>
          </a:p>
        </p:txBody>
      </p:sp>
    </p:spTree>
    <p:extLst>
      <p:ext uri="{BB962C8B-B14F-4D97-AF65-F5344CB8AC3E}">
        <p14:creationId xmlns:p14="http://schemas.microsoft.com/office/powerpoint/2010/main" val="301553532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5DEEDA44-785D-4685-A4E9-CC7D897F5CA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416A421C-CA35-409C-A957-951902D5323B}"/>
              </a:ext>
            </a:extLst>
          </p:cNvPr>
          <p:cNvSpPr>
            <a:spLocks noGrp="1" noChangeArrowheads="1"/>
          </p:cNvSpPr>
          <p:nvPr>
            <p:ph type="sldNum" sz="quarter" idx="11"/>
          </p:nvPr>
        </p:nvSpPr>
        <p:spPr>
          <a:ln/>
        </p:spPr>
        <p:txBody>
          <a:bodyPr/>
          <a:lstStyle>
            <a:lvl1pPr>
              <a:defRPr/>
            </a:lvl1pPr>
          </a:lstStyle>
          <a:p>
            <a:fld id="{6123D362-63FD-44D7-B94C-40D44DC821AF}" type="slidenum">
              <a:rPr lang="en-US" altLang="en-US"/>
              <a:pPr/>
              <a:t>‹#›</a:t>
            </a:fld>
            <a:endParaRPr lang="en-US" altLang="en-US"/>
          </a:p>
        </p:txBody>
      </p:sp>
      <p:sp>
        <p:nvSpPr>
          <p:cNvPr id="6" name="Rectangle 14">
            <a:extLst>
              <a:ext uri="{FF2B5EF4-FFF2-40B4-BE49-F238E27FC236}">
                <a16:creationId xmlns:a16="http://schemas.microsoft.com/office/drawing/2014/main" id="{8D4EFD6E-2FEC-4A4A-BA6B-B1C4BD253ECF}"/>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2273463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C2D6B380-C2C9-4E05-A514-722DF0CC853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C8EF9E68-8D73-4B0F-99B7-9F44942FE1A8}"/>
              </a:ext>
            </a:extLst>
          </p:cNvPr>
          <p:cNvSpPr>
            <a:spLocks noGrp="1" noChangeArrowheads="1"/>
          </p:cNvSpPr>
          <p:nvPr>
            <p:ph type="sldNum" sz="quarter" idx="11"/>
          </p:nvPr>
        </p:nvSpPr>
        <p:spPr>
          <a:ln/>
        </p:spPr>
        <p:txBody>
          <a:bodyPr/>
          <a:lstStyle>
            <a:lvl1pPr>
              <a:defRPr/>
            </a:lvl1pPr>
          </a:lstStyle>
          <a:p>
            <a:fld id="{E691ED85-11B6-40A8-BAAF-170102D0F8C0}" type="slidenum">
              <a:rPr lang="en-US" altLang="en-US"/>
              <a:pPr/>
              <a:t>‹#›</a:t>
            </a:fld>
            <a:endParaRPr lang="en-US" altLang="en-US"/>
          </a:p>
        </p:txBody>
      </p:sp>
      <p:sp>
        <p:nvSpPr>
          <p:cNvPr id="6" name="Rectangle 14">
            <a:extLst>
              <a:ext uri="{FF2B5EF4-FFF2-40B4-BE49-F238E27FC236}">
                <a16:creationId xmlns:a16="http://schemas.microsoft.com/office/drawing/2014/main" id="{2B051101-8571-4E33-B2DB-2FF6F2356DA3}"/>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789235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F25A84B7-557D-41A2-8356-1F1AB88F738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F0FEF6CE-36BC-4B2D-A2D5-5909AED8A131}"/>
              </a:ext>
            </a:extLst>
          </p:cNvPr>
          <p:cNvSpPr>
            <a:spLocks noGrp="1" noChangeArrowheads="1"/>
          </p:cNvSpPr>
          <p:nvPr>
            <p:ph type="sldNum" sz="quarter" idx="11"/>
          </p:nvPr>
        </p:nvSpPr>
        <p:spPr>
          <a:ln/>
        </p:spPr>
        <p:txBody>
          <a:bodyPr/>
          <a:lstStyle>
            <a:lvl1pPr>
              <a:defRPr/>
            </a:lvl1pPr>
          </a:lstStyle>
          <a:p>
            <a:fld id="{69D091F4-2BDD-4CEF-9E14-5F19B4B05531}" type="slidenum">
              <a:rPr lang="en-US" altLang="en-US"/>
              <a:pPr/>
              <a:t>‹#›</a:t>
            </a:fld>
            <a:endParaRPr lang="en-US" altLang="en-US"/>
          </a:p>
        </p:txBody>
      </p:sp>
      <p:sp>
        <p:nvSpPr>
          <p:cNvPr id="7" name="Rectangle 14">
            <a:extLst>
              <a:ext uri="{FF2B5EF4-FFF2-40B4-BE49-F238E27FC236}">
                <a16:creationId xmlns:a16="http://schemas.microsoft.com/office/drawing/2014/main" id="{351452FF-5210-42D2-9E5F-590E98069C1A}"/>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6317251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4B255448-FD67-4445-A3EA-3F251C8C2C8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3">
            <a:extLst>
              <a:ext uri="{FF2B5EF4-FFF2-40B4-BE49-F238E27FC236}">
                <a16:creationId xmlns:a16="http://schemas.microsoft.com/office/drawing/2014/main" id="{42CAF8BF-01CF-498A-AC2D-D4E6181E50A3}"/>
              </a:ext>
            </a:extLst>
          </p:cNvPr>
          <p:cNvSpPr>
            <a:spLocks noGrp="1" noChangeArrowheads="1"/>
          </p:cNvSpPr>
          <p:nvPr>
            <p:ph type="sldNum" sz="quarter" idx="11"/>
          </p:nvPr>
        </p:nvSpPr>
        <p:spPr>
          <a:ln/>
        </p:spPr>
        <p:txBody>
          <a:bodyPr/>
          <a:lstStyle>
            <a:lvl1pPr>
              <a:defRPr/>
            </a:lvl1pPr>
          </a:lstStyle>
          <a:p>
            <a:fld id="{08999A9B-C6A9-4033-AEAD-B5B9637F1B01}" type="slidenum">
              <a:rPr lang="en-US" altLang="en-US"/>
              <a:pPr/>
              <a:t>‹#›</a:t>
            </a:fld>
            <a:endParaRPr lang="en-US" altLang="en-US"/>
          </a:p>
        </p:txBody>
      </p:sp>
      <p:sp>
        <p:nvSpPr>
          <p:cNvPr id="9" name="Rectangle 14">
            <a:extLst>
              <a:ext uri="{FF2B5EF4-FFF2-40B4-BE49-F238E27FC236}">
                <a16:creationId xmlns:a16="http://schemas.microsoft.com/office/drawing/2014/main" id="{18E4FCBD-DE53-44BD-9127-1EEA07152AE5}"/>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6136926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96D49393-5DAF-4649-B177-7B0DCDCFE9B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3">
            <a:extLst>
              <a:ext uri="{FF2B5EF4-FFF2-40B4-BE49-F238E27FC236}">
                <a16:creationId xmlns:a16="http://schemas.microsoft.com/office/drawing/2014/main" id="{082863FC-A574-441D-9151-6B12AC755055}"/>
              </a:ext>
            </a:extLst>
          </p:cNvPr>
          <p:cNvSpPr>
            <a:spLocks noGrp="1" noChangeArrowheads="1"/>
          </p:cNvSpPr>
          <p:nvPr>
            <p:ph type="sldNum" sz="quarter" idx="11"/>
          </p:nvPr>
        </p:nvSpPr>
        <p:spPr>
          <a:ln/>
        </p:spPr>
        <p:txBody>
          <a:bodyPr/>
          <a:lstStyle>
            <a:lvl1pPr>
              <a:defRPr/>
            </a:lvl1pPr>
          </a:lstStyle>
          <a:p>
            <a:fld id="{0AB898A4-FC35-455A-92A1-A34CB32705C8}" type="slidenum">
              <a:rPr lang="en-US" altLang="en-US"/>
              <a:pPr/>
              <a:t>‹#›</a:t>
            </a:fld>
            <a:endParaRPr lang="en-US" altLang="en-US"/>
          </a:p>
        </p:txBody>
      </p:sp>
      <p:sp>
        <p:nvSpPr>
          <p:cNvPr id="5" name="Rectangle 14">
            <a:extLst>
              <a:ext uri="{FF2B5EF4-FFF2-40B4-BE49-F238E27FC236}">
                <a16:creationId xmlns:a16="http://schemas.microsoft.com/office/drawing/2014/main" id="{0E8B5D43-7400-4B12-85E2-C935F3F554D9}"/>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35351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114273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5BE7D4C-37A7-44D4-BC31-2401D52B08B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3">
            <a:extLst>
              <a:ext uri="{FF2B5EF4-FFF2-40B4-BE49-F238E27FC236}">
                <a16:creationId xmlns:a16="http://schemas.microsoft.com/office/drawing/2014/main" id="{84A7F00D-7E6C-4CEB-BD10-E6F683AB6CF1}"/>
              </a:ext>
            </a:extLst>
          </p:cNvPr>
          <p:cNvSpPr>
            <a:spLocks noGrp="1" noChangeArrowheads="1"/>
          </p:cNvSpPr>
          <p:nvPr>
            <p:ph type="sldNum" sz="quarter" idx="11"/>
          </p:nvPr>
        </p:nvSpPr>
        <p:spPr>
          <a:ln/>
        </p:spPr>
        <p:txBody>
          <a:bodyPr/>
          <a:lstStyle>
            <a:lvl1pPr>
              <a:defRPr/>
            </a:lvl1pPr>
          </a:lstStyle>
          <a:p>
            <a:fld id="{438E07D2-CB15-4CF8-A813-27B0F5EB31B4}" type="slidenum">
              <a:rPr lang="en-US" altLang="en-US"/>
              <a:pPr/>
              <a:t>‹#›</a:t>
            </a:fld>
            <a:endParaRPr lang="en-US" altLang="en-US"/>
          </a:p>
        </p:txBody>
      </p:sp>
      <p:sp>
        <p:nvSpPr>
          <p:cNvPr id="4" name="Rectangle 14">
            <a:extLst>
              <a:ext uri="{FF2B5EF4-FFF2-40B4-BE49-F238E27FC236}">
                <a16:creationId xmlns:a16="http://schemas.microsoft.com/office/drawing/2014/main" id="{2F6DE7E0-0306-478D-9FD8-B42C64BA96B8}"/>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3079712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57DDCDCD-A4FB-4695-87D7-E92A94D857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31FDD18E-B54E-49A3-8F11-C431B64C5546}"/>
              </a:ext>
            </a:extLst>
          </p:cNvPr>
          <p:cNvSpPr>
            <a:spLocks noGrp="1" noChangeArrowheads="1"/>
          </p:cNvSpPr>
          <p:nvPr>
            <p:ph type="sldNum" sz="quarter" idx="11"/>
          </p:nvPr>
        </p:nvSpPr>
        <p:spPr>
          <a:ln/>
        </p:spPr>
        <p:txBody>
          <a:bodyPr/>
          <a:lstStyle>
            <a:lvl1pPr>
              <a:defRPr/>
            </a:lvl1pPr>
          </a:lstStyle>
          <a:p>
            <a:fld id="{C9D229DB-0635-4760-9B03-AA28DEFBDA4F}" type="slidenum">
              <a:rPr lang="en-US" altLang="en-US"/>
              <a:pPr/>
              <a:t>‹#›</a:t>
            </a:fld>
            <a:endParaRPr lang="en-US" altLang="en-US"/>
          </a:p>
        </p:txBody>
      </p:sp>
      <p:sp>
        <p:nvSpPr>
          <p:cNvPr id="7" name="Rectangle 14">
            <a:extLst>
              <a:ext uri="{FF2B5EF4-FFF2-40B4-BE49-F238E27FC236}">
                <a16:creationId xmlns:a16="http://schemas.microsoft.com/office/drawing/2014/main" id="{1F0649FD-3064-44E6-AC25-4E2E6AC76B25}"/>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9593664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75771745-699D-4C91-889D-D4891D96297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BCA08C5D-6EEF-4E71-8D6D-F42D7701ABBA}"/>
              </a:ext>
            </a:extLst>
          </p:cNvPr>
          <p:cNvSpPr>
            <a:spLocks noGrp="1" noChangeArrowheads="1"/>
          </p:cNvSpPr>
          <p:nvPr>
            <p:ph type="sldNum" sz="quarter" idx="11"/>
          </p:nvPr>
        </p:nvSpPr>
        <p:spPr>
          <a:ln/>
        </p:spPr>
        <p:txBody>
          <a:bodyPr/>
          <a:lstStyle>
            <a:lvl1pPr>
              <a:defRPr/>
            </a:lvl1pPr>
          </a:lstStyle>
          <a:p>
            <a:fld id="{B7A338F3-DAAF-4205-9109-6B9F0E0BC8DE}" type="slidenum">
              <a:rPr lang="en-US" altLang="en-US"/>
              <a:pPr/>
              <a:t>‹#›</a:t>
            </a:fld>
            <a:endParaRPr lang="en-US" altLang="en-US"/>
          </a:p>
        </p:txBody>
      </p:sp>
      <p:sp>
        <p:nvSpPr>
          <p:cNvPr id="7" name="Rectangle 14">
            <a:extLst>
              <a:ext uri="{FF2B5EF4-FFF2-40B4-BE49-F238E27FC236}">
                <a16:creationId xmlns:a16="http://schemas.microsoft.com/office/drawing/2014/main" id="{A03A2CF7-5195-412C-8B50-33494D423441}"/>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6560316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A10BB620-D132-417B-AD38-5EA90A8E6E0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CCDA3A7A-F140-4E42-8448-B3BB72B700EA}"/>
              </a:ext>
            </a:extLst>
          </p:cNvPr>
          <p:cNvSpPr>
            <a:spLocks noGrp="1" noChangeArrowheads="1"/>
          </p:cNvSpPr>
          <p:nvPr>
            <p:ph type="sldNum" sz="quarter" idx="11"/>
          </p:nvPr>
        </p:nvSpPr>
        <p:spPr>
          <a:ln/>
        </p:spPr>
        <p:txBody>
          <a:bodyPr/>
          <a:lstStyle>
            <a:lvl1pPr>
              <a:defRPr/>
            </a:lvl1pPr>
          </a:lstStyle>
          <a:p>
            <a:fld id="{E8DFAA42-126A-40C4-9EBF-3013C4D9DC5E}" type="slidenum">
              <a:rPr lang="en-US" altLang="en-US"/>
              <a:pPr/>
              <a:t>‹#›</a:t>
            </a:fld>
            <a:endParaRPr lang="en-US" altLang="en-US"/>
          </a:p>
        </p:txBody>
      </p:sp>
      <p:sp>
        <p:nvSpPr>
          <p:cNvPr id="6" name="Rectangle 14">
            <a:extLst>
              <a:ext uri="{FF2B5EF4-FFF2-40B4-BE49-F238E27FC236}">
                <a16:creationId xmlns:a16="http://schemas.microsoft.com/office/drawing/2014/main" id="{5E73D7C9-566D-4B21-BEA0-EE72898F81AF}"/>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1693399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B988D997-4959-498E-8458-FDB3D874FC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C22C8FD7-2DD3-4147-B2E3-EF31A6468057}"/>
              </a:ext>
            </a:extLst>
          </p:cNvPr>
          <p:cNvSpPr>
            <a:spLocks noGrp="1" noChangeArrowheads="1"/>
          </p:cNvSpPr>
          <p:nvPr>
            <p:ph type="sldNum" sz="quarter" idx="11"/>
          </p:nvPr>
        </p:nvSpPr>
        <p:spPr>
          <a:ln/>
        </p:spPr>
        <p:txBody>
          <a:bodyPr/>
          <a:lstStyle>
            <a:lvl1pPr>
              <a:defRPr/>
            </a:lvl1pPr>
          </a:lstStyle>
          <a:p>
            <a:fld id="{E5D079EB-DD1D-41E3-9510-245F0E979AF8}" type="slidenum">
              <a:rPr lang="en-US" altLang="en-US"/>
              <a:pPr/>
              <a:t>‹#›</a:t>
            </a:fld>
            <a:endParaRPr lang="en-US" altLang="en-US"/>
          </a:p>
        </p:txBody>
      </p:sp>
      <p:sp>
        <p:nvSpPr>
          <p:cNvPr id="6" name="Rectangle 14">
            <a:extLst>
              <a:ext uri="{FF2B5EF4-FFF2-40B4-BE49-F238E27FC236}">
                <a16:creationId xmlns:a16="http://schemas.microsoft.com/office/drawing/2014/main" id="{0CC472F8-B28A-42E5-8974-413DBF81A5FC}"/>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3283423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97B64FA-D4FD-47D7-8C4E-85CFF6C67DB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28743390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9CDE1A06-0283-4661-A604-469D908299E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19226573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986B7C4-5240-4F26-9BF3-F482D92E813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92829544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EBCE1DD2-886B-40A2-AF67-8DFEA23FF69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2994856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11EC644E-E2D0-4CE6-AD2A-C14DEBF9E118}"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837447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pPr/>
              <a:t>‹#›</a:t>
            </a:fld>
            <a:endParaRPr lang="en-US"/>
          </a:p>
        </p:txBody>
      </p:sp>
    </p:spTree>
    <p:extLst>
      <p:ext uri="{BB962C8B-B14F-4D97-AF65-F5344CB8AC3E}">
        <p14:creationId xmlns:p14="http://schemas.microsoft.com/office/powerpoint/2010/main" val="29054560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511198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487F9E5-1CE6-4DC8-8214-AE545A9A525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2278051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F7BF3F0C-E4D2-485F-BAC0-3C126C7F60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483270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47DF6E02-3B34-4B6B-91D8-6F1FA4AD3A0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04364628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58300F9-9ACD-4325-BBA7-9007FC3E007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63652250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7911540B-28E8-40D7-9ACC-7EE477A5EE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33109403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833E8A9-F36F-4816-B525-1890FCDAF95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99814387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4F2B076-5DB5-4B3A-B105-28481001FD8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04298398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BF87870-7302-458A-8C69-8B72B109E9E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74153431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54DD48E-D5CB-4A7B-A1D5-0DD5C9AC79B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14577638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1DD67926-4559-47F6-8C06-2804C0AF0F0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3372502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344380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4C6D7FF7-4486-4C35-9A9D-2A3F02E576F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45425505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031572E5-E0E1-4341-AD36-5009066E33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30005437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129927A-DCD6-4375-880A-790C4C4D8C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59883710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7A53648-9A8E-4E3F-B55D-562C1A5463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72362386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8AEDB2F-6DD7-440B-908C-27F3ECE5679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56125776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EBB3A62-4B24-4E6F-9620-BAE88F7F4DD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1650116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5ABCE-F031-4EA6-8350-982FF110D7F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53330781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04801" y="2286000"/>
            <a:ext cx="11480799" cy="2895600"/>
          </a:xfrm>
          <a:effectLst>
            <a:outerShdw dist="56796" dir="1593903" algn="ctr" rotWithShape="0">
              <a:schemeClr val="accent1"/>
            </a:outerShdw>
          </a:effectLst>
        </p:spPr>
        <p:txBody>
          <a:bodyPr/>
          <a:lstStyle>
            <a:lvl1pPr>
              <a:defRPr sz="6600"/>
            </a:lvl1pPr>
          </a:lstStyle>
          <a:p>
            <a:r>
              <a:rPr lang="en-US"/>
              <a:t>Click to edit Master title style</a:t>
            </a:r>
          </a:p>
        </p:txBody>
      </p:sp>
      <p:sp>
        <p:nvSpPr>
          <p:cNvPr id="3075" name="Rectangle 3"/>
          <p:cNvSpPr>
            <a:spLocks noGrp="1" noChangeArrowheads="1"/>
          </p:cNvSpPr>
          <p:nvPr>
            <p:ph type="subTitle" idx="1"/>
          </p:nvPr>
        </p:nvSpPr>
        <p:spPr>
          <a:xfrm>
            <a:off x="304801" y="0"/>
            <a:ext cx="11582400" cy="1219200"/>
          </a:xfrm>
          <a:effectLst>
            <a:outerShdw dist="35921" dir="2700000" algn="ctr" rotWithShape="0">
              <a:schemeClr val="bg1"/>
            </a:outerShdw>
          </a:effectLst>
        </p:spPr>
        <p:txBody>
          <a:bodyPr anchor="ctr"/>
          <a:lstStyle>
            <a:lvl1pPr marL="0" indent="0" algn="ctr">
              <a:buFontTx/>
              <a:buNone/>
              <a:defRPr sz="4000" b="0">
                <a:solidFill>
                  <a:schemeClr val="tx2"/>
                </a:solidFill>
              </a:defRPr>
            </a:lvl1pPr>
          </a:lstStyle>
          <a:p>
            <a:r>
              <a:rPr lang="en-US"/>
              <a:t>Click to edit Master subtitle style</a:t>
            </a:r>
          </a:p>
        </p:txBody>
      </p:sp>
    </p:spTree>
    <p:extLst>
      <p:ext uri="{BB962C8B-B14F-4D97-AF65-F5344CB8AC3E}">
        <p14:creationId xmlns:p14="http://schemas.microsoft.com/office/powerpoint/2010/main" val="1382326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715399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95017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172752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044565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977709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2962554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69030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4"/>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1033644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0805943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703532"/>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28600"/>
            <a:ext cx="28956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28600"/>
            <a:ext cx="8483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685544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able Placeholder 2"/>
          <p:cNvSpPr>
            <a:spLocks noGrp="1"/>
          </p:cNvSpPr>
          <p:nvPr>
            <p:ph type="tbl" idx="1"/>
          </p:nvPr>
        </p:nvSpPr>
        <p:spPr>
          <a:xfrm>
            <a:off x="304801" y="1524000"/>
            <a:ext cx="11582400" cy="4495800"/>
          </a:xfrm>
        </p:spPr>
        <p:txBody>
          <a:bodyPr/>
          <a:lstStyle/>
          <a:p>
            <a:pPr lvl="0"/>
            <a:endParaRPr lang="en-US" noProof="0"/>
          </a:p>
        </p:txBody>
      </p:sp>
    </p:spTree>
    <p:extLst>
      <p:ext uri="{BB962C8B-B14F-4D97-AF65-F5344CB8AC3E}">
        <p14:creationId xmlns:p14="http://schemas.microsoft.com/office/powerpoint/2010/main" val="417614877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1" y="228600"/>
            <a:ext cx="115824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13403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483137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1"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604638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quarter" idx="1"/>
          </p:nvPr>
        </p:nvSpPr>
        <p:spPr>
          <a:xfrm>
            <a:off x="3048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52692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0" y="1524000"/>
            <a:ext cx="5689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524000"/>
            <a:ext cx="5689600" cy="4495800"/>
          </a:xfrm>
        </p:spPr>
        <p:txBody>
          <a:bodyPr/>
          <a:lstStyle/>
          <a:p>
            <a:pPr lvl="0"/>
            <a:endParaRPr lang="en-US" noProof="0"/>
          </a:p>
        </p:txBody>
      </p:sp>
    </p:spTree>
    <p:extLst>
      <p:ext uri="{BB962C8B-B14F-4D97-AF65-F5344CB8AC3E}">
        <p14:creationId xmlns:p14="http://schemas.microsoft.com/office/powerpoint/2010/main" val="354874745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half" idx="1"/>
          </p:nvPr>
        </p:nvSpPr>
        <p:spPr>
          <a:xfrm>
            <a:off x="304801"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971460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7/4/2023</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224047719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7/4/2023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6122522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7/4/2023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9436943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7/4/2023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7562532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7/4/2023</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7766227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7/4/2023</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293506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681073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7/4/2023</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9958895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7/4/2023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5234407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7/4/2023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6050991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7/4/2023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8729171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7/4/2023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0398946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7/4/2023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9218436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7/4/2023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7521622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7/4/2023</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0918879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7/4/2023</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988808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7/4/2023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1492473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720443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7/4/2023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0178245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C5380713-96F4-4985-AC32-753E83D3B23B}"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2627088871"/>
      </p:ext>
    </p:extLst>
  </p:cSld>
  <p:clrMapOvr>
    <a:masterClrMapping/>
  </p:clrMapOvr>
  <p:transition spd="slow">
    <p:cut/>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0C8EAC01-FBED-426C-9AA5-EF2873D96C0C}"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1603705255"/>
      </p:ext>
    </p:extLst>
  </p:cSld>
  <p:clrMapOvr>
    <a:masterClrMapping/>
  </p:clrMapOvr>
  <p:transition spd="slow">
    <p:cut/>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F1DD0365-74EB-41BA-A6C6-D9F51DE09B07}"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3222140253"/>
      </p:ext>
    </p:extLst>
  </p:cSld>
  <p:clrMapOvr>
    <a:masterClrMapping/>
  </p:clrMapOvr>
  <p:transition spd="slow">
    <p:cut/>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eaLnBrk="0" fontAlgn="base" hangingPunct="0">
              <a:spcBef>
                <a:spcPct val="0"/>
              </a:spcBef>
              <a:spcAft>
                <a:spcPct val="0"/>
              </a:spcAft>
            </a:pPr>
            <a:fld id="{F06AA2BE-1070-44A0-B1F1-02DB31C1EC22}"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2311527000"/>
      </p:ext>
    </p:extLst>
  </p:cSld>
  <p:clrMapOvr>
    <a:masterClrMapping/>
  </p:clrMapOvr>
  <p:transition spd="slow">
    <p:cut/>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eaLnBrk="0" fontAlgn="base" hangingPunct="0">
              <a:spcBef>
                <a:spcPct val="0"/>
              </a:spcBef>
              <a:spcAft>
                <a:spcPct val="0"/>
              </a:spcAft>
            </a:pPr>
            <a:fld id="{630CBDE1-B629-4960-9931-FE201274F3BD}"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1881802852"/>
      </p:ext>
    </p:extLst>
  </p:cSld>
  <p:clrMapOvr>
    <a:masterClrMapping/>
  </p:clrMapOvr>
  <p:transition spd="slow">
    <p:cut/>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eaLnBrk="0" fontAlgn="base" hangingPunct="0">
              <a:spcBef>
                <a:spcPct val="0"/>
              </a:spcBef>
              <a:spcAft>
                <a:spcPct val="0"/>
              </a:spcAft>
            </a:pPr>
            <a:fld id="{7DC71493-2FBE-4CE7-B5F1-7B44A832D9D0}"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2500112412"/>
      </p:ext>
    </p:extLst>
  </p:cSld>
  <p:clrMapOvr>
    <a:masterClrMapping/>
  </p:clrMapOvr>
  <p:transition spd="slow">
    <p:cut/>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eaLnBrk="0" fontAlgn="base" hangingPunct="0">
              <a:spcBef>
                <a:spcPct val="0"/>
              </a:spcBef>
              <a:spcAft>
                <a:spcPct val="0"/>
              </a:spcAft>
            </a:pPr>
            <a:fld id="{22CCD157-9C57-485A-AEAD-3CADAE869A6F}"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315738749"/>
      </p:ext>
    </p:extLst>
  </p:cSld>
  <p:clrMapOvr>
    <a:masterClrMapping/>
  </p:clrMapOvr>
  <p:transition spd="slow">
    <p:cut/>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eaLnBrk="0" fontAlgn="base" hangingPunct="0">
              <a:spcBef>
                <a:spcPct val="0"/>
              </a:spcBef>
              <a:spcAft>
                <a:spcPct val="0"/>
              </a:spcAft>
            </a:pPr>
            <a:fld id="{9BD1E5F7-3D8A-4161-935A-34C7661BCA2A}"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63408759"/>
      </p:ext>
    </p:extLst>
  </p:cSld>
  <p:clrMapOvr>
    <a:masterClrMapping/>
  </p:clrMapOvr>
  <p:transition spd="slow">
    <p:cut/>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eaLnBrk="0" fontAlgn="base" hangingPunct="0">
              <a:spcBef>
                <a:spcPct val="0"/>
              </a:spcBef>
              <a:spcAft>
                <a:spcPct val="0"/>
              </a:spcAft>
            </a:pPr>
            <a:fld id="{02601C7A-28CC-4DC0-A365-039344FCF54E}"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752685462"/>
      </p:ext>
    </p:extLst>
  </p:cSld>
  <p:clrMapOvr>
    <a:masterClrMapping/>
  </p:clrMapOvr>
  <p:transition spd="slow">
    <p:cu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294793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D8B1EF70-6446-4464-AF5F-E57F00E1932A}"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2112284178"/>
      </p:ext>
    </p:extLst>
  </p:cSld>
  <p:clrMapOvr>
    <a:masterClrMapping/>
  </p:clrMapOvr>
  <p:transition spd="slow">
    <p:cut/>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2F823514-FDBD-439C-9941-8EABB229D0A2}"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1041231491"/>
      </p:ext>
    </p:extLst>
  </p:cSld>
  <p:clrMapOvr>
    <a:masterClrMapping/>
  </p:clrMapOvr>
  <p:transition spd="slow">
    <p:cut/>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eaLnBrk="0" fontAlgn="base" hangingPunct="0">
              <a:spcBef>
                <a:spcPct val="0"/>
              </a:spcBef>
              <a:spcAft>
                <a:spcPct val="0"/>
              </a:spcAft>
            </a:pPr>
            <a:fld id="{D76AA5FE-5C61-4086-9195-6587388EA8B2}"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869634841"/>
      </p:ext>
    </p:extLst>
  </p:cSld>
  <p:clrMapOvr>
    <a:masterClrMapping/>
  </p:clrMapOvr>
  <p:transition spd="slow">
    <p:cut/>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958197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911849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970098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085227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575516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015370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16080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306857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692706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89794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49034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2973560"/>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134579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000119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272568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706537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1659346"/>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09653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8791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2103222"/>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883784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474494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eaLnBrk="0" hangingPunct="0"/>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eaLnBrk="0" hangingPunct="0"/>
            <a:fld id="{C5380713-96F4-4985-AC32-753E83D3B23B}"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3104223147"/>
      </p:ext>
    </p:extLst>
  </p:cSld>
  <p:clrMapOvr>
    <a:masterClrMapping/>
  </p:clrMapOvr>
  <p:transition spd="slow">
    <p:cut/>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hangingPunct="0"/>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eaLnBrk="0" hangingPunct="0"/>
            <a:fld id="{0C8EAC01-FBED-426C-9AA5-EF2873D96C0C}"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205297499"/>
      </p:ext>
    </p:extLst>
  </p:cSld>
  <p:clrMapOvr>
    <a:masterClrMapping/>
  </p:clrMapOvr>
  <p:transition spd="slow">
    <p:cut/>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eaLnBrk="0" hangingPunct="0"/>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eaLnBrk="0" hangingPunct="0"/>
            <a:fld id="{F1DD0365-74EB-41BA-A6C6-D9F51DE09B07}"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677685588"/>
      </p:ext>
    </p:extLst>
  </p:cSld>
  <p:clrMapOvr>
    <a:masterClrMapping/>
  </p:clrMapOvr>
  <p:transition spd="slow">
    <p:cut/>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eaLnBrk="0" hangingPunct="0"/>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eaLnBrk="0" hangingPunct="0"/>
            <a:fld id="{F06AA2BE-1070-44A0-B1F1-02DB31C1EC22}"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2813073897"/>
      </p:ext>
    </p:extLst>
  </p:cSld>
  <p:clrMapOvr>
    <a:masterClrMapping/>
  </p:clrMapOvr>
  <p:transition spd="slow">
    <p:cut/>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eaLnBrk="0" hangingPunct="0"/>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eaLnBrk="0" hangingPunct="0"/>
            <a:fld id="{630CBDE1-B629-4960-9931-FE201274F3BD}"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323987664"/>
      </p:ext>
    </p:extLst>
  </p:cSld>
  <p:clrMapOvr>
    <a:masterClrMapping/>
  </p:clrMapOvr>
  <p:transition spd="slow">
    <p:cut/>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eaLnBrk="0" hangingPunct="0"/>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eaLnBrk="0" hangingPunct="0"/>
            <a:fld id="{7DC71493-2FBE-4CE7-B5F1-7B44A832D9D0}"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1636632144"/>
      </p:ext>
    </p:extLst>
  </p:cSld>
  <p:clrMapOvr>
    <a:masterClrMapping/>
  </p:clrMapOvr>
  <p:transition spd="slow">
    <p:cut/>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eaLnBrk="0" hangingPunct="0"/>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eaLnBrk="0" hangingPunct="0"/>
            <a:fld id="{22CCD157-9C57-485A-AEAD-3CADAE869A6F}"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1500577466"/>
      </p:ext>
    </p:extLst>
  </p:cSld>
  <p:clrMapOvr>
    <a:masterClrMapping/>
  </p:clrMapOvr>
  <p:transition spd="slow">
    <p:cu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1156151"/>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eaLnBrk="0" hangingPunct="0"/>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eaLnBrk="0" hangingPunct="0"/>
            <a:fld id="{9BD1E5F7-3D8A-4161-935A-34C7661BCA2A}"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4014701244"/>
      </p:ext>
    </p:extLst>
  </p:cSld>
  <p:clrMapOvr>
    <a:masterClrMapping/>
  </p:clrMapOvr>
  <p:transition spd="slow">
    <p:cut/>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eaLnBrk="0" hangingPunct="0"/>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eaLnBrk="0" hangingPunct="0"/>
            <a:fld id="{02601C7A-28CC-4DC0-A365-039344FCF54E}"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1861883621"/>
      </p:ext>
    </p:extLst>
  </p:cSld>
  <p:clrMapOvr>
    <a:masterClrMapping/>
  </p:clrMapOvr>
  <p:transition spd="slow">
    <p:cut/>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hangingPunct="0"/>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eaLnBrk="0" hangingPunct="0"/>
            <a:fld id="{D8B1EF70-6446-4464-AF5F-E57F00E1932A}"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1642579611"/>
      </p:ext>
    </p:extLst>
  </p:cSld>
  <p:clrMapOvr>
    <a:masterClrMapping/>
  </p:clrMapOvr>
  <p:transition spd="slow">
    <p:cut/>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hangingPunct="0"/>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eaLnBrk="0" hangingPunct="0"/>
            <a:fld id="{2F823514-FDBD-439C-9941-8EABB229D0A2}"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599055735"/>
      </p:ext>
    </p:extLst>
  </p:cSld>
  <p:clrMapOvr>
    <a:masterClrMapping/>
  </p:clrMapOvr>
  <p:transition spd="slow">
    <p:cut/>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eaLnBrk="0" hangingPunct="0"/>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eaLnBrk="0" hangingPunct="0"/>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eaLnBrk="0" hangingPunct="0"/>
            <a:fld id="{D76AA5FE-5C61-4086-9195-6587388EA8B2}"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2049850334"/>
      </p:ext>
    </p:extLst>
  </p:cSld>
  <p:clrMapOvr>
    <a:masterClrMapping/>
  </p:clrMapOvr>
  <p:transition spd="slow">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pPr/>
              <a:t>‹#›</a:t>
            </a:fld>
            <a:endParaRPr lang="en-US"/>
          </a:p>
        </p:txBody>
      </p:sp>
    </p:spTree>
    <p:extLst>
      <p:ext uri="{BB962C8B-B14F-4D97-AF65-F5344CB8AC3E}">
        <p14:creationId xmlns:p14="http://schemas.microsoft.com/office/powerpoint/2010/main" val="42292701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48773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33733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34298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26478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BA01773-DFA7-457D-863C-2CBC003E791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7741979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A850C66F-18FD-4FE0-AFBC-0131AFF6E01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3111093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B5B6D06-24DF-48E7-9519-D3CBE120429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4685799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68E670F-9040-45B1-A61C-775F691B130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352933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277C432A-A0EF-4A60-8F07-D4122CA8175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74779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053887AF-6BC7-4605-91ED-8A4A8FE7E3B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187520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pPr/>
              <a:t>‹#›</a:t>
            </a:fld>
            <a:endParaRPr lang="en-US"/>
          </a:p>
        </p:txBody>
      </p:sp>
    </p:spTree>
    <p:extLst>
      <p:ext uri="{BB962C8B-B14F-4D97-AF65-F5344CB8AC3E}">
        <p14:creationId xmlns:p14="http://schemas.microsoft.com/office/powerpoint/2010/main" val="5615541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C00B0571-747A-4D5C-8FC6-98B891BC1AC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4446650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F462CBBA-3E58-4C6F-BDA6-F4D7FAD9015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2204874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3BC8385C-BCD7-49BF-B367-5F3F6346587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5795389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D2106EF6-ED2F-4F80-8F96-F7FE3BC68030}"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9990870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AC660EB-10F1-442F-A05B-9AB401B43A7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5278482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45B2B472-489B-4A6B-A8DF-3B5C2DD4653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8879350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B76498C6-50A4-4853-AF43-FCCE7BBCC8A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8731601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D3B22672-F7C4-4752-AC89-5878D6065D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7332745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F1804B6-62FF-46EB-95AB-8A25114134D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4348259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1316259-BF4B-4DD2-A69A-6E7D8BABB08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608312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pPr/>
              <a:t>‹#›</a:t>
            </a:fld>
            <a:endParaRPr lang="en-US"/>
          </a:p>
        </p:txBody>
      </p:sp>
    </p:spTree>
    <p:extLst>
      <p:ext uri="{BB962C8B-B14F-4D97-AF65-F5344CB8AC3E}">
        <p14:creationId xmlns:p14="http://schemas.microsoft.com/office/powerpoint/2010/main" val="41074583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D906BAC-4E61-4393-9D79-D74BBD5C04D8}"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1644983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B27265C8-43A4-4A2B-BFF9-0BD7090154D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5356723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9812CB5A-D30C-450D-B911-002E863F378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9830067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BD462DF-2ACD-40F0-B3DD-E88B69262A0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1335013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254ABA-FF0B-4674-AD04-B70BD0C94C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91350029"/>
      </p:ext>
    </p:extLst>
  </p:cSld>
  <p:clrMapOvr>
    <a:masterClrMapping/>
  </p:clrMapOvr>
  <p:transition spd="slow" advTm="16000">
    <p:random/>
    <p:sndAc>
      <p:stSnd>
        <p:snd r:embed="rId1" name="projctor.wav"/>
      </p:stSnd>
    </p:sndAc>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B98D8-DC1E-479C-A37F-E56A4C83E8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73424357"/>
      </p:ext>
    </p:extLst>
  </p:cSld>
  <p:clrMapOvr>
    <a:masterClrMapping/>
  </p:clrMapOvr>
  <p:transition spd="slow" advTm="16000">
    <p:random/>
    <p:sndAc>
      <p:stSnd>
        <p:snd r:embed="rId1" name="projctor.wav"/>
      </p:stSnd>
    </p:sndAc>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9EC0D5-05BC-4366-AB6F-2E72D73260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45525526"/>
      </p:ext>
    </p:extLst>
  </p:cSld>
  <p:clrMapOvr>
    <a:masterClrMapping/>
  </p:clrMapOvr>
  <p:transition spd="slow" advTm="16000">
    <p:random/>
    <p:sndAc>
      <p:stSnd>
        <p:snd r:embed="rId1" name="projctor.wav"/>
      </p:stSnd>
    </p:sndAc>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174F7B-572F-43D5-89D4-E05BAF7BE2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06623648"/>
      </p:ext>
    </p:extLst>
  </p:cSld>
  <p:clrMapOvr>
    <a:masterClrMapping/>
  </p:clrMapOvr>
  <p:transition spd="slow" advTm="16000">
    <p:random/>
    <p:sndAc>
      <p:stSnd>
        <p:snd r:embed="rId1" name="projctor.wav"/>
      </p:stSnd>
    </p:sndAc>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5CD7018-64BB-494D-B032-2651E5AD9F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0168688"/>
      </p:ext>
    </p:extLst>
  </p:cSld>
  <p:clrMapOvr>
    <a:masterClrMapping/>
  </p:clrMapOvr>
  <p:transition spd="slow" advTm="16000">
    <p:random/>
    <p:sndAc>
      <p:stSnd>
        <p:snd r:embed="rId1" name="projctor.wav"/>
      </p:stSnd>
    </p:sndAc>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C4A1672-B077-4959-B5B6-193DE99137D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88915140"/>
      </p:ext>
    </p:extLst>
  </p:cSld>
  <p:clrMapOvr>
    <a:masterClrMapping/>
  </p:clrMapOvr>
  <p:transition spd="slow" advTm="16000">
    <p:random/>
    <p:sndAc>
      <p:stSnd>
        <p:snd r:embed="rId1" name="projctor.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pPr/>
              <a:t>‹#›</a:t>
            </a:fld>
            <a:endParaRPr lang="en-US"/>
          </a:p>
        </p:txBody>
      </p:sp>
    </p:spTree>
    <p:extLst>
      <p:ext uri="{BB962C8B-B14F-4D97-AF65-F5344CB8AC3E}">
        <p14:creationId xmlns:p14="http://schemas.microsoft.com/office/powerpoint/2010/main" val="37870826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6CDD9BE-3B6D-4AB5-844D-A99F70E713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80213167"/>
      </p:ext>
    </p:extLst>
  </p:cSld>
  <p:clrMapOvr>
    <a:masterClrMapping/>
  </p:clrMapOvr>
  <p:transition spd="slow" advTm="16000">
    <p:random/>
    <p:sndAc>
      <p:stSnd>
        <p:snd r:embed="rId1" name="projctor.wav"/>
      </p:stSnd>
    </p:sndAc>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827B5F-1250-4741-BB4C-665DD56696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4760658"/>
      </p:ext>
    </p:extLst>
  </p:cSld>
  <p:clrMapOvr>
    <a:masterClrMapping/>
  </p:clrMapOvr>
  <p:transition spd="slow" advTm="16000">
    <p:random/>
    <p:sndAc>
      <p:stSnd>
        <p:snd r:embed="rId1" name="projctor.wav"/>
      </p:stSnd>
    </p:sndAc>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ABA2E0-A698-432B-844D-6D6329D389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6630077"/>
      </p:ext>
    </p:extLst>
  </p:cSld>
  <p:clrMapOvr>
    <a:masterClrMapping/>
  </p:clrMapOvr>
  <p:transition spd="slow" advTm="16000">
    <p:random/>
    <p:sndAc>
      <p:stSnd>
        <p:snd r:embed="rId1" name="projctor.wav"/>
      </p:stSnd>
    </p:sndAc>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B189F5-B680-48C9-881F-D11395D644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67413416"/>
      </p:ext>
    </p:extLst>
  </p:cSld>
  <p:clrMapOvr>
    <a:masterClrMapping/>
  </p:clrMapOvr>
  <p:transition spd="slow" advTm="16000">
    <p:random/>
    <p:sndAc>
      <p:stSnd>
        <p:snd r:embed="rId1" name="projctor.wav"/>
      </p:stSnd>
    </p:sndAc>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F5E73B-72BA-4CDC-AB71-CACF7AE76D1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6906179"/>
      </p:ext>
    </p:extLst>
  </p:cSld>
  <p:clrMapOvr>
    <a:masterClrMapping/>
  </p:clrMapOvr>
  <p:transition spd="slow" advTm="16000">
    <p:random/>
    <p:sndAc>
      <p:stSnd>
        <p:snd r:embed="rId1" name="projctor.wav"/>
      </p:stSnd>
    </p:sndAc>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34CE2A-6175-4A99-BBF6-FC55FC956B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9959692"/>
      </p:ext>
    </p:extLst>
  </p:cSld>
  <p:clrMapOvr>
    <a:masterClrMapping/>
  </p:clrMapOvr>
  <p:transition spd="slow" advTm="16000">
    <p:random/>
    <p:sndAc>
      <p:stSnd>
        <p:snd r:embed="rId1" name="projctor.wav"/>
      </p:stSnd>
    </p:sndAc>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3A7789-383A-4F97-A776-7EDD6BE213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1787"/>
      </p:ext>
    </p:extLst>
  </p:cSld>
  <p:clrMapOvr>
    <a:masterClrMapping/>
  </p:clrMapOvr>
  <p:transition spd="slow" advTm="16000">
    <p:random/>
    <p:sndAc>
      <p:stSnd>
        <p:snd r:embed="rId1" name="projctor.wav"/>
      </p:stSnd>
    </p:sndAc>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F6091F-95FA-4FCD-8F0D-F4B002BDBC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1205407"/>
      </p:ext>
    </p:extLst>
  </p:cSld>
  <p:clrMapOvr>
    <a:masterClrMapping/>
  </p:clrMapOvr>
  <p:transition spd="slow" advTm="16000">
    <p:random/>
    <p:sndAc>
      <p:stSnd>
        <p:snd r:embed="rId1" name="projctor.wav"/>
      </p:stSnd>
    </p:sndAc>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5DA4385-923F-4EDF-8FC7-D873E96435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6303517"/>
      </p:ext>
    </p:extLst>
  </p:cSld>
  <p:clrMapOvr>
    <a:masterClrMapping/>
  </p:clrMapOvr>
  <p:transition spd="slow" advTm="16000">
    <p:random/>
    <p:sndAc>
      <p:stSnd>
        <p:snd r:embed="rId1" name="projctor.wav"/>
      </p:stSnd>
    </p:sndAc>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D65983-AEC2-480C-922E-CAEF780770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84680942"/>
      </p:ext>
    </p:extLst>
  </p:cSld>
  <p:clrMapOvr>
    <a:masterClrMapping/>
  </p:clrMapOvr>
  <p:transition spd="slow" advTm="16000">
    <p:random/>
    <p:sndAc>
      <p:stSnd>
        <p:snd r:embed="rId1" name="projctor.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pPr/>
              <a:t>‹#›</a:t>
            </a:fld>
            <a:endParaRPr lang="en-US"/>
          </a:p>
        </p:txBody>
      </p:sp>
    </p:spTree>
    <p:extLst>
      <p:ext uri="{BB962C8B-B14F-4D97-AF65-F5344CB8AC3E}">
        <p14:creationId xmlns:p14="http://schemas.microsoft.com/office/powerpoint/2010/main" val="22246774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D6BC7B-920D-4393-8719-0747316FE3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2362793"/>
      </p:ext>
    </p:extLst>
  </p:cSld>
  <p:clrMapOvr>
    <a:masterClrMapping/>
  </p:clrMapOvr>
  <p:transition spd="slow" advTm="16000">
    <p:random/>
    <p:sndAc>
      <p:stSnd>
        <p:snd r:embed="rId1" name="projctor.wav"/>
      </p:stSnd>
    </p:sndAc>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7A73260-F4AD-4FAB-8482-52A4EA57E1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4405817"/>
      </p:ext>
    </p:extLst>
  </p:cSld>
  <p:clrMapOvr>
    <a:masterClrMapping/>
  </p:clrMapOvr>
  <p:transition spd="slow" advTm="16000">
    <p:random/>
    <p:sndAc>
      <p:stSnd>
        <p:snd r:embed="rId1" name="projctor.wav"/>
      </p:stSnd>
    </p:sndAc>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B930AF-4C1A-4EB1-9FF3-7467E8770A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38061390"/>
      </p:ext>
    </p:extLst>
  </p:cSld>
  <p:clrMapOvr>
    <a:masterClrMapping/>
  </p:clrMapOvr>
  <p:transition spd="slow" advTm="16000">
    <p:random/>
    <p:sndAc>
      <p:stSnd>
        <p:snd r:embed="rId1" name="projctor.wav"/>
      </p:stSnd>
    </p:sndAc>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26127269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36125975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15140348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25193593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22814481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17701047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34820365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3" Type="http://schemas.openxmlformats.org/officeDocument/2006/relationships/slideLayout" Target="../slideLayouts/slideLayout128.xml"/><Relationship Id="rId21" Type="http://schemas.openxmlformats.org/officeDocument/2006/relationships/audio" Target="../media/audio1.wav"/><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theme" Target="../theme/theme10.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image" Target="../media/image3.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1.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2.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image" Target="../media/image5.jpeg"/><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audio" Target="../media/audio1.wav"/></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3.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18" Type="http://schemas.openxmlformats.org/officeDocument/2006/relationships/slideLayout" Target="../slideLayouts/slideLayout196.xml"/><Relationship Id="rId3" Type="http://schemas.openxmlformats.org/officeDocument/2006/relationships/slideLayout" Target="../slideLayouts/slideLayout181.xml"/><Relationship Id="rId21" Type="http://schemas.openxmlformats.org/officeDocument/2006/relationships/audio" Target="../media/audio1.wav"/><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slideLayout" Target="../slideLayouts/slideLayout195.xml"/><Relationship Id="rId2" Type="http://schemas.openxmlformats.org/officeDocument/2006/relationships/slideLayout" Target="../slideLayouts/slideLayout180.xml"/><Relationship Id="rId16" Type="http://schemas.openxmlformats.org/officeDocument/2006/relationships/slideLayout" Target="../slideLayouts/slideLayout194.xml"/><Relationship Id="rId20" Type="http://schemas.openxmlformats.org/officeDocument/2006/relationships/theme" Target="../theme/theme14.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slideLayout" Target="../slideLayouts/slideLayout193.xml"/><Relationship Id="rId10" Type="http://schemas.openxmlformats.org/officeDocument/2006/relationships/slideLayout" Target="../slideLayouts/slideLayout188.xml"/><Relationship Id="rId19" Type="http://schemas.openxmlformats.org/officeDocument/2006/relationships/slideLayout" Target="../slideLayouts/slideLayout197.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 Id="rId22" Type="http://schemas.openxmlformats.org/officeDocument/2006/relationships/image" Target="../media/image3.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18" Type="http://schemas.openxmlformats.org/officeDocument/2006/relationships/slideLayout" Target="../slideLayouts/slideLayout215.xml"/><Relationship Id="rId3" Type="http://schemas.openxmlformats.org/officeDocument/2006/relationships/slideLayout" Target="../slideLayouts/slideLayout200.xml"/><Relationship Id="rId21" Type="http://schemas.openxmlformats.org/officeDocument/2006/relationships/slideLayout" Target="../slideLayouts/slideLayout218.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17" Type="http://schemas.openxmlformats.org/officeDocument/2006/relationships/slideLayout" Target="../slideLayouts/slideLayout214.xml"/><Relationship Id="rId2" Type="http://schemas.openxmlformats.org/officeDocument/2006/relationships/slideLayout" Target="../slideLayouts/slideLayout199.xml"/><Relationship Id="rId16" Type="http://schemas.openxmlformats.org/officeDocument/2006/relationships/slideLayout" Target="../slideLayouts/slideLayout213.xml"/><Relationship Id="rId20" Type="http://schemas.openxmlformats.org/officeDocument/2006/relationships/slideLayout" Target="../slideLayouts/slideLayout217.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5" Type="http://schemas.openxmlformats.org/officeDocument/2006/relationships/slideLayout" Target="../slideLayouts/slideLayout212.xml"/><Relationship Id="rId23" Type="http://schemas.openxmlformats.org/officeDocument/2006/relationships/theme" Target="../theme/theme15.xml"/><Relationship Id="rId10" Type="http://schemas.openxmlformats.org/officeDocument/2006/relationships/slideLayout" Target="../slideLayouts/slideLayout207.xml"/><Relationship Id="rId19" Type="http://schemas.openxmlformats.org/officeDocument/2006/relationships/slideLayout" Target="../slideLayouts/slideLayout216.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slideLayout" Target="../slideLayouts/slideLayout211.xml"/><Relationship Id="rId22" Type="http://schemas.openxmlformats.org/officeDocument/2006/relationships/slideLayout" Target="../slideLayouts/slideLayout21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18" Type="http://schemas.openxmlformats.org/officeDocument/2006/relationships/theme" Target="../theme/theme16.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17" Type="http://schemas.openxmlformats.org/officeDocument/2006/relationships/slideLayout" Target="../slideLayouts/slideLayout236.xml"/><Relationship Id="rId2" Type="http://schemas.openxmlformats.org/officeDocument/2006/relationships/slideLayout" Target="../slideLayouts/slideLayout221.xml"/><Relationship Id="rId16" Type="http://schemas.openxmlformats.org/officeDocument/2006/relationships/slideLayout" Target="../slideLayouts/slideLayout235.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5" Type="http://schemas.openxmlformats.org/officeDocument/2006/relationships/slideLayout" Target="../slideLayouts/slideLayout234.xml"/><Relationship Id="rId10" Type="http://schemas.openxmlformats.org/officeDocument/2006/relationships/slideLayout" Target="../slideLayouts/slideLayout229.xml"/><Relationship Id="rId19" Type="http://schemas.openxmlformats.org/officeDocument/2006/relationships/image" Target="../media/image8.jpeg"/><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slideLayout" Target="../slideLayouts/slideLayout249.xml"/><Relationship Id="rId18" Type="http://schemas.openxmlformats.org/officeDocument/2006/relationships/image" Target="../media/image9.jpe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17" Type="http://schemas.openxmlformats.org/officeDocument/2006/relationships/theme" Target="../theme/theme17.xml"/><Relationship Id="rId2" Type="http://schemas.openxmlformats.org/officeDocument/2006/relationships/slideLayout" Target="../slideLayouts/slideLayout238.xml"/><Relationship Id="rId16" Type="http://schemas.openxmlformats.org/officeDocument/2006/relationships/slideLayout" Target="../slideLayouts/slideLayout252.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slideLayout" Target="../slideLayouts/slideLayout25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slideLayout" Target="../slideLayouts/slideLayout265.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5" Type="http://schemas.openxmlformats.org/officeDocument/2006/relationships/image" Target="../media/image9.jpeg"/><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slideLayout" Target="../slideLayouts/slideLayout278.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slideLayout" Target="../slideLayouts/slideLayout277.xml"/><Relationship Id="rId2" Type="http://schemas.openxmlformats.org/officeDocument/2006/relationships/slideLayout" Target="../slideLayouts/slideLayout267.xml"/><Relationship Id="rId16" Type="http://schemas.openxmlformats.org/officeDocument/2006/relationships/image" Target="../media/image9.jpeg"/><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5" Type="http://schemas.openxmlformats.org/officeDocument/2006/relationships/theme" Target="../theme/theme19.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slideLayout" Target="../slideLayouts/slideLayout27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theme" Target="../theme/theme2.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0.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slideLayout" Target="../slideLayouts/slideLayout303.xml"/><Relationship Id="rId18" Type="http://schemas.openxmlformats.org/officeDocument/2006/relationships/slideLayout" Target="../slideLayouts/slideLayout308.xml"/><Relationship Id="rId3" Type="http://schemas.openxmlformats.org/officeDocument/2006/relationships/slideLayout" Target="../slideLayouts/slideLayout293.xml"/><Relationship Id="rId21" Type="http://schemas.openxmlformats.org/officeDocument/2006/relationships/theme" Target="../theme/theme21.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17" Type="http://schemas.openxmlformats.org/officeDocument/2006/relationships/slideLayout" Target="../slideLayouts/slideLayout307.xml"/><Relationship Id="rId2" Type="http://schemas.openxmlformats.org/officeDocument/2006/relationships/slideLayout" Target="../slideLayouts/slideLayout292.xml"/><Relationship Id="rId16" Type="http://schemas.openxmlformats.org/officeDocument/2006/relationships/slideLayout" Target="../slideLayouts/slideLayout306.xml"/><Relationship Id="rId20" Type="http://schemas.openxmlformats.org/officeDocument/2006/relationships/slideLayout" Target="../slideLayouts/slideLayout310.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5" Type="http://schemas.openxmlformats.org/officeDocument/2006/relationships/slideLayout" Target="../slideLayouts/slideLayout305.xml"/><Relationship Id="rId10" Type="http://schemas.openxmlformats.org/officeDocument/2006/relationships/slideLayout" Target="../slideLayouts/slideLayout300.xml"/><Relationship Id="rId19" Type="http://schemas.openxmlformats.org/officeDocument/2006/relationships/slideLayout" Target="../slideLayouts/slideLayout309.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slideLayout" Target="../slideLayouts/slideLayout30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slideLayout" Target="../slideLayouts/slideLayout323.xml"/><Relationship Id="rId18" Type="http://schemas.openxmlformats.org/officeDocument/2006/relationships/theme" Target="../theme/theme22.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17" Type="http://schemas.openxmlformats.org/officeDocument/2006/relationships/slideLayout" Target="../slideLayouts/slideLayout327.xml"/><Relationship Id="rId2" Type="http://schemas.openxmlformats.org/officeDocument/2006/relationships/slideLayout" Target="../slideLayouts/slideLayout312.xml"/><Relationship Id="rId16" Type="http://schemas.openxmlformats.org/officeDocument/2006/relationships/slideLayout" Target="../slideLayouts/slideLayout326.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5" Type="http://schemas.openxmlformats.org/officeDocument/2006/relationships/slideLayout" Target="../slideLayouts/slideLayout325.xml"/><Relationship Id="rId10" Type="http://schemas.openxmlformats.org/officeDocument/2006/relationships/slideLayout" Target="../slideLayouts/slideLayout320.xml"/><Relationship Id="rId19" Type="http://schemas.openxmlformats.org/officeDocument/2006/relationships/image" Target="../media/image8.jpeg"/><Relationship Id="rId4" Type="http://schemas.openxmlformats.org/officeDocument/2006/relationships/slideLayout" Target="../slideLayouts/slideLayout314.xml"/><Relationship Id="rId9" Type="http://schemas.openxmlformats.org/officeDocument/2006/relationships/slideLayout" Target="../slideLayouts/slideLayout319.xml"/><Relationship Id="rId14" Type="http://schemas.openxmlformats.org/officeDocument/2006/relationships/slideLayout" Target="../slideLayouts/slideLayout32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35.xml"/><Relationship Id="rId13" Type="http://schemas.openxmlformats.org/officeDocument/2006/relationships/slideLayout" Target="../slideLayouts/slideLayout340.xml"/><Relationship Id="rId18" Type="http://schemas.openxmlformats.org/officeDocument/2006/relationships/theme" Target="../theme/theme23.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slideLayout" Target="../slideLayouts/slideLayout339.xml"/><Relationship Id="rId17" Type="http://schemas.openxmlformats.org/officeDocument/2006/relationships/slideLayout" Target="../slideLayouts/slideLayout344.xml"/><Relationship Id="rId2" Type="http://schemas.openxmlformats.org/officeDocument/2006/relationships/slideLayout" Target="../slideLayouts/slideLayout329.xml"/><Relationship Id="rId16" Type="http://schemas.openxmlformats.org/officeDocument/2006/relationships/slideLayout" Target="../slideLayouts/slideLayout343.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5" Type="http://schemas.openxmlformats.org/officeDocument/2006/relationships/slideLayout" Target="../slideLayouts/slideLayout342.xml"/><Relationship Id="rId10" Type="http://schemas.openxmlformats.org/officeDocument/2006/relationships/slideLayout" Target="../slideLayouts/slideLayout337.xml"/><Relationship Id="rId19" Type="http://schemas.openxmlformats.org/officeDocument/2006/relationships/image" Target="../media/image8.jpeg"/><Relationship Id="rId4" Type="http://schemas.openxmlformats.org/officeDocument/2006/relationships/slideLayout" Target="../slideLayouts/slideLayout331.xml"/><Relationship Id="rId9" Type="http://schemas.openxmlformats.org/officeDocument/2006/relationships/slideLayout" Target="../slideLayouts/slideLayout336.xml"/><Relationship Id="rId14" Type="http://schemas.openxmlformats.org/officeDocument/2006/relationships/slideLayout" Target="../slideLayouts/slideLayout34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slideLayout" Target="../slideLayouts/slideLayout357.xml"/><Relationship Id="rId18" Type="http://schemas.openxmlformats.org/officeDocument/2006/relationships/theme" Target="../theme/theme24.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17" Type="http://schemas.openxmlformats.org/officeDocument/2006/relationships/slideLayout" Target="../slideLayouts/slideLayout361.xml"/><Relationship Id="rId2" Type="http://schemas.openxmlformats.org/officeDocument/2006/relationships/slideLayout" Target="../slideLayouts/slideLayout346.xml"/><Relationship Id="rId16" Type="http://schemas.openxmlformats.org/officeDocument/2006/relationships/slideLayout" Target="../slideLayouts/slideLayout360.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5" Type="http://schemas.openxmlformats.org/officeDocument/2006/relationships/slideLayout" Target="../slideLayouts/slideLayout359.xml"/><Relationship Id="rId10" Type="http://schemas.openxmlformats.org/officeDocument/2006/relationships/slideLayout" Target="../slideLayouts/slideLayout354.xml"/><Relationship Id="rId19" Type="http://schemas.openxmlformats.org/officeDocument/2006/relationships/image" Target="../media/image8.jpeg"/><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slideLayout" Target="../slideLayouts/slideLayout35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69.xml"/><Relationship Id="rId13" Type="http://schemas.openxmlformats.org/officeDocument/2006/relationships/slideLayout" Target="../slideLayouts/slideLayout374.xml"/><Relationship Id="rId18" Type="http://schemas.openxmlformats.org/officeDocument/2006/relationships/slideLayout" Target="../slideLayouts/slideLayout379.xml"/><Relationship Id="rId3" Type="http://schemas.openxmlformats.org/officeDocument/2006/relationships/slideLayout" Target="../slideLayouts/slideLayout364.xml"/><Relationship Id="rId21" Type="http://schemas.openxmlformats.org/officeDocument/2006/relationships/slideLayout" Target="../slideLayouts/slideLayout382.xml"/><Relationship Id="rId7" Type="http://schemas.openxmlformats.org/officeDocument/2006/relationships/slideLayout" Target="../slideLayouts/slideLayout368.xml"/><Relationship Id="rId12" Type="http://schemas.openxmlformats.org/officeDocument/2006/relationships/slideLayout" Target="../slideLayouts/slideLayout373.xml"/><Relationship Id="rId17" Type="http://schemas.openxmlformats.org/officeDocument/2006/relationships/slideLayout" Target="../slideLayouts/slideLayout378.xml"/><Relationship Id="rId2" Type="http://schemas.openxmlformats.org/officeDocument/2006/relationships/slideLayout" Target="../slideLayouts/slideLayout363.xml"/><Relationship Id="rId16" Type="http://schemas.openxmlformats.org/officeDocument/2006/relationships/slideLayout" Target="../slideLayouts/slideLayout377.xml"/><Relationship Id="rId20" Type="http://schemas.openxmlformats.org/officeDocument/2006/relationships/slideLayout" Target="../slideLayouts/slideLayout381.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5" Type="http://schemas.openxmlformats.org/officeDocument/2006/relationships/slideLayout" Target="../slideLayouts/slideLayout376.xml"/><Relationship Id="rId23" Type="http://schemas.openxmlformats.org/officeDocument/2006/relationships/theme" Target="../theme/theme25.xml"/><Relationship Id="rId10" Type="http://schemas.openxmlformats.org/officeDocument/2006/relationships/slideLayout" Target="../slideLayouts/slideLayout371.xml"/><Relationship Id="rId19" Type="http://schemas.openxmlformats.org/officeDocument/2006/relationships/slideLayout" Target="../slideLayouts/slideLayout380.xml"/><Relationship Id="rId4" Type="http://schemas.openxmlformats.org/officeDocument/2006/relationships/slideLayout" Target="../slideLayouts/slideLayout365.xml"/><Relationship Id="rId9" Type="http://schemas.openxmlformats.org/officeDocument/2006/relationships/slideLayout" Target="../slideLayouts/slideLayout370.xml"/><Relationship Id="rId14" Type="http://schemas.openxmlformats.org/officeDocument/2006/relationships/slideLayout" Target="../slideLayouts/slideLayout375.xml"/><Relationship Id="rId22" Type="http://schemas.openxmlformats.org/officeDocument/2006/relationships/slideLayout" Target="../slideLayouts/slideLayout38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91.xml"/><Relationship Id="rId3" Type="http://schemas.openxmlformats.org/officeDocument/2006/relationships/slideLayout" Target="../slideLayouts/slideLayout386.xml"/><Relationship Id="rId7" Type="http://schemas.openxmlformats.org/officeDocument/2006/relationships/slideLayout" Target="../slideLayouts/slideLayout390.xml"/><Relationship Id="rId12" Type="http://schemas.openxmlformats.org/officeDocument/2006/relationships/theme" Target="../theme/theme26.xml"/><Relationship Id="rId2" Type="http://schemas.openxmlformats.org/officeDocument/2006/relationships/slideLayout" Target="../slideLayouts/slideLayout385.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5" Type="http://schemas.openxmlformats.org/officeDocument/2006/relationships/slideLayout" Target="../slideLayouts/slideLayout388.xml"/><Relationship Id="rId10" Type="http://schemas.openxmlformats.org/officeDocument/2006/relationships/slideLayout" Target="../slideLayouts/slideLayout393.xml"/><Relationship Id="rId4" Type="http://schemas.openxmlformats.org/officeDocument/2006/relationships/slideLayout" Target="../slideLayouts/slideLayout387.xml"/><Relationship Id="rId9" Type="http://schemas.openxmlformats.org/officeDocument/2006/relationships/slideLayout" Target="../slideLayouts/slideLayout39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402.xml"/><Relationship Id="rId13" Type="http://schemas.openxmlformats.org/officeDocument/2006/relationships/slideLayout" Target="../slideLayouts/slideLayout407.xml"/><Relationship Id="rId18" Type="http://schemas.openxmlformats.org/officeDocument/2006/relationships/slideLayout" Target="../slideLayouts/slideLayout412.xml"/><Relationship Id="rId3" Type="http://schemas.openxmlformats.org/officeDocument/2006/relationships/slideLayout" Target="../slideLayouts/slideLayout397.xml"/><Relationship Id="rId21" Type="http://schemas.openxmlformats.org/officeDocument/2006/relationships/slideLayout" Target="../slideLayouts/slideLayout415.xml"/><Relationship Id="rId7" Type="http://schemas.openxmlformats.org/officeDocument/2006/relationships/slideLayout" Target="../slideLayouts/slideLayout401.xml"/><Relationship Id="rId12" Type="http://schemas.openxmlformats.org/officeDocument/2006/relationships/slideLayout" Target="../slideLayouts/slideLayout406.xml"/><Relationship Id="rId17" Type="http://schemas.openxmlformats.org/officeDocument/2006/relationships/slideLayout" Target="../slideLayouts/slideLayout411.xml"/><Relationship Id="rId2" Type="http://schemas.openxmlformats.org/officeDocument/2006/relationships/slideLayout" Target="../slideLayouts/slideLayout396.xml"/><Relationship Id="rId16" Type="http://schemas.openxmlformats.org/officeDocument/2006/relationships/slideLayout" Target="../slideLayouts/slideLayout410.xml"/><Relationship Id="rId20" Type="http://schemas.openxmlformats.org/officeDocument/2006/relationships/slideLayout" Target="../slideLayouts/slideLayout414.xml"/><Relationship Id="rId1" Type="http://schemas.openxmlformats.org/officeDocument/2006/relationships/slideLayout" Target="../slideLayouts/slideLayout395.xml"/><Relationship Id="rId6" Type="http://schemas.openxmlformats.org/officeDocument/2006/relationships/slideLayout" Target="../slideLayouts/slideLayout400.xml"/><Relationship Id="rId11" Type="http://schemas.openxmlformats.org/officeDocument/2006/relationships/slideLayout" Target="../slideLayouts/slideLayout405.xml"/><Relationship Id="rId5" Type="http://schemas.openxmlformats.org/officeDocument/2006/relationships/slideLayout" Target="../slideLayouts/slideLayout399.xml"/><Relationship Id="rId15" Type="http://schemas.openxmlformats.org/officeDocument/2006/relationships/slideLayout" Target="../slideLayouts/slideLayout409.xml"/><Relationship Id="rId23" Type="http://schemas.openxmlformats.org/officeDocument/2006/relationships/theme" Target="../theme/theme27.xml"/><Relationship Id="rId10" Type="http://schemas.openxmlformats.org/officeDocument/2006/relationships/slideLayout" Target="../slideLayouts/slideLayout404.xml"/><Relationship Id="rId19" Type="http://schemas.openxmlformats.org/officeDocument/2006/relationships/slideLayout" Target="../slideLayouts/slideLayout413.xml"/><Relationship Id="rId4" Type="http://schemas.openxmlformats.org/officeDocument/2006/relationships/slideLayout" Target="../slideLayouts/slideLayout398.xml"/><Relationship Id="rId9" Type="http://schemas.openxmlformats.org/officeDocument/2006/relationships/slideLayout" Target="../slideLayouts/slideLayout403.xml"/><Relationship Id="rId14" Type="http://schemas.openxmlformats.org/officeDocument/2006/relationships/slideLayout" Target="../slideLayouts/slideLayout408.xml"/><Relationship Id="rId22" Type="http://schemas.openxmlformats.org/officeDocument/2006/relationships/slideLayout" Target="../slideLayouts/slideLayout41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424.xml"/><Relationship Id="rId13" Type="http://schemas.openxmlformats.org/officeDocument/2006/relationships/slideLayout" Target="../slideLayouts/slideLayout429.xml"/><Relationship Id="rId18" Type="http://schemas.openxmlformats.org/officeDocument/2006/relationships/theme" Target="../theme/theme28.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slideLayout" Target="../slideLayouts/slideLayout428.xml"/><Relationship Id="rId17" Type="http://schemas.openxmlformats.org/officeDocument/2006/relationships/slideLayout" Target="../slideLayouts/slideLayout433.xml"/><Relationship Id="rId2" Type="http://schemas.openxmlformats.org/officeDocument/2006/relationships/slideLayout" Target="../slideLayouts/slideLayout418.xml"/><Relationship Id="rId16" Type="http://schemas.openxmlformats.org/officeDocument/2006/relationships/slideLayout" Target="../slideLayouts/slideLayout432.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5" Type="http://schemas.openxmlformats.org/officeDocument/2006/relationships/slideLayout" Target="../slideLayouts/slideLayout431.xml"/><Relationship Id="rId10" Type="http://schemas.openxmlformats.org/officeDocument/2006/relationships/slideLayout" Target="../slideLayouts/slideLayout426.xml"/><Relationship Id="rId19" Type="http://schemas.openxmlformats.org/officeDocument/2006/relationships/image" Target="../media/image11.jpeg"/><Relationship Id="rId4" Type="http://schemas.openxmlformats.org/officeDocument/2006/relationships/slideLayout" Target="../slideLayouts/slideLayout420.xml"/><Relationship Id="rId9" Type="http://schemas.openxmlformats.org/officeDocument/2006/relationships/slideLayout" Target="../slideLayouts/slideLayout425.xml"/><Relationship Id="rId14" Type="http://schemas.openxmlformats.org/officeDocument/2006/relationships/slideLayout" Target="../slideLayouts/slideLayout43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slideLayout" Target="../slideLayouts/slideLayout446.xml"/><Relationship Id="rId18" Type="http://schemas.openxmlformats.org/officeDocument/2006/relationships/theme" Target="../theme/theme29.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slideLayout" Target="../slideLayouts/slideLayout445.xml"/><Relationship Id="rId17" Type="http://schemas.openxmlformats.org/officeDocument/2006/relationships/slideLayout" Target="../slideLayouts/slideLayout450.xml"/><Relationship Id="rId2" Type="http://schemas.openxmlformats.org/officeDocument/2006/relationships/slideLayout" Target="../slideLayouts/slideLayout435.xml"/><Relationship Id="rId16" Type="http://schemas.openxmlformats.org/officeDocument/2006/relationships/slideLayout" Target="../slideLayouts/slideLayout449.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5" Type="http://schemas.openxmlformats.org/officeDocument/2006/relationships/slideLayout" Target="../slideLayouts/slideLayout44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 Id="rId14" Type="http://schemas.openxmlformats.org/officeDocument/2006/relationships/slideLayout" Target="../slideLayouts/slideLayout4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458.xml"/><Relationship Id="rId13" Type="http://schemas.openxmlformats.org/officeDocument/2006/relationships/theme" Target="../theme/theme30.xml"/><Relationship Id="rId3" Type="http://schemas.openxmlformats.org/officeDocument/2006/relationships/slideLayout" Target="../slideLayouts/slideLayout453.xml"/><Relationship Id="rId7" Type="http://schemas.openxmlformats.org/officeDocument/2006/relationships/slideLayout" Target="../slideLayouts/slideLayout457.xml"/><Relationship Id="rId12" Type="http://schemas.openxmlformats.org/officeDocument/2006/relationships/slideLayout" Target="../slideLayouts/slideLayout462.xml"/><Relationship Id="rId2" Type="http://schemas.openxmlformats.org/officeDocument/2006/relationships/slideLayout" Target="../slideLayouts/slideLayout452.xml"/><Relationship Id="rId1" Type="http://schemas.openxmlformats.org/officeDocument/2006/relationships/slideLayout" Target="../slideLayouts/slideLayout451.xml"/><Relationship Id="rId6" Type="http://schemas.openxmlformats.org/officeDocument/2006/relationships/slideLayout" Target="../slideLayouts/slideLayout456.xml"/><Relationship Id="rId11" Type="http://schemas.openxmlformats.org/officeDocument/2006/relationships/slideLayout" Target="../slideLayouts/slideLayout461.xml"/><Relationship Id="rId5" Type="http://schemas.openxmlformats.org/officeDocument/2006/relationships/slideLayout" Target="../slideLayouts/slideLayout455.xml"/><Relationship Id="rId10" Type="http://schemas.openxmlformats.org/officeDocument/2006/relationships/slideLayout" Target="../slideLayouts/slideLayout460.xml"/><Relationship Id="rId4" Type="http://schemas.openxmlformats.org/officeDocument/2006/relationships/slideLayout" Target="../slideLayouts/slideLayout454.xml"/><Relationship Id="rId9" Type="http://schemas.openxmlformats.org/officeDocument/2006/relationships/slideLayout" Target="../slideLayouts/slideLayout459.xml"/><Relationship Id="rId14" Type="http://schemas.openxmlformats.org/officeDocument/2006/relationships/image" Target="../media/image12.jpe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470.xml"/><Relationship Id="rId13" Type="http://schemas.openxmlformats.org/officeDocument/2006/relationships/slideLayout" Target="../slideLayouts/slideLayout475.xml"/><Relationship Id="rId18" Type="http://schemas.openxmlformats.org/officeDocument/2006/relationships/slideLayout" Target="../slideLayouts/slideLayout480.xml"/><Relationship Id="rId3" Type="http://schemas.openxmlformats.org/officeDocument/2006/relationships/slideLayout" Target="../slideLayouts/slideLayout465.xml"/><Relationship Id="rId21" Type="http://schemas.openxmlformats.org/officeDocument/2006/relationships/theme" Target="../theme/theme31.xml"/><Relationship Id="rId7" Type="http://schemas.openxmlformats.org/officeDocument/2006/relationships/slideLayout" Target="../slideLayouts/slideLayout469.xml"/><Relationship Id="rId12" Type="http://schemas.openxmlformats.org/officeDocument/2006/relationships/slideLayout" Target="../slideLayouts/slideLayout474.xml"/><Relationship Id="rId17" Type="http://schemas.openxmlformats.org/officeDocument/2006/relationships/slideLayout" Target="../slideLayouts/slideLayout479.xml"/><Relationship Id="rId2" Type="http://schemas.openxmlformats.org/officeDocument/2006/relationships/slideLayout" Target="../slideLayouts/slideLayout464.xml"/><Relationship Id="rId16" Type="http://schemas.openxmlformats.org/officeDocument/2006/relationships/slideLayout" Target="../slideLayouts/slideLayout478.xml"/><Relationship Id="rId20" Type="http://schemas.openxmlformats.org/officeDocument/2006/relationships/slideLayout" Target="../slideLayouts/slideLayout482.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5" Type="http://schemas.openxmlformats.org/officeDocument/2006/relationships/slideLayout" Target="../slideLayouts/slideLayout477.xml"/><Relationship Id="rId10" Type="http://schemas.openxmlformats.org/officeDocument/2006/relationships/slideLayout" Target="../slideLayouts/slideLayout472.xml"/><Relationship Id="rId19" Type="http://schemas.openxmlformats.org/officeDocument/2006/relationships/slideLayout" Target="../slideLayouts/slideLayout481.xml"/><Relationship Id="rId4" Type="http://schemas.openxmlformats.org/officeDocument/2006/relationships/slideLayout" Target="../slideLayouts/slideLayout466.xml"/><Relationship Id="rId9" Type="http://schemas.openxmlformats.org/officeDocument/2006/relationships/slideLayout" Target="../slideLayouts/slideLayout471.xml"/><Relationship Id="rId14" Type="http://schemas.openxmlformats.org/officeDocument/2006/relationships/slideLayout" Target="../slideLayouts/slideLayout47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490.xml"/><Relationship Id="rId13" Type="http://schemas.openxmlformats.org/officeDocument/2006/relationships/theme" Target="../theme/theme32.xml"/><Relationship Id="rId3" Type="http://schemas.openxmlformats.org/officeDocument/2006/relationships/slideLayout" Target="../slideLayouts/slideLayout485.xml"/><Relationship Id="rId7" Type="http://schemas.openxmlformats.org/officeDocument/2006/relationships/slideLayout" Target="../slideLayouts/slideLayout489.xml"/><Relationship Id="rId12" Type="http://schemas.openxmlformats.org/officeDocument/2006/relationships/slideLayout" Target="../slideLayouts/slideLayout494.xml"/><Relationship Id="rId2" Type="http://schemas.openxmlformats.org/officeDocument/2006/relationships/slideLayout" Target="../slideLayouts/slideLayout484.xml"/><Relationship Id="rId1" Type="http://schemas.openxmlformats.org/officeDocument/2006/relationships/slideLayout" Target="../slideLayouts/slideLayout483.xml"/><Relationship Id="rId6" Type="http://schemas.openxmlformats.org/officeDocument/2006/relationships/slideLayout" Target="../slideLayouts/slideLayout488.xml"/><Relationship Id="rId11" Type="http://schemas.openxmlformats.org/officeDocument/2006/relationships/slideLayout" Target="../slideLayouts/slideLayout493.xml"/><Relationship Id="rId5" Type="http://schemas.openxmlformats.org/officeDocument/2006/relationships/slideLayout" Target="../slideLayouts/slideLayout487.xml"/><Relationship Id="rId10" Type="http://schemas.openxmlformats.org/officeDocument/2006/relationships/slideLayout" Target="../slideLayouts/slideLayout492.xml"/><Relationship Id="rId4" Type="http://schemas.openxmlformats.org/officeDocument/2006/relationships/slideLayout" Target="../slideLayouts/slideLayout486.xml"/><Relationship Id="rId9" Type="http://schemas.openxmlformats.org/officeDocument/2006/relationships/slideLayout" Target="../slideLayouts/slideLayout491.xml"/><Relationship Id="rId14" Type="http://schemas.openxmlformats.org/officeDocument/2006/relationships/image" Target="../media/image1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theme" Target="../theme/theme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theme" Target="../theme/theme5.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audio" Target="../media/audio1.wav"/><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theme" Target="../theme/theme6.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image" Target="../media/image3.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theme" Target="../theme/theme7.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5" Type="http://schemas.openxmlformats.org/officeDocument/2006/relationships/slideLayout" Target="../slideLayouts/slideLayout117.xml"/><Relationship Id="rId10" Type="http://schemas.openxmlformats.org/officeDocument/2006/relationships/theme" Target="../theme/theme8.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24.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image" Target="../media/image4.png"/><Relationship Id="rId5" Type="http://schemas.openxmlformats.org/officeDocument/2006/relationships/theme" Target="../theme/theme9.xml"/><Relationship Id="rId4"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889635"/>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907F7C6B-D26B-4F6D-9534-FF135C602DDD}"/>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CE3EC08D-1457-44DF-B558-0346A6CE71EE}"/>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8D851DA5-7E24-4E5C-A44F-8A8B2BE13093}"/>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87CC8FE1-E1B0-4F0C-8141-D1181D963CF2}"/>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64F7B20F-A647-458A-9F3E-4DF03FF66A2C}"/>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effectLst/>
                <a:latin typeface="Tahoma" panose="020B0604030504040204" pitchFamily="34" charset="0"/>
              </a:defRPr>
            </a:lvl1pPr>
          </a:lstStyle>
          <a:p>
            <a:fld id="{7A10473C-5906-4E17-8EDA-03695B862D83}" type="slidenum">
              <a:rPr lang="en-US" altLang="en-US"/>
              <a:pPr/>
              <a:t>‹#›</a:t>
            </a:fld>
            <a:endParaRPr lang="en-US" altLang="en-US"/>
          </a:p>
        </p:txBody>
      </p:sp>
    </p:spTree>
    <p:extLst>
      <p:ext uri="{BB962C8B-B14F-4D97-AF65-F5344CB8AC3E}">
        <p14:creationId xmlns:p14="http://schemas.microsoft.com/office/powerpoint/2010/main" val="3482743162"/>
      </p:ext>
    </p:extLst>
  </p:cSld>
  <p:clrMap bg1="dk2" tx1="lt1" bg2="dk1"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 id="2147483932" r:id="rId18"/>
    <p:sldLayoutId id="2147483933"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7299CF-B3A9-4FD5-BCC3-0AFFC34AF247}" type="datetimeFigureOut">
              <a:rPr lang="en-GB" smtClean="0"/>
              <a:t>04/07/2023</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318EB3-6337-4DE7-8CA4-58DBBF791E8F}" type="slidenum">
              <a:rPr lang="en-GB" smtClean="0"/>
              <a:t>‹#›</a:t>
            </a:fld>
            <a:endParaRPr lang="en-GB"/>
          </a:p>
        </p:txBody>
      </p:sp>
    </p:spTree>
    <p:extLst>
      <p:ext uri="{BB962C8B-B14F-4D97-AF65-F5344CB8AC3E}">
        <p14:creationId xmlns:p14="http://schemas.microsoft.com/office/powerpoint/2010/main" val="1251275097"/>
      </p:ext>
    </p:extLst>
  </p:cSld>
  <p:clrMap bg1="dk1" tx1="lt1" bg2="dk2" tx2="lt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DDFA211-BB8D-6DAD-9293-BD5A1E069B4E}"/>
              </a:ext>
            </a:extLst>
          </p:cNvPr>
          <p:cNvSpPr>
            <a:spLocks noGrp="1" noChangeArrowheads="1"/>
          </p:cNvSpPr>
          <p:nvPr>
            <p:ph type="title"/>
          </p:nvPr>
        </p:nvSpPr>
        <p:spPr bwMode="auto">
          <a:xfrm>
            <a:off x="1930400" y="609600"/>
            <a:ext cx="9652000" cy="11430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a:extLst>
              <a:ext uri="{FF2B5EF4-FFF2-40B4-BE49-F238E27FC236}">
                <a16:creationId xmlns:a16="http://schemas.microsoft.com/office/drawing/2014/main" id="{B20BD470-AEE4-783B-DE7F-2D4D1408F07D}"/>
              </a:ext>
            </a:extLst>
          </p:cNvPr>
          <p:cNvSpPr>
            <a:spLocks noGrp="1" noChangeArrowheads="1"/>
          </p:cNvSpPr>
          <p:nvPr>
            <p:ph type="body" idx="1"/>
          </p:nvPr>
        </p:nvSpPr>
        <p:spPr bwMode="auto">
          <a:xfrm>
            <a:off x="3048000" y="1981200"/>
            <a:ext cx="8534400" cy="41148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a:extLst>
              <a:ext uri="{FF2B5EF4-FFF2-40B4-BE49-F238E27FC236}">
                <a16:creationId xmlns:a16="http://schemas.microsoft.com/office/drawing/2014/main" id="{98A9BE9F-4F28-89B7-7412-83DA34CE43CB}"/>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a:effectLst/>
                <a:latin typeface="+mn-lt"/>
                <a:ea typeface="+mn-ea"/>
              </a:defRPr>
            </a:lvl1pPr>
          </a:lstStyle>
          <a:p>
            <a:pPr>
              <a:defRPr/>
            </a:pPr>
            <a:endParaRPr lang="en-US"/>
          </a:p>
        </p:txBody>
      </p:sp>
      <p:sp>
        <p:nvSpPr>
          <p:cNvPr id="5125" name="Rectangle 5">
            <a:extLst>
              <a:ext uri="{FF2B5EF4-FFF2-40B4-BE49-F238E27FC236}">
                <a16:creationId xmlns:a16="http://schemas.microsoft.com/office/drawing/2014/main" id="{6393B704-FA09-43F9-62FE-EB79BB006DC4}"/>
              </a:ext>
            </a:extLst>
          </p:cNvPr>
          <p:cNvSpPr>
            <a:spLocks noGrp="1" noChangeArrowheads="1"/>
          </p:cNvSpPr>
          <p:nvPr>
            <p:ph type="ftr" sz="quarter" idx="3"/>
          </p:nvPr>
        </p:nvSpPr>
        <p:spPr bwMode="auto">
          <a:xfrm>
            <a:off x="4267200" y="6248400"/>
            <a:ext cx="38608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mn-ea"/>
              </a:defRPr>
            </a:lvl1pPr>
          </a:lstStyle>
          <a:p>
            <a:pPr>
              <a:defRPr/>
            </a:pPr>
            <a:endParaRPr lang="en-US"/>
          </a:p>
        </p:txBody>
      </p:sp>
      <p:sp>
        <p:nvSpPr>
          <p:cNvPr id="5126" name="Rectangle 6">
            <a:extLst>
              <a:ext uri="{FF2B5EF4-FFF2-40B4-BE49-F238E27FC236}">
                <a16:creationId xmlns:a16="http://schemas.microsoft.com/office/drawing/2014/main" id="{E03FCFFD-F350-7513-C46A-5A9706B1B392}"/>
              </a:ext>
            </a:extLst>
          </p:cNvPr>
          <p:cNvSpPr>
            <a:spLocks noGrp="1" noChangeArrowheads="1"/>
          </p:cNvSpPr>
          <p:nvPr>
            <p:ph type="sldNum" sz="quarter" idx="4"/>
          </p:nvPr>
        </p:nvSpPr>
        <p:spPr bwMode="auto">
          <a:xfrm>
            <a:off x="8940800" y="6248400"/>
            <a:ext cx="2540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a:effectLst/>
                <a:latin typeface="Verdana" panose="020B0604030504040204" pitchFamily="34" charset="0"/>
                <a:ea typeface="Osaka" pitchFamily="1" charset="-128"/>
              </a:defRPr>
            </a:lvl1pPr>
          </a:lstStyle>
          <a:p>
            <a:fld id="{A27D4F19-5776-4E67-AF25-AF4C827185C8}" type="slidenum">
              <a:rPr lang="en-US" altLang="en-US"/>
              <a:pPr/>
              <a:t>‹#›</a:t>
            </a:fld>
            <a:endParaRPr lang="en-US" altLang="en-US"/>
          </a:p>
        </p:txBody>
      </p:sp>
    </p:spTree>
    <p:extLst>
      <p:ext uri="{BB962C8B-B14F-4D97-AF65-F5344CB8AC3E}">
        <p14:creationId xmlns:p14="http://schemas.microsoft.com/office/powerpoint/2010/main" val="1875922177"/>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Lst>
  <p:transition spd="slow" advTm="16000">
    <p:random/>
    <p:sndAc>
      <p:stSnd>
        <p:snd r:embed="rId14" name="projctor.wav"/>
      </p:stSnd>
    </p:sndAc>
  </p:transition>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pitchFamily="34" charset="0"/>
          <a:ea typeface="Osaka" pitchFamily="1" charset="-128"/>
        </a:defRPr>
      </a:lvl2pPr>
      <a:lvl3pPr algn="r" rtl="0" eaLnBrk="0" fontAlgn="base" hangingPunct="0">
        <a:spcBef>
          <a:spcPct val="0"/>
        </a:spcBef>
        <a:spcAft>
          <a:spcPct val="0"/>
        </a:spcAft>
        <a:defRPr sz="4400">
          <a:solidFill>
            <a:schemeClr val="tx2"/>
          </a:solidFill>
          <a:latin typeface="Verdana" pitchFamily="34" charset="0"/>
          <a:ea typeface="Osaka" pitchFamily="1" charset="-128"/>
        </a:defRPr>
      </a:lvl3pPr>
      <a:lvl4pPr algn="r" rtl="0" eaLnBrk="0" fontAlgn="base" hangingPunct="0">
        <a:spcBef>
          <a:spcPct val="0"/>
        </a:spcBef>
        <a:spcAft>
          <a:spcPct val="0"/>
        </a:spcAft>
        <a:defRPr sz="4400">
          <a:solidFill>
            <a:schemeClr val="tx2"/>
          </a:solidFill>
          <a:latin typeface="Verdana" pitchFamily="34" charset="0"/>
          <a:ea typeface="Osaka" pitchFamily="1" charset="-128"/>
        </a:defRPr>
      </a:lvl4pPr>
      <a:lvl5pPr algn="r" rtl="0" eaLnBrk="0" fontAlgn="base" hangingPunct="0">
        <a:spcBef>
          <a:spcPct val="0"/>
        </a:spcBef>
        <a:spcAft>
          <a:spcPct val="0"/>
        </a:spcAft>
        <a:defRPr sz="4400">
          <a:solidFill>
            <a:schemeClr val="tx2"/>
          </a:solidFill>
          <a:latin typeface="Verdana" pitchFamily="34" charset="0"/>
          <a:ea typeface="Osaka" pitchFamily="1" charset="-128"/>
        </a:defRPr>
      </a:lvl5pPr>
      <a:lvl6pPr marL="457200" algn="r" rtl="0" fontAlgn="base">
        <a:spcBef>
          <a:spcPct val="0"/>
        </a:spcBef>
        <a:spcAft>
          <a:spcPct val="0"/>
        </a:spcAft>
        <a:defRPr sz="4400">
          <a:solidFill>
            <a:schemeClr val="tx2"/>
          </a:solidFill>
          <a:latin typeface="Verdana" pitchFamily="34" charset="0"/>
          <a:ea typeface="Osaka" pitchFamily="1" charset="-128"/>
        </a:defRPr>
      </a:lvl6pPr>
      <a:lvl7pPr marL="914400" algn="r" rtl="0" fontAlgn="base">
        <a:spcBef>
          <a:spcPct val="0"/>
        </a:spcBef>
        <a:spcAft>
          <a:spcPct val="0"/>
        </a:spcAft>
        <a:defRPr sz="4400">
          <a:solidFill>
            <a:schemeClr val="tx2"/>
          </a:solidFill>
          <a:latin typeface="Verdana" pitchFamily="34" charset="0"/>
          <a:ea typeface="Osaka" pitchFamily="1" charset="-128"/>
        </a:defRPr>
      </a:lvl7pPr>
      <a:lvl8pPr marL="1371600" algn="r" rtl="0" fontAlgn="base">
        <a:spcBef>
          <a:spcPct val="0"/>
        </a:spcBef>
        <a:spcAft>
          <a:spcPct val="0"/>
        </a:spcAft>
        <a:defRPr sz="4400">
          <a:solidFill>
            <a:schemeClr val="tx2"/>
          </a:solidFill>
          <a:latin typeface="Verdana" pitchFamily="34" charset="0"/>
          <a:ea typeface="Osaka" pitchFamily="1" charset="-128"/>
        </a:defRPr>
      </a:lvl8pPr>
      <a:lvl9pPr marL="1828800" algn="r" rtl="0" fontAlgn="base">
        <a:spcBef>
          <a:spcPct val="0"/>
        </a:spcBef>
        <a:spcAft>
          <a:spcPct val="0"/>
        </a:spcAft>
        <a:defRPr sz="4400">
          <a:solidFill>
            <a:schemeClr val="tx2"/>
          </a:solidFill>
          <a:latin typeface="Verdana" pitchFamily="34" charset="0"/>
          <a:ea typeface="Osaka" pitchFamily="1" charset="-128"/>
        </a:defRPr>
      </a:lvl9pPr>
    </p:titleStyle>
    <p:bodyStyle>
      <a:lvl1pPr marL="342900" indent="-342900" algn="l" rtl="0" eaLnBrk="0" fontAlgn="base" hangingPunct="0">
        <a:spcBef>
          <a:spcPct val="20000"/>
        </a:spcBef>
        <a:spcAft>
          <a:spcPct val="0"/>
        </a:spcAft>
        <a:buFont typeface="Monotype Sorts" pitchFamily="2" charset="2"/>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pitchFamily="2" charset="2"/>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pitchFamily="2" charset="2"/>
        <a:buChar char="F"/>
        <a:defRPr sz="2400">
          <a:solidFill>
            <a:schemeClr val="tx1"/>
          </a:solidFill>
          <a:latin typeface="+mn-lt"/>
          <a:ea typeface="+mn-ea"/>
        </a:defRPr>
      </a:lvl3pPr>
      <a:lvl4pPr marL="1600200" indent="-228600" algn="l" rtl="0" eaLnBrk="0" fontAlgn="base" hangingPunct="0">
        <a:spcBef>
          <a:spcPct val="20000"/>
        </a:spcBef>
        <a:spcAft>
          <a:spcPct val="0"/>
        </a:spcAft>
        <a:buClr>
          <a:srgbClr val="FF8000"/>
        </a:buClr>
        <a:buFont typeface="Monotype Sorts" pitchFamily="2" charset="2"/>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pitchFamily="2" charset="2"/>
        <a:buChar char="F"/>
        <a:defRPr sz="2000">
          <a:solidFill>
            <a:schemeClr val="tx1"/>
          </a:solidFill>
          <a:latin typeface="+mn-lt"/>
          <a:ea typeface="+mn-ea"/>
        </a:defRPr>
      </a:lvl5pPr>
      <a:lvl6pPr marL="2514600" indent="-228600" algn="l" rtl="0" fontAlgn="base">
        <a:spcBef>
          <a:spcPct val="20000"/>
        </a:spcBef>
        <a:spcAft>
          <a:spcPct val="0"/>
        </a:spcAft>
        <a:buFont typeface="Monotype Sorts" pitchFamily="2"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pitchFamily="2"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pitchFamily="2"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pitchFamily="2" charset="2"/>
        <a:buChar char="F"/>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7/4/2023</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1260315366"/>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E1301FE9-3D6E-4368-9A4F-FF4D94BCF501}"/>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134DAFD5-08B2-4C68-8D90-70BFCCC6DC33}"/>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FBA6ED57-D222-46A5-967B-72C065C9F8E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976E8A4C-CBDE-4E01-A580-209BD7F09F29}"/>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360B6557-CD61-4AA2-AB83-EDCED9E7D4D2}"/>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panose="020B0604030504040204" pitchFamily="34" charset="0"/>
              </a:defRPr>
            </a:lvl1pPr>
          </a:lstStyle>
          <a:p>
            <a:fld id="{8A440F08-15A3-44BC-A8BE-DA54C1441B13}" type="slidenum">
              <a:rPr lang="en-US" altLang="en-US"/>
              <a:pPr/>
              <a:t>‹#›</a:t>
            </a:fld>
            <a:endParaRPr lang="en-US" altLang="en-US"/>
          </a:p>
        </p:txBody>
      </p:sp>
    </p:spTree>
    <p:extLst>
      <p:ext uri="{BB962C8B-B14F-4D97-AF65-F5344CB8AC3E}">
        <p14:creationId xmlns:p14="http://schemas.microsoft.com/office/powerpoint/2010/main" val="3220301165"/>
      </p:ext>
    </p:extLst>
  </p:cSld>
  <p:clrMap bg1="dk2" tx1="lt1" bg2="dk1" tx2="lt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 id="2147483988" r:id="rId17"/>
    <p:sldLayoutId id="2147483989" r:id="rId18"/>
    <p:sldLayoutId id="2147483990"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pPr/>
              <a:t>‹#›</a:t>
            </a:fld>
            <a:endParaRPr lang="en-US"/>
          </a:p>
        </p:txBody>
      </p:sp>
    </p:spTree>
    <p:extLst>
      <p:ext uri="{BB962C8B-B14F-4D97-AF65-F5344CB8AC3E}">
        <p14:creationId xmlns:p14="http://schemas.microsoft.com/office/powerpoint/2010/main" val="3380655041"/>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 id="2147484004" r:id="rId13"/>
    <p:sldLayoutId id="2147484005" r:id="rId14"/>
    <p:sldLayoutId id="2147484006" r:id="rId15"/>
    <p:sldLayoutId id="2147484007" r:id="rId16"/>
    <p:sldLayoutId id="2147484008" r:id="rId17"/>
    <p:sldLayoutId id="2147484009" r:id="rId18"/>
    <p:sldLayoutId id="2147484010" r:id="rId19"/>
    <p:sldLayoutId id="2147484011" r:id="rId20"/>
    <p:sldLayoutId id="2147484012" r:id="rId21"/>
    <p:sldLayoutId id="2147484013"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36"/>
          <p:cNvPicPr>
            <a:picLocks noChangeAspect="1" noChangeArrowheads="1"/>
          </p:cNvPicPr>
          <p:nvPr/>
        </p:nvPicPr>
        <p:blipFill>
          <a:blip r:embed="rId19" cstate="print"/>
          <a:srcRect/>
          <a:stretch>
            <a:fillRect/>
          </a:stretch>
        </p:blipFill>
        <p:spPr bwMode="auto">
          <a:xfrm>
            <a:off x="0" y="0"/>
            <a:ext cx="12192000" cy="6858000"/>
          </a:xfrm>
          <a:prstGeom prst="rect">
            <a:avLst/>
          </a:prstGeom>
          <a:noFill/>
          <a:ln w="9525">
            <a:noFill/>
            <a:miter lim="800000"/>
            <a:headEnd/>
            <a:tailEnd/>
          </a:ln>
        </p:spPr>
      </p:pic>
      <p:sp>
        <p:nvSpPr>
          <p:cNvPr id="7171"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2"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3" name="Rectangle 5"/>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112" charset="-128"/>
              </a:defRPr>
            </a:lvl1pPr>
          </a:lstStyle>
          <a:p>
            <a:pPr algn="l" eaLnBrk="0" hangingPunct="0">
              <a:defRPr/>
            </a:pPr>
            <a:endParaRPr lang="en-US" b="0">
              <a:solidFill>
                <a:srgbClr val="000000"/>
              </a:solidFill>
            </a:endParaRPr>
          </a:p>
        </p:txBody>
      </p:sp>
      <p:sp>
        <p:nvSpPr>
          <p:cNvPr id="109574"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112" charset="-128"/>
              </a:defRPr>
            </a:lvl1pPr>
          </a:lstStyle>
          <a:p>
            <a:pPr eaLnBrk="0" hangingPunct="0">
              <a:defRPr/>
            </a:pPr>
            <a:endParaRPr lang="en-US" b="0">
              <a:solidFill>
                <a:srgbClr val="000000"/>
              </a:solidFill>
            </a:endParaRPr>
          </a:p>
        </p:txBody>
      </p:sp>
      <p:sp>
        <p:nvSpPr>
          <p:cNvPr id="109575" name="Rectangle 7"/>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mn-lt"/>
                <a:ea typeface="ＭＳ Ｐゴシック" pitchFamily="-112" charset="-128"/>
              </a:defRPr>
            </a:lvl1pPr>
          </a:lstStyle>
          <a:p>
            <a:pPr eaLnBrk="0" hangingPunct="0">
              <a:defRPr/>
            </a:pPr>
            <a:fld id="{D7071044-0830-4EC7-A6C7-A9D7553F0A37}"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1513653315"/>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 id="2147484039" r:id="rId13"/>
    <p:sldLayoutId id="2147484040" r:id="rId14"/>
    <p:sldLayoutId id="2147484041" r:id="rId15"/>
    <p:sldLayoutId id="2147484042" r:id="rId16"/>
    <p:sldLayoutId id="2147484043"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8"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lgn="l">
              <a:defRPr/>
            </a:pPr>
            <a:endParaRPr lang="en-US">
              <a:solidFill>
                <a:srgbClr val="000000"/>
              </a:solidFill>
              <a:effectLst/>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ffectLst/>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C1BAF630-F6B6-43FC-A747-C3BE38400601}" type="slidenum">
              <a:rPr lang="en-US">
                <a:solidFill>
                  <a:srgbClr val="000000"/>
                </a:solidFill>
                <a:effectLst/>
              </a:rPr>
              <a:pPr>
                <a:defRPr/>
              </a:pPr>
              <a:t>‹#›</a:t>
            </a:fld>
            <a:endParaRPr lang="en-US">
              <a:solidFill>
                <a:srgbClr val="000000"/>
              </a:solidFill>
              <a:effectLst/>
            </a:endParaRPr>
          </a:p>
        </p:txBody>
      </p:sp>
    </p:spTree>
    <p:extLst>
      <p:ext uri="{BB962C8B-B14F-4D97-AF65-F5344CB8AC3E}">
        <p14:creationId xmlns:p14="http://schemas.microsoft.com/office/powerpoint/2010/main" val="1217374179"/>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 id="2147484057" r:id="rId13"/>
    <p:sldLayoutId id="2147484058" r:id="rId14"/>
    <p:sldLayoutId id="2147484059" r:id="rId15"/>
    <p:sldLayoutId id="2147484060"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lgn="l">
              <a:defRPr/>
            </a:pPr>
            <a:endParaRPr lang="en-US">
              <a:solidFill>
                <a:srgbClr val="000000"/>
              </a:solidFill>
              <a:effectLst/>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ffectLst/>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ADB636AA-53A0-46CD-ABAF-1D9D3827D8D5}" type="slidenum">
              <a:rPr lang="en-US">
                <a:solidFill>
                  <a:srgbClr val="000000"/>
                </a:solidFill>
                <a:effectLst/>
              </a:rPr>
              <a:pPr>
                <a:defRPr/>
              </a:pPr>
              <a:t>‹#›</a:t>
            </a:fld>
            <a:endParaRPr lang="en-US">
              <a:solidFill>
                <a:srgbClr val="000000"/>
              </a:solidFill>
              <a:effectLst/>
            </a:endParaRPr>
          </a:p>
        </p:txBody>
      </p:sp>
    </p:spTree>
    <p:extLst>
      <p:ext uri="{BB962C8B-B14F-4D97-AF65-F5344CB8AC3E}">
        <p14:creationId xmlns:p14="http://schemas.microsoft.com/office/powerpoint/2010/main" val="1471132945"/>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 id="2147484073" r:id="rId12"/>
    <p:sldLayoutId id="214748407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lgn="l">
              <a:defRPr/>
            </a:pPr>
            <a:endParaRPr lang="en-US">
              <a:effectLst/>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effectLst/>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75DF543A-825A-4F40-8354-375B4DFC13FC}" type="slidenum">
              <a:rPr lang="en-US">
                <a:effectLst/>
              </a:rPr>
              <a:pPr>
                <a:defRPr/>
              </a:pPr>
              <a:t>‹#›</a:t>
            </a:fld>
            <a:endParaRPr lang="en-US">
              <a:effectLst/>
            </a:endParaRPr>
          </a:p>
        </p:txBody>
      </p:sp>
    </p:spTree>
    <p:extLst>
      <p:ext uri="{BB962C8B-B14F-4D97-AF65-F5344CB8AC3E}">
        <p14:creationId xmlns:p14="http://schemas.microsoft.com/office/powerpoint/2010/main" val="2761209949"/>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087" r:id="rId12"/>
    <p:sldLayoutId id="2147484088" r:id="rId13"/>
    <p:sldLayoutId id="214748408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pPr/>
              <a:t>‹#›</a:t>
            </a:fld>
            <a:endParaRPr lang="en-US"/>
          </a:p>
        </p:txBody>
      </p:sp>
    </p:spTree>
    <p:extLst>
      <p:ext uri="{BB962C8B-B14F-4D97-AF65-F5344CB8AC3E}">
        <p14:creationId xmlns:p14="http://schemas.microsoft.com/office/powerpoint/2010/main" val="386841177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82" name="Rectangle 1026"/>
          <p:cNvSpPr>
            <a:spLocks noGrp="1" noChangeArrowheads="1"/>
          </p:cNvSpPr>
          <p:nvPr>
            <p:ph type="title"/>
          </p:nvPr>
        </p:nvSpPr>
        <p:spPr bwMode="auto">
          <a:xfrm>
            <a:off x="508000" y="133350"/>
            <a:ext cx="11176000" cy="628650"/>
          </a:xfrm>
          <a:prstGeom prst="rect">
            <a:avLst/>
          </a:prstGeom>
          <a:noFill/>
          <a:ln w="9525">
            <a:noFill/>
            <a:miter lim="800000"/>
            <a:headEnd/>
            <a:tailEnd/>
          </a:ln>
          <a:effectLst>
            <a:outerShdw dist="35921" dir="2700000" algn="ctr" rotWithShape="0">
              <a:schemeClr val="hlink"/>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483" name="Rectangle 1027"/>
          <p:cNvSpPr>
            <a:spLocks noGrp="1" noChangeArrowheads="1"/>
          </p:cNvSpPr>
          <p:nvPr>
            <p:ph type="body" idx="1"/>
          </p:nvPr>
        </p:nvSpPr>
        <p:spPr bwMode="auto">
          <a:xfrm>
            <a:off x="1422400" y="990600"/>
            <a:ext cx="102616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4"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a:solidFill>
                <a:srgbClr val="000000"/>
              </a:solidFill>
              <a:effectLst/>
              <a:latin typeface="Arial" charset="0"/>
            </a:endParaRPr>
          </a:p>
        </p:txBody>
      </p:sp>
      <p:sp>
        <p:nvSpPr>
          <p:cNvPr id="276485"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solidFill>
                <a:srgbClr val="000000"/>
              </a:solidFill>
              <a:effectLst/>
              <a:latin typeface="Arial" charset="0"/>
            </a:endParaRPr>
          </a:p>
        </p:txBody>
      </p:sp>
      <p:sp>
        <p:nvSpPr>
          <p:cNvPr id="276486"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E2DBE1A1-112C-4B97-8CD2-E7FC9C525592}" type="slidenum">
              <a:rPr lang="en-US" smtClean="0">
                <a:solidFill>
                  <a:srgbClr val="000000"/>
                </a:solidFill>
                <a:effectLst/>
                <a:latin typeface="Arial" charset="0"/>
              </a:rPr>
              <a:pPr eaLnBrk="0" hangingPunct="0"/>
              <a:t>‹#›</a:t>
            </a:fld>
            <a:endParaRPr lang="en-US">
              <a:solidFill>
                <a:srgbClr val="000000"/>
              </a:solidFill>
              <a:effectLst/>
              <a:latin typeface="Arial" charset="0"/>
            </a:endParaRPr>
          </a:p>
        </p:txBody>
      </p:sp>
    </p:spTree>
    <p:extLst>
      <p:ext uri="{BB962C8B-B14F-4D97-AF65-F5344CB8AC3E}">
        <p14:creationId xmlns:p14="http://schemas.microsoft.com/office/powerpoint/2010/main" val="2555741348"/>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Lst>
  <p:txStyles>
    <p:titleStyle>
      <a:lvl1pPr algn="l" rtl="0" fontAlgn="base">
        <a:spcBef>
          <a:spcPct val="0"/>
        </a:spcBef>
        <a:spcAft>
          <a:spcPct val="0"/>
        </a:spcAft>
        <a:defRPr sz="4000" b="1">
          <a:solidFill>
            <a:schemeClr val="bg1"/>
          </a:solidFill>
          <a:latin typeface="+mj-lt"/>
          <a:ea typeface="+mj-ea"/>
          <a:cs typeface="+mj-cs"/>
        </a:defRPr>
      </a:lvl1pPr>
      <a:lvl2pPr algn="l" rtl="0" fontAlgn="base">
        <a:spcBef>
          <a:spcPct val="0"/>
        </a:spcBef>
        <a:spcAft>
          <a:spcPct val="0"/>
        </a:spcAft>
        <a:defRPr sz="4000" b="1">
          <a:solidFill>
            <a:schemeClr val="bg1"/>
          </a:solidFill>
          <a:latin typeface="Arial" charset="0"/>
          <a:ea typeface="ＭＳ Ｐゴシック" pitchFamily="124" charset="-128"/>
        </a:defRPr>
      </a:lvl2pPr>
      <a:lvl3pPr algn="l" rtl="0" fontAlgn="base">
        <a:spcBef>
          <a:spcPct val="0"/>
        </a:spcBef>
        <a:spcAft>
          <a:spcPct val="0"/>
        </a:spcAft>
        <a:defRPr sz="4000" b="1">
          <a:solidFill>
            <a:schemeClr val="bg1"/>
          </a:solidFill>
          <a:latin typeface="Arial" charset="0"/>
          <a:ea typeface="ＭＳ Ｐゴシック" pitchFamily="124" charset="-128"/>
        </a:defRPr>
      </a:lvl3pPr>
      <a:lvl4pPr algn="l" rtl="0" fontAlgn="base">
        <a:spcBef>
          <a:spcPct val="0"/>
        </a:spcBef>
        <a:spcAft>
          <a:spcPct val="0"/>
        </a:spcAft>
        <a:defRPr sz="4000" b="1">
          <a:solidFill>
            <a:schemeClr val="bg1"/>
          </a:solidFill>
          <a:latin typeface="Arial" charset="0"/>
          <a:ea typeface="ＭＳ Ｐゴシック" pitchFamily="124" charset="-128"/>
        </a:defRPr>
      </a:lvl4pPr>
      <a:lvl5pPr algn="l" rtl="0" fontAlgn="base">
        <a:spcBef>
          <a:spcPct val="0"/>
        </a:spcBef>
        <a:spcAft>
          <a:spcPct val="0"/>
        </a:spcAft>
        <a:defRPr sz="4000" b="1">
          <a:solidFill>
            <a:schemeClr val="bg1"/>
          </a:solidFill>
          <a:latin typeface="Arial" charset="0"/>
          <a:ea typeface="ＭＳ Ｐゴシック" pitchFamily="124" charset="-128"/>
        </a:defRPr>
      </a:lvl5pPr>
      <a:lvl6pPr marL="457200" algn="l" rtl="0" fontAlgn="base">
        <a:spcBef>
          <a:spcPct val="0"/>
        </a:spcBef>
        <a:spcAft>
          <a:spcPct val="0"/>
        </a:spcAft>
        <a:defRPr sz="4000" b="1">
          <a:solidFill>
            <a:schemeClr val="bg1"/>
          </a:solidFill>
          <a:latin typeface="Arial" charset="0"/>
          <a:ea typeface="ＭＳ Ｐゴシック" pitchFamily="124" charset="-128"/>
        </a:defRPr>
      </a:lvl6pPr>
      <a:lvl7pPr marL="914400" algn="l" rtl="0" fontAlgn="base">
        <a:spcBef>
          <a:spcPct val="0"/>
        </a:spcBef>
        <a:spcAft>
          <a:spcPct val="0"/>
        </a:spcAft>
        <a:defRPr sz="4000" b="1">
          <a:solidFill>
            <a:schemeClr val="bg1"/>
          </a:solidFill>
          <a:latin typeface="Arial" charset="0"/>
          <a:ea typeface="ＭＳ Ｐゴシック" pitchFamily="124" charset="-128"/>
        </a:defRPr>
      </a:lvl7pPr>
      <a:lvl8pPr marL="1371600" algn="l" rtl="0" fontAlgn="base">
        <a:spcBef>
          <a:spcPct val="0"/>
        </a:spcBef>
        <a:spcAft>
          <a:spcPct val="0"/>
        </a:spcAft>
        <a:defRPr sz="4000" b="1">
          <a:solidFill>
            <a:schemeClr val="bg1"/>
          </a:solidFill>
          <a:latin typeface="Arial" charset="0"/>
          <a:ea typeface="ＭＳ Ｐゴシック" pitchFamily="124" charset="-128"/>
        </a:defRPr>
      </a:lvl8pPr>
      <a:lvl9pPr marL="1828800" algn="l" rtl="0" fontAlgn="base">
        <a:spcBef>
          <a:spcPct val="0"/>
        </a:spcBef>
        <a:spcAft>
          <a:spcPct val="0"/>
        </a:spcAft>
        <a:defRPr sz="4000" b="1">
          <a:solidFill>
            <a:schemeClr val="bg1"/>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7368544"/>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 id="2147484128" r:id="rId14"/>
    <p:sldLayoutId id="2147484129" r:id="rId15"/>
    <p:sldLayoutId id="2147484130" r:id="rId16"/>
    <p:sldLayoutId id="2147484131" r:id="rId17"/>
    <p:sldLayoutId id="2147484132" r:id="rId18"/>
    <p:sldLayoutId id="2147484133" r:id="rId19"/>
    <p:sldLayoutId id="2147484134"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36">
            <a:extLst>
              <a:ext uri="{FF2B5EF4-FFF2-40B4-BE49-F238E27FC236}">
                <a16:creationId xmlns:a16="http://schemas.microsoft.com/office/drawing/2014/main" id="{939FF057-64C3-A253-D49E-68E1DF1B4A1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a:extLst>
              <a:ext uri="{FF2B5EF4-FFF2-40B4-BE49-F238E27FC236}">
                <a16:creationId xmlns:a16="http://schemas.microsoft.com/office/drawing/2014/main" id="{A248CC19-8ECD-C504-F0ED-D5D410D29A01}"/>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2" name="Rectangle 4">
            <a:extLst>
              <a:ext uri="{FF2B5EF4-FFF2-40B4-BE49-F238E27FC236}">
                <a16:creationId xmlns:a16="http://schemas.microsoft.com/office/drawing/2014/main" id="{96C694C6-D805-6B12-8E01-5D77A1AA3D7B}"/>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573" name="Rectangle 5">
            <a:extLst>
              <a:ext uri="{FF2B5EF4-FFF2-40B4-BE49-F238E27FC236}">
                <a16:creationId xmlns:a16="http://schemas.microsoft.com/office/drawing/2014/main" id="{138FD34F-BA4A-874C-D9B7-24F1E873BFE5}"/>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112" charset="-128"/>
              </a:defRPr>
            </a:lvl1pPr>
          </a:lstStyle>
          <a:p>
            <a:pPr>
              <a:defRPr/>
            </a:pPr>
            <a:endParaRPr lang="en-US"/>
          </a:p>
        </p:txBody>
      </p:sp>
      <p:sp>
        <p:nvSpPr>
          <p:cNvPr id="109574" name="Rectangle 6">
            <a:extLst>
              <a:ext uri="{FF2B5EF4-FFF2-40B4-BE49-F238E27FC236}">
                <a16:creationId xmlns:a16="http://schemas.microsoft.com/office/drawing/2014/main" id="{61023AF6-8B48-50D5-09A5-06DE9EC0B5D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112" charset="-128"/>
              </a:defRPr>
            </a:lvl1pPr>
          </a:lstStyle>
          <a:p>
            <a:pPr>
              <a:defRPr/>
            </a:pPr>
            <a:endParaRPr lang="en-US"/>
          </a:p>
        </p:txBody>
      </p:sp>
      <p:sp>
        <p:nvSpPr>
          <p:cNvPr id="109575" name="Rectangle 7">
            <a:extLst>
              <a:ext uri="{FF2B5EF4-FFF2-40B4-BE49-F238E27FC236}">
                <a16:creationId xmlns:a16="http://schemas.microsoft.com/office/drawing/2014/main" id="{DAA7AD43-9EDB-AD5B-0156-59F4C059C4F9}"/>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Arial" panose="020B0604020202020204" pitchFamily="34" charset="0"/>
              </a:defRPr>
            </a:lvl1pPr>
          </a:lstStyle>
          <a:p>
            <a:fld id="{7C3F095A-E3AB-4AAB-B6D3-0861B7C76FEB}" type="slidenum">
              <a:rPr lang="en-US" altLang="en-US"/>
              <a:pPr/>
              <a:t>‹#›</a:t>
            </a:fld>
            <a:endParaRPr lang="en-US" altLang="en-US"/>
          </a:p>
        </p:txBody>
      </p:sp>
    </p:spTree>
    <p:extLst>
      <p:ext uri="{BB962C8B-B14F-4D97-AF65-F5344CB8AC3E}">
        <p14:creationId xmlns:p14="http://schemas.microsoft.com/office/powerpoint/2010/main" val="1964342303"/>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 id="2147484192" r:id="rId12"/>
    <p:sldLayoutId id="2147484193" r:id="rId13"/>
    <p:sldLayoutId id="2147484194" r:id="rId14"/>
    <p:sldLayoutId id="2147484195" r:id="rId15"/>
    <p:sldLayoutId id="2147484196" r:id="rId16"/>
    <p:sldLayoutId id="2147484197"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698" name="Picture 2" descr="36">
            <a:extLst>
              <a:ext uri="{FF2B5EF4-FFF2-40B4-BE49-F238E27FC236}">
                <a16:creationId xmlns:a16="http://schemas.microsoft.com/office/drawing/2014/main" id="{E5183018-9C0C-FF6A-7827-242DEAD5CF4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a:extLst>
              <a:ext uri="{FF2B5EF4-FFF2-40B4-BE49-F238E27FC236}">
                <a16:creationId xmlns:a16="http://schemas.microsoft.com/office/drawing/2014/main" id="{8E4692AC-A23A-2A5D-8CEB-FBAA909016DC}"/>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9700" name="Rectangle 4">
            <a:extLst>
              <a:ext uri="{FF2B5EF4-FFF2-40B4-BE49-F238E27FC236}">
                <a16:creationId xmlns:a16="http://schemas.microsoft.com/office/drawing/2014/main" id="{A0F40F6B-5C12-C5F0-8A6E-833E1D810C08}"/>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573" name="Rectangle 5">
            <a:extLst>
              <a:ext uri="{FF2B5EF4-FFF2-40B4-BE49-F238E27FC236}">
                <a16:creationId xmlns:a16="http://schemas.microsoft.com/office/drawing/2014/main" id="{A8FD3578-C877-AE32-EF21-932707280309}"/>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ffectLst/>
                <a:latin typeface="+mn-lt"/>
                <a:ea typeface="ＭＳ Ｐゴシック" pitchFamily="-112" charset="-128"/>
              </a:defRPr>
            </a:lvl1pPr>
          </a:lstStyle>
          <a:p>
            <a:pPr>
              <a:defRPr/>
            </a:pPr>
            <a:endParaRPr lang="en-US"/>
          </a:p>
        </p:txBody>
      </p:sp>
      <p:sp>
        <p:nvSpPr>
          <p:cNvPr id="109574" name="Rectangle 6">
            <a:extLst>
              <a:ext uri="{FF2B5EF4-FFF2-40B4-BE49-F238E27FC236}">
                <a16:creationId xmlns:a16="http://schemas.microsoft.com/office/drawing/2014/main" id="{9FCD2335-AC50-A235-44C9-5A680CFCC077}"/>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ea typeface="ＭＳ Ｐゴシック" pitchFamily="-112" charset="-128"/>
              </a:defRPr>
            </a:lvl1pPr>
          </a:lstStyle>
          <a:p>
            <a:pPr>
              <a:defRPr/>
            </a:pPr>
            <a:endParaRPr lang="en-US"/>
          </a:p>
        </p:txBody>
      </p:sp>
      <p:sp>
        <p:nvSpPr>
          <p:cNvPr id="109575" name="Rectangle 7">
            <a:extLst>
              <a:ext uri="{FF2B5EF4-FFF2-40B4-BE49-F238E27FC236}">
                <a16:creationId xmlns:a16="http://schemas.microsoft.com/office/drawing/2014/main" id="{B4E15A90-1898-3412-0D0E-1E959A2F6521}"/>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anose="020B0604020202020204" pitchFamily="34" charset="0"/>
              </a:defRPr>
            </a:lvl1pPr>
          </a:lstStyle>
          <a:p>
            <a:fld id="{4B15E34A-0161-4371-A3E0-FA1629424A03}" type="slidenum">
              <a:rPr lang="en-US" altLang="en-US"/>
              <a:pPr/>
              <a:t>‹#›</a:t>
            </a:fld>
            <a:endParaRPr lang="en-US" altLang="en-US"/>
          </a:p>
        </p:txBody>
      </p:sp>
    </p:spTree>
    <p:extLst>
      <p:ext uri="{BB962C8B-B14F-4D97-AF65-F5344CB8AC3E}">
        <p14:creationId xmlns:p14="http://schemas.microsoft.com/office/powerpoint/2010/main" val="373535247"/>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0" r:id="rId12"/>
    <p:sldLayoutId id="2147484211" r:id="rId13"/>
    <p:sldLayoutId id="2147484212" r:id="rId14"/>
    <p:sldLayoutId id="2147484213" r:id="rId15"/>
    <p:sldLayoutId id="2147484214" r:id="rId16"/>
    <p:sldLayoutId id="2147484215"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2" name="Picture 2" descr="36">
            <a:extLst>
              <a:ext uri="{FF2B5EF4-FFF2-40B4-BE49-F238E27FC236}">
                <a16:creationId xmlns:a16="http://schemas.microsoft.com/office/drawing/2014/main" id="{48DF5E85-F706-D836-4749-41FAD5EFA47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3">
            <a:extLst>
              <a:ext uri="{FF2B5EF4-FFF2-40B4-BE49-F238E27FC236}">
                <a16:creationId xmlns:a16="http://schemas.microsoft.com/office/drawing/2014/main" id="{24C88682-F6A9-D879-18C1-04936985420E}"/>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24" name="Rectangle 4">
            <a:extLst>
              <a:ext uri="{FF2B5EF4-FFF2-40B4-BE49-F238E27FC236}">
                <a16:creationId xmlns:a16="http://schemas.microsoft.com/office/drawing/2014/main" id="{1FD2C406-A96C-CEE7-4220-D024365BC9F1}"/>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573" name="Rectangle 5">
            <a:extLst>
              <a:ext uri="{FF2B5EF4-FFF2-40B4-BE49-F238E27FC236}">
                <a16:creationId xmlns:a16="http://schemas.microsoft.com/office/drawing/2014/main" id="{97868AA8-A24C-89DD-5E9A-7DA533D368D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ffectLst/>
                <a:latin typeface="+mn-lt"/>
                <a:ea typeface="ＭＳ Ｐゴシック" pitchFamily="-112" charset="-128"/>
              </a:defRPr>
            </a:lvl1pPr>
          </a:lstStyle>
          <a:p>
            <a:pPr>
              <a:defRPr/>
            </a:pPr>
            <a:endParaRPr lang="en-US"/>
          </a:p>
        </p:txBody>
      </p:sp>
      <p:sp>
        <p:nvSpPr>
          <p:cNvPr id="109574" name="Rectangle 6">
            <a:extLst>
              <a:ext uri="{FF2B5EF4-FFF2-40B4-BE49-F238E27FC236}">
                <a16:creationId xmlns:a16="http://schemas.microsoft.com/office/drawing/2014/main" id="{A32EF8D8-531B-8F05-4DD7-61A8EFED59DE}"/>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ea typeface="ＭＳ Ｐゴシック" pitchFamily="-112" charset="-128"/>
              </a:defRPr>
            </a:lvl1pPr>
          </a:lstStyle>
          <a:p>
            <a:pPr>
              <a:defRPr/>
            </a:pPr>
            <a:endParaRPr lang="en-US"/>
          </a:p>
        </p:txBody>
      </p:sp>
      <p:sp>
        <p:nvSpPr>
          <p:cNvPr id="109575" name="Rectangle 7">
            <a:extLst>
              <a:ext uri="{FF2B5EF4-FFF2-40B4-BE49-F238E27FC236}">
                <a16:creationId xmlns:a16="http://schemas.microsoft.com/office/drawing/2014/main" id="{21C2D490-403E-AC05-091C-2DAF95B74FB7}"/>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anose="020B0604020202020204" pitchFamily="34" charset="0"/>
              </a:defRPr>
            </a:lvl1pPr>
          </a:lstStyle>
          <a:p>
            <a:fld id="{AA396216-B588-4124-BF00-D30D1FFEDC9F}" type="slidenum">
              <a:rPr lang="en-US" altLang="en-US"/>
              <a:pPr/>
              <a:t>‹#›</a:t>
            </a:fld>
            <a:endParaRPr lang="en-US" altLang="en-US"/>
          </a:p>
        </p:txBody>
      </p:sp>
    </p:spTree>
    <p:extLst>
      <p:ext uri="{BB962C8B-B14F-4D97-AF65-F5344CB8AC3E}">
        <p14:creationId xmlns:p14="http://schemas.microsoft.com/office/powerpoint/2010/main" val="2239061850"/>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 id="2147484229" r:id="rId13"/>
    <p:sldLayoutId id="2147484230" r:id="rId14"/>
    <p:sldLayoutId id="2147484231" r:id="rId15"/>
    <p:sldLayoutId id="2147484232" r:id="rId16"/>
    <p:sldLayoutId id="2147484233"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945215250"/>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46" r:id="rId12"/>
    <p:sldLayoutId id="2147484247" r:id="rId13"/>
    <p:sldLayoutId id="2147484248" r:id="rId14"/>
    <p:sldLayoutId id="2147484249" r:id="rId15"/>
    <p:sldLayoutId id="2147484250" r:id="rId16"/>
    <p:sldLayoutId id="2147484251" r:id="rId17"/>
    <p:sldLayoutId id="2147484252" r:id="rId18"/>
    <p:sldLayoutId id="2147484253" r:id="rId19"/>
    <p:sldLayoutId id="2147484254" r:id="rId20"/>
    <p:sldLayoutId id="2147484255" r:id="rId21"/>
    <p:sldLayoutId id="2147484256"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EB10F477-07C3-470C-9BBE-8FF681E81785}"/>
              </a:ext>
            </a:extLst>
          </p:cNvPr>
          <p:cNvSpPr>
            <a:spLocks noGrp="1" noChangeArrowheads="1"/>
          </p:cNvSpPr>
          <p:nvPr>
            <p:ph type="dt" sz="half" idx="2"/>
          </p:nvPr>
        </p:nvSpPr>
        <p:spPr bwMode="auto">
          <a:xfrm>
            <a:off x="609600" y="625157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b="0" smtClean="0">
                <a:latin typeface="+mj-lt"/>
              </a:defRPr>
            </a:lvl1pPr>
          </a:lstStyle>
          <a:p>
            <a:pPr>
              <a:defRPr/>
            </a:pPr>
            <a:endParaRPr lang="en-US"/>
          </a:p>
        </p:txBody>
      </p:sp>
      <p:sp>
        <p:nvSpPr>
          <p:cNvPr id="141315" name="Rectangle 3">
            <a:extLst>
              <a:ext uri="{FF2B5EF4-FFF2-40B4-BE49-F238E27FC236}">
                <a16:creationId xmlns:a16="http://schemas.microsoft.com/office/drawing/2014/main" id="{8CDD254C-901F-4275-80A7-78E09C7C6395}"/>
              </a:ext>
            </a:extLst>
          </p:cNvPr>
          <p:cNvSpPr>
            <a:spLocks noGrp="1" noChangeArrowheads="1"/>
          </p:cNvSpPr>
          <p:nvPr>
            <p:ph type="sldNum" sz="quarter" idx="4"/>
          </p:nvPr>
        </p:nvSpPr>
        <p:spPr bwMode="auto">
          <a:xfrm>
            <a:off x="8737600" y="624840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panose="020B0604020202020204" pitchFamily="34" charset="0"/>
              </a:defRPr>
            </a:lvl1pPr>
          </a:lstStyle>
          <a:p>
            <a:fld id="{20446953-6115-462F-80BC-3169DC914271}" type="slidenum">
              <a:rPr lang="en-US" altLang="en-US"/>
              <a:pPr/>
              <a:t>‹#›</a:t>
            </a:fld>
            <a:endParaRPr lang="en-US" altLang="en-US"/>
          </a:p>
        </p:txBody>
      </p:sp>
      <p:grpSp>
        <p:nvGrpSpPr>
          <p:cNvPr id="1028" name="Group 4">
            <a:extLst>
              <a:ext uri="{FF2B5EF4-FFF2-40B4-BE49-F238E27FC236}">
                <a16:creationId xmlns:a16="http://schemas.microsoft.com/office/drawing/2014/main" id="{4E631F3F-73A4-4087-8732-E5E5567BD78A}"/>
              </a:ext>
            </a:extLst>
          </p:cNvPr>
          <p:cNvGrpSpPr>
            <a:grpSpLocks/>
          </p:cNvGrpSpPr>
          <p:nvPr/>
        </p:nvGrpSpPr>
        <p:grpSpPr bwMode="auto">
          <a:xfrm>
            <a:off x="1" y="1"/>
            <a:ext cx="12187767" cy="6850063"/>
            <a:chOff x="0" y="0"/>
            <a:chExt cx="5758" cy="4315"/>
          </a:xfrm>
        </p:grpSpPr>
        <p:grpSp>
          <p:nvGrpSpPr>
            <p:cNvPr id="1032" name="Group 5">
              <a:extLst>
                <a:ext uri="{FF2B5EF4-FFF2-40B4-BE49-F238E27FC236}">
                  <a16:creationId xmlns:a16="http://schemas.microsoft.com/office/drawing/2014/main" id="{3DCD0CD7-9950-4F75-80F4-C8CFC3B10360}"/>
                </a:ext>
              </a:extLst>
            </p:cNvPr>
            <p:cNvGrpSpPr>
              <a:grpSpLocks/>
            </p:cNvGrpSpPr>
            <p:nvPr userDrawn="1"/>
          </p:nvGrpSpPr>
          <p:grpSpPr bwMode="auto">
            <a:xfrm>
              <a:off x="1728" y="2230"/>
              <a:ext cx="4027" cy="2085"/>
              <a:chOff x="1728" y="2230"/>
              <a:chExt cx="4027" cy="2085"/>
            </a:xfrm>
          </p:grpSpPr>
          <p:sp>
            <p:nvSpPr>
              <p:cNvPr id="141318" name="Freeform 6">
                <a:extLst>
                  <a:ext uri="{FF2B5EF4-FFF2-40B4-BE49-F238E27FC236}">
                    <a16:creationId xmlns:a16="http://schemas.microsoft.com/office/drawing/2014/main" id="{6F5D2CCE-3950-4363-AFC9-6E94EBC475ED}"/>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p>
            </p:txBody>
          </p:sp>
          <p:sp>
            <p:nvSpPr>
              <p:cNvPr id="141319" name="Freeform 7">
                <a:extLst>
                  <a:ext uri="{FF2B5EF4-FFF2-40B4-BE49-F238E27FC236}">
                    <a16:creationId xmlns:a16="http://schemas.microsoft.com/office/drawing/2014/main" id="{DD8184EB-0F83-48FE-9F10-86465798BFFD}"/>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p>
            </p:txBody>
          </p:sp>
          <p:sp>
            <p:nvSpPr>
              <p:cNvPr id="141320" name="Freeform 8">
                <a:extLst>
                  <a:ext uri="{FF2B5EF4-FFF2-40B4-BE49-F238E27FC236}">
                    <a16:creationId xmlns:a16="http://schemas.microsoft.com/office/drawing/2014/main" id="{450BB9BB-D238-47ED-A264-213B905CE2DC}"/>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p>
            </p:txBody>
          </p:sp>
          <p:sp>
            <p:nvSpPr>
              <p:cNvPr id="141321" name="Freeform 9">
                <a:extLst>
                  <a:ext uri="{FF2B5EF4-FFF2-40B4-BE49-F238E27FC236}">
                    <a16:creationId xmlns:a16="http://schemas.microsoft.com/office/drawing/2014/main" id="{852AB7B7-4CD6-4336-BDA6-CED8F40797D2}"/>
                  </a:ext>
                </a:extLst>
              </p:cNvPr>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sz="1800"/>
              </a:p>
            </p:txBody>
          </p:sp>
          <p:sp>
            <p:nvSpPr>
              <p:cNvPr id="141322" name="Freeform 10">
                <a:extLst>
                  <a:ext uri="{FF2B5EF4-FFF2-40B4-BE49-F238E27FC236}">
                    <a16:creationId xmlns:a16="http://schemas.microsoft.com/office/drawing/2014/main" id="{77CBC221-7D2A-406A-88E1-D3258B6E5862}"/>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p>
            </p:txBody>
          </p:sp>
        </p:grpSp>
        <p:sp>
          <p:nvSpPr>
            <p:cNvPr id="141323" name="Freeform 11">
              <a:extLst>
                <a:ext uri="{FF2B5EF4-FFF2-40B4-BE49-F238E27FC236}">
                  <a16:creationId xmlns:a16="http://schemas.microsoft.com/office/drawing/2014/main" id="{D5D25723-4AF9-4BB5-8D13-4E406E88672E}"/>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p>
          </p:txBody>
        </p:sp>
        <p:sp>
          <p:nvSpPr>
            <p:cNvPr id="141324" name="Freeform 12">
              <a:extLst>
                <a:ext uri="{FF2B5EF4-FFF2-40B4-BE49-F238E27FC236}">
                  <a16:creationId xmlns:a16="http://schemas.microsoft.com/office/drawing/2014/main" id="{043A469A-B8A8-481D-980A-2DD43D9DB374}"/>
                </a:ext>
              </a:extLst>
            </p:cNvPr>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sz="1800"/>
            </a:p>
          </p:txBody>
        </p:sp>
      </p:grpSp>
      <p:sp>
        <p:nvSpPr>
          <p:cNvPr id="141325" name="Rectangle 13">
            <a:extLst>
              <a:ext uri="{FF2B5EF4-FFF2-40B4-BE49-F238E27FC236}">
                <a16:creationId xmlns:a16="http://schemas.microsoft.com/office/drawing/2014/main" id="{B4E05E61-1F25-42B3-B751-2D8759C80E5A}"/>
              </a:ext>
            </a:extLst>
          </p:cNvPr>
          <p:cNvSpPr>
            <a:spLocks noGrp="1" noRot="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1326" name="Rectangle 14">
            <a:extLst>
              <a:ext uri="{FF2B5EF4-FFF2-40B4-BE49-F238E27FC236}">
                <a16:creationId xmlns:a16="http://schemas.microsoft.com/office/drawing/2014/main" id="{55BDEAE0-89F7-4192-B9BE-5FA2B7E43B4A}"/>
              </a:ext>
            </a:extLst>
          </p:cNvPr>
          <p:cNvSpPr>
            <a:spLocks noGrp="1" noChangeArrowheads="1"/>
          </p:cNvSpPr>
          <p:nvPr>
            <p:ph type="ftr" sz="quarter" idx="3"/>
          </p:nvPr>
        </p:nvSpPr>
        <p:spPr bwMode="auto">
          <a:xfrm>
            <a:off x="4165600" y="6248400"/>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smtClean="0">
                <a:latin typeface="+mj-lt"/>
              </a:defRPr>
            </a:lvl1pPr>
          </a:lstStyle>
          <a:p>
            <a:pPr>
              <a:defRPr/>
            </a:pPr>
            <a:endParaRPr lang="en-US"/>
          </a:p>
        </p:txBody>
      </p:sp>
      <p:sp>
        <p:nvSpPr>
          <p:cNvPr id="141327" name="Rectangle 15">
            <a:extLst>
              <a:ext uri="{FF2B5EF4-FFF2-40B4-BE49-F238E27FC236}">
                <a16:creationId xmlns:a16="http://schemas.microsoft.com/office/drawing/2014/main" id="{4DB1B266-61B9-4DB5-89FA-E6DB7554BECB}"/>
              </a:ext>
            </a:extLst>
          </p:cNvPr>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1392940"/>
      </p:ext>
    </p:extLst>
  </p:cSld>
  <p:clrMap bg1="dk2" tx1="lt1" bg2="dk1" tx2="lt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fontAlgn="base">
              <a:spcBef>
                <a:spcPct val="0"/>
              </a:spcBef>
              <a:spcAft>
                <a:spcPct val="0"/>
              </a:spcAft>
            </a:pPr>
            <a:fld id="{297D4D7C-CFC3-459A-9029-1E916FE945DB}"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1451567376"/>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 id="2147484281" r:id="rId12"/>
    <p:sldLayoutId id="2147484282" r:id="rId13"/>
    <p:sldLayoutId id="2147484283" r:id="rId14"/>
    <p:sldLayoutId id="2147484284" r:id="rId15"/>
    <p:sldLayoutId id="2147484285" r:id="rId16"/>
    <p:sldLayoutId id="2147484286" r:id="rId17"/>
    <p:sldLayoutId id="2147484287" r:id="rId18"/>
    <p:sldLayoutId id="2147484288" r:id="rId19"/>
    <p:sldLayoutId id="2147484289" r:id="rId20"/>
    <p:sldLayoutId id="2147484290" r:id="rId21"/>
    <p:sldLayoutId id="2147484291" r:id="rId2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6205080-D715-4E98-9FB7-847C21331381}"/>
              </a:ext>
            </a:extLst>
          </p:cNvPr>
          <p:cNvSpPr>
            <a:spLocks noGrp="1" noChangeArrowheads="1"/>
          </p:cNvSpPr>
          <p:nvPr>
            <p:ph type="title"/>
          </p:nvPr>
        </p:nvSpPr>
        <p:spPr bwMode="auto">
          <a:xfrm>
            <a:off x="303941" y="228600"/>
            <a:ext cx="11379682" cy="914400"/>
          </a:xfrm>
          <a:prstGeom prst="rect">
            <a:avLst/>
          </a:prstGeom>
          <a:noFill/>
          <a:ln w="9525">
            <a:noFill/>
            <a:miter lim="800000"/>
            <a:headEnd/>
            <a:tailEnd/>
          </a:ln>
          <a:effectLst>
            <a:outerShdw dist="45791" dir="3378596" algn="ctr" rotWithShape="0">
              <a:schemeClr val="bg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CF373635-339C-4602-99DF-12E32E886824}"/>
              </a:ext>
            </a:extLst>
          </p:cNvPr>
          <p:cNvSpPr>
            <a:spLocks noGrp="1" noChangeArrowheads="1"/>
          </p:cNvSpPr>
          <p:nvPr>
            <p:ph type="body" idx="1"/>
          </p:nvPr>
        </p:nvSpPr>
        <p:spPr bwMode="auto">
          <a:xfrm>
            <a:off x="303941" y="1524000"/>
            <a:ext cx="11584119" cy="4495800"/>
          </a:xfrm>
          <a:prstGeom prst="rect">
            <a:avLst/>
          </a:prstGeom>
          <a:noFill/>
          <a:ln w="9525">
            <a:noFill/>
            <a:miter lim="800000"/>
            <a:headEnd/>
            <a:tailEnd/>
          </a:ln>
          <a:effectLst>
            <a:outerShdw dist="45791" dir="2021404" algn="ctr" rotWithShape="0">
              <a:schemeClr val="accent1"/>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8657025"/>
      </p:ext>
    </p:extLst>
  </p:cSld>
  <p:clrMap bg1="dk2" tx1="lt1" bg2="dk1" tx2="lt2" accent1="accent1" accent2="accent2" accent3="accent3" accent4="accent4" accent5="accent5" accent6="accent6" hlink="hlink" folHlink="folHlink"/>
  <p:sldLayoutIdLst>
    <p:sldLayoutId id="2147484314" r:id="rId1"/>
    <p:sldLayoutId id="2147484315" r:id="rId2"/>
    <p:sldLayoutId id="2147484316" r:id="rId3"/>
    <p:sldLayoutId id="2147484317" r:id="rId4"/>
    <p:sldLayoutId id="2147484318" r:id="rId5"/>
    <p:sldLayoutId id="2147484319" r:id="rId6"/>
    <p:sldLayoutId id="2147484320" r:id="rId7"/>
    <p:sldLayoutId id="2147484321" r:id="rId8"/>
    <p:sldLayoutId id="2147484322" r:id="rId9"/>
    <p:sldLayoutId id="2147484323" r:id="rId10"/>
    <p:sldLayoutId id="2147484324" r:id="rId11"/>
    <p:sldLayoutId id="2147484325" r:id="rId12"/>
    <p:sldLayoutId id="2147484326" r:id="rId13"/>
    <p:sldLayoutId id="2147484327" r:id="rId14"/>
    <p:sldLayoutId id="2147484328" r:id="rId15"/>
    <p:sldLayoutId id="2147484329" r:id="rId16"/>
    <p:sldLayoutId id="2147484330" r:id="rId17"/>
  </p:sldLayoutIdLst>
  <p:txStyles>
    <p:titleStyle>
      <a:lvl1pPr algn="ctr" rtl="0" eaLnBrk="0" fontAlgn="base" hangingPunct="0">
        <a:spcBef>
          <a:spcPct val="0"/>
        </a:spcBef>
        <a:spcAft>
          <a:spcPct val="0"/>
        </a:spcAft>
        <a:defRPr sz="4800" b="1">
          <a:solidFill>
            <a:schemeClr val="tx2"/>
          </a:solidFill>
          <a:latin typeface="+mj-lt"/>
          <a:ea typeface="+mj-ea"/>
          <a:cs typeface="+mj-cs"/>
        </a:defRPr>
      </a:lvl1pPr>
      <a:lvl2pPr algn="ctr" rtl="0" eaLnBrk="0" fontAlgn="base" hangingPunct="0">
        <a:spcBef>
          <a:spcPct val="0"/>
        </a:spcBef>
        <a:spcAft>
          <a:spcPct val="0"/>
        </a:spcAft>
        <a:defRPr sz="4800" b="1">
          <a:solidFill>
            <a:schemeClr val="tx2"/>
          </a:solidFill>
          <a:latin typeface="Times" charset="0"/>
        </a:defRPr>
      </a:lvl2pPr>
      <a:lvl3pPr algn="ctr" rtl="0" eaLnBrk="0" fontAlgn="base" hangingPunct="0">
        <a:spcBef>
          <a:spcPct val="0"/>
        </a:spcBef>
        <a:spcAft>
          <a:spcPct val="0"/>
        </a:spcAft>
        <a:defRPr sz="4800" b="1">
          <a:solidFill>
            <a:schemeClr val="tx2"/>
          </a:solidFill>
          <a:latin typeface="Times" charset="0"/>
        </a:defRPr>
      </a:lvl3pPr>
      <a:lvl4pPr algn="ctr" rtl="0" eaLnBrk="0" fontAlgn="base" hangingPunct="0">
        <a:spcBef>
          <a:spcPct val="0"/>
        </a:spcBef>
        <a:spcAft>
          <a:spcPct val="0"/>
        </a:spcAft>
        <a:defRPr sz="4800" b="1">
          <a:solidFill>
            <a:schemeClr val="tx2"/>
          </a:solidFill>
          <a:latin typeface="Times" charset="0"/>
        </a:defRPr>
      </a:lvl4pPr>
      <a:lvl5pPr algn="ctr" rtl="0" eaLnBrk="0" fontAlgn="base" hangingPunct="0">
        <a:spcBef>
          <a:spcPct val="0"/>
        </a:spcBef>
        <a:spcAft>
          <a:spcPct val="0"/>
        </a:spcAft>
        <a:defRPr sz="4800" b="1">
          <a:solidFill>
            <a:schemeClr val="tx2"/>
          </a:solidFill>
          <a:latin typeface="Times" charset="0"/>
        </a:defRPr>
      </a:lvl5pPr>
      <a:lvl6pPr marL="457200" algn="ctr" rtl="0" fontAlgn="base">
        <a:spcBef>
          <a:spcPct val="0"/>
        </a:spcBef>
        <a:spcAft>
          <a:spcPct val="0"/>
        </a:spcAft>
        <a:defRPr sz="4800" b="1">
          <a:solidFill>
            <a:schemeClr val="tx2"/>
          </a:solidFill>
          <a:latin typeface="Times" charset="0"/>
        </a:defRPr>
      </a:lvl6pPr>
      <a:lvl7pPr marL="914400" algn="ctr" rtl="0" fontAlgn="base">
        <a:spcBef>
          <a:spcPct val="0"/>
        </a:spcBef>
        <a:spcAft>
          <a:spcPct val="0"/>
        </a:spcAft>
        <a:defRPr sz="4800" b="1">
          <a:solidFill>
            <a:schemeClr val="tx2"/>
          </a:solidFill>
          <a:latin typeface="Times" charset="0"/>
        </a:defRPr>
      </a:lvl7pPr>
      <a:lvl8pPr marL="1371600" algn="ctr" rtl="0" fontAlgn="base">
        <a:spcBef>
          <a:spcPct val="0"/>
        </a:spcBef>
        <a:spcAft>
          <a:spcPct val="0"/>
        </a:spcAft>
        <a:defRPr sz="4800" b="1">
          <a:solidFill>
            <a:schemeClr val="tx2"/>
          </a:solidFill>
          <a:latin typeface="Times" charset="0"/>
        </a:defRPr>
      </a:lvl8pPr>
      <a:lvl9pPr marL="1828800" algn="ctr" rtl="0" fontAlgn="base">
        <a:spcBef>
          <a:spcPct val="0"/>
        </a:spcBef>
        <a:spcAft>
          <a:spcPct val="0"/>
        </a:spcAft>
        <a:defRPr sz="4800" b="1">
          <a:solidFill>
            <a:schemeClr val="tx2"/>
          </a:solidFill>
          <a:latin typeface="Times" charset="0"/>
        </a:defRPr>
      </a:lvl9pPr>
    </p:titleStyle>
    <p:bodyStyle>
      <a:lvl1pPr marL="342900" indent="-342900" algn="l" rtl="0" eaLnBrk="0" fontAlgn="base" hangingPunct="0">
        <a:spcBef>
          <a:spcPct val="20000"/>
        </a:spcBef>
        <a:spcAft>
          <a:spcPct val="0"/>
        </a:spcAft>
        <a:buChar char="•"/>
        <a:defRPr sz="3600" b="1">
          <a:solidFill>
            <a:schemeClr val="hlink"/>
          </a:solidFill>
          <a:latin typeface="+mn-lt"/>
          <a:ea typeface="+mn-ea"/>
          <a:cs typeface="+mn-cs"/>
        </a:defRPr>
      </a:lvl1pPr>
      <a:lvl2pPr marL="742950" indent="-285750" algn="l" rtl="0" eaLnBrk="0" fontAlgn="base" hangingPunct="0">
        <a:spcBef>
          <a:spcPct val="20000"/>
        </a:spcBef>
        <a:spcAft>
          <a:spcPct val="0"/>
        </a:spcAft>
        <a:buChar char="–"/>
        <a:defRPr sz="3200" b="1">
          <a:solidFill>
            <a:schemeClr val="hlink"/>
          </a:solidFill>
          <a:latin typeface="+mn-lt"/>
        </a:defRPr>
      </a:lvl2pPr>
      <a:lvl3pPr marL="1143000" indent="-228600" algn="l" rtl="0" eaLnBrk="0" fontAlgn="base" hangingPunct="0">
        <a:spcBef>
          <a:spcPct val="20000"/>
        </a:spcBef>
        <a:spcAft>
          <a:spcPct val="0"/>
        </a:spcAft>
        <a:buChar char="•"/>
        <a:defRPr sz="2800" b="1">
          <a:solidFill>
            <a:schemeClr val="hlink"/>
          </a:solidFill>
          <a:latin typeface="+mn-lt"/>
        </a:defRPr>
      </a:lvl3pPr>
      <a:lvl4pPr marL="1600200" indent="-228600" algn="l" rtl="0" eaLnBrk="0" fontAlgn="base" hangingPunct="0">
        <a:spcBef>
          <a:spcPct val="20000"/>
        </a:spcBef>
        <a:spcAft>
          <a:spcPct val="0"/>
        </a:spcAft>
        <a:buChar char="–"/>
        <a:defRPr sz="2400" b="1">
          <a:solidFill>
            <a:schemeClr val="hlink"/>
          </a:solidFill>
          <a:latin typeface="+mn-lt"/>
        </a:defRPr>
      </a:lvl4pPr>
      <a:lvl5pPr marL="2057400" indent="-228600" algn="l" rtl="0" eaLnBrk="0" fontAlgn="base" hangingPunct="0">
        <a:spcBef>
          <a:spcPct val="20000"/>
        </a:spcBef>
        <a:spcAft>
          <a:spcPct val="0"/>
        </a:spcAft>
        <a:buChar char="»"/>
        <a:defRPr sz="2400" b="1">
          <a:solidFill>
            <a:schemeClr val="hlink"/>
          </a:solidFill>
          <a:latin typeface="+mn-lt"/>
        </a:defRPr>
      </a:lvl5pPr>
      <a:lvl6pPr marL="2514600" indent="-228600" algn="l" rtl="0" fontAlgn="base">
        <a:spcBef>
          <a:spcPct val="20000"/>
        </a:spcBef>
        <a:spcAft>
          <a:spcPct val="0"/>
        </a:spcAft>
        <a:buChar char="»"/>
        <a:defRPr sz="2400" b="1">
          <a:solidFill>
            <a:schemeClr val="hlink"/>
          </a:solidFill>
          <a:latin typeface="+mn-lt"/>
        </a:defRPr>
      </a:lvl6pPr>
      <a:lvl7pPr marL="2971800" indent="-228600" algn="l" rtl="0" fontAlgn="base">
        <a:spcBef>
          <a:spcPct val="20000"/>
        </a:spcBef>
        <a:spcAft>
          <a:spcPct val="0"/>
        </a:spcAft>
        <a:buChar char="»"/>
        <a:defRPr sz="2400" b="1">
          <a:solidFill>
            <a:schemeClr val="hlink"/>
          </a:solidFill>
          <a:latin typeface="+mn-lt"/>
        </a:defRPr>
      </a:lvl7pPr>
      <a:lvl8pPr marL="3429000" indent="-228600" algn="l" rtl="0" fontAlgn="base">
        <a:spcBef>
          <a:spcPct val="20000"/>
        </a:spcBef>
        <a:spcAft>
          <a:spcPct val="0"/>
        </a:spcAft>
        <a:buChar char="»"/>
        <a:defRPr sz="2400" b="1">
          <a:solidFill>
            <a:schemeClr val="hlink"/>
          </a:solidFill>
          <a:latin typeface="+mn-lt"/>
        </a:defRPr>
      </a:lvl8pPr>
      <a:lvl9pPr marL="3886200" indent="-228600" algn="l" rtl="0" fontAlgn="base">
        <a:spcBef>
          <a:spcPct val="20000"/>
        </a:spcBef>
        <a:spcAft>
          <a:spcPct val="0"/>
        </a:spcAft>
        <a:buChar char="»"/>
        <a:defRPr sz="2400" b="1">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8000">
              <a:schemeClr val="bg1"/>
            </a:gs>
            <a:gs pos="61000">
              <a:schemeClr val="tx1">
                <a:lumMod val="50000"/>
              </a:schemeClr>
            </a:gs>
            <a:gs pos="95000">
              <a:schemeClr val="bg2">
                <a:lumMod val="90000"/>
                <a:lumOff val="1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7/4/2023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dirty="0"/>
              <a: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191101350"/>
      </p:ext>
    </p:extLst>
  </p:cSld>
  <p:clrMap bg1="dk1" tx1="lt1" bg2="dk2" tx2="lt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 id="2147484343" r:id="rId12"/>
    <p:sldLayoutId id="2147484344" r:id="rId13"/>
    <p:sldLayoutId id="2147484345" r:id="rId14"/>
    <p:sldLayoutId id="2147484346" r:id="rId15"/>
    <p:sldLayoutId id="2147484347" r:id="rId16"/>
    <p:sldLayoutId id="2147484348"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5458" name="Rectangle 1026"/>
          <p:cNvSpPr>
            <a:spLocks noGrp="1" noChangeArrowheads="1"/>
          </p:cNvSpPr>
          <p:nvPr>
            <p:ph type="title"/>
          </p:nvPr>
        </p:nvSpPr>
        <p:spPr bwMode="auto">
          <a:xfrm>
            <a:off x="609600" y="76200"/>
            <a:ext cx="11074400" cy="685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5459" name="Rectangle 1027"/>
          <p:cNvSpPr>
            <a:spLocks noGrp="1" noChangeArrowheads="1"/>
          </p:cNvSpPr>
          <p:nvPr>
            <p:ph type="body" idx="1"/>
          </p:nvPr>
        </p:nvSpPr>
        <p:spPr bwMode="auto">
          <a:xfrm>
            <a:off x="1422400" y="990600"/>
            <a:ext cx="1026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5460"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a:solidFill>
                <a:srgbClr val="000000"/>
              </a:solidFill>
              <a:effectLst/>
              <a:latin typeface="Arial" charset="0"/>
            </a:endParaRPr>
          </a:p>
        </p:txBody>
      </p:sp>
      <p:sp>
        <p:nvSpPr>
          <p:cNvPr id="275461"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solidFill>
                <a:srgbClr val="000000"/>
              </a:solidFill>
              <a:effectLst/>
              <a:latin typeface="Arial" charset="0"/>
            </a:endParaRPr>
          </a:p>
        </p:txBody>
      </p:sp>
      <p:sp>
        <p:nvSpPr>
          <p:cNvPr id="275462"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A0BB0890-FAC2-49D1-A222-66C6AFCC3B0F}" type="slidenum">
              <a:rPr lang="en-US" smtClean="0">
                <a:solidFill>
                  <a:srgbClr val="000000"/>
                </a:solidFill>
                <a:effectLst/>
                <a:latin typeface="Arial" charset="0"/>
              </a:rPr>
              <a:pPr eaLnBrk="0" hangingPunct="0"/>
              <a:t>‹#›</a:t>
            </a:fld>
            <a:endParaRPr lang="en-US">
              <a:solidFill>
                <a:srgbClr val="000000"/>
              </a:solidFill>
              <a:effectLst/>
              <a:latin typeface="Arial" charset="0"/>
            </a:endParaRPr>
          </a:p>
        </p:txBody>
      </p:sp>
    </p:spTree>
    <p:extLst>
      <p:ext uri="{BB962C8B-B14F-4D97-AF65-F5344CB8AC3E}">
        <p14:creationId xmlns:p14="http://schemas.microsoft.com/office/powerpoint/2010/main" val="375409954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fontAlgn="base">
        <a:spcBef>
          <a:spcPct val="0"/>
        </a:spcBef>
        <a:spcAft>
          <a:spcPct val="0"/>
        </a:spcAft>
        <a:defRPr sz="4000" b="1">
          <a:solidFill>
            <a:srgbClr val="FCF7F7"/>
          </a:solidFill>
          <a:latin typeface="+mj-lt"/>
          <a:ea typeface="+mj-ea"/>
          <a:cs typeface="+mj-cs"/>
        </a:defRPr>
      </a:lvl1pPr>
      <a:lvl2pPr algn="l" rtl="0" fontAlgn="base">
        <a:spcBef>
          <a:spcPct val="0"/>
        </a:spcBef>
        <a:spcAft>
          <a:spcPct val="0"/>
        </a:spcAft>
        <a:defRPr sz="4000" b="1">
          <a:solidFill>
            <a:srgbClr val="FCF7F7"/>
          </a:solidFill>
          <a:latin typeface="Arial" charset="0"/>
          <a:ea typeface="ＭＳ Ｐゴシック" pitchFamily="124" charset="-128"/>
        </a:defRPr>
      </a:lvl2pPr>
      <a:lvl3pPr algn="l" rtl="0" fontAlgn="base">
        <a:spcBef>
          <a:spcPct val="0"/>
        </a:spcBef>
        <a:spcAft>
          <a:spcPct val="0"/>
        </a:spcAft>
        <a:defRPr sz="4000" b="1">
          <a:solidFill>
            <a:srgbClr val="FCF7F7"/>
          </a:solidFill>
          <a:latin typeface="Arial" charset="0"/>
          <a:ea typeface="ＭＳ Ｐゴシック" pitchFamily="124" charset="-128"/>
        </a:defRPr>
      </a:lvl3pPr>
      <a:lvl4pPr algn="l" rtl="0" fontAlgn="base">
        <a:spcBef>
          <a:spcPct val="0"/>
        </a:spcBef>
        <a:spcAft>
          <a:spcPct val="0"/>
        </a:spcAft>
        <a:defRPr sz="4000" b="1">
          <a:solidFill>
            <a:srgbClr val="FCF7F7"/>
          </a:solidFill>
          <a:latin typeface="Arial" charset="0"/>
          <a:ea typeface="ＭＳ Ｐゴシック" pitchFamily="124" charset="-128"/>
        </a:defRPr>
      </a:lvl4pPr>
      <a:lvl5pPr algn="l" rtl="0" fontAlgn="base">
        <a:spcBef>
          <a:spcPct val="0"/>
        </a:spcBef>
        <a:spcAft>
          <a:spcPct val="0"/>
        </a:spcAft>
        <a:defRPr sz="4000" b="1">
          <a:solidFill>
            <a:srgbClr val="FCF7F7"/>
          </a:solidFill>
          <a:latin typeface="Arial" charset="0"/>
          <a:ea typeface="ＭＳ Ｐゴシック" pitchFamily="124" charset="-128"/>
        </a:defRPr>
      </a:lvl5pPr>
      <a:lvl6pPr marL="457200" algn="l" rtl="0" fontAlgn="base">
        <a:spcBef>
          <a:spcPct val="0"/>
        </a:spcBef>
        <a:spcAft>
          <a:spcPct val="0"/>
        </a:spcAft>
        <a:defRPr sz="4000" b="1">
          <a:solidFill>
            <a:srgbClr val="FCF7F7"/>
          </a:solidFill>
          <a:latin typeface="Arial" charset="0"/>
          <a:ea typeface="ＭＳ Ｐゴシック" pitchFamily="124" charset="-128"/>
        </a:defRPr>
      </a:lvl6pPr>
      <a:lvl7pPr marL="914400" algn="l" rtl="0" fontAlgn="base">
        <a:spcBef>
          <a:spcPct val="0"/>
        </a:spcBef>
        <a:spcAft>
          <a:spcPct val="0"/>
        </a:spcAft>
        <a:defRPr sz="4000" b="1">
          <a:solidFill>
            <a:srgbClr val="FCF7F7"/>
          </a:solidFill>
          <a:latin typeface="Arial" charset="0"/>
          <a:ea typeface="ＭＳ Ｐゴシック" pitchFamily="124" charset="-128"/>
        </a:defRPr>
      </a:lvl7pPr>
      <a:lvl8pPr marL="1371600" algn="l" rtl="0" fontAlgn="base">
        <a:spcBef>
          <a:spcPct val="0"/>
        </a:spcBef>
        <a:spcAft>
          <a:spcPct val="0"/>
        </a:spcAft>
        <a:defRPr sz="4000" b="1">
          <a:solidFill>
            <a:srgbClr val="FCF7F7"/>
          </a:solidFill>
          <a:latin typeface="Arial" charset="0"/>
          <a:ea typeface="ＭＳ Ｐゴシック" pitchFamily="124" charset="-128"/>
        </a:defRPr>
      </a:lvl8pPr>
      <a:lvl9pPr marL="1828800" algn="l" rtl="0" fontAlgn="base">
        <a:spcBef>
          <a:spcPct val="0"/>
        </a:spcBef>
        <a:spcAft>
          <a:spcPct val="0"/>
        </a:spcAft>
        <a:defRPr sz="4000" b="1">
          <a:solidFill>
            <a:srgbClr val="FCF7F7"/>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E2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u="none">
                <a:latin typeface="+mn-lt"/>
              </a:defRPr>
            </a:lvl1pPr>
          </a:lstStyle>
          <a:p>
            <a:pPr algn="l" rtl="0" eaLnBrk="0" fontAlgn="base" hangingPunct="0">
              <a:spcBef>
                <a:spcPct val="0"/>
              </a:spcBef>
              <a:spcAft>
                <a:spcPct val="0"/>
              </a:spcAft>
            </a:pPr>
            <a:endParaRPr lang="en-US" kern="1200">
              <a:solidFill>
                <a:srgbClr val="000000"/>
              </a:solidFill>
              <a:latin typeface="Times"/>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u="none">
                <a:latin typeface="+mn-lt"/>
              </a:defRPr>
            </a:lvl1pPr>
          </a:lstStyle>
          <a:p>
            <a:pPr rtl="0" eaLnBrk="0" fontAlgn="base" hangingPunct="0">
              <a:spcBef>
                <a:spcPct val="0"/>
              </a:spcBef>
              <a:spcAft>
                <a:spcPct val="0"/>
              </a:spcAft>
            </a:pPr>
            <a:endParaRPr lang="en-US" kern="1200">
              <a:solidFill>
                <a:srgbClr val="000000"/>
              </a:solidFill>
              <a:latin typeface="Times"/>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u="none">
                <a:latin typeface="+mn-lt"/>
              </a:defRPr>
            </a:lvl1pPr>
          </a:lstStyle>
          <a:p>
            <a:pPr rtl="0" eaLnBrk="0" fontAlgn="base" hangingPunct="0">
              <a:spcBef>
                <a:spcPct val="0"/>
              </a:spcBef>
              <a:spcAft>
                <a:spcPct val="0"/>
              </a:spcAft>
            </a:pPr>
            <a:fld id="{DE3BCFE9-DB0E-408D-B771-8DA5F91DD06E}" type="slidenum">
              <a:rPr lang="en-US" kern="1200">
                <a:solidFill>
                  <a:srgbClr val="000000"/>
                </a:solidFill>
                <a:latin typeface="Times"/>
                <a:ea typeface="+mn-ea"/>
                <a:cs typeface="+mn-cs"/>
              </a:rPr>
              <a:pPr rtl="0" eaLnBrk="0" fontAlgn="base" hangingPunct="0">
                <a:spcBef>
                  <a:spcPct val="0"/>
                </a:spcBef>
                <a:spcAft>
                  <a:spcPct val="0"/>
                </a:spcAft>
              </a:pPr>
              <a:t>‹#›</a:t>
            </a:fld>
            <a:endParaRPr lang="en-US" kern="1200">
              <a:solidFill>
                <a:srgbClr val="000000"/>
              </a:solidFill>
              <a:latin typeface="Times"/>
              <a:ea typeface="+mn-ea"/>
              <a:cs typeface="+mn-cs"/>
            </a:endParaRPr>
          </a:p>
        </p:txBody>
      </p:sp>
      <p:pic>
        <p:nvPicPr>
          <p:cNvPr id="1034" name="Picture 10" descr="HWGTB rosebg"/>
          <p:cNvPicPr>
            <a:picLocks noChangeAspect="1" noChangeArrowheads="1"/>
          </p:cNvPicPr>
          <p:nvPr/>
        </p:nvPicPr>
        <p:blipFill>
          <a:blip r:embed="rId14" cstate="print"/>
          <a:srcRect/>
          <a:stretch>
            <a:fillRect/>
          </a:stretch>
        </p:blipFill>
        <p:spPr bwMode="auto">
          <a:xfrm>
            <a:off x="0" y="0"/>
            <a:ext cx="12192000" cy="6858000"/>
          </a:xfrm>
          <a:prstGeom prst="rect">
            <a:avLst/>
          </a:prstGeom>
          <a:noFill/>
        </p:spPr>
      </p:pic>
      <p:grpSp>
        <p:nvGrpSpPr>
          <p:cNvPr id="2" name="Group 11"/>
          <p:cNvGrpSpPr>
            <a:grpSpLocks/>
          </p:cNvGrpSpPr>
          <p:nvPr/>
        </p:nvGrpSpPr>
        <p:grpSpPr bwMode="auto">
          <a:xfrm>
            <a:off x="3426884" y="5486400"/>
            <a:ext cx="508000" cy="609600"/>
            <a:chOff x="1608" y="3408"/>
            <a:chExt cx="240" cy="384"/>
          </a:xfrm>
        </p:grpSpPr>
        <p:sp>
          <p:nvSpPr>
            <p:cNvPr id="1036" name="Line 12"/>
            <p:cNvSpPr>
              <a:spLocks noChangeShapeType="1"/>
            </p:cNvSpPr>
            <p:nvPr/>
          </p:nvSpPr>
          <p:spPr bwMode="auto">
            <a:xfrm flipV="1">
              <a:off x="1728" y="3408"/>
              <a:ext cx="0" cy="384"/>
            </a:xfrm>
            <a:prstGeom prst="line">
              <a:avLst/>
            </a:prstGeom>
            <a:noFill/>
            <a:ln w="41275">
              <a:solidFill>
                <a:srgbClr val="FFDE02"/>
              </a:solidFill>
              <a:round/>
              <a:headEnd/>
              <a:tailEnd/>
            </a:ln>
            <a:effectLst/>
          </p:spPr>
          <p:txBody>
            <a:bodyPr wrap="none" anchor="ctr"/>
            <a:lstStyle/>
            <a:p>
              <a:pPr algn="l" rtl="0" eaLnBrk="0" fontAlgn="base" hangingPunct="0">
                <a:spcBef>
                  <a:spcPct val="0"/>
                </a:spcBef>
                <a:spcAft>
                  <a:spcPct val="0"/>
                </a:spcAft>
              </a:pPr>
              <a:endParaRPr lang="en-US" sz="2400" u="sng" kern="1200">
                <a:solidFill>
                  <a:srgbClr val="000000"/>
                </a:solidFill>
                <a:latin typeface="Arial" charset="0"/>
                <a:ea typeface="+mn-ea"/>
                <a:cs typeface="+mn-cs"/>
              </a:endParaRPr>
            </a:p>
          </p:txBody>
        </p:sp>
        <p:sp>
          <p:nvSpPr>
            <p:cNvPr id="1037" name="Line 13"/>
            <p:cNvSpPr>
              <a:spLocks noChangeShapeType="1"/>
            </p:cNvSpPr>
            <p:nvPr/>
          </p:nvSpPr>
          <p:spPr bwMode="auto">
            <a:xfrm flipH="1" flipV="1">
              <a:off x="1608" y="3504"/>
              <a:ext cx="240" cy="0"/>
            </a:xfrm>
            <a:prstGeom prst="line">
              <a:avLst/>
            </a:prstGeom>
            <a:noFill/>
            <a:ln w="41275">
              <a:solidFill>
                <a:srgbClr val="FFDE02"/>
              </a:solidFill>
              <a:round/>
              <a:headEnd/>
              <a:tailEnd/>
            </a:ln>
            <a:effectLst/>
          </p:spPr>
          <p:txBody>
            <a:bodyPr wrap="none" anchor="ctr"/>
            <a:lstStyle/>
            <a:p>
              <a:pPr algn="l" rtl="0" eaLnBrk="0" fontAlgn="base" hangingPunct="0">
                <a:spcBef>
                  <a:spcPct val="0"/>
                </a:spcBef>
                <a:spcAft>
                  <a:spcPct val="0"/>
                </a:spcAft>
              </a:pPr>
              <a:endParaRPr lang="en-US" sz="2400" u="sng" kern="1200">
                <a:solidFill>
                  <a:srgbClr val="000000"/>
                </a:solidFill>
                <a:latin typeface="Arial" charset="0"/>
                <a:ea typeface="+mn-ea"/>
                <a:cs typeface="+mn-cs"/>
              </a:endParaRPr>
            </a:p>
          </p:txBody>
        </p:sp>
      </p:grpSp>
    </p:spTree>
    <p:extLst>
      <p:ext uri="{BB962C8B-B14F-4D97-AF65-F5344CB8AC3E}">
        <p14:creationId xmlns:p14="http://schemas.microsoft.com/office/powerpoint/2010/main" val="2681665629"/>
      </p:ext>
    </p:extLst>
  </p:cSld>
  <p:clrMap bg1="lt1" tx1="dk1" bg2="lt2" tx2="dk2" accent1="accent1" accent2="accent2" accent3="accent3" accent4="accent4" accent5="accent5" accent6="accent6" hlink="hlink" folHlink="folHlink"/>
  <p:sldLayoutIdLst>
    <p:sldLayoutId id="2147484371" r:id="rId1"/>
    <p:sldLayoutId id="2147484372" r:id="rId2"/>
    <p:sldLayoutId id="2147484373" r:id="rId3"/>
    <p:sldLayoutId id="2147484374" r:id="rId4"/>
    <p:sldLayoutId id="2147484375" r:id="rId5"/>
    <p:sldLayoutId id="2147484376" r:id="rId6"/>
    <p:sldLayoutId id="2147484377" r:id="rId7"/>
    <p:sldLayoutId id="2147484378" r:id="rId8"/>
    <p:sldLayoutId id="2147484379" r:id="rId9"/>
    <p:sldLayoutId id="2147484380" r:id="rId10"/>
    <p:sldLayoutId id="2147484381" r:id="rId11"/>
    <p:sldLayoutId id="2147484382" r:id="rId12"/>
  </p:sldLayoutIdLst>
  <p:transition spd="slow">
    <p:cu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44" charset="0"/>
        </a:defRPr>
      </a:lvl2pPr>
      <a:lvl3pPr algn="ctr" rtl="0" fontAlgn="base">
        <a:spcBef>
          <a:spcPct val="0"/>
        </a:spcBef>
        <a:spcAft>
          <a:spcPct val="0"/>
        </a:spcAft>
        <a:defRPr sz="4400">
          <a:solidFill>
            <a:schemeClr val="tx2"/>
          </a:solidFill>
          <a:latin typeface="Times" pitchFamily="-44" charset="0"/>
        </a:defRPr>
      </a:lvl3pPr>
      <a:lvl4pPr algn="ctr" rtl="0" fontAlgn="base">
        <a:spcBef>
          <a:spcPct val="0"/>
        </a:spcBef>
        <a:spcAft>
          <a:spcPct val="0"/>
        </a:spcAft>
        <a:defRPr sz="4400">
          <a:solidFill>
            <a:schemeClr val="tx2"/>
          </a:solidFill>
          <a:latin typeface="Times" pitchFamily="-44" charset="0"/>
        </a:defRPr>
      </a:lvl4pPr>
      <a:lvl5pPr algn="ctr" rtl="0" fontAlgn="base">
        <a:spcBef>
          <a:spcPct val="0"/>
        </a:spcBef>
        <a:spcAft>
          <a:spcPct val="0"/>
        </a:spcAft>
        <a:defRPr sz="4400">
          <a:solidFill>
            <a:schemeClr val="tx2"/>
          </a:solidFill>
          <a:latin typeface="Times" pitchFamily="-44" charset="0"/>
        </a:defRPr>
      </a:lvl5pPr>
      <a:lvl6pPr marL="457200" algn="ctr" rtl="0" fontAlgn="base">
        <a:spcBef>
          <a:spcPct val="0"/>
        </a:spcBef>
        <a:spcAft>
          <a:spcPct val="0"/>
        </a:spcAft>
        <a:defRPr sz="4400">
          <a:solidFill>
            <a:schemeClr val="tx2"/>
          </a:solidFill>
          <a:latin typeface="Times" pitchFamily="-44" charset="0"/>
        </a:defRPr>
      </a:lvl6pPr>
      <a:lvl7pPr marL="914400" algn="ctr" rtl="0" fontAlgn="base">
        <a:spcBef>
          <a:spcPct val="0"/>
        </a:spcBef>
        <a:spcAft>
          <a:spcPct val="0"/>
        </a:spcAft>
        <a:defRPr sz="4400">
          <a:solidFill>
            <a:schemeClr val="tx2"/>
          </a:solidFill>
          <a:latin typeface="Times" pitchFamily="-44" charset="0"/>
        </a:defRPr>
      </a:lvl7pPr>
      <a:lvl8pPr marL="1371600" algn="ctr" rtl="0" fontAlgn="base">
        <a:spcBef>
          <a:spcPct val="0"/>
        </a:spcBef>
        <a:spcAft>
          <a:spcPct val="0"/>
        </a:spcAft>
        <a:defRPr sz="4400">
          <a:solidFill>
            <a:schemeClr val="tx2"/>
          </a:solidFill>
          <a:latin typeface="Times" pitchFamily="-44" charset="0"/>
        </a:defRPr>
      </a:lvl8pPr>
      <a:lvl9pPr marL="1828800" algn="ctr" rtl="0" fontAlgn="base">
        <a:spcBef>
          <a:spcPct val="0"/>
        </a:spcBef>
        <a:spcAft>
          <a:spcPct val="0"/>
        </a:spcAft>
        <a:defRPr sz="4400">
          <a:solidFill>
            <a:schemeClr val="tx2"/>
          </a:solidFill>
          <a:latin typeface="Times" pitchFamily="-4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fontAlgn="base">
              <a:spcBef>
                <a:spcPct val="0"/>
              </a:spcBef>
              <a:spcAft>
                <a:spcPct val="0"/>
              </a:spcAft>
            </a:pPr>
            <a:fld id="{CBC6A143-D09A-49A1-AE42-99897F63B59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515480824"/>
      </p:ext>
    </p:extLst>
  </p:cSld>
  <p:clrMap bg1="lt1" tx1="dk1" bg2="lt2" tx2="dk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 id="2147484395" r:id="rId12"/>
    <p:sldLayoutId id="2147484396" r:id="rId13"/>
    <p:sldLayoutId id="2147484397" r:id="rId14"/>
    <p:sldLayoutId id="2147484398" r:id="rId15"/>
    <p:sldLayoutId id="2147484399" r:id="rId16"/>
    <p:sldLayoutId id="2147484400" r:id="rId17"/>
    <p:sldLayoutId id="2147484401" r:id="rId18"/>
    <p:sldLayoutId id="2147484402" r:id="rId19"/>
    <p:sldLayoutId id="2147484403"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FFE2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u="none">
                <a:latin typeface="+mn-lt"/>
              </a:defRPr>
            </a:lvl1pPr>
          </a:lstStyle>
          <a:p>
            <a:pPr eaLnBrk="0" fontAlgn="base" hangingPunct="0">
              <a:spcBef>
                <a:spcPct val="0"/>
              </a:spcBef>
              <a:spcAft>
                <a:spcPct val="0"/>
              </a:spcAft>
            </a:pPr>
            <a:endParaRPr lang="en-US" b="1">
              <a:solidFill>
                <a:srgbClr val="000000"/>
              </a:solidFill>
              <a:effectLst>
                <a:outerShdw blurRad="38100" dist="38100" dir="2700000" algn="tl">
                  <a:srgbClr val="000000">
                    <a:alpha val="43137"/>
                  </a:srgbClr>
                </a:outerShdw>
              </a:effectLst>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u="none">
                <a:latin typeface="+mn-lt"/>
              </a:defRPr>
            </a:lvl1pPr>
          </a:lstStyle>
          <a:p>
            <a:pPr eaLnBrk="0" fontAlgn="base" hangingPunct="0">
              <a:spcBef>
                <a:spcPct val="0"/>
              </a:spcBef>
              <a:spcAft>
                <a:spcPct val="0"/>
              </a:spcAft>
            </a:pPr>
            <a:endParaRPr lang="en-US" b="1">
              <a:solidFill>
                <a:srgbClr val="000000"/>
              </a:solidFill>
              <a:effectLst>
                <a:outerShdw blurRad="38100" dist="38100" dir="2700000" algn="tl">
                  <a:srgbClr val="000000">
                    <a:alpha val="43137"/>
                  </a:srgbClr>
                </a:outerShdw>
              </a:effectLst>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u="none">
                <a:latin typeface="+mn-lt"/>
              </a:defRPr>
            </a:lvl1pPr>
          </a:lstStyle>
          <a:p>
            <a:pPr eaLnBrk="0" fontAlgn="base" hangingPunct="0">
              <a:spcBef>
                <a:spcPct val="0"/>
              </a:spcBef>
              <a:spcAft>
                <a:spcPct val="0"/>
              </a:spcAft>
            </a:pPr>
            <a:fld id="{DE3BCFE9-DB0E-408D-B771-8DA5F91DD06E}" type="slidenum">
              <a:rPr lang="en-US" b="1">
                <a:solidFill>
                  <a:srgbClr val="000000"/>
                </a:solidFill>
                <a:effectLst>
                  <a:outerShdw blurRad="38100" dist="38100" dir="2700000" algn="tl">
                    <a:srgbClr val="000000">
                      <a:alpha val="43137"/>
                    </a:srgbClr>
                  </a:outerShdw>
                </a:effectLst>
              </a:rPr>
              <a:pPr eaLnBrk="0" fontAlgn="base" hangingPunct="0">
                <a:spcBef>
                  <a:spcPct val="0"/>
                </a:spcBef>
                <a:spcAft>
                  <a:spcPct val="0"/>
                </a:spcAft>
              </a:pPr>
              <a:t>‹#›</a:t>
            </a:fld>
            <a:endParaRPr lang="en-US" b="1">
              <a:solidFill>
                <a:srgbClr val="000000"/>
              </a:solidFill>
              <a:effectLst>
                <a:outerShdw blurRad="38100" dist="38100" dir="2700000" algn="tl">
                  <a:srgbClr val="000000">
                    <a:alpha val="43137"/>
                  </a:srgbClr>
                </a:outerShdw>
              </a:effectLst>
            </a:endParaRPr>
          </a:p>
        </p:txBody>
      </p:sp>
      <p:pic>
        <p:nvPicPr>
          <p:cNvPr id="1034" name="Picture 10" descr="HWGTB rosebg"/>
          <p:cNvPicPr>
            <a:picLocks noChangeAspect="1" noChangeArrowheads="1"/>
          </p:cNvPicPr>
          <p:nvPr/>
        </p:nvPicPr>
        <p:blipFill>
          <a:blip r:embed="rId14" cstate="print"/>
          <a:srcRect/>
          <a:stretch>
            <a:fillRect/>
          </a:stretch>
        </p:blipFill>
        <p:spPr bwMode="auto">
          <a:xfrm>
            <a:off x="0" y="0"/>
            <a:ext cx="12192000" cy="6858000"/>
          </a:xfrm>
          <a:prstGeom prst="rect">
            <a:avLst/>
          </a:prstGeom>
          <a:noFill/>
        </p:spPr>
      </p:pic>
      <p:grpSp>
        <p:nvGrpSpPr>
          <p:cNvPr id="2" name="Group 11"/>
          <p:cNvGrpSpPr>
            <a:grpSpLocks/>
          </p:cNvGrpSpPr>
          <p:nvPr/>
        </p:nvGrpSpPr>
        <p:grpSpPr bwMode="auto">
          <a:xfrm>
            <a:off x="3426884" y="5486400"/>
            <a:ext cx="508000" cy="609600"/>
            <a:chOff x="1608" y="3408"/>
            <a:chExt cx="240" cy="384"/>
          </a:xfrm>
        </p:grpSpPr>
        <p:sp>
          <p:nvSpPr>
            <p:cNvPr id="1036" name="Line 12"/>
            <p:cNvSpPr>
              <a:spLocks noChangeShapeType="1"/>
            </p:cNvSpPr>
            <p:nvPr/>
          </p:nvSpPr>
          <p:spPr bwMode="auto">
            <a:xfrm flipV="1">
              <a:off x="1728" y="3408"/>
              <a:ext cx="0" cy="384"/>
            </a:xfrm>
            <a:prstGeom prst="line">
              <a:avLst/>
            </a:prstGeom>
            <a:noFill/>
            <a:ln w="41275">
              <a:solidFill>
                <a:srgbClr val="FFDE02"/>
              </a:solidFill>
              <a:round/>
              <a:headEnd/>
              <a:tailEnd/>
            </a:ln>
            <a:effectLst/>
          </p:spPr>
          <p:txBody>
            <a:bodyPr wrap="none" anchor="ctr"/>
            <a:lstStyle/>
            <a:p>
              <a:pPr eaLnBrk="0" fontAlgn="base" hangingPunct="0">
                <a:spcBef>
                  <a:spcPct val="0"/>
                </a:spcBef>
                <a:spcAft>
                  <a:spcPct val="0"/>
                </a:spcAft>
              </a:pPr>
              <a:endParaRPr lang="en-US" sz="2400" b="1" u="sng">
                <a:solidFill>
                  <a:srgbClr val="000000"/>
                </a:solidFill>
                <a:effectLst>
                  <a:outerShdw blurRad="38100" dist="38100" dir="2700000" algn="tl">
                    <a:srgbClr val="000000">
                      <a:alpha val="43137"/>
                    </a:srgbClr>
                  </a:outerShdw>
                </a:effectLst>
                <a:latin typeface="Arial" charset="0"/>
              </a:endParaRPr>
            </a:p>
          </p:txBody>
        </p:sp>
        <p:sp>
          <p:nvSpPr>
            <p:cNvPr id="1037" name="Line 13"/>
            <p:cNvSpPr>
              <a:spLocks noChangeShapeType="1"/>
            </p:cNvSpPr>
            <p:nvPr/>
          </p:nvSpPr>
          <p:spPr bwMode="auto">
            <a:xfrm flipH="1" flipV="1">
              <a:off x="1608" y="3504"/>
              <a:ext cx="240" cy="0"/>
            </a:xfrm>
            <a:prstGeom prst="line">
              <a:avLst/>
            </a:prstGeom>
            <a:noFill/>
            <a:ln w="41275">
              <a:solidFill>
                <a:srgbClr val="FFDE02"/>
              </a:solidFill>
              <a:round/>
              <a:headEnd/>
              <a:tailEnd/>
            </a:ln>
            <a:effectLst/>
          </p:spPr>
          <p:txBody>
            <a:bodyPr wrap="none" anchor="ctr"/>
            <a:lstStyle/>
            <a:p>
              <a:pPr eaLnBrk="0" fontAlgn="base" hangingPunct="0">
                <a:spcBef>
                  <a:spcPct val="0"/>
                </a:spcBef>
                <a:spcAft>
                  <a:spcPct val="0"/>
                </a:spcAft>
              </a:pPr>
              <a:endParaRPr lang="en-US" sz="2400" b="1" u="sng">
                <a:solidFill>
                  <a:srgbClr val="000000"/>
                </a:solidFill>
                <a:effectLst>
                  <a:outerShdw blurRad="38100" dist="38100" dir="2700000" algn="tl">
                    <a:srgbClr val="000000">
                      <a:alpha val="43137"/>
                    </a:srgbClr>
                  </a:outerShdw>
                </a:effectLst>
                <a:latin typeface="Arial" charset="0"/>
              </a:endParaRPr>
            </a:p>
          </p:txBody>
        </p:sp>
      </p:grpSp>
    </p:spTree>
    <p:extLst>
      <p:ext uri="{BB962C8B-B14F-4D97-AF65-F5344CB8AC3E}">
        <p14:creationId xmlns:p14="http://schemas.microsoft.com/office/powerpoint/2010/main" val="1333603623"/>
      </p:ext>
    </p:extLst>
  </p:cSld>
  <p:clrMap bg1="lt1" tx1="dk1" bg2="lt2" tx2="dk2" accent1="accent1" accent2="accent2" accent3="accent3" accent4="accent4" accent5="accent5" accent6="accent6" hlink="hlink" folHlink="folHlink"/>
  <p:sldLayoutIdLst>
    <p:sldLayoutId id="2147484405" r:id="rId1"/>
    <p:sldLayoutId id="2147484406" r:id="rId2"/>
    <p:sldLayoutId id="2147484407" r:id="rId3"/>
    <p:sldLayoutId id="2147484408" r:id="rId4"/>
    <p:sldLayoutId id="2147484409" r:id="rId5"/>
    <p:sldLayoutId id="2147484410" r:id="rId6"/>
    <p:sldLayoutId id="2147484411" r:id="rId7"/>
    <p:sldLayoutId id="2147484412" r:id="rId8"/>
    <p:sldLayoutId id="2147484413" r:id="rId9"/>
    <p:sldLayoutId id="2147484414" r:id="rId10"/>
    <p:sldLayoutId id="2147484415" r:id="rId11"/>
    <p:sldLayoutId id="2147484416" r:id="rId12"/>
  </p:sldLayoutIdLst>
  <p:transition spd="slow">
    <p:cu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44" charset="0"/>
        </a:defRPr>
      </a:lvl2pPr>
      <a:lvl3pPr algn="ctr" rtl="0" fontAlgn="base">
        <a:spcBef>
          <a:spcPct val="0"/>
        </a:spcBef>
        <a:spcAft>
          <a:spcPct val="0"/>
        </a:spcAft>
        <a:defRPr sz="4400">
          <a:solidFill>
            <a:schemeClr val="tx2"/>
          </a:solidFill>
          <a:latin typeface="Times" pitchFamily="-44" charset="0"/>
        </a:defRPr>
      </a:lvl3pPr>
      <a:lvl4pPr algn="ctr" rtl="0" fontAlgn="base">
        <a:spcBef>
          <a:spcPct val="0"/>
        </a:spcBef>
        <a:spcAft>
          <a:spcPct val="0"/>
        </a:spcAft>
        <a:defRPr sz="4400">
          <a:solidFill>
            <a:schemeClr val="tx2"/>
          </a:solidFill>
          <a:latin typeface="Times" pitchFamily="-44" charset="0"/>
        </a:defRPr>
      </a:lvl4pPr>
      <a:lvl5pPr algn="ctr" rtl="0" fontAlgn="base">
        <a:spcBef>
          <a:spcPct val="0"/>
        </a:spcBef>
        <a:spcAft>
          <a:spcPct val="0"/>
        </a:spcAft>
        <a:defRPr sz="4400">
          <a:solidFill>
            <a:schemeClr val="tx2"/>
          </a:solidFill>
          <a:latin typeface="Times" pitchFamily="-44" charset="0"/>
        </a:defRPr>
      </a:lvl5pPr>
      <a:lvl6pPr marL="457200" algn="ctr" rtl="0" fontAlgn="base">
        <a:spcBef>
          <a:spcPct val="0"/>
        </a:spcBef>
        <a:spcAft>
          <a:spcPct val="0"/>
        </a:spcAft>
        <a:defRPr sz="4400">
          <a:solidFill>
            <a:schemeClr val="tx2"/>
          </a:solidFill>
          <a:latin typeface="Times" pitchFamily="-44" charset="0"/>
        </a:defRPr>
      </a:lvl6pPr>
      <a:lvl7pPr marL="914400" algn="ctr" rtl="0" fontAlgn="base">
        <a:spcBef>
          <a:spcPct val="0"/>
        </a:spcBef>
        <a:spcAft>
          <a:spcPct val="0"/>
        </a:spcAft>
        <a:defRPr sz="4400">
          <a:solidFill>
            <a:schemeClr val="tx2"/>
          </a:solidFill>
          <a:latin typeface="Times" pitchFamily="-44" charset="0"/>
        </a:defRPr>
      </a:lvl7pPr>
      <a:lvl8pPr marL="1371600" algn="ctr" rtl="0" fontAlgn="base">
        <a:spcBef>
          <a:spcPct val="0"/>
        </a:spcBef>
        <a:spcAft>
          <a:spcPct val="0"/>
        </a:spcAft>
        <a:defRPr sz="4400">
          <a:solidFill>
            <a:schemeClr val="tx2"/>
          </a:solidFill>
          <a:latin typeface="Times" pitchFamily="-44" charset="0"/>
        </a:defRPr>
      </a:lvl8pPr>
      <a:lvl9pPr marL="1828800" algn="ctr" rtl="0" fontAlgn="base">
        <a:spcBef>
          <a:spcPct val="0"/>
        </a:spcBef>
        <a:spcAft>
          <a:spcPct val="0"/>
        </a:spcAft>
        <a:defRPr sz="4400">
          <a:solidFill>
            <a:schemeClr val="tx2"/>
          </a:solidFill>
          <a:latin typeface="Times" pitchFamily="-4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464780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fontAlgn="base">
              <a:spcBef>
                <a:spcPct val="0"/>
              </a:spcBef>
              <a:spcAft>
                <a:spcPct val="0"/>
              </a:spcAft>
            </a:pPr>
            <a:fld id="{DE78EB43-9C2A-4124-B10C-4F2957FD4661}"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408634995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22" cstate="print"/>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effectLst/>
                <a:latin typeface="+mn-lt"/>
                <a:ea typeface="ＭＳ Ｐゴシック" pitchFamily="34" charset="-128"/>
              </a:defRPr>
            </a:lvl1pPr>
          </a:lstStyle>
          <a:p>
            <a:pPr algn="l" eaLnBrk="0" hangingPunct="0">
              <a:defRPr/>
            </a:pPr>
            <a:endParaRPr lang="en-US" sz="1400" b="0">
              <a:solidFill>
                <a:srgbClr val="FFFFFF"/>
              </a:solidFill>
            </a:endParaRPr>
          </a:p>
        </p:txBody>
      </p:sp>
      <p:sp>
        <p:nvSpPr>
          <p:cNvPr id="7270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ＭＳ Ｐゴシック" pitchFamily="34" charset="-128"/>
              </a:defRPr>
            </a:lvl1pPr>
          </a:lstStyle>
          <a:p>
            <a:pPr eaLnBrk="0" hangingPunct="0">
              <a:defRPr/>
            </a:pPr>
            <a:endParaRPr lang="en-US" sz="1400" b="0">
              <a:solidFill>
                <a:srgbClr val="FFFFFF"/>
              </a:solidFill>
            </a:endParaRPr>
          </a:p>
        </p:txBody>
      </p:sp>
      <p:sp>
        <p:nvSpPr>
          <p:cNvPr id="7271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effectLst/>
                <a:latin typeface="+mn-lt"/>
                <a:ea typeface="ＭＳ Ｐゴシック" pitchFamily="34" charset="-128"/>
              </a:defRPr>
            </a:lvl1pPr>
          </a:lstStyle>
          <a:p>
            <a:pPr eaLnBrk="0" hangingPunct="0">
              <a:defRPr/>
            </a:pPr>
            <a:fld id="{093D0357-C9F2-4064-8256-FA3B78690508}" type="slidenum">
              <a:rPr lang="en-US" sz="1400" b="0">
                <a:solidFill>
                  <a:srgbClr val="FFFFFF"/>
                </a:solidFill>
              </a:rPr>
              <a:pPr eaLnBrk="0" hangingPunct="0">
                <a:defRPr/>
              </a:pPr>
              <a:t>‹#›</a:t>
            </a:fld>
            <a:endParaRPr lang="en-US" sz="1400" b="0">
              <a:solidFill>
                <a:srgbClr val="FFFFFF"/>
              </a:solidFill>
            </a:endParaRPr>
          </a:p>
        </p:txBody>
      </p:sp>
    </p:spTree>
    <p:extLst>
      <p:ext uri="{BB962C8B-B14F-4D97-AF65-F5344CB8AC3E}">
        <p14:creationId xmlns:p14="http://schemas.microsoft.com/office/powerpoint/2010/main" val="2074819578"/>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3384587271"/>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7/4/2023</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365008395"/>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6">
            <a:alphaModFix amt="40000"/>
            <a:lum/>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873193"/>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57.xml"/><Relationship Id="rId4" Type="http://schemas.openxmlformats.org/officeDocument/2006/relationships/image" Target="../media/image22.jpeg"/></Relationships>
</file>

<file path=ppt/slides/_rels/slide10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8.xml"/><Relationship Id="rId1" Type="http://schemas.openxmlformats.org/officeDocument/2006/relationships/slideLayout" Target="../slideLayouts/slideLayout333.xml"/></Relationships>
</file>

<file path=ppt/slides/_rels/slide10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9.xml"/><Relationship Id="rId1" Type="http://schemas.openxmlformats.org/officeDocument/2006/relationships/slideLayout" Target="../slideLayouts/slideLayout350.xml"/><Relationship Id="rId4" Type="http://schemas.openxmlformats.org/officeDocument/2006/relationships/image" Target="../media/image69.gif"/></Relationships>
</file>

<file path=ppt/slides/_rels/slide10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0.xml"/><Relationship Id="rId1" Type="http://schemas.openxmlformats.org/officeDocument/2006/relationships/slideLayout" Target="../slideLayouts/slideLayout281.xml"/><Relationship Id="rId4" Type="http://schemas.openxmlformats.org/officeDocument/2006/relationships/image" Target="../media/image63.jpeg"/></Relationships>
</file>

<file path=ppt/slides/_rels/slide10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99.xml"/></Relationships>
</file>

<file path=ppt/slides/_rels/slide10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5.xml"/></Relationships>
</file>

<file path=ppt/slides/_rels/slide10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1.xml"/><Relationship Id="rId1" Type="http://schemas.openxmlformats.org/officeDocument/2006/relationships/slideLayout" Target="../slideLayouts/slideLayout281.xml"/><Relationship Id="rId4" Type="http://schemas.openxmlformats.org/officeDocument/2006/relationships/image" Target="../media/image73.jpeg"/></Relationships>
</file>

<file path=ppt/slides/_rels/slide10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2.xml"/><Relationship Id="rId1" Type="http://schemas.openxmlformats.org/officeDocument/2006/relationships/slideLayout" Target="../slideLayouts/slideLayout281.xml"/><Relationship Id="rId4" Type="http://schemas.openxmlformats.org/officeDocument/2006/relationships/image" Target="../media/image74.jpeg"/></Relationships>
</file>

<file path=ppt/slides/_rels/slide10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3.xml"/><Relationship Id="rId1" Type="http://schemas.openxmlformats.org/officeDocument/2006/relationships/slideLayout" Target="../slideLayouts/slideLayout281.xml"/><Relationship Id="rId5" Type="http://schemas.openxmlformats.org/officeDocument/2006/relationships/image" Target="../media/image75.png"/><Relationship Id="rId4" Type="http://schemas.openxmlformats.org/officeDocument/2006/relationships/image" Target="../media/image74.jpeg"/></Relationships>
</file>

<file path=ppt/slides/_rels/slide10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4.xml"/><Relationship Id="rId1" Type="http://schemas.openxmlformats.org/officeDocument/2006/relationships/slideLayout" Target="../slideLayouts/slideLayout477.xml"/></Relationships>
</file>

<file path=ppt/slides/_rels/slide10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5.xml"/><Relationship Id="rId1" Type="http://schemas.openxmlformats.org/officeDocument/2006/relationships/slideLayout" Target="../slideLayouts/slideLayout489.xml"/><Relationship Id="rId4" Type="http://schemas.openxmlformats.org/officeDocument/2006/relationships/image" Target="../media/image78.jpe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57.xml"/><Relationship Id="rId4" Type="http://schemas.openxmlformats.org/officeDocument/2006/relationships/image" Target="../media/image22.jpeg"/></Relationships>
</file>

<file path=ppt/slides/_rels/slide110.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gif"/><Relationship Id="rId1" Type="http://schemas.openxmlformats.org/officeDocument/2006/relationships/slideLayout" Target="../slideLayouts/slideLayout99.xml"/><Relationship Id="rId4" Type="http://schemas.openxmlformats.org/officeDocument/2006/relationships/image" Target="../media/image81.gif"/></Relationships>
</file>

<file path=ppt/slides/_rels/slide1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6.xml"/><Relationship Id="rId1" Type="http://schemas.openxmlformats.org/officeDocument/2006/relationships/slideLayout" Target="../slideLayouts/slideLayout457.xml"/><Relationship Id="rId4" Type="http://schemas.openxmlformats.org/officeDocument/2006/relationships/image" Target="../media/image82.png"/></Relationships>
</file>

<file path=ppt/slides/_rels/slide112.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8.xml"/><Relationship Id="rId1" Type="http://schemas.openxmlformats.org/officeDocument/2006/relationships/slideLayout" Target="../slideLayouts/slideLayout9.xml"/><Relationship Id="rId5" Type="http://schemas.openxmlformats.org/officeDocument/2006/relationships/image" Target="../media/image85.jpeg"/><Relationship Id="rId4" Type="http://schemas.openxmlformats.org/officeDocument/2006/relationships/image" Target="../media/image26.png"/></Relationships>
</file>

<file path=ppt/slides/_rels/slide11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9.xml"/><Relationship Id="rId1" Type="http://schemas.openxmlformats.org/officeDocument/2006/relationships/slideLayout" Target="../slideLayouts/slideLayout39.xml"/><Relationship Id="rId4" Type="http://schemas.openxmlformats.org/officeDocument/2006/relationships/image" Target="../media/image85.jpeg"/></Relationships>
</file>

<file path=ppt/slides/_rels/slide11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0.xml"/><Relationship Id="rId1" Type="http://schemas.openxmlformats.org/officeDocument/2006/relationships/slideLayout" Target="../slideLayouts/slideLayout8.xml"/><Relationship Id="rId4" Type="http://schemas.openxmlformats.org/officeDocument/2006/relationships/image" Target="../media/image44.jpeg"/></Relationships>
</file>

<file path=ppt/slides/_rels/slide11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1.xml"/><Relationship Id="rId1" Type="http://schemas.openxmlformats.org/officeDocument/2006/relationships/slideLayout" Target="../slideLayouts/slideLayout39.xml"/></Relationships>
</file>

<file path=ppt/slides/_rels/slide11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57.xml"/><Relationship Id="rId4" Type="http://schemas.openxmlformats.org/officeDocument/2006/relationships/image" Target="../media/image22.jpeg"/></Relationships>
</file>

<file path=ppt/slides/_rels/slide120.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99.xml"/></Relationships>
</file>

<file path=ppt/slides/_rels/slide1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2.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12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3.xml"/><Relationship Id="rId1" Type="http://schemas.openxmlformats.org/officeDocument/2006/relationships/slideLayout" Target="../slideLayouts/slideLayout39.xml"/></Relationships>
</file>

<file path=ppt/slides/_rels/slide1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4.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1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0.png"/><Relationship Id="rId1" Type="http://schemas.openxmlformats.org/officeDocument/2006/relationships/slideLayout" Target="../slideLayouts/slideLayout125.xml"/></Relationships>
</file>

<file path=ppt/slides/_rels/slide12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99.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35.xml"/></Relationships>
</file>

<file path=ppt/slides/_rels/slide1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5.xml"/><Relationship Id="rId1" Type="http://schemas.openxmlformats.org/officeDocument/2006/relationships/slideLayout" Target="../slideLayouts/slideLayout99.xml"/><Relationship Id="rId4" Type="http://schemas.openxmlformats.org/officeDocument/2006/relationships/image" Target="../media/image97.jpeg"/></Relationships>
</file>

<file path=ppt/slides/_rels/slide1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6.xml"/><Relationship Id="rId1" Type="http://schemas.openxmlformats.org/officeDocument/2006/relationships/slideLayout" Target="../slideLayouts/slideLayout99.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jpeg"/></Relationships>
</file>

<file path=ppt/slides/_rels/slide12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99.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157.xml"/><Relationship Id="rId4" Type="http://schemas.openxmlformats.org/officeDocument/2006/relationships/image" Target="../media/image22.jpeg"/></Relationships>
</file>

<file path=ppt/slides/_rels/slide1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7.xml"/><Relationship Id="rId1" Type="http://schemas.openxmlformats.org/officeDocument/2006/relationships/slideLayout" Target="../slideLayouts/slideLayout99.xml"/><Relationship Id="rId4" Type="http://schemas.openxmlformats.org/officeDocument/2006/relationships/image" Target="../media/image102.jpeg"/></Relationships>
</file>

<file path=ppt/slides/_rels/slide1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8.xml"/><Relationship Id="rId1" Type="http://schemas.openxmlformats.org/officeDocument/2006/relationships/slideLayout" Target="../slideLayouts/slideLayout79.xml"/><Relationship Id="rId5" Type="http://schemas.openxmlformats.org/officeDocument/2006/relationships/image" Target="../media/image44.jpeg"/><Relationship Id="rId4" Type="http://schemas.openxmlformats.org/officeDocument/2006/relationships/image" Target="../media/image103.jpeg"/></Relationships>
</file>

<file path=ppt/slides/_rels/slide1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9.xml"/><Relationship Id="rId1" Type="http://schemas.openxmlformats.org/officeDocument/2006/relationships/slideLayout" Target="../slideLayouts/slideLayout79.xml"/><Relationship Id="rId4" Type="http://schemas.openxmlformats.org/officeDocument/2006/relationships/image" Target="../media/image103.jpeg"/></Relationships>
</file>

<file path=ppt/slides/_rels/slide13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0.xml"/><Relationship Id="rId1" Type="http://schemas.openxmlformats.org/officeDocument/2006/relationships/slideLayout" Target="../slideLayouts/slideLayout98.xml"/><Relationship Id="rId4" Type="http://schemas.openxmlformats.org/officeDocument/2006/relationships/image" Target="../media/image105.png"/></Relationships>
</file>

<file path=ppt/slides/_rels/slide13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1.xml"/><Relationship Id="rId1" Type="http://schemas.openxmlformats.org/officeDocument/2006/relationships/slideLayout" Target="../slideLayouts/slideLayout98.xml"/><Relationship Id="rId4" Type="http://schemas.openxmlformats.org/officeDocument/2006/relationships/image" Target="../media/image106.png"/></Relationships>
</file>

<file path=ppt/slides/_rels/slide13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2.xml"/><Relationship Id="rId1" Type="http://schemas.openxmlformats.org/officeDocument/2006/relationships/slideLayout" Target="../slideLayouts/slideLayout98.xml"/><Relationship Id="rId4" Type="http://schemas.openxmlformats.org/officeDocument/2006/relationships/image" Target="../media/image107.png"/></Relationships>
</file>

<file path=ppt/slides/_rels/slide13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3.xml"/><Relationship Id="rId1" Type="http://schemas.openxmlformats.org/officeDocument/2006/relationships/slideLayout" Target="../slideLayouts/slideLayout98.xml"/><Relationship Id="rId4" Type="http://schemas.openxmlformats.org/officeDocument/2006/relationships/image" Target="../media/image108.png"/></Relationships>
</file>

<file path=ppt/slides/_rels/slide13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4.xml"/><Relationship Id="rId1" Type="http://schemas.openxmlformats.org/officeDocument/2006/relationships/slideLayout" Target="../slideLayouts/slideLayout98.xml"/><Relationship Id="rId4" Type="http://schemas.openxmlformats.org/officeDocument/2006/relationships/image" Target="../media/image109.png"/></Relationships>
</file>

<file path=ppt/slides/_rels/slide13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5.xml"/><Relationship Id="rId1" Type="http://schemas.openxmlformats.org/officeDocument/2006/relationships/slideLayout" Target="../slideLayouts/slideLayout98.xml"/><Relationship Id="rId4" Type="http://schemas.openxmlformats.org/officeDocument/2006/relationships/image" Target="../media/image110.png"/></Relationships>
</file>

<file path=ppt/slides/_rels/slide13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6.xml"/><Relationship Id="rId1" Type="http://schemas.openxmlformats.org/officeDocument/2006/relationships/slideLayout" Target="../slideLayouts/slideLayout98.xml"/><Relationship Id="rId4" Type="http://schemas.openxmlformats.org/officeDocument/2006/relationships/image" Target="../media/image111.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157.xml"/><Relationship Id="rId4" Type="http://schemas.openxmlformats.org/officeDocument/2006/relationships/image" Target="../media/image22.jpeg"/></Relationships>
</file>

<file path=ppt/slides/_rels/slide14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7.xml"/><Relationship Id="rId1" Type="http://schemas.openxmlformats.org/officeDocument/2006/relationships/slideLayout" Target="../slideLayouts/slideLayout98.xml"/><Relationship Id="rId4" Type="http://schemas.openxmlformats.org/officeDocument/2006/relationships/image" Target="../media/image112.png"/></Relationships>
</file>

<file path=ppt/slides/_rels/slide14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98.xml"/><Relationship Id="rId1" Type="http://schemas.openxmlformats.org/officeDocument/2006/relationships/video" Target="https://www.youtube.com/embed/YAesvvFbQJo?feature=oembed"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8.xml"/><Relationship Id="rId1" Type="http://schemas.openxmlformats.org/officeDocument/2006/relationships/slideLayout" Target="../slideLayouts/slideLayout99.xml"/><Relationship Id="rId5" Type="http://schemas.openxmlformats.org/officeDocument/2006/relationships/image" Target="../media/image114.jpeg"/><Relationship Id="rId4" Type="http://schemas.openxmlformats.org/officeDocument/2006/relationships/image" Target="../media/image98.jpeg"/></Relationships>
</file>

<file path=ppt/slides/_rels/slide14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9.xml"/><Relationship Id="rId1" Type="http://schemas.openxmlformats.org/officeDocument/2006/relationships/slideLayout" Target="../slideLayouts/slideLayout98.xml"/><Relationship Id="rId5" Type="http://schemas.openxmlformats.org/officeDocument/2006/relationships/image" Target="../media/image117.png"/><Relationship Id="rId4" Type="http://schemas.openxmlformats.org/officeDocument/2006/relationships/image" Target="../media/image116.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98.xml"/><Relationship Id="rId1" Type="http://schemas.openxmlformats.org/officeDocument/2006/relationships/video" Target="https://www.youtube.com/embed/RzDAWHyt5gU?feature=oembed" TargetMode="Externa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4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slideLayout" Target="../slideLayouts/slideLayout98.xml"/><Relationship Id="rId1" Type="http://schemas.openxmlformats.org/officeDocument/2006/relationships/video" Target="https://www.youtube.com/embed/hS0owFcvz40?feature=oembed"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1.xml"/><Relationship Id="rId1" Type="http://schemas.openxmlformats.org/officeDocument/2006/relationships/slideLayout" Target="../slideLayouts/slideLayout99.xml"/></Relationships>
</file>

<file path=ppt/slides/_rels/slide1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2.xml"/><Relationship Id="rId1" Type="http://schemas.openxmlformats.org/officeDocument/2006/relationships/slideLayout" Target="../slideLayouts/slideLayout99.xml"/><Relationship Id="rId4" Type="http://schemas.openxmlformats.org/officeDocument/2006/relationships/image" Target="../media/image122.png"/></Relationships>
</file>

<file path=ppt/slides/_rels/slide1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3.xml"/><Relationship Id="rId1" Type="http://schemas.openxmlformats.org/officeDocument/2006/relationships/slideLayout" Target="../slideLayouts/slideLayout99.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167.xml"/><Relationship Id="rId4" Type="http://schemas.openxmlformats.org/officeDocument/2006/relationships/image" Target="../media/image22.jpe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94.xml"/></Relationships>
</file>

<file path=ppt/slides/_rels/slide1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5.xml"/><Relationship Id="rId1" Type="http://schemas.openxmlformats.org/officeDocument/2006/relationships/slideLayout" Target="../slideLayouts/slideLayout99.xml"/><Relationship Id="rId5" Type="http://schemas.openxmlformats.org/officeDocument/2006/relationships/image" Target="../media/image123.png"/><Relationship Id="rId4" Type="http://schemas.openxmlformats.org/officeDocument/2006/relationships/image" Target="../media/image97.jpeg"/></Relationships>
</file>

<file path=ppt/slides/_rels/slide1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6.xml"/><Relationship Id="rId1" Type="http://schemas.openxmlformats.org/officeDocument/2006/relationships/slideLayout" Target="../slideLayouts/slideLayout99.xml"/><Relationship Id="rId4" Type="http://schemas.openxmlformats.org/officeDocument/2006/relationships/image" Target="../media/image97.jpeg"/></Relationships>
</file>

<file path=ppt/slides/_rels/slide1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7.xml"/><Relationship Id="rId1" Type="http://schemas.openxmlformats.org/officeDocument/2006/relationships/slideLayout" Target="../slideLayouts/slideLayout99.xml"/><Relationship Id="rId4" Type="http://schemas.openxmlformats.org/officeDocument/2006/relationships/image" Target="../media/image97.jpeg"/></Relationships>
</file>

<file path=ppt/slides/_rels/slide1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8.xml"/><Relationship Id="rId1" Type="http://schemas.openxmlformats.org/officeDocument/2006/relationships/slideLayout" Target="../slideLayouts/slideLayout99.xml"/><Relationship Id="rId4" Type="http://schemas.openxmlformats.org/officeDocument/2006/relationships/image" Target="../media/image97.jpeg"/></Relationships>
</file>

<file path=ppt/slides/_rels/slide1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9.xml"/><Relationship Id="rId1" Type="http://schemas.openxmlformats.org/officeDocument/2006/relationships/slideLayout" Target="../slideLayouts/slideLayout99.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image" Target="../media/image97.jpeg"/></Relationships>
</file>

<file path=ppt/slides/_rels/slide15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99.xml"/></Relationships>
</file>

<file path=ppt/slides/_rels/slide15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99.xml"/></Relationships>
</file>

<file path=ppt/slides/_rels/slide1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0.xml"/><Relationship Id="rId1" Type="http://schemas.openxmlformats.org/officeDocument/2006/relationships/slideLayout" Target="../slideLayouts/slideLayout99.xml"/><Relationship Id="rId4" Type="http://schemas.openxmlformats.org/officeDocument/2006/relationships/image" Target="../media/image97.jpeg"/></Relationships>
</file>

<file path=ppt/slides/_rels/slide15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21.xml"/><Relationship Id="rId1" Type="http://schemas.openxmlformats.org/officeDocument/2006/relationships/slideLayout" Target="../slideLayouts/slideLayout98.xml"/><Relationship Id="rId5" Type="http://schemas.openxmlformats.org/officeDocument/2006/relationships/image" Target="../media/image128.jpeg"/><Relationship Id="rId4" Type="http://schemas.openxmlformats.org/officeDocument/2006/relationships/image" Target="../media/image127.jpe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157.xml"/><Relationship Id="rId4" Type="http://schemas.openxmlformats.org/officeDocument/2006/relationships/image" Target="../media/image22.jpeg"/></Relationships>
</file>

<file path=ppt/slides/_rels/slide16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99.xml"/></Relationships>
</file>

<file path=ppt/slides/_rels/slide16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2.xml"/><Relationship Id="rId1" Type="http://schemas.openxmlformats.org/officeDocument/2006/relationships/slideLayout" Target="../slideLayouts/slideLayout93.xml"/></Relationships>
</file>

<file path=ppt/slides/_rels/slide16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gif"/><Relationship Id="rId1" Type="http://schemas.openxmlformats.org/officeDocument/2006/relationships/slideLayout" Target="../slideLayouts/slideLayout99.xml"/></Relationships>
</file>

<file path=ppt/slides/_rels/slide16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99.xml"/></Relationships>
</file>

<file path=ppt/slides/_rels/slide1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3.xml"/><Relationship Id="rId1" Type="http://schemas.openxmlformats.org/officeDocument/2006/relationships/slideLayout" Target="../slideLayouts/slideLayout99.xml"/><Relationship Id="rId4" Type="http://schemas.openxmlformats.org/officeDocument/2006/relationships/image" Target="../media/image134.jpeg"/></Relationships>
</file>

<file path=ppt/slides/_rels/slide16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99.xml"/></Relationships>
</file>

<file path=ppt/slides/_rels/slide16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99.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35.xml"/></Relationships>
</file>

<file path=ppt/slides/_rels/slide16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157.xml"/><Relationship Id="rId4" Type="http://schemas.openxmlformats.org/officeDocument/2006/relationships/image" Target="../media/image22.jpeg"/></Relationships>
</file>

<file path=ppt/slides/_rels/slide17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26.xml"/><Relationship Id="rId1" Type="http://schemas.openxmlformats.org/officeDocument/2006/relationships/slideLayout" Target="../slideLayouts/slideLayout59.xml"/></Relationships>
</file>

<file path=ppt/slides/_rels/slide17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27.xml"/><Relationship Id="rId1" Type="http://schemas.openxmlformats.org/officeDocument/2006/relationships/slideLayout" Target="../slideLayouts/slideLayout8.xml"/></Relationships>
</file>

<file path=ppt/slides/_rels/slide17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28.xml"/><Relationship Id="rId1" Type="http://schemas.openxmlformats.org/officeDocument/2006/relationships/slideLayout" Target="../slideLayouts/slideLayout8.xml"/></Relationships>
</file>

<file path=ppt/slides/_rels/slide17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1.xml"/><Relationship Id="rId1" Type="http://schemas.openxmlformats.org/officeDocument/2006/relationships/slideLayout" Target="../slideLayouts/slideLayout3.xml"/><Relationship Id="rId4" Type="http://schemas.openxmlformats.org/officeDocument/2006/relationships/image" Target="../media/image143.jpeg"/></Relationships>
</file>

<file path=ppt/slides/_rels/slide17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2.xml"/><Relationship Id="rId1" Type="http://schemas.openxmlformats.org/officeDocument/2006/relationships/slideLayout" Target="../slideLayouts/slideLayout3.xml"/><Relationship Id="rId4" Type="http://schemas.openxmlformats.org/officeDocument/2006/relationships/image" Target="../media/image144.jpeg"/></Relationships>
</file>

<file path=ppt/slides/_rels/slide17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file:///C:\Users\David%20Burris\Documents\ChurchDoorLoop%5b1%5d.wmv" TargetMode="External"/><Relationship Id="rId1" Type="http://schemas.microsoft.com/office/2007/relationships/media" Target="file:///C:\Users\David%20Burris\Documents\ChurchDoorLoop%5b1%5d.wmv" TargetMode="External"/><Relationship Id="rId6" Type="http://schemas.openxmlformats.org/officeDocument/2006/relationships/image" Target="../media/image147.jpeg"/><Relationship Id="rId5" Type="http://schemas.openxmlformats.org/officeDocument/2006/relationships/image" Target="../media/image146.png"/><Relationship Id="rId4" Type="http://schemas.openxmlformats.org/officeDocument/2006/relationships/notesSlide" Target="../notesSlides/notesSlide134.xml"/></Relationships>
</file>

<file path=ppt/slides/_rels/slide1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5.xml"/><Relationship Id="rId1" Type="http://schemas.openxmlformats.org/officeDocument/2006/relationships/slideLayout" Target="../slideLayouts/slideLayout9.xml"/><Relationship Id="rId4" Type="http://schemas.openxmlformats.org/officeDocument/2006/relationships/image" Target="../media/image148.jpe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129.xml"/><Relationship Id="rId4" Type="http://schemas.openxmlformats.org/officeDocument/2006/relationships/image" Target="../media/image16.jpeg"/></Relationships>
</file>

<file path=ppt/slides/_rels/slide18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36.xml"/><Relationship Id="rId1" Type="http://schemas.openxmlformats.org/officeDocument/2006/relationships/slideLayout" Target="../slideLayouts/slideLayout8.xml"/></Relationships>
</file>

<file path=ppt/slides/_rels/slide18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2.xml"/><Relationship Id="rId1" Type="http://schemas.openxmlformats.org/officeDocument/2006/relationships/slideLayout" Target="../slideLayouts/slideLayout8.xml"/><Relationship Id="rId4" Type="http://schemas.openxmlformats.org/officeDocument/2006/relationships/image" Target="../media/image152.jpeg"/></Relationships>
</file>

<file path=ppt/slides/_rels/slide18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157.xml"/><Relationship Id="rId6" Type="http://schemas.openxmlformats.org/officeDocument/2006/relationships/image" Target="../media/image16.jpeg"/><Relationship Id="rId5" Type="http://schemas.openxmlformats.org/officeDocument/2006/relationships/image" Target="../media/image22.jpe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slide" Target="slide93.xml"/><Relationship Id="rId2" Type="http://schemas.openxmlformats.org/officeDocument/2006/relationships/notesSlide" Target="../notesSlides/notesSlide1.xml"/><Relationship Id="rId1" Type="http://schemas.openxmlformats.org/officeDocument/2006/relationships/slideLayout" Target="../slideLayouts/slideLayout114.xml"/><Relationship Id="rId4" Type="http://schemas.openxmlformats.org/officeDocument/2006/relationships/slide" Target="slide124.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157.xml"/><Relationship Id="rId6" Type="http://schemas.openxmlformats.org/officeDocument/2006/relationships/image" Target="../media/image16.jpeg"/><Relationship Id="rId5" Type="http://schemas.openxmlformats.org/officeDocument/2006/relationships/image" Target="../media/image22.jpeg"/><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157.xml"/><Relationship Id="rId6" Type="http://schemas.openxmlformats.org/officeDocument/2006/relationships/image" Target="../media/image16.jpeg"/><Relationship Id="rId5" Type="http://schemas.openxmlformats.org/officeDocument/2006/relationships/image" Target="../media/image22.jpe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157.xml"/><Relationship Id="rId6" Type="http://schemas.openxmlformats.org/officeDocument/2006/relationships/image" Target="../media/image16.jpeg"/><Relationship Id="rId5" Type="http://schemas.openxmlformats.org/officeDocument/2006/relationships/image" Target="../media/image22.jpe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157.xml"/><Relationship Id="rId6" Type="http://schemas.openxmlformats.org/officeDocument/2006/relationships/image" Target="../media/image16.jpeg"/><Relationship Id="rId5" Type="http://schemas.openxmlformats.org/officeDocument/2006/relationships/image" Target="../media/image22.jpeg"/><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157.xml"/><Relationship Id="rId6" Type="http://schemas.openxmlformats.org/officeDocument/2006/relationships/image" Target="../media/image16.jpeg"/><Relationship Id="rId5" Type="http://schemas.openxmlformats.org/officeDocument/2006/relationships/image" Target="../media/image22.jpeg"/><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57.xml"/><Relationship Id="rId6" Type="http://schemas.openxmlformats.org/officeDocument/2006/relationships/image" Target="../media/image16.jpeg"/><Relationship Id="rId5" Type="http://schemas.openxmlformats.org/officeDocument/2006/relationships/image" Target="../media/image22.jpeg"/><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157.xml"/><Relationship Id="rId6" Type="http://schemas.openxmlformats.org/officeDocument/2006/relationships/image" Target="../media/image16.jpeg"/><Relationship Id="rId5" Type="http://schemas.openxmlformats.org/officeDocument/2006/relationships/image" Target="../media/image22.jpeg"/><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157.xml"/><Relationship Id="rId6" Type="http://schemas.openxmlformats.org/officeDocument/2006/relationships/image" Target="../media/image16.jpeg"/><Relationship Id="rId5" Type="http://schemas.openxmlformats.org/officeDocument/2006/relationships/image" Target="../media/image22.jpeg"/><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157.xml"/><Relationship Id="rId6" Type="http://schemas.openxmlformats.org/officeDocument/2006/relationships/image" Target="../media/image16.jpeg"/><Relationship Id="rId5" Type="http://schemas.openxmlformats.org/officeDocument/2006/relationships/image" Target="../media/image22.jpeg"/><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157.xml"/><Relationship Id="rId6" Type="http://schemas.openxmlformats.org/officeDocument/2006/relationships/image" Target="../media/image16.jpeg"/><Relationship Id="rId5" Type="http://schemas.openxmlformats.org/officeDocument/2006/relationships/image" Target="../media/image22.jpe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2.xml"/><Relationship Id="rId5" Type="http://schemas.openxmlformats.org/officeDocument/2006/relationships/image" Target="../media/image16.jpe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8.xml"/><Relationship Id="rId1" Type="http://schemas.openxmlformats.org/officeDocument/2006/relationships/slideLayout" Target="../slideLayouts/slideLayout157.xml"/><Relationship Id="rId6" Type="http://schemas.openxmlformats.org/officeDocument/2006/relationships/image" Target="../media/image16.jpeg"/><Relationship Id="rId5" Type="http://schemas.openxmlformats.org/officeDocument/2006/relationships/image" Target="../media/image22.jpeg"/><Relationship Id="rId4" Type="http://schemas.openxmlformats.org/officeDocument/2006/relationships/audio" Target="../media/audio2.wav"/></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3.xml"/><Relationship Id="rId5" Type="http://schemas.openxmlformats.org/officeDocument/2006/relationships/image" Target="../media/image16.jpe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169.xml"/></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0.xml"/><Relationship Id="rId1" Type="http://schemas.openxmlformats.org/officeDocument/2006/relationships/slideLayout" Target="../slideLayouts/slideLayout179.xml"/></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180.xml"/></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197.xml"/><Relationship Id="rId4" Type="http://schemas.openxmlformats.org/officeDocument/2006/relationships/image" Target="../media/image24.gif"/></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3.xml"/><Relationship Id="rId1" Type="http://schemas.openxmlformats.org/officeDocument/2006/relationships/slideLayout" Target="../slideLayouts/slideLayout180.xml"/></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4.xml"/><Relationship Id="rId1" Type="http://schemas.openxmlformats.org/officeDocument/2006/relationships/slideLayout" Target="../slideLayouts/slideLayout184.xml"/><Relationship Id="rId4" Type="http://schemas.openxmlformats.org/officeDocument/2006/relationships/image" Target="../media/image25.jpeg"/></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5.xml"/><Relationship Id="rId1" Type="http://schemas.openxmlformats.org/officeDocument/2006/relationships/slideLayout" Target="../slideLayouts/slideLayout180.xml"/></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6.xml"/><Relationship Id="rId1" Type="http://schemas.openxmlformats.org/officeDocument/2006/relationships/slideLayout" Target="../slideLayouts/slideLayout197.xml"/><Relationship Id="rId4" Type="http://schemas.openxmlformats.org/officeDocument/2006/relationships/image" Target="../media/image24.gif"/></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27.xml"/><Relationship Id="rId5" Type="http://schemas.openxmlformats.org/officeDocument/2006/relationships/image" Target="../media/image18.wmf"/><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7.xml"/><Relationship Id="rId1" Type="http://schemas.openxmlformats.org/officeDocument/2006/relationships/slideLayout" Target="../slideLayouts/slideLayout180.xml"/></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8.xml"/><Relationship Id="rId1" Type="http://schemas.openxmlformats.org/officeDocument/2006/relationships/slideLayout" Target="../slideLayouts/slideLayout180.xml"/></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9.xml"/><Relationship Id="rId1" Type="http://schemas.openxmlformats.org/officeDocument/2006/relationships/slideLayout" Target="../slideLayouts/slideLayout179.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2.xml"/><Relationship Id="rId5" Type="http://schemas.openxmlformats.org/officeDocument/2006/relationships/image" Target="../media/image16.jpeg"/><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04.xml"/><Relationship Id="rId5" Type="http://schemas.openxmlformats.org/officeDocument/2006/relationships/image" Target="../media/image28.jpeg"/><Relationship Id="rId4" Type="http://schemas.openxmlformats.org/officeDocument/2006/relationships/image" Target="../media/image27.jpeg"/></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469.xml"/><Relationship Id="rId4" Type="http://schemas.openxmlformats.org/officeDocument/2006/relationships/image" Target="../media/image29.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04.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4.xml"/><Relationship Id="rId1" Type="http://schemas.openxmlformats.org/officeDocument/2006/relationships/slideLayout" Target="../slideLayouts/slideLayout203.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5.xml"/><Relationship Id="rId1" Type="http://schemas.openxmlformats.org/officeDocument/2006/relationships/slideLayout" Target="../slideLayouts/slideLayout203.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27.xml"/><Relationship Id="rId5" Type="http://schemas.openxmlformats.org/officeDocument/2006/relationships/image" Target="../media/image18.wmf"/><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6.xml"/><Relationship Id="rId1" Type="http://schemas.openxmlformats.org/officeDocument/2006/relationships/slideLayout" Target="../slideLayouts/slideLayout203.xml"/><Relationship Id="rId4" Type="http://schemas.openxmlformats.org/officeDocument/2006/relationships/image" Target="../media/image32.jpeg"/></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7.xml"/><Relationship Id="rId1" Type="http://schemas.openxmlformats.org/officeDocument/2006/relationships/slideLayout" Target="../slideLayouts/slideLayout203.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8.xml"/><Relationship Id="rId1" Type="http://schemas.openxmlformats.org/officeDocument/2006/relationships/slideLayout" Target="../slideLayouts/slideLayout203.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9.xml"/><Relationship Id="rId1" Type="http://schemas.openxmlformats.org/officeDocument/2006/relationships/slideLayout" Target="../slideLayouts/slideLayout203.xml"/><Relationship Id="rId4" Type="http://schemas.openxmlformats.org/officeDocument/2006/relationships/image" Target="../media/image33.jpeg"/></Relationships>
</file>

<file path=ppt/slides/_rels/slide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68.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0.xml"/><Relationship Id="rId1" Type="http://schemas.openxmlformats.org/officeDocument/2006/relationships/slideLayout" Target="../slideLayouts/slideLayout266.xml"/><Relationship Id="rId4" Type="http://schemas.openxmlformats.org/officeDocument/2006/relationships/image" Target="../media/image3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27.xml"/><Relationship Id="rId5" Type="http://schemas.openxmlformats.org/officeDocument/2006/relationships/image" Target="../media/image18.wmf"/><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4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6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1.xml"/><Relationship Id="rId1" Type="http://schemas.openxmlformats.org/officeDocument/2006/relationships/slideLayout" Target="../slideLayouts/slideLayout367.xml"/><Relationship Id="rId4" Type="http://schemas.openxmlformats.org/officeDocument/2006/relationships/image" Target="../media/image16.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85.xml"/></Relationships>
</file>

<file path=ppt/slides/_rels/slide6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3.xml"/><Relationship Id="rId1" Type="http://schemas.openxmlformats.org/officeDocument/2006/relationships/slideLayout" Target="../slideLayouts/slideLayout418.xml"/></Relationships>
</file>

<file path=ppt/slides/_rels/slide6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4.jpeg"/><Relationship Id="rId2" Type="http://schemas.openxmlformats.org/officeDocument/2006/relationships/notesSlide" Target="../notesSlides/notesSlide54.xml"/><Relationship Id="rId1" Type="http://schemas.openxmlformats.org/officeDocument/2006/relationships/slideLayout" Target="../slideLayouts/slideLayout396.xml"/><Relationship Id="rId6" Type="http://schemas.openxmlformats.org/officeDocument/2006/relationships/image" Target="../media/image43.wmf"/><Relationship Id="rId5" Type="http://schemas.openxmlformats.org/officeDocument/2006/relationships/oleObject" Target="../embeddings/oleObject1.bin"/><Relationship Id="rId4" Type="http://schemas.openxmlformats.org/officeDocument/2006/relationships/image" Target="../media/image42.jpeg"/></Relationships>
</file>

<file path=ppt/slides/_rels/slide6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5.xml"/><Relationship Id="rId1" Type="http://schemas.openxmlformats.org/officeDocument/2006/relationships/slideLayout" Target="../slideLayouts/slideLayout36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6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6.xml"/><Relationship Id="rId1" Type="http://schemas.openxmlformats.org/officeDocument/2006/relationships/slideLayout" Target="../slideLayouts/slideLayout396.xml"/><Relationship Id="rId5" Type="http://schemas.openxmlformats.org/officeDocument/2006/relationships/image" Target="../media/image43.w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46.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59.xml"/></Relationships>
</file>

<file path=ppt/slides/_rels/slide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7.xml"/><Relationship Id="rId1" Type="http://schemas.openxmlformats.org/officeDocument/2006/relationships/slideLayout" Target="../slideLayouts/slideLayout99.xml"/><Relationship Id="rId5" Type="http://schemas.openxmlformats.org/officeDocument/2006/relationships/image" Target="../media/image47.jpeg"/><Relationship Id="rId4" Type="http://schemas.openxmlformats.org/officeDocument/2006/relationships/image" Target="../media/image46.jpeg"/></Relationships>
</file>

<file path=ppt/slides/_rels/slide7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8.xml"/><Relationship Id="rId1" Type="http://schemas.openxmlformats.org/officeDocument/2006/relationships/slideLayout" Target="../slideLayouts/slideLayout220.xml"/></Relationships>
</file>

<file path=ppt/slides/_rels/slide7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9.xml"/><Relationship Id="rId1" Type="http://schemas.openxmlformats.org/officeDocument/2006/relationships/slideLayout" Target="../slideLayouts/slideLayout94.xml"/></Relationships>
</file>

<file path=ppt/slides/_rels/slide7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0.xml"/><Relationship Id="rId1" Type="http://schemas.openxmlformats.org/officeDocument/2006/relationships/slideLayout" Target="../slideLayouts/slideLayout94.xml"/><Relationship Id="rId4" Type="http://schemas.openxmlformats.org/officeDocument/2006/relationships/image" Target="../media/image49.jpeg"/></Relationships>
</file>

<file path=ppt/slides/_rels/slide7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1.xml"/><Relationship Id="rId1" Type="http://schemas.openxmlformats.org/officeDocument/2006/relationships/slideLayout" Target="../slideLayouts/slideLayout94.xml"/></Relationships>
</file>

<file path=ppt/slides/_rels/slide7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2.xml"/><Relationship Id="rId1" Type="http://schemas.openxmlformats.org/officeDocument/2006/relationships/slideLayout" Target="../slideLayouts/slideLayout94.xml"/></Relationships>
</file>

<file path=ppt/slides/_rels/slide7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3.xml"/><Relationship Id="rId1" Type="http://schemas.openxmlformats.org/officeDocument/2006/relationships/slideLayout" Target="../slideLayouts/slideLayout94.xml"/></Relationships>
</file>

<file path=ppt/slides/_rels/slide7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4.xml"/></Relationships>
</file>

<file path=ppt/slides/_rels/slide7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64.xml"/><Relationship Id="rId1" Type="http://schemas.openxmlformats.org/officeDocument/2006/relationships/slideLayout" Target="../slideLayouts/slideLayout98.xml"/><Relationship Id="rId4" Type="http://schemas.openxmlformats.org/officeDocument/2006/relationships/image" Target="../media/image51.jpe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56.xml"/><Relationship Id="rId4" Type="http://schemas.openxmlformats.org/officeDocument/2006/relationships/image" Target="../media/image21.jpeg"/></Relationships>
</file>

<file path=ppt/slides/_rels/slide80.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65.xml"/><Relationship Id="rId1" Type="http://schemas.openxmlformats.org/officeDocument/2006/relationships/slideLayout" Target="../slideLayouts/slideLayout93.xml"/></Relationships>
</file>

<file path=ppt/slides/_rels/slide8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6.xml"/><Relationship Id="rId1" Type="http://schemas.openxmlformats.org/officeDocument/2006/relationships/slideLayout" Target="../slideLayouts/slideLayout225.xml"/></Relationships>
</file>

<file path=ppt/slides/_rels/slide8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67.xml"/><Relationship Id="rId1" Type="http://schemas.openxmlformats.org/officeDocument/2006/relationships/slideLayout" Target="../slideLayouts/slideLayout225.xml"/><Relationship Id="rId4" Type="http://schemas.openxmlformats.org/officeDocument/2006/relationships/image" Target="../media/image53.jpeg"/></Relationships>
</file>

<file path=ppt/slides/_rels/slide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2.xml"/><Relationship Id="rId5" Type="http://schemas.openxmlformats.org/officeDocument/2006/relationships/image" Target="../media/image16.jpeg"/><Relationship Id="rId4" Type="http://schemas.openxmlformats.org/officeDocument/2006/relationships/image" Target="../media/image15.png"/></Relationships>
</file>

<file path=ppt/slides/_rels/slide8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8.xml"/><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16.jpeg"/></Relationships>
</file>

<file path=ppt/slides/_rels/slide8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9.xml"/><Relationship Id="rId1" Type="http://schemas.openxmlformats.org/officeDocument/2006/relationships/slideLayout" Target="../slideLayouts/slideLayout292.xml"/></Relationships>
</file>

<file path=ppt/slides/_rels/slide8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92.xml"/></Relationships>
</file>

<file path=ppt/slides/_rels/slide8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0.xml"/><Relationship Id="rId1" Type="http://schemas.openxmlformats.org/officeDocument/2006/relationships/slideLayout" Target="../slideLayouts/slideLayout292.xml"/></Relationships>
</file>

<file path=ppt/slides/_rels/slide8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1.xml"/><Relationship Id="rId1" Type="http://schemas.openxmlformats.org/officeDocument/2006/relationships/slideLayout" Target="../slideLayouts/slideLayout94.xml"/></Relationships>
</file>

<file path=ppt/slides/_rels/slide8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2.xml"/><Relationship Id="rId1" Type="http://schemas.openxmlformats.org/officeDocument/2006/relationships/slideLayout" Target="../slideLayouts/slideLayout94.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56.xml"/><Relationship Id="rId4" Type="http://schemas.openxmlformats.org/officeDocument/2006/relationships/image" Target="../media/image21.jpeg"/></Relationships>
</file>

<file path=ppt/slides/_rels/slide9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3.xml"/><Relationship Id="rId1" Type="http://schemas.openxmlformats.org/officeDocument/2006/relationships/slideLayout" Target="../slideLayouts/slideLayout292.xml"/></Relationships>
</file>

<file path=ppt/slides/_rels/slide9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94.xml"/><Relationship Id="rId4" Type="http://schemas.openxmlformats.org/officeDocument/2006/relationships/image" Target="../media/image59.jpeg"/></Relationships>
</file>

<file path=ppt/slides/_rels/slide9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4.xml"/><Relationship Id="rId1" Type="http://schemas.openxmlformats.org/officeDocument/2006/relationships/slideLayout" Target="../slideLayouts/slideLayout94.xml"/></Relationships>
</file>

<file path=ppt/slides/_rels/slide9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0.png"/><Relationship Id="rId1" Type="http://schemas.openxmlformats.org/officeDocument/2006/relationships/slideLayout" Target="../slideLayouts/slideLayout125.xml"/></Relationships>
</file>

<file path=ppt/slides/_rels/slide9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5.xml"/><Relationship Id="rId1" Type="http://schemas.openxmlformats.org/officeDocument/2006/relationships/slideLayout" Target="../slideLayouts/slideLayout281.xml"/><Relationship Id="rId4" Type="http://schemas.openxmlformats.org/officeDocument/2006/relationships/image" Target="../media/image62.jpeg"/></Relationships>
</file>

<file path=ppt/slides/_rels/slide9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6.xml"/><Relationship Id="rId1" Type="http://schemas.openxmlformats.org/officeDocument/2006/relationships/slideLayout" Target="../slideLayouts/slideLayout281.xml"/><Relationship Id="rId4" Type="http://schemas.openxmlformats.org/officeDocument/2006/relationships/image" Target="../media/image63.jpeg"/></Relationships>
</file>

<file path=ppt/slides/_rels/slide9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4.xml"/></Relationships>
</file>

<file path=ppt/slides/_rels/slide9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9.xml"/></Relationships>
</file>

<file path=ppt/slides/_rels/slide9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9.xml"/></Relationships>
</file>

<file path=ppt/slides/_rels/slide9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7.xml"/><Relationship Id="rId1" Type="http://schemas.openxmlformats.org/officeDocument/2006/relationships/slideLayout" Target="../slideLayouts/slideLayout3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9B656B-FF66-8141-BAE1-668F1423C2D5}"/>
              </a:ext>
            </a:extLst>
          </p:cNvPr>
          <p:cNvSpPr>
            <a:spLocks noGrp="1"/>
          </p:cNvSpPr>
          <p:nvPr>
            <p:ph type="title"/>
          </p:nvPr>
        </p:nvSpPr>
        <p:spPr>
          <a:xfrm>
            <a:off x="3284739" y="2210540"/>
            <a:ext cx="5521910" cy="2599184"/>
          </a:xfrm>
        </p:spPr>
        <p:txBody>
          <a:bodyPr/>
          <a:lstStyle/>
          <a:p>
            <a:r>
              <a:rPr lang="en-US" sz="6000" dirty="0">
                <a:solidFill>
                  <a:schemeClr val="bg1"/>
                </a:solidFill>
                <a:effectLst>
                  <a:outerShdw blurRad="38100" dist="38100" dir="2700000" algn="tl">
                    <a:srgbClr val="000000">
                      <a:alpha val="43137"/>
                    </a:srgbClr>
                  </a:outerShdw>
                </a:effectLst>
                <a:latin typeface="Bernard MT Condensed" panose="02050806060905020404" pitchFamily="18" charset="0"/>
              </a:rPr>
              <a:t>Puritan-Pilgrim Founder-Framer Worldview Shifts</a:t>
            </a:r>
          </a:p>
        </p:txBody>
      </p:sp>
      <p:sp>
        <p:nvSpPr>
          <p:cNvPr id="2" name="Rectangle 1">
            <a:extLst>
              <a:ext uri="{FF2B5EF4-FFF2-40B4-BE49-F238E27FC236}">
                <a16:creationId xmlns:a16="http://schemas.microsoft.com/office/drawing/2014/main" id="{2AD801E2-AEAA-4175-B723-0BAA356EA49A}"/>
              </a:ext>
            </a:extLst>
          </p:cNvPr>
          <p:cNvSpPr/>
          <p:nvPr/>
        </p:nvSpPr>
        <p:spPr>
          <a:xfrm flipH="1">
            <a:off x="8229600" y="6342077"/>
            <a:ext cx="4138566" cy="40011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50" dirty="0">
                <a:ln w="0"/>
                <a:solidFill>
                  <a:srgbClr val="FFE6E6"/>
                </a:solidFill>
                <a:effectLst>
                  <a:innerShdw blurRad="63500" dist="50800" dir="13500000">
                    <a:srgbClr val="000000">
                      <a:alpha val="50000"/>
                    </a:srgbClr>
                  </a:innerShdw>
                </a:effectLst>
                <a:latin typeface="Arial" panose="020B0604020202020204"/>
              </a:rPr>
              <a:t>By David Lee Burris</a:t>
            </a:r>
            <a:endParaRPr kumimoji="0" lang="en-US" sz="2000" b="1" i="0" u="none" strike="noStrike" kern="1200" cap="none" spc="50" normalizeH="0" baseline="0" noProof="0" dirty="0">
              <a:ln w="0"/>
              <a:solidFill>
                <a:srgbClr val="FFE6E6"/>
              </a:solidFill>
              <a:effectLst>
                <a:innerShdw blurRad="63500" dist="50800" dir="13500000">
                  <a:srgbClr val="000000">
                    <a:alpha val="50000"/>
                  </a:srgbClr>
                </a:innerShdw>
              </a:effectLst>
              <a:uLnTx/>
              <a:uFillTx/>
              <a:latin typeface="Arial" panose="020B0604020202020204"/>
              <a:ea typeface="+mn-ea"/>
              <a:cs typeface="+mn-cs"/>
            </a:endParaRPr>
          </a:p>
        </p:txBody>
      </p:sp>
    </p:spTree>
    <p:extLst>
      <p:ext uri="{BB962C8B-B14F-4D97-AF65-F5344CB8AC3E}">
        <p14:creationId xmlns:p14="http://schemas.microsoft.com/office/powerpoint/2010/main" val="3951689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919874" name="Rectangle 2">
            <a:extLst>
              <a:ext uri="{FF2B5EF4-FFF2-40B4-BE49-F238E27FC236}">
                <a16:creationId xmlns:a16="http://schemas.microsoft.com/office/drawing/2014/main" id="{4E1FACA5-FB80-FC2E-DEA7-D26BCE3EA991}"/>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3919875" name="Rectangle 3">
            <a:extLst>
              <a:ext uri="{FF2B5EF4-FFF2-40B4-BE49-F238E27FC236}">
                <a16:creationId xmlns:a16="http://schemas.microsoft.com/office/drawing/2014/main" id="{CC09B50E-A162-85CB-ACA4-698DA685BE71}"/>
              </a:ext>
            </a:extLst>
          </p:cNvPr>
          <p:cNvSpPr>
            <a:spLocks noGrp="1" noChangeArrowheads="1"/>
          </p:cNvSpPr>
          <p:nvPr>
            <p:ph type="body" idx="1"/>
          </p:nvPr>
        </p:nvSpPr>
        <p:spPr>
          <a:xfrm>
            <a:off x="1057013" y="1375794"/>
            <a:ext cx="9924175" cy="5193682"/>
          </a:xfrm>
          <a:ln>
            <a:solidFill>
              <a:srgbClr val="66FFFF"/>
            </a:solidFill>
          </a:ln>
        </p:spPr>
        <p:txBody>
          <a:bodyPr/>
          <a:lstStyle/>
          <a:p>
            <a:pPr eaLnBrk="1" hangingPunct="1">
              <a:lnSpc>
                <a:spcPct val="90000"/>
              </a:lnSpc>
              <a:buFont typeface="Monotype Sorts" pitchFamily="2" charset="2"/>
              <a:buNone/>
              <a:defRPr/>
            </a:pPr>
            <a:r>
              <a:rPr lang="en-US" sz="2800" dirty="0">
                <a:solidFill>
                  <a:srgbClr val="CCFF66"/>
                </a:solidFill>
              </a:rPr>
              <a:t> </a:t>
            </a:r>
            <a:r>
              <a:rPr lang="en-US" sz="3600" u="sng" dirty="0" err="1">
                <a:solidFill>
                  <a:srgbClr val="CCFF66"/>
                </a:solidFill>
              </a:rPr>
              <a:t>Lifeview</a:t>
            </a:r>
            <a:r>
              <a:rPr lang="en-US" sz="3600" u="sng" dirty="0">
                <a:solidFill>
                  <a:srgbClr val="CCFF66"/>
                </a:solidFill>
              </a:rPr>
              <a:t>: Personal Journey &amp; Movement</a:t>
            </a:r>
          </a:p>
          <a:p>
            <a:pPr eaLnBrk="1" hangingPunct="1">
              <a:lnSpc>
                <a:spcPct val="90000"/>
              </a:lnSpc>
              <a:buFont typeface="Monotype Sorts" pitchFamily="2" charset="2"/>
              <a:buNone/>
              <a:defRPr/>
            </a:pPr>
            <a:r>
              <a:rPr lang="en-US" sz="1800" dirty="0">
                <a:solidFill>
                  <a:srgbClr val="CCFF66"/>
                </a:solidFill>
                <a:effectLst>
                  <a:outerShdw blurRad="38100" dist="38100" dir="2700000" algn="tl">
                    <a:srgbClr val="C0C0C0"/>
                  </a:outerShdw>
                </a:effectLst>
              </a:rPr>
              <a:t> </a:t>
            </a:r>
            <a:r>
              <a:rPr lang="en-US" sz="2400" u="sng" dirty="0">
                <a:solidFill>
                  <a:srgbClr val="CCFF66"/>
                </a:solidFill>
                <a:effectLst>
                  <a:outerShdw blurRad="38100" dist="38100" dir="2700000" algn="tl">
                    <a:srgbClr val="C0C0C0"/>
                  </a:outerShdw>
                </a:effectLst>
              </a:rPr>
              <a:t>PROCESS TRANSFORMABLE  &amp;  PROGRESS INCOMMUNICABLE </a:t>
            </a:r>
          </a:p>
          <a:p>
            <a:pPr eaLnBrk="1" hangingPunct="1">
              <a:lnSpc>
                <a:spcPct val="90000"/>
              </a:lnSpc>
              <a:buFont typeface="Monotype Sorts" pitchFamily="2" charset="2"/>
              <a:buNone/>
              <a:defRPr/>
            </a:pPr>
            <a:endParaRPr lang="en-US" sz="1200" u="sng" dirty="0">
              <a:solidFill>
                <a:srgbClr val="CCFF66"/>
              </a:solidFill>
            </a:endParaRPr>
          </a:p>
          <a:p>
            <a:pPr eaLnBrk="1" hangingPunct="1">
              <a:lnSpc>
                <a:spcPct val="90000"/>
              </a:lnSpc>
              <a:defRPr/>
            </a:pPr>
            <a:r>
              <a:rPr lang="en-US" sz="3600" dirty="0">
                <a:solidFill>
                  <a:schemeClr val="bg1"/>
                </a:solidFill>
              </a:rPr>
              <a:t> </a:t>
            </a:r>
            <a:r>
              <a:rPr lang="en-US" sz="4000" dirty="0">
                <a:solidFill>
                  <a:schemeClr val="bg1"/>
                </a:solidFill>
              </a:rPr>
              <a:t>From Lower To Higher Realm</a:t>
            </a:r>
          </a:p>
          <a:p>
            <a:pPr eaLnBrk="1" hangingPunct="1">
              <a:lnSpc>
                <a:spcPct val="90000"/>
              </a:lnSpc>
              <a:defRPr/>
            </a:pPr>
            <a:r>
              <a:rPr lang="en-US" sz="4000" dirty="0">
                <a:solidFill>
                  <a:schemeClr val="bg1"/>
                </a:solidFill>
              </a:rPr>
              <a:t> From Knowledge To Wisdom</a:t>
            </a:r>
          </a:p>
          <a:p>
            <a:pPr eaLnBrk="1" hangingPunct="1">
              <a:lnSpc>
                <a:spcPct val="90000"/>
              </a:lnSpc>
              <a:defRPr/>
            </a:pPr>
            <a:r>
              <a:rPr lang="en-US" sz="4000" dirty="0">
                <a:solidFill>
                  <a:schemeClr val="bg1"/>
                </a:solidFill>
              </a:rPr>
              <a:t> From Appearance To Reality</a:t>
            </a:r>
          </a:p>
          <a:p>
            <a:pPr eaLnBrk="1" hangingPunct="1">
              <a:lnSpc>
                <a:spcPct val="90000"/>
              </a:lnSpc>
              <a:defRPr/>
            </a:pPr>
            <a:r>
              <a:rPr lang="en-US" sz="4000" dirty="0">
                <a:solidFill>
                  <a:schemeClr val="bg1"/>
                </a:solidFill>
              </a:rPr>
              <a:t> From Bondage To Liberation</a:t>
            </a:r>
          </a:p>
          <a:p>
            <a:pPr eaLnBrk="1" hangingPunct="1">
              <a:lnSpc>
                <a:spcPct val="90000"/>
              </a:lnSpc>
              <a:defRPr/>
            </a:pPr>
            <a:r>
              <a:rPr lang="en-US" sz="4000" dirty="0">
                <a:solidFill>
                  <a:schemeClr val="bg1"/>
                </a:solidFill>
              </a:rPr>
              <a:t> From Confusion To Insight</a:t>
            </a:r>
          </a:p>
          <a:p>
            <a:pPr eaLnBrk="1" hangingPunct="1">
              <a:lnSpc>
                <a:spcPct val="90000"/>
              </a:lnSpc>
              <a:defRPr/>
            </a:pPr>
            <a:r>
              <a:rPr lang="en-US" sz="4000" dirty="0">
                <a:solidFill>
                  <a:schemeClr val="bg1"/>
                </a:solidFill>
              </a:rPr>
              <a:t> From Darkness To Light</a:t>
            </a:r>
          </a:p>
        </p:txBody>
      </p:sp>
      <p:sp>
        <p:nvSpPr>
          <p:cNvPr id="214022" name="WordArt 4">
            <a:extLst>
              <a:ext uri="{FF2B5EF4-FFF2-40B4-BE49-F238E27FC236}">
                <a16:creationId xmlns:a16="http://schemas.microsoft.com/office/drawing/2014/main" id="{ED0A7FB0-35D8-212B-08C9-6765114DA490}"/>
              </a:ext>
            </a:extLst>
          </p:cNvPr>
          <p:cNvSpPr>
            <a:spLocks noChangeArrowheads="1" noChangeShapeType="1" noTextEdit="1"/>
          </p:cNvSpPr>
          <p:nvPr/>
        </p:nvSpPr>
        <p:spPr bwMode="auto">
          <a:xfrm>
            <a:off x="1115736" y="381000"/>
            <a:ext cx="9865452"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3919875">
                                            <p:txEl>
                                              <p:pRg st="0" end="0"/>
                                            </p:txEl>
                                          </p:spTgt>
                                        </p:tgtEl>
                                        <p:attrNameLst>
                                          <p:attrName>style.visibility</p:attrName>
                                        </p:attrNameLst>
                                      </p:cBhvr>
                                      <p:to>
                                        <p:strVal val="visible"/>
                                      </p:to>
                                    </p:set>
                                    <p:anim calcmode="lin" valueType="num">
                                      <p:cBhvr>
                                        <p:cTn id="7" dur="1000" fill="hold"/>
                                        <p:tgtEl>
                                          <p:spTgt spid="391987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91987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91987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91987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3919875">
                                            <p:txEl>
                                              <p:pRg st="1" end="1"/>
                                            </p:txEl>
                                          </p:spTgt>
                                        </p:tgtEl>
                                        <p:attrNameLst>
                                          <p:attrName>style.visibility</p:attrName>
                                        </p:attrNameLst>
                                      </p:cBhvr>
                                      <p:to>
                                        <p:strVal val="visible"/>
                                      </p:to>
                                    </p:set>
                                    <p:anim calcmode="lin" valueType="num">
                                      <p:cBhvr>
                                        <p:cTn id="15" dur="1000" fill="hold"/>
                                        <p:tgtEl>
                                          <p:spTgt spid="391987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91987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91987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91987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3919875">
                                            <p:txEl>
                                              <p:pRg st="3" end="3"/>
                                            </p:txEl>
                                          </p:spTgt>
                                        </p:tgtEl>
                                        <p:attrNameLst>
                                          <p:attrName>style.visibility</p:attrName>
                                        </p:attrNameLst>
                                      </p:cBhvr>
                                      <p:to>
                                        <p:strVal val="visible"/>
                                      </p:to>
                                    </p:set>
                                    <p:anim calcmode="lin" valueType="num">
                                      <p:cBhvr>
                                        <p:cTn id="23" dur="1000" fill="hold"/>
                                        <p:tgtEl>
                                          <p:spTgt spid="3919875">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3919875">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391987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91987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3919875">
                                            <p:txEl>
                                              <p:pRg st="4" end="4"/>
                                            </p:txEl>
                                          </p:spTgt>
                                        </p:tgtEl>
                                        <p:attrNameLst>
                                          <p:attrName>style.visibility</p:attrName>
                                        </p:attrNameLst>
                                      </p:cBhvr>
                                      <p:to>
                                        <p:strVal val="visible"/>
                                      </p:to>
                                    </p:set>
                                    <p:anim calcmode="lin" valueType="num">
                                      <p:cBhvr>
                                        <p:cTn id="31" dur="1000" fill="hold"/>
                                        <p:tgtEl>
                                          <p:spTgt spid="3919875">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919875">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919875">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919875">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3919875">
                                            <p:txEl>
                                              <p:pRg st="5" end="5"/>
                                            </p:txEl>
                                          </p:spTgt>
                                        </p:tgtEl>
                                        <p:attrNameLst>
                                          <p:attrName>style.visibility</p:attrName>
                                        </p:attrNameLst>
                                      </p:cBhvr>
                                      <p:to>
                                        <p:strVal val="visible"/>
                                      </p:to>
                                    </p:set>
                                    <p:anim calcmode="lin" valueType="num">
                                      <p:cBhvr>
                                        <p:cTn id="39" dur="1000" fill="hold"/>
                                        <p:tgtEl>
                                          <p:spTgt spid="3919875">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3919875">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3919875">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919875">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3919875">
                                            <p:txEl>
                                              <p:pRg st="6" end="6"/>
                                            </p:txEl>
                                          </p:spTgt>
                                        </p:tgtEl>
                                        <p:attrNameLst>
                                          <p:attrName>style.visibility</p:attrName>
                                        </p:attrNameLst>
                                      </p:cBhvr>
                                      <p:to>
                                        <p:strVal val="visible"/>
                                      </p:to>
                                    </p:set>
                                    <p:anim calcmode="lin" valueType="num">
                                      <p:cBhvr>
                                        <p:cTn id="47" dur="1000" fill="hold"/>
                                        <p:tgtEl>
                                          <p:spTgt spid="3919875">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3919875">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3919875">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919875">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nodeType="clickEffect">
                                  <p:stCondLst>
                                    <p:cond delay="0"/>
                                  </p:stCondLst>
                                  <p:childTnLst>
                                    <p:set>
                                      <p:cBhvr>
                                        <p:cTn id="54" dur="1" fill="hold">
                                          <p:stCondLst>
                                            <p:cond delay="0"/>
                                          </p:stCondLst>
                                        </p:cTn>
                                        <p:tgtEl>
                                          <p:spTgt spid="3919875">
                                            <p:txEl>
                                              <p:pRg st="7" end="7"/>
                                            </p:txEl>
                                          </p:spTgt>
                                        </p:tgtEl>
                                        <p:attrNameLst>
                                          <p:attrName>style.visibility</p:attrName>
                                        </p:attrNameLst>
                                      </p:cBhvr>
                                      <p:to>
                                        <p:strVal val="visible"/>
                                      </p:to>
                                    </p:set>
                                    <p:anim calcmode="lin" valueType="num">
                                      <p:cBhvr>
                                        <p:cTn id="55" dur="1000" fill="hold"/>
                                        <p:tgtEl>
                                          <p:spTgt spid="3919875">
                                            <p:txEl>
                                              <p:pRg st="7" end="7"/>
                                            </p:txEl>
                                          </p:spTgt>
                                        </p:tgtEl>
                                        <p:attrNameLst>
                                          <p:attrName>ppt_w</p:attrName>
                                        </p:attrNameLst>
                                      </p:cBhvr>
                                      <p:tavLst>
                                        <p:tav tm="0">
                                          <p:val>
                                            <p:fltVal val="0"/>
                                          </p:val>
                                        </p:tav>
                                        <p:tav tm="100000">
                                          <p:val>
                                            <p:strVal val="#ppt_w"/>
                                          </p:val>
                                        </p:tav>
                                      </p:tavLst>
                                    </p:anim>
                                    <p:anim calcmode="lin" valueType="num">
                                      <p:cBhvr>
                                        <p:cTn id="56" dur="1000" fill="hold"/>
                                        <p:tgtEl>
                                          <p:spTgt spid="3919875">
                                            <p:txEl>
                                              <p:pRg st="7" end="7"/>
                                            </p:txEl>
                                          </p:spTgt>
                                        </p:tgtEl>
                                        <p:attrNameLst>
                                          <p:attrName>ppt_h</p:attrName>
                                        </p:attrNameLst>
                                      </p:cBhvr>
                                      <p:tavLst>
                                        <p:tav tm="0">
                                          <p:val>
                                            <p:fltVal val="0"/>
                                          </p:val>
                                        </p:tav>
                                        <p:tav tm="100000">
                                          <p:val>
                                            <p:strVal val="#ppt_h"/>
                                          </p:val>
                                        </p:tav>
                                      </p:tavLst>
                                    </p:anim>
                                    <p:anim calcmode="lin" valueType="num">
                                      <p:cBhvr>
                                        <p:cTn id="57" dur="1000" fill="hold"/>
                                        <p:tgtEl>
                                          <p:spTgt spid="3919875">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919875">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nodeType="clickEffect">
                                  <p:stCondLst>
                                    <p:cond delay="0"/>
                                  </p:stCondLst>
                                  <p:childTnLst>
                                    <p:set>
                                      <p:cBhvr>
                                        <p:cTn id="62" dur="1" fill="hold">
                                          <p:stCondLst>
                                            <p:cond delay="0"/>
                                          </p:stCondLst>
                                        </p:cTn>
                                        <p:tgtEl>
                                          <p:spTgt spid="3919875">
                                            <p:txEl>
                                              <p:pRg st="8" end="8"/>
                                            </p:txEl>
                                          </p:spTgt>
                                        </p:tgtEl>
                                        <p:attrNameLst>
                                          <p:attrName>style.visibility</p:attrName>
                                        </p:attrNameLst>
                                      </p:cBhvr>
                                      <p:to>
                                        <p:strVal val="visible"/>
                                      </p:to>
                                    </p:set>
                                    <p:anim calcmode="lin" valueType="num">
                                      <p:cBhvr>
                                        <p:cTn id="63" dur="1000" fill="hold"/>
                                        <p:tgtEl>
                                          <p:spTgt spid="3919875">
                                            <p:txEl>
                                              <p:pRg st="8" end="8"/>
                                            </p:txEl>
                                          </p:spTgt>
                                        </p:tgtEl>
                                        <p:attrNameLst>
                                          <p:attrName>ppt_w</p:attrName>
                                        </p:attrNameLst>
                                      </p:cBhvr>
                                      <p:tavLst>
                                        <p:tav tm="0">
                                          <p:val>
                                            <p:fltVal val="0"/>
                                          </p:val>
                                        </p:tav>
                                        <p:tav tm="100000">
                                          <p:val>
                                            <p:strVal val="#ppt_w"/>
                                          </p:val>
                                        </p:tav>
                                      </p:tavLst>
                                    </p:anim>
                                    <p:anim calcmode="lin" valueType="num">
                                      <p:cBhvr>
                                        <p:cTn id="64" dur="1000" fill="hold"/>
                                        <p:tgtEl>
                                          <p:spTgt spid="3919875">
                                            <p:txEl>
                                              <p:pRg st="8" end="8"/>
                                            </p:txEl>
                                          </p:spTgt>
                                        </p:tgtEl>
                                        <p:attrNameLst>
                                          <p:attrName>ppt_h</p:attrName>
                                        </p:attrNameLst>
                                      </p:cBhvr>
                                      <p:tavLst>
                                        <p:tav tm="0">
                                          <p:val>
                                            <p:fltVal val="0"/>
                                          </p:val>
                                        </p:tav>
                                        <p:tav tm="100000">
                                          <p:val>
                                            <p:strVal val="#ppt_h"/>
                                          </p:val>
                                        </p:tav>
                                      </p:tavLst>
                                    </p:anim>
                                    <p:anim calcmode="lin" valueType="num">
                                      <p:cBhvr>
                                        <p:cTn id="65" dur="1000" fill="hold"/>
                                        <p:tgtEl>
                                          <p:spTgt spid="3919875">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919875">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9875"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2450" name="Rectangle 2">
            <a:extLst>
              <a:ext uri="{FF2B5EF4-FFF2-40B4-BE49-F238E27FC236}">
                <a16:creationId xmlns:a16="http://schemas.microsoft.com/office/drawing/2014/main" id="{CB111FB2-7C19-85ED-3DFF-54F692989078}"/>
              </a:ext>
            </a:extLst>
          </p:cNvPr>
          <p:cNvSpPr>
            <a:spLocks noGrp="1" noChangeArrowheads="1"/>
          </p:cNvSpPr>
          <p:nvPr>
            <p:ph type="title"/>
          </p:nvPr>
        </p:nvSpPr>
        <p:spPr/>
        <p:txBody>
          <a:bodyPr/>
          <a:lstStyle/>
          <a:p>
            <a:pPr eaLnBrk="1" hangingPunct="1"/>
            <a:endParaRPr lang="en-US" altLang="en-US"/>
          </a:p>
        </p:txBody>
      </p:sp>
      <p:sp>
        <p:nvSpPr>
          <p:cNvPr id="3" name="Rectangle 2">
            <a:extLst>
              <a:ext uri="{FF2B5EF4-FFF2-40B4-BE49-F238E27FC236}">
                <a16:creationId xmlns:a16="http://schemas.microsoft.com/office/drawing/2014/main" id="{3644E3E5-083B-530B-E5C1-0D435E48F1C3}"/>
              </a:ext>
            </a:extLst>
          </p:cNvPr>
          <p:cNvSpPr/>
          <p:nvPr/>
        </p:nvSpPr>
        <p:spPr>
          <a:xfrm>
            <a:off x="1524000" y="3048001"/>
            <a:ext cx="9144000" cy="3877985"/>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1" u="none" strike="noStrike" kern="1200" cap="all" spc="0" normalizeH="0" baseline="0" noProof="0" dirty="0">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uLnTx/>
                <a:uFillTx/>
                <a:latin typeface="Flat Brush" pitchFamily="2" charset="0"/>
                <a:ea typeface="MS PGothic" panose="020B0600070205080204" pitchFamily="34" charset="-128"/>
                <a:cs typeface="+mn-cs"/>
              </a:rPr>
              <a:t>(Pause</a:t>
            </a:r>
            <a:r>
              <a:rPr kumimoji="0" lang="en-US" sz="6600" b="1" i="0" u="none" strike="noStrike" kern="1200" cap="all" spc="0" normalizeH="0" baseline="0" noProof="0" dirty="0">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uLnTx/>
                <a:uFillTx/>
                <a:latin typeface="Flat Brush" pitchFamily="2" charset="0"/>
                <a:ea typeface="MS PGothic" panose="020B0600070205080204" pitchFamily="34" charset="-128"/>
                <a:cs typeface="+mn-cs"/>
              </a:rPr>
              <a:t> ) Pope:</a:t>
            </a:r>
            <a:endParaRPr kumimoji="0" lang="en-US" sz="6600" b="1" i="1" u="none" strike="noStrike" kern="1200" cap="all" spc="0" normalizeH="0" baseline="0" noProof="0" dirty="0">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uLnTx/>
              <a:uFillTx/>
              <a:latin typeface="Flat Brush" pitchFamily="2" charset="0"/>
              <a:ea typeface="MS PGothic"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all" spc="0" normalizeH="0" baseline="0" noProof="0" dirty="0">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uLnTx/>
                <a:uFillTx/>
                <a:latin typeface="Flat Brush" pitchFamily="2" charset="0"/>
                <a:ea typeface="MS PGothic" panose="020B0600070205080204" pitchFamily="34" charset="-128"/>
                <a:cs typeface="+mn-cs"/>
              </a:rPr>
              <a:t>at the very most,                      he may be shown                     the instruments!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 to="" calcmode="lin" valueType="num">
                                      <p:cBhvr>
                                        <p:cTn id="10"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EF5D9D-6516-9912-7D7B-3E1EB38E945A}"/>
              </a:ext>
            </a:extLst>
          </p:cNvPr>
          <p:cNvSpPr/>
          <p:nvPr/>
        </p:nvSpPr>
        <p:spPr>
          <a:xfrm>
            <a:off x="1524000" y="3048001"/>
            <a:ext cx="9144000" cy="3508653"/>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all" spc="0" normalizeH="0" baseline="0" noProof="0" dirty="0">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uLnTx/>
                <a:uFillTx/>
                <a:latin typeface="Flat Brush" pitchFamily="2" charset="0"/>
                <a:ea typeface="MS PGothic" panose="020B0600070205080204" pitchFamily="34" charset="-128"/>
                <a:cs typeface="+mn-cs"/>
              </a:rPr>
              <a:t>Inquisitor:</a:t>
            </a:r>
            <a:endParaRPr kumimoji="0" lang="en-US" sz="6000" b="1" i="1" u="none" strike="noStrike" kern="1200" cap="all" spc="0" normalizeH="0" baseline="0" noProof="0" dirty="0">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uLnTx/>
              <a:uFillTx/>
              <a:latin typeface="Flat Brush" pitchFamily="2" charset="0"/>
              <a:ea typeface="MS PGothic"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all" spc="0" normalizeH="0" baseline="0" noProof="0" dirty="0">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uLnTx/>
                <a:uFillTx/>
                <a:latin typeface="Flat Brush" pitchFamily="2" charset="0"/>
                <a:ea typeface="MS PGothic" panose="020B0600070205080204" pitchFamily="34" charset="-128"/>
                <a:cs typeface="+mn-cs"/>
              </a:rPr>
              <a:t>That will be adequate,         your holiness.  Mr. </a:t>
            </a:r>
            <a:r>
              <a:rPr kumimoji="0" lang="en-US" sz="5400" b="1" i="0" u="none" strike="noStrike" kern="1200" cap="all" spc="0" normalizeH="0" baseline="0" noProof="0" dirty="0" err="1">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uLnTx/>
                <a:uFillTx/>
                <a:latin typeface="Flat Brush" pitchFamily="2" charset="0"/>
                <a:ea typeface="MS PGothic" panose="020B0600070205080204" pitchFamily="34" charset="-128"/>
                <a:cs typeface="+mn-cs"/>
              </a:rPr>
              <a:t>galileo</a:t>
            </a:r>
            <a:r>
              <a:rPr kumimoji="0" lang="en-US" sz="5400" b="1" i="0" u="none" strike="noStrike" kern="1200" cap="all" spc="0" normalizeH="0" baseline="0" noProof="0" dirty="0">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uLnTx/>
                <a:uFillTx/>
                <a:latin typeface="Flat Brush" pitchFamily="2" charset="0"/>
                <a:ea typeface="MS PGothic" panose="020B0600070205080204" pitchFamily="34" charset="-128"/>
                <a:cs typeface="+mn-cs"/>
              </a:rPr>
              <a:t> understands machinery! </a:t>
            </a:r>
          </a:p>
        </p:txBody>
      </p:sp>
      <p:pic>
        <p:nvPicPr>
          <p:cNvPr id="2" name="Picture 1" descr="mona1.gif">
            <a:extLst>
              <a:ext uri="{FF2B5EF4-FFF2-40B4-BE49-F238E27FC236}">
                <a16:creationId xmlns:a16="http://schemas.microsoft.com/office/drawing/2014/main" id="{950B606C-96D5-CC24-3097-6673E51492AA}"/>
              </a:ext>
            </a:extLst>
          </p:cNvPr>
          <p:cNvPicPr>
            <a:picLocks noChangeAspect="1"/>
          </p:cNvPicPr>
          <p:nvPr/>
        </p:nvPicPr>
        <p:blipFill>
          <a:blip r:embed="rId4" cstate="print"/>
          <a:stretch>
            <a:fillRect/>
          </a:stretch>
        </p:blipFill>
        <p:spPr>
          <a:xfrm>
            <a:off x="6240379" y="301346"/>
            <a:ext cx="2316480" cy="1780673"/>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to="" calcmode="lin" valueType="num">
                                      <p:cBhvr>
                                        <p:cTn id="10"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778251" name="Picture 11" descr="Galileo"/>
          <p:cNvPicPr>
            <a:picLocks noChangeAspect="1" noChangeArrowheads="1"/>
          </p:cNvPicPr>
          <p:nvPr/>
        </p:nvPicPr>
        <p:blipFill>
          <a:blip r:embed="rId4" cstate="print">
            <a:lum bright="-6000"/>
          </a:blip>
          <a:srcRect r="9201" b="14955"/>
          <a:stretch>
            <a:fillRect/>
          </a:stretch>
        </p:blipFill>
        <p:spPr bwMode="auto">
          <a:xfrm>
            <a:off x="7867650" y="1066800"/>
            <a:ext cx="2647950" cy="3733800"/>
          </a:xfrm>
          <a:prstGeom prst="rect">
            <a:avLst/>
          </a:prstGeom>
          <a:noFill/>
          <a:effectLst>
            <a:outerShdw dist="35921" dir="2700000" algn="ctr" rotWithShape="0">
              <a:srgbClr val="808080"/>
            </a:outerShdw>
          </a:effectLst>
        </p:spPr>
      </p:pic>
      <p:sp>
        <p:nvSpPr>
          <p:cNvPr id="778255" name="Rectangle 15"/>
          <p:cNvSpPr>
            <a:spLocks noChangeArrowheads="1"/>
          </p:cNvSpPr>
          <p:nvPr/>
        </p:nvSpPr>
        <p:spPr bwMode="auto">
          <a:xfrm>
            <a:off x="9525001" y="4784725"/>
            <a:ext cx="984565" cy="40011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charset="0"/>
                <a:ea typeface="ＭＳ Ｐゴシック"/>
                <a:cs typeface="Arial" charset="0"/>
              </a:rPr>
              <a:t>Galileo</a:t>
            </a:r>
          </a:p>
        </p:txBody>
      </p:sp>
      <p:sp>
        <p:nvSpPr>
          <p:cNvPr id="778256" name="Rectangle 16"/>
          <p:cNvSpPr>
            <a:spLocks noGrp="1" noChangeArrowheads="1"/>
          </p:cNvSpPr>
          <p:nvPr>
            <p:ph type="title"/>
          </p:nvPr>
        </p:nvSpPr>
        <p:spPr/>
        <p:txBody>
          <a:bodyPr/>
          <a:lstStyle/>
          <a:p>
            <a:r>
              <a:rPr lang="en-US"/>
              <a:t>What’s at the Center?</a:t>
            </a:r>
          </a:p>
        </p:txBody>
      </p:sp>
      <p:sp>
        <p:nvSpPr>
          <p:cNvPr id="778257" name="Rectangle 17"/>
          <p:cNvSpPr>
            <a:spLocks noGrp="1" noChangeArrowheads="1"/>
          </p:cNvSpPr>
          <p:nvPr>
            <p:ph type="body" idx="1"/>
          </p:nvPr>
        </p:nvSpPr>
        <p:spPr/>
        <p:txBody>
          <a:bodyPr/>
          <a:lstStyle/>
          <a:p>
            <a:r>
              <a:rPr lang="en-US"/>
              <a:t>However, the reason that </a:t>
            </a:r>
            <a:br>
              <a:rPr lang="en-US"/>
            </a:br>
            <a:r>
              <a:rPr lang="en-US"/>
              <a:t>Galileo was convicted </a:t>
            </a:r>
            <a:br>
              <a:rPr lang="en-US"/>
            </a:br>
            <a:r>
              <a:rPr lang="en-US"/>
              <a:t>was because he lied </a:t>
            </a:r>
            <a:br>
              <a:rPr lang="en-US"/>
            </a:br>
            <a:r>
              <a:rPr lang="en-US"/>
              <a:t>under oath.</a:t>
            </a:r>
          </a:p>
          <a:p>
            <a:r>
              <a:rPr lang="en-US"/>
              <a:t>In the end, Galileo was </a:t>
            </a:r>
            <a:br>
              <a:rPr lang="en-US"/>
            </a:br>
            <a:r>
              <a:rPr lang="en-US"/>
              <a:t>sentenced to house </a:t>
            </a:r>
            <a:br>
              <a:rPr lang="en-US"/>
            </a:br>
            <a:r>
              <a:rPr lang="en-US"/>
              <a:t>arrest in a luxuriant villa.</a:t>
            </a:r>
          </a:p>
          <a:p>
            <a:r>
              <a:rPr lang="en-US"/>
              <a:t>There, Galileo carried out </a:t>
            </a:r>
            <a:br>
              <a:rPr lang="en-US"/>
            </a:br>
            <a:r>
              <a:rPr lang="en-US"/>
              <a:t>scientific research for the remainder of his life.</a:t>
            </a:r>
          </a:p>
        </p:txBody>
      </p:sp>
    </p:spTree>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63596797_23cc2ad8c8_b.jpg"/>
          <p:cNvPicPr>
            <a:picLocks noChangeAspect="1"/>
          </p:cNvPicPr>
          <p:nvPr/>
        </p:nvPicPr>
        <p:blipFill>
          <a:blip r:embed="rId2" cstate="print"/>
          <a:stretch>
            <a:fillRect/>
          </a:stretch>
        </p:blipFill>
        <p:spPr>
          <a:xfrm>
            <a:off x="0" y="0"/>
            <a:ext cx="12192000" cy="3352800"/>
          </a:xfrm>
          <a:prstGeom prst="rect">
            <a:avLst/>
          </a:prstGeom>
        </p:spPr>
      </p:pic>
      <p:pic>
        <p:nvPicPr>
          <p:cNvPr id="3" name="Picture 2" descr="4451133979_abddbcdee2.jpg"/>
          <p:cNvPicPr>
            <a:picLocks noChangeAspect="1"/>
          </p:cNvPicPr>
          <p:nvPr/>
        </p:nvPicPr>
        <p:blipFill>
          <a:blip r:embed="rId3" cstate="print"/>
          <a:stretch>
            <a:fillRect/>
          </a:stretch>
        </p:blipFill>
        <p:spPr>
          <a:xfrm>
            <a:off x="0" y="3352800"/>
            <a:ext cx="12192000" cy="3505200"/>
          </a:xfrm>
          <a:prstGeom prst="rect">
            <a:avLst/>
          </a:prstGeom>
        </p:spPr>
      </p:pic>
      <p:sp>
        <p:nvSpPr>
          <p:cNvPr id="4" name="Rectangle 3"/>
          <p:cNvSpPr/>
          <p:nvPr/>
        </p:nvSpPr>
        <p:spPr>
          <a:xfrm>
            <a:off x="0" y="2707690"/>
            <a:ext cx="12191999" cy="1323439"/>
          </a:xfrm>
          <a:prstGeom prst="rect">
            <a:avLst/>
          </a:prstGeom>
          <a:noFill/>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a:prstDash val="solid"/>
                </a:ln>
                <a:solidFill>
                  <a:srgbClr val="00FFFF"/>
                </a:solidFill>
                <a:effectLst>
                  <a:outerShdw blurRad="88000" dist="50800" dir="5040000" algn="tl">
                    <a:srgbClr val="000000">
                      <a:tint val="80000"/>
                      <a:satMod val="250000"/>
                      <a:alpha val="45000"/>
                    </a:srgbClr>
                  </a:outerShdw>
                </a:effectLst>
                <a:uLnTx/>
                <a:uFillTx/>
                <a:latin typeface="Magneto" panose="04030805050802020D02" pitchFamily="82" charset="0"/>
                <a:ea typeface="+mn-ea"/>
                <a:cs typeface="+mn-cs"/>
              </a:rPr>
              <a:t>Worldview Collision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E3C69-7F9A-BD66-F46A-59B73029A4F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903B4E6-4E32-76E8-D4C4-43D58E7BA63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831826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780293" name="Picture 5" descr="Image9"/>
          <p:cNvPicPr>
            <a:picLocks noChangeAspect="1" noChangeArrowheads="1"/>
          </p:cNvPicPr>
          <p:nvPr/>
        </p:nvPicPr>
        <p:blipFill>
          <a:blip r:embed="rId4" cstate="print"/>
          <a:srcRect/>
          <a:stretch>
            <a:fillRect/>
          </a:stretch>
        </p:blipFill>
        <p:spPr bwMode="auto">
          <a:xfrm>
            <a:off x="1905000" y="1828800"/>
            <a:ext cx="2755900" cy="3886200"/>
          </a:xfrm>
          <a:prstGeom prst="rect">
            <a:avLst/>
          </a:prstGeom>
          <a:noFill/>
          <a:ln w="57150" cmpd="thickThin">
            <a:solidFill>
              <a:srgbClr val="000000"/>
            </a:solidFill>
            <a:miter lim="800000"/>
            <a:headEnd/>
            <a:tailEnd/>
          </a:ln>
          <a:effectLst>
            <a:outerShdw dist="35921" dir="2700000" algn="ctr" rotWithShape="0">
              <a:srgbClr val="808080"/>
            </a:outerShdw>
          </a:effectLst>
        </p:spPr>
      </p:pic>
      <p:sp>
        <p:nvSpPr>
          <p:cNvPr id="780294" name="Rectangle 6"/>
          <p:cNvSpPr>
            <a:spLocks noChangeArrowheads="1"/>
          </p:cNvSpPr>
          <p:nvPr/>
        </p:nvSpPr>
        <p:spPr bwMode="auto">
          <a:xfrm>
            <a:off x="2819400" y="5791201"/>
            <a:ext cx="1652588" cy="396875"/>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333333"/>
                </a:solidFill>
                <a:effectLst/>
                <a:uLnTx/>
                <a:uFillTx/>
                <a:latin typeface="Arial" charset="0"/>
                <a:ea typeface="ＭＳ Ｐゴシック"/>
                <a:cs typeface="Arial" charset="0"/>
              </a:rPr>
              <a:t>King James I</a:t>
            </a:r>
          </a:p>
        </p:txBody>
      </p:sp>
      <p:sp>
        <p:nvSpPr>
          <p:cNvPr id="780295" name="Rectangle 7"/>
          <p:cNvSpPr>
            <a:spLocks noGrp="1" noChangeArrowheads="1"/>
          </p:cNvSpPr>
          <p:nvPr>
            <p:ph type="title"/>
          </p:nvPr>
        </p:nvSpPr>
        <p:spPr/>
        <p:txBody>
          <a:bodyPr/>
          <a:lstStyle/>
          <a:p>
            <a:r>
              <a:rPr lang="en-US"/>
              <a:t>Meanwhile in England …</a:t>
            </a:r>
          </a:p>
        </p:txBody>
      </p:sp>
      <p:sp>
        <p:nvSpPr>
          <p:cNvPr id="780296" name="Rectangle 8"/>
          <p:cNvSpPr>
            <a:spLocks noGrp="1" noChangeArrowheads="1"/>
          </p:cNvSpPr>
          <p:nvPr>
            <p:ph type="body" idx="1"/>
          </p:nvPr>
        </p:nvSpPr>
        <p:spPr>
          <a:xfrm>
            <a:off x="4724400" y="990600"/>
            <a:ext cx="5562600" cy="5334000"/>
          </a:xfrm>
        </p:spPr>
        <p:txBody>
          <a:bodyPr/>
          <a:lstStyle/>
          <a:p>
            <a:r>
              <a:rPr lang="en-US" dirty="0">
                <a:effectLst>
                  <a:outerShdw blurRad="38100" dist="38100" dir="2700000" algn="tl">
                    <a:srgbClr val="000000">
                      <a:alpha val="43137"/>
                    </a:srgbClr>
                  </a:outerShdw>
                </a:effectLst>
              </a:rPr>
              <a:t>In 1604, King James I met with a group of reformers  at Hampton Court.</a:t>
            </a:r>
          </a:p>
          <a:p>
            <a:r>
              <a:rPr lang="en-US" dirty="0">
                <a:effectLst>
                  <a:outerShdw blurRad="38100" dist="38100" dir="2700000" algn="tl">
                    <a:srgbClr val="000000">
                      <a:alpha val="43137"/>
                    </a:srgbClr>
                  </a:outerShdw>
                </a:effectLst>
              </a:rPr>
              <a:t>These reformers wanted   to purify the Church of England of all practices   </a:t>
            </a:r>
            <a:r>
              <a:rPr lang="en-US" i="1" dirty="0">
                <a:effectLst>
                  <a:outerShdw blurRad="38100" dist="38100" dir="2700000" algn="tl">
                    <a:srgbClr val="000000">
                      <a:alpha val="43137"/>
                    </a:srgbClr>
                  </a:outerShdw>
                </a:effectLst>
              </a:rPr>
              <a:t>not</a:t>
            </a:r>
            <a:r>
              <a:rPr lang="en-US" dirty="0">
                <a:effectLst>
                  <a:outerShdw blurRad="38100" dist="38100" dir="2700000" algn="tl">
                    <a:srgbClr val="000000">
                      <a:alpha val="43137"/>
                    </a:srgbClr>
                  </a:outerShdw>
                </a:effectLst>
              </a:rPr>
              <a:t> found in Scripture.</a:t>
            </a:r>
          </a:p>
          <a:p>
            <a:r>
              <a:rPr lang="en-US" dirty="0">
                <a:solidFill>
                  <a:srgbClr val="C00000"/>
                </a:solidFill>
                <a:effectLst>
                  <a:outerShdw blurRad="38100" dist="38100" dir="2700000" algn="tl">
                    <a:srgbClr val="000000">
                      <a:alpha val="43137"/>
                    </a:srgbClr>
                  </a:outerShdw>
                </a:effectLst>
              </a:rPr>
              <a:t>As a result, they became known as “Puritans.”</a:t>
            </a:r>
          </a:p>
        </p:txBody>
      </p:sp>
    </p:spTree>
    <p:extLst>
      <p:ext uri="{BB962C8B-B14F-4D97-AF65-F5344CB8AC3E}">
        <p14:creationId xmlns:p14="http://schemas.microsoft.com/office/powerpoint/2010/main" val="3366316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withEffect">
                                  <p:stCondLst>
                                    <p:cond delay="0"/>
                                  </p:stCondLst>
                                  <p:childTnLst>
                                    <p:set>
                                      <p:cBhvr>
                                        <p:cTn id="6" dur="1" fill="hold">
                                          <p:stCondLst>
                                            <p:cond delay="0"/>
                                          </p:stCondLst>
                                        </p:cTn>
                                        <p:tgtEl>
                                          <p:spTgt spid="780293"/>
                                        </p:tgtEl>
                                        <p:attrNameLst>
                                          <p:attrName>style.visibility</p:attrName>
                                        </p:attrNameLst>
                                      </p:cBhvr>
                                      <p:to>
                                        <p:strVal val="visible"/>
                                      </p:to>
                                    </p:set>
                                    <p:animEffect transition="in" filter="diamond(out)">
                                      <p:cBhvr>
                                        <p:cTn id="7" dur="1000"/>
                                        <p:tgtEl>
                                          <p:spTgt spid="780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82341" name="Rectangle 5"/>
          <p:cNvSpPr>
            <a:spLocks noChangeArrowheads="1"/>
          </p:cNvSpPr>
          <p:nvPr/>
        </p:nvSpPr>
        <p:spPr bwMode="auto">
          <a:xfrm>
            <a:off x="2819400" y="5927726"/>
            <a:ext cx="2971800" cy="7016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charset="0"/>
                <a:ea typeface="ＭＳ Ｐゴシック"/>
                <a:cs typeface="Arial" charset="0"/>
              </a:rPr>
              <a:t>Geneva Bible with study notes</a:t>
            </a:r>
          </a:p>
        </p:txBody>
      </p:sp>
      <p:pic>
        <p:nvPicPr>
          <p:cNvPr id="782342" name="Picture 6" descr="GenevaBible"/>
          <p:cNvPicPr>
            <a:picLocks noChangeAspect="1" noChangeArrowheads="1"/>
          </p:cNvPicPr>
          <p:nvPr/>
        </p:nvPicPr>
        <p:blipFill>
          <a:blip r:embed="rId4" cstate="print">
            <a:lum bright="-6000" contrast="18000"/>
          </a:blip>
          <a:srcRect/>
          <a:stretch>
            <a:fillRect/>
          </a:stretch>
        </p:blipFill>
        <p:spPr bwMode="auto">
          <a:xfrm rot="-412533">
            <a:off x="2286000" y="1600200"/>
            <a:ext cx="2971800" cy="4191000"/>
          </a:xfrm>
          <a:prstGeom prst="rect">
            <a:avLst/>
          </a:prstGeom>
          <a:noFill/>
          <a:ln w="9525">
            <a:solidFill>
              <a:schemeClr val="tx1"/>
            </a:solidFill>
            <a:miter lim="800000"/>
            <a:headEnd/>
            <a:tailEnd/>
          </a:ln>
        </p:spPr>
      </p:pic>
      <p:sp>
        <p:nvSpPr>
          <p:cNvPr id="782343" name="Rectangle 7"/>
          <p:cNvSpPr>
            <a:spLocks noGrp="1" noChangeArrowheads="1"/>
          </p:cNvSpPr>
          <p:nvPr>
            <p:ph type="title"/>
          </p:nvPr>
        </p:nvSpPr>
        <p:spPr/>
        <p:txBody>
          <a:bodyPr/>
          <a:lstStyle/>
          <a:p>
            <a:r>
              <a:rPr lang="en-US"/>
              <a:t>King James I and the Puritans</a:t>
            </a:r>
          </a:p>
        </p:txBody>
      </p:sp>
      <p:sp>
        <p:nvSpPr>
          <p:cNvPr id="782344" name="Rectangle 8"/>
          <p:cNvSpPr>
            <a:spLocks noGrp="1" noChangeArrowheads="1"/>
          </p:cNvSpPr>
          <p:nvPr>
            <p:ph type="body" idx="1"/>
          </p:nvPr>
        </p:nvSpPr>
        <p:spPr>
          <a:xfrm>
            <a:off x="5486400" y="990600"/>
            <a:ext cx="4800600" cy="5334000"/>
          </a:xfrm>
        </p:spPr>
        <p:txBody>
          <a:bodyPr/>
          <a:lstStyle/>
          <a:p>
            <a:r>
              <a:rPr lang="en-US" dirty="0">
                <a:solidFill>
                  <a:srgbClr val="C00000"/>
                </a:solidFill>
                <a:effectLst>
                  <a:outerShdw blurRad="38100" dist="38100" dir="2700000" algn="tl">
                    <a:srgbClr val="000000">
                      <a:alpha val="43137"/>
                    </a:srgbClr>
                  </a:outerShdw>
                </a:effectLst>
              </a:rPr>
              <a:t>King James I disliked the Puritans’ Geneva Bible because of its Calvinistic study notes.</a:t>
            </a:r>
          </a:p>
          <a:p>
            <a:r>
              <a:rPr lang="en-US" dirty="0">
                <a:solidFill>
                  <a:srgbClr val="C00000"/>
                </a:solidFill>
                <a:effectLst>
                  <a:outerShdw blurRad="38100" dist="38100" dir="2700000" algn="tl">
                    <a:srgbClr val="000000">
                      <a:alpha val="43137"/>
                    </a:srgbClr>
                  </a:outerShdw>
                </a:effectLst>
              </a:rPr>
              <a:t>When one Puritan suggested a new Bible translation, James quickly agreed.</a:t>
            </a:r>
          </a:p>
        </p:txBody>
      </p:sp>
    </p:spTree>
    <p:extLst>
      <p:ext uri="{BB962C8B-B14F-4D97-AF65-F5344CB8AC3E}">
        <p14:creationId xmlns:p14="http://schemas.microsoft.com/office/powerpoint/2010/main" val="1640953586"/>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83365" name="Rectangle 5"/>
          <p:cNvSpPr>
            <a:spLocks noChangeArrowheads="1"/>
          </p:cNvSpPr>
          <p:nvPr/>
        </p:nvSpPr>
        <p:spPr bwMode="auto">
          <a:xfrm>
            <a:off x="2819400" y="5867401"/>
            <a:ext cx="2819400" cy="7016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charset="0"/>
                <a:ea typeface="ＭＳ Ｐゴシック"/>
                <a:cs typeface="Arial" charset="0"/>
              </a:rPr>
              <a:t>King James’ translation of the Bible</a:t>
            </a:r>
          </a:p>
        </p:txBody>
      </p:sp>
      <p:sp>
        <p:nvSpPr>
          <p:cNvPr id="783367" name="Rectangle 7"/>
          <p:cNvSpPr>
            <a:spLocks noGrp="1" noChangeArrowheads="1"/>
          </p:cNvSpPr>
          <p:nvPr>
            <p:ph type="title"/>
          </p:nvPr>
        </p:nvSpPr>
        <p:spPr/>
        <p:txBody>
          <a:bodyPr/>
          <a:lstStyle/>
          <a:p>
            <a:r>
              <a:rPr lang="en-US"/>
              <a:t>King James I and the Puritans</a:t>
            </a:r>
          </a:p>
        </p:txBody>
      </p:sp>
      <p:sp>
        <p:nvSpPr>
          <p:cNvPr id="783368" name="Rectangle 8"/>
          <p:cNvSpPr>
            <a:spLocks noGrp="1" noChangeArrowheads="1"/>
          </p:cNvSpPr>
          <p:nvPr>
            <p:ph type="body" idx="1"/>
          </p:nvPr>
        </p:nvSpPr>
        <p:spPr>
          <a:xfrm>
            <a:off x="5715000" y="990600"/>
            <a:ext cx="4572000" cy="5334000"/>
          </a:xfrm>
        </p:spPr>
        <p:txBody>
          <a:bodyPr/>
          <a:lstStyle/>
          <a:p>
            <a:r>
              <a:rPr lang="en-US" dirty="0">
                <a:effectLst>
                  <a:outerShdw blurRad="38100" dist="38100" dir="2700000" algn="tl">
                    <a:srgbClr val="000000">
                      <a:alpha val="43137"/>
                    </a:srgbClr>
                  </a:outerShdw>
                </a:effectLst>
              </a:rPr>
              <a:t>King James I gathered 54 scholars who worked 33 months on a new Bible translation.</a:t>
            </a:r>
          </a:p>
          <a:p>
            <a:endParaRPr lang="en-US" dirty="0"/>
          </a:p>
        </p:txBody>
      </p:sp>
      <p:pic>
        <p:nvPicPr>
          <p:cNvPr id="783369" name="Picture 9" descr="GenevaBible"/>
          <p:cNvPicPr>
            <a:picLocks noChangeAspect="1" noChangeArrowheads="1"/>
          </p:cNvPicPr>
          <p:nvPr/>
        </p:nvPicPr>
        <p:blipFill>
          <a:blip r:embed="rId4" cstate="print">
            <a:lum bright="-6000" contrast="18000"/>
          </a:blip>
          <a:srcRect/>
          <a:stretch>
            <a:fillRect/>
          </a:stretch>
        </p:blipFill>
        <p:spPr bwMode="auto">
          <a:xfrm rot="-412533">
            <a:off x="2286000" y="1600200"/>
            <a:ext cx="2971800" cy="4191000"/>
          </a:xfrm>
          <a:prstGeom prst="rect">
            <a:avLst/>
          </a:prstGeom>
          <a:noFill/>
          <a:ln w="9525">
            <a:solidFill>
              <a:schemeClr val="tx1"/>
            </a:solidFill>
            <a:miter lim="800000"/>
            <a:headEnd/>
            <a:tailEnd/>
          </a:ln>
        </p:spPr>
      </p:pic>
      <p:pic>
        <p:nvPicPr>
          <p:cNvPr id="783370" name="Picture 10"/>
          <p:cNvPicPr>
            <a:picLocks noChangeAspect="1" noChangeArrowheads="1"/>
          </p:cNvPicPr>
          <p:nvPr/>
        </p:nvPicPr>
        <p:blipFill>
          <a:blip r:embed="rId5" cstate="print">
            <a:lum bright="18000" contrast="24000"/>
            <a:grayscl/>
          </a:blip>
          <a:srcRect r="2563"/>
          <a:stretch>
            <a:fillRect/>
          </a:stretch>
        </p:blipFill>
        <p:spPr bwMode="auto">
          <a:xfrm rot="-187269">
            <a:off x="2590800" y="1295400"/>
            <a:ext cx="2971800" cy="4191000"/>
          </a:xfrm>
          <a:prstGeom prst="rect">
            <a:avLst/>
          </a:prstGeom>
          <a:noFill/>
          <a:ln w="9525">
            <a:solidFill>
              <a:schemeClr val="tx1"/>
            </a:solidFill>
            <a:miter lim="800000"/>
            <a:headEnd/>
            <a:tailEnd/>
          </a:ln>
          <a:effectLst/>
        </p:spPr>
      </p:pic>
      <p:sp>
        <p:nvSpPr>
          <p:cNvPr id="2" name="Rectangle 1">
            <a:extLst>
              <a:ext uri="{FF2B5EF4-FFF2-40B4-BE49-F238E27FC236}">
                <a16:creationId xmlns:a16="http://schemas.microsoft.com/office/drawing/2014/main" id="{2144EDD5-2A77-434E-B60F-80AC26F36061}"/>
              </a:ext>
            </a:extLst>
          </p:cNvPr>
          <p:cNvSpPr/>
          <p:nvPr/>
        </p:nvSpPr>
        <p:spPr>
          <a:xfrm>
            <a:off x="6096001" y="3429000"/>
            <a:ext cx="4905676" cy="3046988"/>
          </a:xfrm>
          <a:prstGeom prst="rect">
            <a:avLst/>
          </a:prstGeom>
          <a:solidFill>
            <a:srgbClr val="92D050"/>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charset="0"/>
                <a:ea typeface="ＭＳ Ｐゴシック"/>
                <a:cs typeface="+mn-cs"/>
              </a:rPr>
              <a:t>For six years, six teams of scholars using the </a:t>
            </a:r>
            <a:r>
              <a:rPr kumimoji="0" lang="en-US" sz="3200" b="0" i="1"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charset="0"/>
                <a:ea typeface="ＭＳ Ｐゴシック"/>
                <a:cs typeface="+mn-cs"/>
              </a:rPr>
              <a:t>Textus</a:t>
            </a:r>
            <a:r>
              <a:rPr kumimoji="0" lang="en-US" sz="3200"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charset="0"/>
                <a:ea typeface="ＭＳ Ｐゴシック"/>
                <a:cs typeface="+mn-cs"/>
              </a:rPr>
              <a:t> Receptus,</a:t>
            </a:r>
            <a:r>
              <a:rPr kumimoji="0" lang="en-US" sz="32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charset="0"/>
                <a:ea typeface="ＭＳ Ｐゴシック"/>
                <a:cs typeface="+mn-cs"/>
              </a:rPr>
              <a:t> Bishops Bible, and Tyndale’s Bible, complete the new version in </a:t>
            </a:r>
            <a:r>
              <a:rPr kumimoji="0" lang="en-US" sz="2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charset="0"/>
                <a:ea typeface="ＭＳ Ｐゴシック"/>
                <a:cs typeface="+mn-cs"/>
              </a:rPr>
              <a:t>AD</a:t>
            </a:r>
            <a:r>
              <a:rPr kumimoji="0" lang="en-US" sz="32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charset="0"/>
                <a:ea typeface="ＭＳ Ｐゴシック"/>
                <a:cs typeface="+mn-cs"/>
              </a:rPr>
              <a:t> 1611.</a:t>
            </a:r>
          </a:p>
        </p:txBody>
      </p:sp>
    </p:spTree>
    <p:extLst>
      <p:ext uri="{BB962C8B-B14F-4D97-AF65-F5344CB8AC3E}">
        <p14:creationId xmlns:p14="http://schemas.microsoft.com/office/powerpoint/2010/main" val="24724617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83370"/>
                                        </p:tgtEl>
                                        <p:attrNameLst>
                                          <p:attrName>style.visibility</p:attrName>
                                        </p:attrNameLst>
                                      </p:cBhvr>
                                      <p:to>
                                        <p:strVal val="visible"/>
                                      </p:to>
                                    </p:set>
                                    <p:anim calcmode="lin" valueType="num">
                                      <p:cBhvr additive="base">
                                        <p:cTn id="7" dur="1000" fill="hold"/>
                                        <p:tgtEl>
                                          <p:spTgt spid="783370"/>
                                        </p:tgtEl>
                                        <p:attrNameLst>
                                          <p:attrName>ppt_x</p:attrName>
                                        </p:attrNameLst>
                                      </p:cBhvr>
                                      <p:tavLst>
                                        <p:tav tm="0">
                                          <p:val>
                                            <p:strVal val="#ppt_x"/>
                                          </p:val>
                                        </p:tav>
                                        <p:tav tm="100000">
                                          <p:val>
                                            <p:strVal val="#ppt_x"/>
                                          </p:val>
                                        </p:tav>
                                      </p:tavLst>
                                    </p:anim>
                                    <p:anim calcmode="lin" valueType="num">
                                      <p:cBhvr additive="base">
                                        <p:cTn id="8" dur="1000" fill="hold"/>
                                        <p:tgtEl>
                                          <p:spTgt spid="78337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xit" presetSubtype="0" fill="hold" nodeType="afterEffect">
                                  <p:stCondLst>
                                    <p:cond delay="0"/>
                                  </p:stCondLst>
                                  <p:childTnLst>
                                    <p:animEffect transition="out" filter="fade">
                                      <p:cBhvr>
                                        <p:cTn id="11" dur="1000"/>
                                        <p:tgtEl>
                                          <p:spTgt spid="783369"/>
                                        </p:tgtEl>
                                      </p:cBhvr>
                                    </p:animEffect>
                                    <p:set>
                                      <p:cBhvr>
                                        <p:cTn id="12" dur="1" fill="hold">
                                          <p:stCondLst>
                                            <p:cond delay="999"/>
                                          </p:stCondLst>
                                        </p:cTn>
                                        <p:tgtEl>
                                          <p:spTgt spid="78336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2"/>
                                        </p:tgtEl>
                                      </p:cBhvr>
                                    </p:animEffect>
                                    <p:animScale>
                                      <p:cBhvr>
                                        <p:cTn id="1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905523" y="152400"/>
            <a:ext cx="10360240" cy="1066800"/>
          </a:xfrm>
          <a:ln>
            <a:solidFill>
              <a:schemeClr val="bg2"/>
            </a:solidFill>
          </a:ln>
        </p:spPr>
        <p:txBody>
          <a:bodyPr/>
          <a:lstStyle/>
          <a:p>
            <a:r>
              <a:rPr lang="en-US" sz="6000" dirty="0">
                <a:solidFill>
                  <a:srgbClr val="0000FF"/>
                </a:solidFill>
                <a:effectLst>
                  <a:outerShdw blurRad="38100" dist="38100" dir="2700000" algn="tl">
                    <a:srgbClr val="000000">
                      <a:alpha val="43137"/>
                    </a:srgbClr>
                  </a:outerShdw>
                </a:effectLst>
              </a:rPr>
              <a:t>King James Did Not Use KJV!</a:t>
            </a:r>
          </a:p>
        </p:txBody>
      </p:sp>
      <p:sp>
        <p:nvSpPr>
          <p:cNvPr id="90115" name="Rectangle 3"/>
          <p:cNvSpPr>
            <a:spLocks noGrp="1" noChangeArrowheads="1"/>
          </p:cNvSpPr>
          <p:nvPr>
            <p:ph type="body" sz="half" idx="1"/>
          </p:nvPr>
        </p:nvSpPr>
        <p:spPr>
          <a:xfrm>
            <a:off x="2286000" y="1295400"/>
            <a:ext cx="7772400" cy="2438400"/>
          </a:xfrm>
          <a:solidFill>
            <a:schemeClr val="hlink"/>
          </a:solidFill>
        </p:spPr>
        <p:txBody>
          <a:bodyPr/>
          <a:lstStyle/>
          <a:p>
            <a:pPr>
              <a:lnSpc>
                <a:spcPct val="90000"/>
              </a:lnSpc>
              <a:buFontTx/>
              <a:buNone/>
            </a:pPr>
            <a:r>
              <a:rPr lang="en-US" sz="2400" dirty="0"/>
              <a:t>    </a:t>
            </a:r>
            <a:r>
              <a:rPr lang="en-US" sz="1800" dirty="0">
                <a:effectLst>
                  <a:outerShdw blurRad="38100" dist="38100" dir="2700000" algn="tl">
                    <a:srgbClr val="000000">
                      <a:alpha val="43137"/>
                    </a:srgbClr>
                  </a:outerShdw>
                </a:effectLst>
              </a:rPr>
              <a:t>The Puritan &amp; Calvinist heirs of the Reformation continued to use the Geneva Bible version.  They would not have taken a KJV if given to them free. The King James version was a government publication purposed in part to deny  common people those marginal notes written by both John Knox and Calvin. However,  King James’s scheme did not work out for his </a:t>
            </a:r>
            <a:r>
              <a:rPr lang="en-US" sz="1800" u="sng" dirty="0">
                <a:effectLst>
                  <a:outerShdw blurRad="38100" dist="38100" dir="2700000" algn="tl">
                    <a:srgbClr val="000000">
                      <a:alpha val="43137"/>
                    </a:srgbClr>
                  </a:outerShdw>
                </a:effectLst>
              </a:rPr>
              <a:t>descendant</a:t>
            </a:r>
            <a:r>
              <a:rPr lang="en-US" sz="1800" dirty="0">
                <a:effectLst>
                  <a:outerShdw blurRad="38100" dist="38100" dir="2700000" algn="tl">
                    <a:srgbClr val="000000">
                      <a:alpha val="43137"/>
                    </a:srgbClr>
                  </a:outerShdw>
                </a:effectLst>
              </a:rPr>
              <a:t>s;  Both the Puritan Pilgrims landing at Plymouth Rock that took their </a:t>
            </a:r>
            <a:r>
              <a:rPr lang="en-US" sz="1800" dirty="0" err="1">
                <a:effectLst>
                  <a:outerShdw blurRad="38100" dist="38100" dir="2700000" algn="tl">
                    <a:srgbClr val="000000">
                      <a:alpha val="43137"/>
                    </a:srgbClr>
                  </a:outerShdw>
                </a:effectLst>
              </a:rPr>
              <a:t>Genevas</a:t>
            </a:r>
            <a:r>
              <a:rPr lang="en-US" sz="1800" dirty="0">
                <a:effectLst>
                  <a:outerShdw blurRad="38100" dist="38100" dir="2700000" algn="tl">
                    <a:srgbClr val="000000">
                      <a:alpha val="43137"/>
                    </a:srgbClr>
                  </a:outerShdw>
                </a:effectLst>
              </a:rPr>
              <a:t> with them and those Puritan Roundheads who supported the Parliament during the English Civil War took to heart those terrible marginal notes in the Geneva qualifying – if not challenging – the undeniable “divine right of the King.” </a:t>
            </a:r>
          </a:p>
        </p:txBody>
      </p:sp>
      <p:sp>
        <p:nvSpPr>
          <p:cNvPr id="90116" name="Rectangle 4"/>
          <p:cNvSpPr>
            <a:spLocks noGrp="1" noChangeArrowheads="1"/>
          </p:cNvSpPr>
          <p:nvPr>
            <p:ph sz="half" idx="2"/>
          </p:nvPr>
        </p:nvSpPr>
        <p:spPr>
          <a:xfrm>
            <a:off x="1846555" y="3657600"/>
            <a:ext cx="8389398" cy="2361460"/>
          </a:xfrm>
        </p:spPr>
        <p:txBody>
          <a:bodyPr/>
          <a:lstStyle/>
          <a:p>
            <a:r>
              <a:rPr lang="en-US" sz="1400" b="1" dirty="0">
                <a:solidFill>
                  <a:srgbClr val="FF3300"/>
                </a:solidFill>
                <a:effectLst>
                  <a:outerShdw blurRad="38100" dist="38100" dir="2700000" algn="tl">
                    <a:srgbClr val="000000">
                      <a:alpha val="43137"/>
                    </a:srgbClr>
                  </a:outerShdw>
                </a:effectLst>
              </a:rPr>
              <a:t>James was a devout believer in the “divine right of kings”;  This meant that since a king’s power came from God,  the king then had to answer to no one but God.</a:t>
            </a:r>
          </a:p>
          <a:p>
            <a:r>
              <a:rPr lang="en-US" sz="1400" b="1" dirty="0">
                <a:solidFill>
                  <a:srgbClr val="FF3300"/>
                </a:solidFill>
                <a:effectLst>
                  <a:outerShdw blurRad="38100" dist="38100" dir="2700000" algn="tl">
                    <a:srgbClr val="000000">
                      <a:alpha val="43137"/>
                    </a:srgbClr>
                  </a:outerShdw>
                </a:effectLst>
              </a:rPr>
              <a:t>James was a sodomite as well as a sadist.  While King Of Scotland he assisted in the duress of the heretical examinations and supervised the peculiars &amp; particulars of the tortures.  History has it that James was also a  great coward that “fouled his breeches in fear” around any serious swordplay.</a:t>
            </a:r>
          </a:p>
          <a:p>
            <a:r>
              <a:rPr lang="en-US" sz="1400" b="1" dirty="0">
                <a:solidFill>
                  <a:srgbClr val="FF3300"/>
                </a:solidFill>
                <a:effectLst>
                  <a:outerShdw blurRad="38100" dist="38100" dir="2700000" algn="tl">
                    <a:srgbClr val="000000">
                      <a:alpha val="43137"/>
                    </a:srgbClr>
                  </a:outerShdw>
                </a:effectLst>
              </a:rPr>
              <a:t>In short,  King James was the sort of despicable creature honorable men loathed,  Christians would not associate with,  and the Bible itself in the Old Testament orders to be put to death.</a:t>
            </a:r>
          </a:p>
          <a:p>
            <a:r>
              <a:rPr lang="en-US" sz="1400" b="1" dirty="0">
                <a:solidFill>
                  <a:srgbClr val="FF3300"/>
                </a:solidFill>
                <a:effectLst>
                  <a:outerShdw blurRad="38100" dist="38100" dir="2700000" algn="tl">
                    <a:srgbClr val="000000">
                      <a:alpha val="43137"/>
                    </a:srgbClr>
                  </a:outerShdw>
                </a:effectLst>
              </a:rPr>
              <a:t>O.T. marginal notes in the Book of Exodus in the Geneva Bible and that in the entire 20</a:t>
            </a:r>
            <a:r>
              <a:rPr lang="en-US" sz="1400" b="1" baseline="30000" dirty="0">
                <a:solidFill>
                  <a:srgbClr val="FF3300"/>
                </a:solidFill>
                <a:effectLst>
                  <a:outerShdw blurRad="38100" dist="38100" dir="2700000" algn="tl">
                    <a:srgbClr val="000000">
                      <a:alpha val="43137"/>
                    </a:srgbClr>
                  </a:outerShdw>
                </a:effectLst>
              </a:rPr>
              <a:t>th</a:t>
            </a:r>
            <a:r>
              <a:rPr lang="en-US" sz="1400" b="1" dirty="0">
                <a:solidFill>
                  <a:srgbClr val="FF3300"/>
                </a:solidFill>
                <a:effectLst>
                  <a:outerShdw blurRad="38100" dist="38100" dir="2700000" algn="tl">
                    <a:srgbClr val="000000">
                      <a:alpha val="43137"/>
                    </a:srgbClr>
                  </a:outerShdw>
                </a:effectLst>
              </a:rPr>
              <a:t> chapter of Leviticus  - - especially bothered the king &amp; his mother Mary.</a:t>
            </a:r>
          </a:p>
          <a:p>
            <a:r>
              <a:rPr lang="en-US" sz="1400" b="1" dirty="0">
                <a:solidFill>
                  <a:srgbClr val="FF3300"/>
                </a:solidFill>
                <a:effectLst>
                  <a:outerShdw blurRad="38100" dist="38100" dir="2700000" algn="tl">
                    <a:srgbClr val="000000">
                      <a:alpha val="43137"/>
                    </a:srgbClr>
                  </a:outerShdw>
                </a:effectLst>
              </a:rPr>
              <a:t>Therefore, in an account corrected with his own hand  - dated on February 10,  1604,  he ordained:</a:t>
            </a:r>
          </a:p>
          <a:p>
            <a:pPr>
              <a:buFontTx/>
              <a:buNone/>
            </a:pPr>
            <a:r>
              <a:rPr lang="en-US" sz="2400" b="1" dirty="0">
                <a:latin typeface="Jokerman" pitchFamily="82" charset="0"/>
              </a:rPr>
              <a:t>“That a translation be made of the whole Bible &amp; this                       to be set out &amp; printed without any marginal notes.”      </a:t>
            </a:r>
          </a:p>
        </p:txBody>
      </p:sp>
      <p:sp>
        <p:nvSpPr>
          <p:cNvPr id="90118" name="Comment 6"/>
          <p:cNvSpPr>
            <a:spLocks noChangeArrowheads="1"/>
          </p:cNvSpPr>
          <p:nvPr/>
        </p:nvSpPr>
        <p:spPr bwMode="auto">
          <a:xfrm>
            <a:off x="1539876" y="-1600200"/>
            <a:ext cx="9128125" cy="13239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Calvin’s Emphasis On God’s Sovereignty &amp; Our Ultimate Loyalty In Cases Caused Revolution!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King James Of The Puritans – “I shall make them conform or I will harry them out of the land,  or else do worse.”</a:t>
            </a:r>
          </a:p>
        </p:txBody>
      </p:sp>
      <p:pic>
        <p:nvPicPr>
          <p:cNvPr id="7170" name="Picture 2" descr="Why They Changed the Bi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6047" y="1295400"/>
            <a:ext cx="8208885" cy="2425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4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90116">
                                            <p:txEl>
                                              <p:pRg st="0" end="0"/>
                                            </p:txEl>
                                          </p:spTgt>
                                        </p:tgtEl>
                                        <p:attrNameLst>
                                          <p:attrName>style.visibility</p:attrName>
                                        </p:attrNameLst>
                                      </p:cBhvr>
                                      <p:to>
                                        <p:strVal val="visible"/>
                                      </p:to>
                                    </p:set>
                                    <p:anim calcmode="lin" valueType="num">
                                      <p:cBhvr>
                                        <p:cTn id="12" dur="1000" fill="hold"/>
                                        <p:tgtEl>
                                          <p:spTgt spid="90116">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90116">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9011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9011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90116">
                                            <p:txEl>
                                              <p:pRg st="1" end="1"/>
                                            </p:txEl>
                                          </p:spTgt>
                                        </p:tgtEl>
                                        <p:attrNameLst>
                                          <p:attrName>style.visibility</p:attrName>
                                        </p:attrNameLst>
                                      </p:cBhvr>
                                      <p:to>
                                        <p:strVal val="visible"/>
                                      </p:to>
                                    </p:set>
                                    <p:anim calcmode="lin" valueType="num">
                                      <p:cBhvr>
                                        <p:cTn id="20" dur="1000" fill="hold"/>
                                        <p:tgtEl>
                                          <p:spTgt spid="90116">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90116">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9011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9011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p:stCondLst>
                        <p:cond delay="indefinite"/>
                      </p:stCondLst>
                      <p:childTnLst>
                        <p:par>
                          <p:cTn id="25" fill="hold">
                            <p:stCondLst>
                              <p:cond delay="0"/>
                            </p:stCondLst>
                            <p:childTnLst>
                              <p:par>
                                <p:cTn id="26" presetID="15" presetClass="entr" presetSubtype="0" fill="hold" grpId="0" nodeType="clickEffect">
                                  <p:stCondLst>
                                    <p:cond delay="0"/>
                                  </p:stCondLst>
                                  <p:childTnLst>
                                    <p:set>
                                      <p:cBhvr>
                                        <p:cTn id="27" dur="1" fill="hold">
                                          <p:stCondLst>
                                            <p:cond delay="0"/>
                                          </p:stCondLst>
                                        </p:cTn>
                                        <p:tgtEl>
                                          <p:spTgt spid="90116">
                                            <p:txEl>
                                              <p:pRg st="2" end="2"/>
                                            </p:txEl>
                                          </p:spTgt>
                                        </p:tgtEl>
                                        <p:attrNameLst>
                                          <p:attrName>style.visibility</p:attrName>
                                        </p:attrNameLst>
                                      </p:cBhvr>
                                      <p:to>
                                        <p:strVal val="visible"/>
                                      </p:to>
                                    </p:set>
                                    <p:anim calcmode="lin" valueType="num">
                                      <p:cBhvr>
                                        <p:cTn id="28" dur="1000" fill="hold"/>
                                        <p:tgtEl>
                                          <p:spTgt spid="90116">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90116">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9011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9011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90116">
                                            <p:txEl>
                                              <p:pRg st="3" end="3"/>
                                            </p:txEl>
                                          </p:spTgt>
                                        </p:tgtEl>
                                        <p:attrNameLst>
                                          <p:attrName>style.visibility</p:attrName>
                                        </p:attrNameLst>
                                      </p:cBhvr>
                                      <p:to>
                                        <p:strVal val="visible"/>
                                      </p:to>
                                    </p:set>
                                    <p:anim calcmode="lin" valueType="num">
                                      <p:cBhvr>
                                        <p:cTn id="36" dur="1000" fill="hold"/>
                                        <p:tgtEl>
                                          <p:spTgt spid="90116">
                                            <p:txEl>
                                              <p:pRg st="3" end="3"/>
                                            </p:txEl>
                                          </p:spTgt>
                                        </p:tgtEl>
                                        <p:attrNameLst>
                                          <p:attrName>ppt_w</p:attrName>
                                        </p:attrNameLst>
                                      </p:cBhvr>
                                      <p:tavLst>
                                        <p:tav tm="0">
                                          <p:val>
                                            <p:fltVal val="0"/>
                                          </p:val>
                                        </p:tav>
                                        <p:tav tm="100000">
                                          <p:val>
                                            <p:strVal val="#ppt_w"/>
                                          </p:val>
                                        </p:tav>
                                      </p:tavLst>
                                    </p:anim>
                                    <p:anim calcmode="lin" valueType="num">
                                      <p:cBhvr>
                                        <p:cTn id="37" dur="1000" fill="hold"/>
                                        <p:tgtEl>
                                          <p:spTgt spid="90116">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9011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9011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p:stCondLst>
                        <p:cond delay="indefinite"/>
                      </p:stCondLst>
                      <p:childTnLst>
                        <p:par>
                          <p:cTn id="41" fill="hold">
                            <p:stCondLst>
                              <p:cond delay="0"/>
                            </p:stCondLst>
                            <p:childTnLst>
                              <p:par>
                                <p:cTn id="42" presetID="15" presetClass="entr" presetSubtype="0" fill="hold" grpId="0" nodeType="clickEffect">
                                  <p:stCondLst>
                                    <p:cond delay="0"/>
                                  </p:stCondLst>
                                  <p:childTnLst>
                                    <p:set>
                                      <p:cBhvr>
                                        <p:cTn id="43" dur="1" fill="hold">
                                          <p:stCondLst>
                                            <p:cond delay="0"/>
                                          </p:stCondLst>
                                        </p:cTn>
                                        <p:tgtEl>
                                          <p:spTgt spid="90116">
                                            <p:txEl>
                                              <p:pRg st="4" end="4"/>
                                            </p:txEl>
                                          </p:spTgt>
                                        </p:tgtEl>
                                        <p:attrNameLst>
                                          <p:attrName>style.visibility</p:attrName>
                                        </p:attrNameLst>
                                      </p:cBhvr>
                                      <p:to>
                                        <p:strVal val="visible"/>
                                      </p:to>
                                    </p:set>
                                    <p:anim calcmode="lin" valueType="num">
                                      <p:cBhvr>
                                        <p:cTn id="44" dur="1000" fill="hold"/>
                                        <p:tgtEl>
                                          <p:spTgt spid="90116">
                                            <p:txEl>
                                              <p:pRg st="4" end="4"/>
                                            </p:txEl>
                                          </p:spTgt>
                                        </p:tgtEl>
                                        <p:attrNameLst>
                                          <p:attrName>ppt_w</p:attrName>
                                        </p:attrNameLst>
                                      </p:cBhvr>
                                      <p:tavLst>
                                        <p:tav tm="0">
                                          <p:val>
                                            <p:fltVal val="0"/>
                                          </p:val>
                                        </p:tav>
                                        <p:tav tm="100000">
                                          <p:val>
                                            <p:strVal val="#ppt_w"/>
                                          </p:val>
                                        </p:tav>
                                      </p:tavLst>
                                    </p:anim>
                                    <p:anim calcmode="lin" valueType="num">
                                      <p:cBhvr>
                                        <p:cTn id="45" dur="1000" fill="hold"/>
                                        <p:tgtEl>
                                          <p:spTgt spid="90116">
                                            <p:txEl>
                                              <p:pRg st="4" end="4"/>
                                            </p:txEl>
                                          </p:spTgt>
                                        </p:tgtEl>
                                        <p:attrNameLst>
                                          <p:attrName>ppt_h</p:attrName>
                                        </p:attrNameLst>
                                      </p:cBhvr>
                                      <p:tavLst>
                                        <p:tav tm="0">
                                          <p:val>
                                            <p:fltVal val="0"/>
                                          </p:val>
                                        </p:tav>
                                        <p:tav tm="100000">
                                          <p:val>
                                            <p:strVal val="#ppt_h"/>
                                          </p:val>
                                        </p:tav>
                                      </p:tavLst>
                                    </p:anim>
                                    <p:anim calcmode="lin" valueType="num">
                                      <p:cBhvr>
                                        <p:cTn id="46" dur="1000" fill="hold"/>
                                        <p:tgtEl>
                                          <p:spTgt spid="90116">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90116">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8" fill="hold">
                      <p:stCondLst>
                        <p:cond delay="indefinite"/>
                      </p:stCondLst>
                      <p:childTnLst>
                        <p:par>
                          <p:cTn id="49" fill="hold">
                            <p:stCondLst>
                              <p:cond delay="0"/>
                            </p:stCondLst>
                            <p:childTnLst>
                              <p:par>
                                <p:cTn id="50" presetID="15" presetClass="entr" presetSubtype="0" fill="hold" grpId="0" nodeType="clickEffect">
                                  <p:stCondLst>
                                    <p:cond delay="0"/>
                                  </p:stCondLst>
                                  <p:childTnLst>
                                    <p:set>
                                      <p:cBhvr>
                                        <p:cTn id="51" dur="1" fill="hold">
                                          <p:stCondLst>
                                            <p:cond delay="0"/>
                                          </p:stCondLst>
                                        </p:cTn>
                                        <p:tgtEl>
                                          <p:spTgt spid="90116">
                                            <p:txEl>
                                              <p:pRg st="5" end="5"/>
                                            </p:txEl>
                                          </p:spTgt>
                                        </p:tgtEl>
                                        <p:attrNameLst>
                                          <p:attrName>style.visibility</p:attrName>
                                        </p:attrNameLst>
                                      </p:cBhvr>
                                      <p:to>
                                        <p:strVal val="visible"/>
                                      </p:to>
                                    </p:set>
                                    <p:anim calcmode="lin" valueType="num">
                                      <p:cBhvr>
                                        <p:cTn id="52" dur="1000" fill="hold"/>
                                        <p:tgtEl>
                                          <p:spTgt spid="90116">
                                            <p:txEl>
                                              <p:pRg st="5" end="5"/>
                                            </p:txEl>
                                          </p:spTgt>
                                        </p:tgtEl>
                                        <p:attrNameLst>
                                          <p:attrName>ppt_w</p:attrName>
                                        </p:attrNameLst>
                                      </p:cBhvr>
                                      <p:tavLst>
                                        <p:tav tm="0">
                                          <p:val>
                                            <p:fltVal val="0"/>
                                          </p:val>
                                        </p:tav>
                                        <p:tav tm="100000">
                                          <p:val>
                                            <p:strVal val="#ppt_w"/>
                                          </p:val>
                                        </p:tav>
                                      </p:tavLst>
                                    </p:anim>
                                    <p:anim calcmode="lin" valueType="num">
                                      <p:cBhvr>
                                        <p:cTn id="53" dur="1000" fill="hold"/>
                                        <p:tgtEl>
                                          <p:spTgt spid="90116">
                                            <p:txEl>
                                              <p:pRg st="5" end="5"/>
                                            </p:txEl>
                                          </p:spTgt>
                                        </p:tgtEl>
                                        <p:attrNameLst>
                                          <p:attrName>ppt_h</p:attrName>
                                        </p:attrNameLst>
                                      </p:cBhvr>
                                      <p:tavLst>
                                        <p:tav tm="0">
                                          <p:val>
                                            <p:fltVal val="0"/>
                                          </p:val>
                                        </p:tav>
                                        <p:tav tm="100000">
                                          <p:val>
                                            <p:strVal val="#ppt_h"/>
                                          </p:val>
                                        </p:tav>
                                      </p:tavLst>
                                    </p:anim>
                                    <p:anim calcmode="lin" valueType="num">
                                      <p:cBhvr>
                                        <p:cTn id="54" dur="1000" fill="hold"/>
                                        <p:tgtEl>
                                          <p:spTgt spid="90116">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90116">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6"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1" name="Picture 81" descr="titlebgbluecopy"/>
          <p:cNvPicPr>
            <a:picLocks noChangeAspect="1" noChangeArrowheads="1"/>
          </p:cNvPicPr>
          <p:nvPr/>
        </p:nvPicPr>
        <p:blipFill>
          <a:blip r:embed="rId3" cstate="print"/>
          <a:srcRect/>
          <a:stretch>
            <a:fillRect/>
          </a:stretch>
        </p:blipFill>
        <p:spPr bwMode="auto">
          <a:xfrm>
            <a:off x="1524000" y="304800"/>
            <a:ext cx="9145588" cy="1106488"/>
          </a:xfrm>
          <a:prstGeom prst="rect">
            <a:avLst/>
          </a:prstGeom>
          <a:noFill/>
        </p:spPr>
      </p:pic>
      <p:sp>
        <p:nvSpPr>
          <p:cNvPr id="81934" name="Rectangle 14"/>
          <p:cNvSpPr>
            <a:spLocks noChangeArrowheads="1"/>
          </p:cNvSpPr>
          <p:nvPr/>
        </p:nvSpPr>
        <p:spPr bwMode="auto">
          <a:xfrm>
            <a:off x="1676400" y="1419226"/>
            <a:ext cx="6019800" cy="4524315"/>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The King James Version is also called the “Authorized Version,” even though King James never gave the finished version his royal approval. It uses the best known manuscripts available at the time and it is revised   several times.</a:t>
            </a:r>
          </a:p>
        </p:txBody>
      </p:sp>
      <p:pic>
        <p:nvPicPr>
          <p:cNvPr id="81935" name="Picture 15"/>
          <p:cNvPicPr>
            <a:picLocks noChangeAspect="1" noChangeArrowheads="1"/>
          </p:cNvPicPr>
          <p:nvPr/>
        </p:nvPicPr>
        <p:blipFill>
          <a:blip r:embed="rId4" cstate="print"/>
          <a:srcRect/>
          <a:stretch>
            <a:fillRect/>
          </a:stretch>
        </p:blipFill>
        <p:spPr bwMode="auto">
          <a:xfrm>
            <a:off x="7915276" y="1600200"/>
            <a:ext cx="2371725" cy="2743200"/>
          </a:xfrm>
          <a:prstGeom prst="rect">
            <a:avLst/>
          </a:prstGeom>
          <a:noFill/>
          <a:ln w="50800">
            <a:solidFill>
              <a:srgbClr val="008CFF">
                <a:alpha val="50000"/>
              </a:srgbClr>
            </a:solidFill>
            <a:miter lim="800000"/>
            <a:headEnd/>
            <a:tailEnd/>
          </a:ln>
        </p:spPr>
      </p:pic>
      <p:sp>
        <p:nvSpPr>
          <p:cNvPr id="81936" name="Rectangle 16"/>
          <p:cNvSpPr>
            <a:spLocks noChangeArrowheads="1"/>
          </p:cNvSpPr>
          <p:nvPr/>
        </p:nvSpPr>
        <p:spPr bwMode="auto">
          <a:xfrm>
            <a:off x="7420908" y="4654550"/>
            <a:ext cx="3339825" cy="729430"/>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King James Bible</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Page from 1611 version</a:t>
            </a:r>
          </a:p>
        </p:txBody>
      </p:sp>
      <p:sp>
        <p:nvSpPr>
          <p:cNvPr id="81986" name="AutoShape 66"/>
          <p:cNvSpPr>
            <a:spLocks noChangeArrowheads="1"/>
          </p:cNvSpPr>
          <p:nvPr/>
        </p:nvSpPr>
        <p:spPr bwMode="auto">
          <a:xfrm rot="10800000">
            <a:off x="7848600" y="5867400"/>
            <a:ext cx="457200" cy="228600"/>
          </a:xfrm>
          <a:prstGeom prst="triangle">
            <a:avLst>
              <a:gd name="adj" fmla="val 50000"/>
            </a:avLst>
          </a:prstGeom>
          <a:solidFill>
            <a:srgbClr val="B8070D"/>
          </a:solidFill>
          <a:ln w="12700">
            <a:solidFill>
              <a:schemeClr val="bg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81998" name="Rectangle 78"/>
          <p:cNvSpPr>
            <a:spLocks noChangeArrowheads="1"/>
          </p:cNvSpPr>
          <p:nvPr/>
        </p:nvSpPr>
        <p:spPr bwMode="auto">
          <a:xfrm>
            <a:off x="5492750" y="628650"/>
            <a:ext cx="4554538" cy="641350"/>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660104"/>
                </a:solidFill>
                <a:effectLst>
                  <a:outerShdw blurRad="38100" dist="38100" dir="2700000" algn="tl">
                    <a:srgbClr val="000000"/>
                  </a:outerShdw>
                </a:effectLst>
                <a:uLnTx/>
                <a:uFillTx/>
                <a:latin typeface="Arial" charset="0"/>
                <a:ea typeface="+mn-ea"/>
                <a:cs typeface="+mn-cs"/>
              </a:rPr>
              <a:t>King James Version</a:t>
            </a:r>
          </a:p>
        </p:txBody>
      </p:sp>
      <p:sp>
        <p:nvSpPr>
          <p:cNvPr id="81999" name="Text Box 79"/>
          <p:cNvSpPr txBox="1">
            <a:spLocks noChangeArrowheads="1"/>
          </p:cNvSpPr>
          <p:nvPr/>
        </p:nvSpPr>
        <p:spPr bwMode="auto">
          <a:xfrm>
            <a:off x="2952751" y="533400"/>
            <a:ext cx="1700213" cy="579438"/>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rPr>
              <a:t>AD </a:t>
            </a:r>
            <a:r>
              <a:rPr kumimoji="0" lang="en-US" sz="3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rPr>
              <a:t>1611</a:t>
            </a:r>
          </a:p>
        </p:txBody>
      </p:sp>
      <p:sp>
        <p:nvSpPr>
          <p:cNvPr id="82000" name="Text Box 80"/>
          <p:cNvSpPr txBox="1">
            <a:spLocks noChangeArrowheads="1"/>
          </p:cNvSpPr>
          <p:nvPr/>
        </p:nvSpPr>
        <p:spPr bwMode="auto">
          <a:xfrm>
            <a:off x="1447800" y="6505611"/>
            <a:ext cx="9411166" cy="353943"/>
          </a:xfrm>
          <a:prstGeom prst="rect">
            <a:avLst/>
          </a:prstGeom>
          <a:noFill/>
          <a:ln w="952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700" b="1" i="0" u="none" strike="noStrike" kern="1200" cap="none" spc="0" normalizeH="0" baseline="0" noProof="0">
                <a:ln>
                  <a:noFill/>
                </a:ln>
                <a:solidFill>
                  <a:srgbClr val="FFF7E8"/>
                </a:solidFill>
                <a:effectLst>
                  <a:outerShdw blurRad="38100" dist="38100" dir="2700000" algn="tl">
                    <a:srgbClr val="000000"/>
                  </a:outerShdw>
                </a:effectLst>
                <a:uLnTx/>
                <a:uFillTx/>
                <a:latin typeface="Arial" charset="0"/>
                <a:ea typeface="+mn-ea"/>
                <a:cs typeface="+mn-cs"/>
              </a:rPr>
              <a:t>1500 BC       500 BC       AD 1      AD 500      AD 1000       AD 1500        AD 1900        AD 2000</a:t>
            </a:r>
          </a:p>
        </p:txBody>
      </p:sp>
    </p:spTree>
    <p:extLst>
      <p:ext uri="{BB962C8B-B14F-4D97-AF65-F5344CB8AC3E}">
        <p14:creationId xmlns:p14="http://schemas.microsoft.com/office/powerpoint/2010/main" val="76955497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1935"/>
                                        </p:tgtEl>
                                        <p:attrNameLst>
                                          <p:attrName>style.visibility</p:attrName>
                                        </p:attrNameLst>
                                      </p:cBhvr>
                                      <p:to>
                                        <p:strVal val="visible"/>
                                      </p:to>
                                    </p:set>
                                    <p:animEffect transition="in" filter="dissolve">
                                      <p:cBhvr>
                                        <p:cTn id="7" dur="500"/>
                                        <p:tgtEl>
                                          <p:spTgt spid="8193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1936">
                                            <p:txEl>
                                              <p:pRg st="0" end="0"/>
                                            </p:txEl>
                                          </p:spTgt>
                                        </p:tgtEl>
                                        <p:attrNameLst>
                                          <p:attrName>style.visibility</p:attrName>
                                        </p:attrNameLst>
                                      </p:cBhvr>
                                      <p:to>
                                        <p:strVal val="visible"/>
                                      </p:to>
                                    </p:set>
                                    <p:animEffect transition="in" filter="dissolve">
                                      <p:cBhvr>
                                        <p:cTn id="11" dur="500"/>
                                        <p:tgtEl>
                                          <p:spTgt spid="81936">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81936">
                                            <p:txEl>
                                              <p:pRg st="1" end="1"/>
                                            </p:txEl>
                                          </p:spTgt>
                                        </p:tgtEl>
                                        <p:attrNameLst>
                                          <p:attrName>style.visibility</p:attrName>
                                        </p:attrNameLst>
                                      </p:cBhvr>
                                      <p:to>
                                        <p:strVal val="visible"/>
                                      </p:to>
                                    </p:set>
                                    <p:animEffect transition="in" filter="dissolve">
                                      <p:cBhvr>
                                        <p:cTn id="15" dur="500"/>
                                        <p:tgtEl>
                                          <p:spTgt spid="819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6" grpId="0" build="p" autoUpdateAnimBg="0" advAuto="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939330" name="Rectangle 2">
            <a:extLst>
              <a:ext uri="{FF2B5EF4-FFF2-40B4-BE49-F238E27FC236}">
                <a16:creationId xmlns:a16="http://schemas.microsoft.com/office/drawing/2014/main" id="{B0B1B12D-A0F9-27F7-B74A-32348C0B9EF9}"/>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3939331" name="Rectangle 3">
            <a:extLst>
              <a:ext uri="{FF2B5EF4-FFF2-40B4-BE49-F238E27FC236}">
                <a16:creationId xmlns:a16="http://schemas.microsoft.com/office/drawing/2014/main" id="{C89E2B11-59B6-708B-F4FD-05471E3B3B8C}"/>
              </a:ext>
            </a:extLst>
          </p:cNvPr>
          <p:cNvSpPr>
            <a:spLocks noGrp="1" noChangeArrowheads="1"/>
          </p:cNvSpPr>
          <p:nvPr>
            <p:ph type="body" idx="1"/>
          </p:nvPr>
        </p:nvSpPr>
        <p:spPr>
          <a:xfrm>
            <a:off x="1828800" y="1752600"/>
            <a:ext cx="8458200" cy="4343400"/>
          </a:xfrm>
          <a:ln>
            <a:solidFill>
              <a:srgbClr val="66FFFF"/>
            </a:solidFill>
          </a:ln>
        </p:spPr>
        <p:txBody>
          <a:bodyPr/>
          <a:lstStyle/>
          <a:p>
            <a:pPr eaLnBrk="1" hangingPunct="1">
              <a:buFont typeface="Monotype Sorts" pitchFamily="2" charset="2"/>
              <a:buNone/>
              <a:defRPr/>
            </a:pPr>
            <a:r>
              <a:rPr lang="en-US" sz="4000" b="1" dirty="0">
                <a:solidFill>
                  <a:srgbClr val="CCFF66"/>
                </a:solidFill>
              </a:rPr>
              <a:t> </a:t>
            </a:r>
            <a:r>
              <a:rPr lang="en-US" sz="4400" b="1" u="sng" dirty="0">
                <a:solidFill>
                  <a:srgbClr val="CCFF66"/>
                </a:solidFill>
              </a:rPr>
              <a:t>Two Methods Of Inquiry:</a:t>
            </a:r>
          </a:p>
          <a:p>
            <a:pPr eaLnBrk="1" hangingPunct="1">
              <a:buFont typeface="Monotype Sorts" pitchFamily="2" charset="2"/>
              <a:buNone/>
              <a:defRPr/>
            </a:pPr>
            <a:endParaRPr lang="en-US" sz="1200" b="1" u="sng" dirty="0">
              <a:solidFill>
                <a:srgbClr val="CCFF66"/>
              </a:solidFill>
            </a:endParaRPr>
          </a:p>
          <a:p>
            <a:pPr eaLnBrk="1" hangingPunct="1">
              <a:defRPr/>
            </a:pPr>
            <a:r>
              <a:rPr lang="en-US" sz="4400" b="1" dirty="0">
                <a:solidFill>
                  <a:schemeClr val="bg1"/>
                </a:solidFill>
              </a:rPr>
              <a:t> Major Logic – Ontology</a:t>
            </a:r>
          </a:p>
          <a:p>
            <a:pPr eaLnBrk="1" hangingPunct="1">
              <a:defRPr/>
            </a:pPr>
            <a:r>
              <a:rPr lang="en-US" sz="4400" b="1" dirty="0">
                <a:solidFill>
                  <a:schemeClr val="bg1"/>
                </a:solidFill>
              </a:rPr>
              <a:t> Major Logic – Epistemic</a:t>
            </a:r>
          </a:p>
          <a:p>
            <a:pPr eaLnBrk="1" hangingPunct="1">
              <a:defRPr/>
            </a:pPr>
            <a:r>
              <a:rPr lang="en-US" sz="4400" b="1" dirty="0">
                <a:solidFill>
                  <a:schemeClr val="bg1"/>
                </a:solidFill>
              </a:rPr>
              <a:t> Minor Logic – Inductive</a:t>
            </a:r>
          </a:p>
          <a:p>
            <a:pPr eaLnBrk="1" hangingPunct="1">
              <a:defRPr/>
            </a:pPr>
            <a:r>
              <a:rPr lang="en-US" sz="4400" b="1" dirty="0">
                <a:solidFill>
                  <a:schemeClr val="bg1"/>
                </a:solidFill>
              </a:rPr>
              <a:t> Minor Logic – Deductive</a:t>
            </a:r>
          </a:p>
          <a:p>
            <a:pPr eaLnBrk="1" hangingPunct="1">
              <a:defRPr/>
            </a:pPr>
            <a:endParaRPr lang="en-US" sz="4000" dirty="0">
              <a:solidFill>
                <a:schemeClr val="bg1"/>
              </a:solidFill>
            </a:endParaRPr>
          </a:p>
        </p:txBody>
      </p:sp>
      <p:sp>
        <p:nvSpPr>
          <p:cNvPr id="215046" name="WordArt 4">
            <a:extLst>
              <a:ext uri="{FF2B5EF4-FFF2-40B4-BE49-F238E27FC236}">
                <a16:creationId xmlns:a16="http://schemas.microsoft.com/office/drawing/2014/main" id="{2489C757-85B2-3F03-9C82-E3D62529C236}"/>
              </a:ext>
            </a:extLst>
          </p:cNvPr>
          <p:cNvSpPr>
            <a:spLocks noChangeArrowheads="1" noChangeShapeType="1" noTextEdit="1"/>
          </p:cNvSpPr>
          <p:nvPr/>
        </p:nvSpPr>
        <p:spPr bwMode="auto">
          <a:xfrm>
            <a:off x="1828800" y="380999"/>
            <a:ext cx="8458200" cy="107029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3939331">
                                            <p:txEl>
                                              <p:pRg st="0" end="0"/>
                                            </p:txEl>
                                          </p:spTgt>
                                        </p:tgtEl>
                                        <p:attrNameLst>
                                          <p:attrName>style.visibility</p:attrName>
                                        </p:attrNameLst>
                                      </p:cBhvr>
                                      <p:to>
                                        <p:strVal val="visible"/>
                                      </p:to>
                                    </p:set>
                                    <p:anim calcmode="lin" valueType="num">
                                      <p:cBhvr>
                                        <p:cTn id="7" dur="1000" fill="hold"/>
                                        <p:tgtEl>
                                          <p:spTgt spid="393933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93933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93933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93933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3939331">
                                            <p:txEl>
                                              <p:pRg st="2" end="2"/>
                                            </p:txEl>
                                          </p:spTgt>
                                        </p:tgtEl>
                                        <p:attrNameLst>
                                          <p:attrName>style.visibility</p:attrName>
                                        </p:attrNameLst>
                                      </p:cBhvr>
                                      <p:to>
                                        <p:strVal val="visible"/>
                                      </p:to>
                                    </p:set>
                                    <p:anim calcmode="lin" valueType="num">
                                      <p:cBhvr>
                                        <p:cTn id="15" dur="1000" fill="hold"/>
                                        <p:tgtEl>
                                          <p:spTgt spid="3939331">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939331">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93933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93933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3939331">
                                            <p:txEl>
                                              <p:pRg st="3" end="3"/>
                                            </p:txEl>
                                          </p:spTgt>
                                        </p:tgtEl>
                                        <p:attrNameLst>
                                          <p:attrName>style.visibility</p:attrName>
                                        </p:attrNameLst>
                                      </p:cBhvr>
                                      <p:to>
                                        <p:strVal val="visible"/>
                                      </p:to>
                                    </p:set>
                                    <p:anim calcmode="lin" valueType="num">
                                      <p:cBhvr>
                                        <p:cTn id="23" dur="1000" fill="hold"/>
                                        <p:tgtEl>
                                          <p:spTgt spid="3939331">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3939331">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393933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93933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3939331">
                                            <p:txEl>
                                              <p:pRg st="4" end="4"/>
                                            </p:txEl>
                                          </p:spTgt>
                                        </p:tgtEl>
                                        <p:attrNameLst>
                                          <p:attrName>style.visibility</p:attrName>
                                        </p:attrNameLst>
                                      </p:cBhvr>
                                      <p:to>
                                        <p:strVal val="visible"/>
                                      </p:to>
                                    </p:set>
                                    <p:anim calcmode="lin" valueType="num">
                                      <p:cBhvr>
                                        <p:cTn id="31" dur="1000" fill="hold"/>
                                        <p:tgtEl>
                                          <p:spTgt spid="3939331">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939331">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93933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93933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3939331">
                                            <p:txEl>
                                              <p:pRg st="5" end="5"/>
                                            </p:txEl>
                                          </p:spTgt>
                                        </p:tgtEl>
                                        <p:attrNameLst>
                                          <p:attrName>style.visibility</p:attrName>
                                        </p:attrNameLst>
                                      </p:cBhvr>
                                      <p:to>
                                        <p:strVal val="visible"/>
                                      </p:to>
                                    </p:set>
                                    <p:anim calcmode="lin" valueType="num">
                                      <p:cBhvr>
                                        <p:cTn id="39" dur="1000" fill="hold"/>
                                        <p:tgtEl>
                                          <p:spTgt spid="3939331">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3939331">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393933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93933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9331"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0066"/>
        </a:solidFill>
        <a:effectLst/>
      </p:bgPr>
    </p:bg>
    <p:spTree>
      <p:nvGrpSpPr>
        <p:cNvPr id="1" name=""/>
        <p:cNvGrpSpPr/>
        <p:nvPr/>
      </p:nvGrpSpPr>
      <p:grpSpPr>
        <a:xfrm>
          <a:off x="0" y="0"/>
          <a:ext cx="0" cy="0"/>
          <a:chOff x="0" y="0"/>
          <a:chExt cx="0" cy="0"/>
        </a:xfrm>
      </p:grpSpPr>
      <p:pic>
        <p:nvPicPr>
          <p:cNvPr id="2" name="Picture 1" descr="0031_14.gif"/>
          <p:cNvPicPr>
            <a:picLocks noChangeAspect="1"/>
          </p:cNvPicPr>
          <p:nvPr/>
        </p:nvPicPr>
        <p:blipFill>
          <a:blip r:embed="rId2" cstate="print"/>
          <a:stretch>
            <a:fillRect/>
          </a:stretch>
        </p:blipFill>
        <p:spPr>
          <a:xfrm>
            <a:off x="327259" y="228600"/>
            <a:ext cx="11511815" cy="2057400"/>
          </a:xfrm>
          <a:prstGeom prst="rect">
            <a:avLst/>
          </a:prstGeom>
        </p:spPr>
      </p:pic>
      <p:pic>
        <p:nvPicPr>
          <p:cNvPr id="3" name="Picture 2" descr="0031_15.gif"/>
          <p:cNvPicPr>
            <a:picLocks noChangeAspect="1"/>
          </p:cNvPicPr>
          <p:nvPr/>
        </p:nvPicPr>
        <p:blipFill>
          <a:blip r:embed="rId3" cstate="print"/>
          <a:stretch>
            <a:fillRect/>
          </a:stretch>
        </p:blipFill>
        <p:spPr>
          <a:xfrm>
            <a:off x="327259" y="2362200"/>
            <a:ext cx="11511815" cy="2057400"/>
          </a:xfrm>
          <a:prstGeom prst="rect">
            <a:avLst/>
          </a:prstGeom>
        </p:spPr>
      </p:pic>
      <p:pic>
        <p:nvPicPr>
          <p:cNvPr id="4" name="Picture 3" descr="0031_16.gif"/>
          <p:cNvPicPr>
            <a:picLocks noChangeAspect="1"/>
          </p:cNvPicPr>
          <p:nvPr/>
        </p:nvPicPr>
        <p:blipFill>
          <a:blip r:embed="rId4" cstate="print"/>
          <a:stretch>
            <a:fillRect/>
          </a:stretch>
        </p:blipFill>
        <p:spPr>
          <a:xfrm>
            <a:off x="327259" y="4495800"/>
            <a:ext cx="11511815" cy="2133600"/>
          </a:xfrm>
          <a:prstGeom prst="rect">
            <a:avLst/>
          </a:prstGeom>
        </p:spPr>
      </p:pic>
    </p:spTree>
    <p:extLst>
      <p:ext uri="{BB962C8B-B14F-4D97-AF65-F5344CB8AC3E}">
        <p14:creationId xmlns:p14="http://schemas.microsoft.com/office/powerpoint/2010/main" val="369874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60" name="Picture 84" descr="titlebgbluecopy"/>
          <p:cNvPicPr>
            <a:picLocks noChangeAspect="1" noChangeArrowheads="1"/>
          </p:cNvPicPr>
          <p:nvPr/>
        </p:nvPicPr>
        <p:blipFill>
          <a:blip r:embed="rId3" cstate="print"/>
          <a:srcRect/>
          <a:stretch>
            <a:fillRect/>
          </a:stretch>
        </p:blipFill>
        <p:spPr bwMode="auto">
          <a:xfrm>
            <a:off x="1524000" y="304800"/>
            <a:ext cx="9145588" cy="1106488"/>
          </a:xfrm>
          <a:prstGeom prst="rect">
            <a:avLst/>
          </a:prstGeom>
          <a:noFill/>
        </p:spPr>
      </p:pic>
      <p:sp>
        <p:nvSpPr>
          <p:cNvPr id="75857" name="Rectangle 81"/>
          <p:cNvSpPr>
            <a:spLocks noChangeArrowheads="1"/>
          </p:cNvSpPr>
          <p:nvPr/>
        </p:nvSpPr>
        <p:spPr bwMode="auto">
          <a:xfrm>
            <a:off x="5778500" y="628650"/>
            <a:ext cx="4021138" cy="641350"/>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660104"/>
                </a:solidFill>
                <a:effectLst>
                  <a:outerShdw blurRad="38100" dist="38100" dir="2700000" algn="tl">
                    <a:srgbClr val="000000"/>
                  </a:outerShdw>
                </a:effectLst>
                <a:uLnTx/>
                <a:uFillTx/>
                <a:latin typeface="Arial" charset="0"/>
                <a:ea typeface="+mn-ea"/>
                <a:cs typeface="+mn-cs"/>
              </a:rPr>
              <a:t>The Geneva Bible</a:t>
            </a:r>
          </a:p>
        </p:txBody>
      </p:sp>
      <p:sp>
        <p:nvSpPr>
          <p:cNvPr id="75858" name="Text Box 82"/>
          <p:cNvSpPr txBox="1">
            <a:spLocks noChangeArrowheads="1"/>
          </p:cNvSpPr>
          <p:nvPr/>
        </p:nvSpPr>
        <p:spPr bwMode="auto">
          <a:xfrm>
            <a:off x="2952751" y="533400"/>
            <a:ext cx="1700213" cy="579438"/>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rPr>
              <a:t>AD </a:t>
            </a:r>
            <a:r>
              <a:rPr kumimoji="0" lang="en-US" sz="3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rPr>
              <a:t>1560</a:t>
            </a:r>
          </a:p>
        </p:txBody>
      </p:sp>
      <p:sp>
        <p:nvSpPr>
          <p:cNvPr id="75790" name="Rectangle 14"/>
          <p:cNvSpPr>
            <a:spLocks noChangeArrowheads="1"/>
          </p:cNvSpPr>
          <p:nvPr/>
        </p:nvSpPr>
        <p:spPr bwMode="auto">
          <a:xfrm>
            <a:off x="1981200" y="1447800"/>
            <a:ext cx="5791200" cy="3754874"/>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This is the Bible of Shakespeare and the one carried to America by the Pilgrims in </a:t>
            </a: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AD</a:t>
            </a: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1618.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The </a:t>
            </a: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AD</a:t>
            </a: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1640 edition is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first English Bible to omit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the Apocrypha.</a:t>
            </a:r>
          </a:p>
        </p:txBody>
      </p:sp>
      <p:sp>
        <p:nvSpPr>
          <p:cNvPr id="75842" name="AutoShape 66"/>
          <p:cNvSpPr>
            <a:spLocks noChangeArrowheads="1"/>
          </p:cNvSpPr>
          <p:nvPr/>
        </p:nvSpPr>
        <p:spPr bwMode="auto">
          <a:xfrm rot="10800000">
            <a:off x="7696200" y="5867400"/>
            <a:ext cx="457200" cy="228600"/>
          </a:xfrm>
          <a:prstGeom prst="triangle">
            <a:avLst>
              <a:gd name="adj" fmla="val 50000"/>
            </a:avLst>
          </a:prstGeom>
          <a:solidFill>
            <a:srgbClr val="B8070D"/>
          </a:solidFill>
          <a:ln w="12700">
            <a:solidFill>
              <a:schemeClr val="bg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pic>
        <p:nvPicPr>
          <p:cNvPr id="75843" name="Picture 67"/>
          <p:cNvPicPr>
            <a:picLocks noChangeAspect="1" noChangeArrowheads="1"/>
          </p:cNvPicPr>
          <p:nvPr/>
        </p:nvPicPr>
        <p:blipFill>
          <a:blip r:embed="rId4" cstate="print"/>
          <a:srcRect/>
          <a:stretch>
            <a:fillRect/>
          </a:stretch>
        </p:blipFill>
        <p:spPr bwMode="auto">
          <a:xfrm>
            <a:off x="7342188" y="1447800"/>
            <a:ext cx="2667000" cy="3276600"/>
          </a:xfrm>
          <a:prstGeom prst="rect">
            <a:avLst/>
          </a:prstGeom>
          <a:noFill/>
          <a:ln w="50800">
            <a:solidFill>
              <a:srgbClr val="008CFF">
                <a:alpha val="50000"/>
              </a:srgbClr>
            </a:solidFill>
            <a:miter lim="800000"/>
            <a:headEnd/>
            <a:tailEnd/>
          </a:ln>
        </p:spPr>
      </p:pic>
      <p:sp>
        <p:nvSpPr>
          <p:cNvPr id="75844" name="Text Box 68"/>
          <p:cNvSpPr txBox="1">
            <a:spLocks noChangeArrowheads="1"/>
          </p:cNvSpPr>
          <p:nvPr/>
        </p:nvSpPr>
        <p:spPr bwMode="auto">
          <a:xfrm>
            <a:off x="8175625" y="4800600"/>
            <a:ext cx="184150" cy="457200"/>
          </a:xfrm>
          <a:prstGeom prst="rect">
            <a:avLst/>
          </a:prstGeom>
          <a:noFill/>
          <a:ln w="9525">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75845" name="Text Box 69"/>
          <p:cNvSpPr txBox="1">
            <a:spLocks noChangeArrowheads="1"/>
          </p:cNvSpPr>
          <p:nvPr/>
        </p:nvSpPr>
        <p:spPr bwMode="auto">
          <a:xfrm>
            <a:off x="7467600" y="4766103"/>
            <a:ext cx="2692400" cy="830997"/>
          </a:xfrm>
          <a:prstGeom prst="rect">
            <a:avLst/>
          </a:prstGeom>
          <a:noFill/>
          <a:ln w="9525">
            <a:noFill/>
            <a:miter lim="800000"/>
            <a:headEnd/>
            <a:tailEnd/>
          </a:ln>
          <a:effectLst/>
        </p:spPr>
        <p:txBody>
          <a:bodyPr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William Shakespeare</a:t>
            </a:r>
          </a:p>
        </p:txBody>
      </p:sp>
      <p:grpSp>
        <p:nvGrpSpPr>
          <p:cNvPr id="2" name="Group 70"/>
          <p:cNvGrpSpPr>
            <a:grpSpLocks/>
          </p:cNvGrpSpPr>
          <p:nvPr/>
        </p:nvGrpSpPr>
        <p:grpSpPr bwMode="auto">
          <a:xfrm>
            <a:off x="4076700" y="5486400"/>
            <a:ext cx="381000" cy="609600"/>
            <a:chOff x="1608" y="3408"/>
            <a:chExt cx="240" cy="384"/>
          </a:xfrm>
        </p:grpSpPr>
        <p:sp>
          <p:nvSpPr>
            <p:cNvPr id="75847" name="Line 71"/>
            <p:cNvSpPr>
              <a:spLocks noChangeShapeType="1"/>
            </p:cNvSpPr>
            <p:nvPr/>
          </p:nvSpPr>
          <p:spPr bwMode="auto">
            <a:xfrm flipV="1">
              <a:off x="1728" y="3408"/>
              <a:ext cx="0" cy="384"/>
            </a:xfrm>
            <a:prstGeom prst="line">
              <a:avLst/>
            </a:prstGeom>
            <a:noFill/>
            <a:ln w="41275">
              <a:solidFill>
                <a:srgbClr val="FFDE02"/>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75848" name="Line 72"/>
            <p:cNvSpPr>
              <a:spLocks noChangeShapeType="1"/>
            </p:cNvSpPr>
            <p:nvPr/>
          </p:nvSpPr>
          <p:spPr bwMode="auto">
            <a:xfrm flipH="1" flipV="1">
              <a:off x="1608" y="3504"/>
              <a:ext cx="240" cy="0"/>
            </a:xfrm>
            <a:prstGeom prst="line">
              <a:avLst/>
            </a:prstGeom>
            <a:noFill/>
            <a:ln w="41275">
              <a:solidFill>
                <a:srgbClr val="FFDE02"/>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grpSp>
      <p:sp>
        <p:nvSpPr>
          <p:cNvPr id="75859" name="Text Box 83"/>
          <p:cNvSpPr txBox="1">
            <a:spLocks noChangeArrowheads="1"/>
          </p:cNvSpPr>
          <p:nvPr/>
        </p:nvSpPr>
        <p:spPr bwMode="auto">
          <a:xfrm>
            <a:off x="1447800" y="6505611"/>
            <a:ext cx="9411166" cy="353943"/>
          </a:xfrm>
          <a:prstGeom prst="rect">
            <a:avLst/>
          </a:prstGeom>
          <a:noFill/>
          <a:ln w="952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700" b="1" i="0" u="none" strike="noStrike" kern="1200" cap="none" spc="0" normalizeH="0" baseline="0" noProof="0">
                <a:ln>
                  <a:noFill/>
                </a:ln>
                <a:solidFill>
                  <a:srgbClr val="FFF7E8"/>
                </a:solidFill>
                <a:effectLst>
                  <a:outerShdw blurRad="38100" dist="38100" dir="2700000" algn="tl">
                    <a:srgbClr val="000000"/>
                  </a:outerShdw>
                </a:effectLst>
                <a:uLnTx/>
                <a:uFillTx/>
                <a:latin typeface="Arial" charset="0"/>
                <a:ea typeface="+mn-ea"/>
                <a:cs typeface="+mn-cs"/>
              </a:rPr>
              <a:t>1500 BC       500 BC       AD 1      AD 500      AD 1000       AD 1500        AD 1900        AD 2000</a:t>
            </a:r>
          </a:p>
        </p:txBody>
      </p:sp>
    </p:spTree>
    <p:extLst>
      <p:ext uri="{BB962C8B-B14F-4D97-AF65-F5344CB8AC3E}">
        <p14:creationId xmlns:p14="http://schemas.microsoft.com/office/powerpoint/2010/main" val="284732140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5843"/>
                                        </p:tgtEl>
                                        <p:attrNameLst>
                                          <p:attrName>style.visibility</p:attrName>
                                        </p:attrNameLst>
                                      </p:cBhvr>
                                      <p:to>
                                        <p:strVal val="visible"/>
                                      </p:to>
                                    </p:set>
                                    <p:animEffect transition="in" filter="dissolve">
                                      <p:cBhvr>
                                        <p:cTn id="7" dur="500"/>
                                        <p:tgtEl>
                                          <p:spTgt spid="7584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5845">
                                            <p:txEl>
                                              <p:pRg st="0" end="0"/>
                                            </p:txEl>
                                          </p:spTgt>
                                        </p:tgtEl>
                                        <p:attrNameLst>
                                          <p:attrName>style.visibility</p:attrName>
                                        </p:attrNameLst>
                                      </p:cBhvr>
                                      <p:to>
                                        <p:strVal val="visible"/>
                                      </p:to>
                                    </p:set>
                                    <p:animEffect transition="in" filter="dissolve">
                                      <p:cBhvr>
                                        <p:cTn id="11" dur="500"/>
                                        <p:tgtEl>
                                          <p:spTgt spid="758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45" grpId="0" build="p" autoUpdateAnimBg="0" advAuto="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k.gif"/>
          <p:cNvPicPr>
            <a:picLocks noGrp="1" noChangeAspect="1"/>
          </p:cNvPicPr>
          <p:nvPr>
            <p:ph idx="1"/>
          </p:nvPr>
        </p:nvPicPr>
        <p:blipFill>
          <a:blip r:embed="rId2" cstate="print"/>
          <a:stretch>
            <a:fillRect/>
          </a:stretch>
        </p:blipFill>
        <p:spPr>
          <a:xfrm>
            <a:off x="0" y="0"/>
            <a:ext cx="12191999" cy="6858000"/>
          </a:xfr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668994" name="Rectangle 2"/>
          <p:cNvSpPr>
            <a:spLocks noGrp="1" noChangeArrowheads="1"/>
          </p:cNvSpPr>
          <p:nvPr>
            <p:ph type="title"/>
          </p:nvPr>
        </p:nvSpPr>
        <p:spPr/>
        <p:txBody>
          <a:bodyPr/>
          <a:lstStyle/>
          <a:p>
            <a:endParaRPr lang="en-US"/>
          </a:p>
        </p:txBody>
      </p:sp>
      <p:sp>
        <p:nvSpPr>
          <p:cNvPr id="3668995" name="WordArt 3"/>
          <p:cNvSpPr>
            <a:spLocks noChangeArrowheads="1" noChangeShapeType="1" noTextEdit="1"/>
          </p:cNvSpPr>
          <p:nvPr/>
        </p:nvSpPr>
        <p:spPr bwMode="auto">
          <a:xfrm>
            <a:off x="2590800" y="4343400"/>
            <a:ext cx="6934200" cy="1828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noFill/>
                  <a:round/>
                  <a:headEnd/>
                  <a:tailEnd/>
                </a:ln>
                <a:solidFill>
                  <a:srgbClr val="993366"/>
                </a:solidFill>
                <a:effectLst>
                  <a:outerShdw dist="45791" dir="2021404" algn="ctr" rotWithShape="0">
                    <a:srgbClr val="C0C0C0"/>
                  </a:outerShdw>
                </a:effectLst>
                <a:latin typeface="Times New Roman"/>
                <a:cs typeface="Times New Roman"/>
              </a:rPr>
              <a:t>"Come out of her,  my people..."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668995"/>
                                        </p:tgtEl>
                                        <p:attrNameLst>
                                          <p:attrName>style.visibility</p:attrName>
                                        </p:attrNameLst>
                                      </p:cBhvr>
                                      <p:to>
                                        <p:strVal val="visible"/>
                                      </p:to>
                                    </p:set>
                                    <p:anim calcmode="lin" valueType="num">
                                      <p:cBhvr>
                                        <p:cTn id="7" dur="5000" fill="hold"/>
                                        <p:tgtEl>
                                          <p:spTgt spid="3668995"/>
                                        </p:tgtEl>
                                        <p:attrNameLst>
                                          <p:attrName>ppt_w</p:attrName>
                                        </p:attrNameLst>
                                      </p:cBhvr>
                                      <p:tavLst>
                                        <p:tav tm="0" fmla="#ppt_w*sin(2.5*pi*$)">
                                          <p:val>
                                            <p:fltVal val="0"/>
                                          </p:val>
                                        </p:tav>
                                        <p:tav tm="100000">
                                          <p:val>
                                            <p:fltVal val="1"/>
                                          </p:val>
                                        </p:tav>
                                      </p:tavLst>
                                    </p:anim>
                                    <p:anim calcmode="lin" valueType="num">
                                      <p:cBhvr>
                                        <p:cTn id="8" dur="5000" fill="hold"/>
                                        <p:tgtEl>
                                          <p:spTgt spid="36689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899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8338" name="Text Box 2"/>
          <p:cNvSpPr txBox="1">
            <a:spLocks noChangeArrowheads="1"/>
          </p:cNvSpPr>
          <p:nvPr/>
        </p:nvSpPr>
        <p:spPr bwMode="auto">
          <a:xfrm>
            <a:off x="1524000" y="1"/>
            <a:ext cx="1828800" cy="584775"/>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eaLnBrk="0" fontAlgn="base" hangingPunct="0">
              <a:spcBef>
                <a:spcPct val="50000"/>
              </a:spcBef>
              <a:spcAft>
                <a:spcPct val="0"/>
              </a:spcAft>
            </a:pPr>
            <a:r>
              <a:rPr lang="en-US" sz="3200" dirty="0">
                <a:solidFill>
                  <a:srgbClr val="FFFFFF"/>
                </a:solidFill>
                <a:latin typeface="Times New Roman" pitchFamily="18" charset="0"/>
              </a:rPr>
              <a:t>1618</a:t>
            </a:r>
          </a:p>
        </p:txBody>
      </p:sp>
      <p:sp>
        <p:nvSpPr>
          <p:cNvPr id="295833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6000">
              <a:solidFill>
                <a:srgbClr val="000000"/>
              </a:solidFill>
              <a:effectLst>
                <a:outerShdw blurRad="38100" dist="38100" dir="2700000" algn="tl">
                  <a:srgbClr val="000000">
                    <a:alpha val="43137"/>
                  </a:srgbClr>
                </a:outerShdw>
              </a:effectLst>
              <a:latin typeface="Calligrapher" pitchFamily="2" charset="0"/>
            </a:endParaRPr>
          </a:p>
        </p:txBody>
      </p:sp>
      <p:sp>
        <p:nvSpPr>
          <p:cNvPr id="295834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958341" name="Rectangle 5"/>
          <p:cNvSpPr>
            <a:spLocks noChangeArrowheads="1"/>
          </p:cNvSpPr>
          <p:nvPr/>
        </p:nvSpPr>
        <p:spPr bwMode="auto">
          <a:xfrm>
            <a:off x="3352800" y="0"/>
            <a:ext cx="7315200" cy="13716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4"/>
              </a:buBlip>
            </a:pPr>
            <a:r>
              <a:rPr lang="en-US" sz="3600" dirty="0">
                <a:solidFill>
                  <a:srgbClr val="000000"/>
                </a:solidFill>
                <a:effectLst>
                  <a:outerShdw blurRad="38100" dist="38100" dir="2700000" algn="tl">
                    <a:srgbClr val="000000">
                      <a:alpha val="43137"/>
                    </a:srgbClr>
                  </a:outerShdw>
                </a:effectLst>
                <a:latin typeface="Times New Roman" pitchFamily="18" charset="0"/>
              </a:rPr>
              <a:t>Separatists (“Pilgrims”) </a:t>
            </a:r>
            <a:r>
              <a:rPr lang="en-US" sz="3600" dirty="0">
                <a:solidFill>
                  <a:srgbClr val="C00000"/>
                </a:solidFill>
                <a:effectLst>
                  <a:outerShdw blurRad="38100" dist="38100" dir="2700000" algn="tl">
                    <a:srgbClr val="000000">
                      <a:alpha val="43137"/>
                    </a:srgbClr>
                  </a:outerShdw>
                </a:effectLst>
                <a:latin typeface="Times New Roman" pitchFamily="18" charset="0"/>
              </a:rPr>
              <a:t>reject</a:t>
            </a:r>
            <a:r>
              <a:rPr lang="en-US" sz="3600" dirty="0">
                <a:solidFill>
                  <a:srgbClr val="000000"/>
                </a:solidFill>
                <a:effectLst>
                  <a:outerShdw blurRad="38100" dist="38100" dir="2700000" algn="tl">
                    <a:srgbClr val="000000">
                      <a:alpha val="43137"/>
                    </a:srgbClr>
                  </a:outerShdw>
                </a:effectLst>
                <a:latin typeface="Times New Roman" pitchFamily="18" charset="0"/>
              </a:rPr>
              <a:t> the Church of England and sail to America on the </a:t>
            </a:r>
            <a:r>
              <a:rPr lang="en-US" sz="3600" i="1" dirty="0">
                <a:solidFill>
                  <a:srgbClr val="000000"/>
                </a:solidFill>
                <a:effectLst>
                  <a:outerShdw blurRad="38100" dist="38100" dir="2700000" algn="tl">
                    <a:srgbClr val="000000">
                      <a:alpha val="43137"/>
                    </a:srgbClr>
                  </a:outerShdw>
                </a:effectLst>
                <a:latin typeface="Times New Roman" pitchFamily="18" charset="0"/>
              </a:rPr>
              <a:t>Mayflower</a:t>
            </a:r>
            <a:r>
              <a:rPr lang="en-US" sz="3600" dirty="0">
                <a:solidFill>
                  <a:srgbClr val="000000"/>
                </a:solidFill>
                <a:effectLst>
                  <a:outerShdw blurRad="38100" dist="38100" dir="2700000" algn="tl">
                    <a:srgbClr val="000000">
                      <a:alpha val="43137"/>
                    </a:srgbClr>
                  </a:outerShdw>
                </a:effectLst>
                <a:latin typeface="Times New Roman" pitchFamily="18" charset="0"/>
              </a:rPr>
              <a:t>. Note: </a:t>
            </a:r>
            <a:r>
              <a:rPr lang="en-US" sz="3600" u="sng" dirty="0">
                <a:solidFill>
                  <a:srgbClr val="000000"/>
                </a:solidFill>
                <a:effectLst>
                  <a:outerShdw blurRad="38100" dist="38100" dir="2700000" algn="tl">
                    <a:srgbClr val="000000">
                      <a:alpha val="43137"/>
                    </a:srgbClr>
                  </a:outerShdw>
                </a:effectLst>
                <a:latin typeface="Times New Roman" pitchFamily="18" charset="0"/>
              </a:rPr>
              <a:t>Separatist Sermons typical 7 hours </a:t>
            </a:r>
            <a:endParaRPr lang="en-US" sz="3200" u="sng" dirty="0">
              <a:solidFill>
                <a:srgbClr val="000000"/>
              </a:solidFill>
              <a:effectLst>
                <a:outerShdw blurRad="38100" dist="38100" dir="2700000" algn="tl">
                  <a:srgbClr val="000000">
                    <a:alpha val="43137"/>
                  </a:srgbClr>
                </a:outerShdw>
              </a:effectLst>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4"/>
              </a:buBlip>
            </a:pPr>
            <a:endParaRPr lang="en-US" sz="3200" dirty="0">
              <a:solidFill>
                <a:srgbClr val="000000"/>
              </a:solidFill>
              <a:latin typeface="Times New Roman" pitchFamily="18" charset="0"/>
            </a:endParaRPr>
          </a:p>
        </p:txBody>
      </p:sp>
      <p:sp>
        <p:nvSpPr>
          <p:cNvPr id="2958342" name="Rectangle 6"/>
          <p:cNvSpPr>
            <a:spLocks noChangeArrowheads="1"/>
          </p:cNvSpPr>
          <p:nvPr/>
        </p:nvSpPr>
        <p:spPr bwMode="auto">
          <a:xfrm>
            <a:off x="3352800" y="2286000"/>
            <a:ext cx="7315200" cy="9906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4"/>
              </a:buBlip>
            </a:pPr>
            <a:r>
              <a:rPr lang="en-US" sz="3600" dirty="0">
                <a:solidFill>
                  <a:srgbClr val="000000"/>
                </a:solidFill>
                <a:effectLst>
                  <a:outerShdw blurRad="38100" dist="38100" dir="2700000" algn="tl">
                    <a:srgbClr val="000000">
                      <a:alpha val="43137"/>
                    </a:srgbClr>
                  </a:outerShdw>
                </a:effectLst>
                <a:latin typeface="Times New Roman" pitchFamily="18" charset="0"/>
              </a:rPr>
              <a:t>Later Puritans, who wish to </a:t>
            </a:r>
            <a:r>
              <a:rPr lang="en-US" sz="3600" dirty="0">
                <a:solidFill>
                  <a:srgbClr val="C00000"/>
                </a:solidFill>
                <a:effectLst>
                  <a:outerShdw blurRad="38100" dist="38100" dir="2700000" algn="tl">
                    <a:srgbClr val="000000">
                      <a:alpha val="43137"/>
                    </a:srgbClr>
                  </a:outerShdw>
                </a:effectLst>
                <a:latin typeface="Times New Roman" pitchFamily="18" charset="0"/>
              </a:rPr>
              <a:t>cleanse</a:t>
            </a:r>
            <a:r>
              <a:rPr lang="en-US" sz="3600" dirty="0">
                <a:solidFill>
                  <a:srgbClr val="000000"/>
                </a:solidFill>
                <a:effectLst>
                  <a:outerShdw blurRad="38100" dist="38100" dir="2700000" algn="tl">
                    <a:srgbClr val="000000">
                      <a:alpha val="43137"/>
                    </a:srgbClr>
                  </a:outerShdw>
                </a:effectLst>
                <a:latin typeface="Times New Roman" pitchFamily="18" charset="0"/>
              </a:rPr>
              <a:t> the church, </a:t>
            </a:r>
            <a:br>
              <a:rPr lang="en-US" sz="3600" dirty="0">
                <a:solidFill>
                  <a:srgbClr val="000000"/>
                </a:solidFill>
                <a:effectLst>
                  <a:outerShdw blurRad="38100" dist="38100" dir="2700000" algn="tl">
                    <a:srgbClr val="000000">
                      <a:alpha val="43137"/>
                    </a:srgbClr>
                  </a:outerShdw>
                </a:effectLst>
                <a:latin typeface="Times New Roman" pitchFamily="18" charset="0"/>
              </a:rPr>
            </a:br>
            <a:r>
              <a:rPr lang="en-US" sz="3600" dirty="0">
                <a:solidFill>
                  <a:srgbClr val="000000"/>
                </a:solidFill>
                <a:effectLst>
                  <a:outerShdw blurRad="38100" dist="38100" dir="2700000" algn="tl">
                    <a:srgbClr val="000000">
                      <a:alpha val="43137"/>
                    </a:srgbClr>
                  </a:outerShdw>
                </a:effectLst>
                <a:latin typeface="Times New Roman" pitchFamily="18" charset="0"/>
              </a:rPr>
              <a:t>arrive in </a:t>
            </a:r>
            <a:br>
              <a:rPr lang="en-US" sz="3600" dirty="0">
                <a:solidFill>
                  <a:srgbClr val="000000"/>
                </a:solidFill>
                <a:effectLst>
                  <a:outerShdw blurRad="38100" dist="38100" dir="2700000" algn="tl">
                    <a:srgbClr val="000000">
                      <a:alpha val="43137"/>
                    </a:srgbClr>
                  </a:outerShdw>
                </a:effectLst>
                <a:latin typeface="Times New Roman" pitchFamily="18" charset="0"/>
              </a:rPr>
            </a:br>
            <a:r>
              <a:rPr lang="en-US" sz="3600" dirty="0">
                <a:solidFill>
                  <a:srgbClr val="000000"/>
                </a:solidFill>
                <a:effectLst>
                  <a:outerShdw blurRad="38100" dist="38100" dir="2700000" algn="tl">
                    <a:srgbClr val="000000">
                      <a:alpha val="43137"/>
                    </a:srgbClr>
                  </a:outerShdw>
                </a:effectLst>
                <a:latin typeface="Times New Roman" pitchFamily="18" charset="0"/>
              </a:rPr>
              <a:t>America </a:t>
            </a:r>
            <a:br>
              <a:rPr lang="en-US" sz="3600" dirty="0">
                <a:solidFill>
                  <a:srgbClr val="000000"/>
                </a:solidFill>
                <a:effectLst>
                  <a:outerShdw blurRad="38100" dist="38100" dir="2700000" algn="tl">
                    <a:srgbClr val="000000">
                      <a:alpha val="43137"/>
                    </a:srgbClr>
                  </a:outerShdw>
                </a:effectLst>
                <a:latin typeface="Times New Roman" pitchFamily="18" charset="0"/>
              </a:rPr>
            </a:br>
            <a:r>
              <a:rPr lang="en-US" sz="3600" dirty="0">
                <a:solidFill>
                  <a:srgbClr val="000000"/>
                </a:solidFill>
                <a:effectLst>
                  <a:outerShdw blurRad="38100" dist="38100" dir="2700000" algn="tl">
                    <a:srgbClr val="000000">
                      <a:alpha val="43137"/>
                    </a:srgbClr>
                  </a:outerShdw>
                </a:effectLst>
                <a:latin typeface="Times New Roman" pitchFamily="18" charset="0"/>
              </a:rPr>
              <a:t>and start </a:t>
            </a:r>
            <a:br>
              <a:rPr lang="en-US" sz="3600" dirty="0">
                <a:solidFill>
                  <a:srgbClr val="000000"/>
                </a:solidFill>
                <a:effectLst>
                  <a:outerShdw blurRad="38100" dist="38100" dir="2700000" algn="tl">
                    <a:srgbClr val="000000">
                      <a:alpha val="43137"/>
                    </a:srgbClr>
                  </a:outerShdw>
                </a:effectLst>
                <a:latin typeface="Times New Roman" pitchFamily="18" charset="0"/>
              </a:rPr>
            </a:br>
            <a:r>
              <a:rPr lang="en-US" sz="3600" dirty="0">
                <a:solidFill>
                  <a:srgbClr val="000000"/>
                </a:solidFill>
                <a:effectLst>
                  <a:outerShdw blurRad="38100" dist="38100" dir="2700000" algn="tl">
                    <a:srgbClr val="000000">
                      <a:alpha val="43137"/>
                    </a:srgbClr>
                  </a:outerShdw>
                </a:effectLst>
                <a:latin typeface="Times New Roman" pitchFamily="18" charset="0"/>
              </a:rPr>
              <a:t>colonies</a:t>
            </a:r>
          </a:p>
        </p:txBody>
      </p:sp>
      <p:grpSp>
        <p:nvGrpSpPr>
          <p:cNvPr id="2958343" name="Group 7"/>
          <p:cNvGrpSpPr>
            <a:grpSpLocks/>
          </p:cNvGrpSpPr>
          <p:nvPr/>
        </p:nvGrpSpPr>
        <p:grpSpPr bwMode="auto">
          <a:xfrm>
            <a:off x="6096000" y="3048000"/>
            <a:ext cx="4343400" cy="3481632"/>
            <a:chOff x="2880" y="1824"/>
            <a:chExt cx="2736" cy="2290"/>
          </a:xfrm>
        </p:grpSpPr>
        <p:sp>
          <p:nvSpPr>
            <p:cNvPr id="2958344" name="Text Box 8"/>
            <p:cNvSpPr txBox="1">
              <a:spLocks noChangeArrowheads="1"/>
            </p:cNvSpPr>
            <p:nvPr/>
          </p:nvSpPr>
          <p:spPr bwMode="auto">
            <a:xfrm>
              <a:off x="2880" y="3648"/>
              <a:ext cx="2725" cy="466"/>
            </a:xfrm>
            <a:prstGeom prst="rect">
              <a:avLst/>
            </a:prstGeom>
            <a:noFill/>
            <a:ln w="9525">
              <a:noFill/>
              <a:miter lim="800000"/>
              <a:headEnd/>
              <a:tailEnd/>
            </a:ln>
            <a:effectLst/>
          </p:spPr>
          <p:txBody>
            <a:bodyPr wrap="square">
              <a:spAutoFit/>
            </a:bodyPr>
            <a:lstStyle/>
            <a:p>
              <a:pPr algn="ctr" eaLnBrk="0" fontAlgn="base" hangingPunct="0">
                <a:lnSpc>
                  <a:spcPct val="80000"/>
                </a:lnSpc>
                <a:spcBef>
                  <a:spcPct val="0"/>
                </a:spcBef>
                <a:spcAft>
                  <a:spcPct val="0"/>
                </a:spcAft>
              </a:pPr>
              <a:r>
                <a:rPr lang="en-US" sz="2500" b="1" i="1" dirty="0">
                  <a:solidFill>
                    <a:srgbClr val="000000"/>
                  </a:solidFill>
                  <a:effectLst>
                    <a:outerShdw blurRad="38100" dist="38100" dir="2700000" algn="tl">
                      <a:srgbClr val="000000">
                        <a:alpha val="43137"/>
                      </a:srgbClr>
                    </a:outerShdw>
                  </a:effectLst>
                  <a:latin typeface="Times New Roman" pitchFamily="18" charset="0"/>
                </a:rPr>
                <a:t>Embarkation of the Pilgrims</a:t>
              </a:r>
              <a:r>
                <a:rPr lang="en-US" sz="2500" dirty="0">
                  <a:solidFill>
                    <a:srgbClr val="000000"/>
                  </a:solidFill>
                  <a:effectLst>
                    <a:outerShdw blurRad="38100" dist="38100" dir="2700000" algn="tl">
                      <a:srgbClr val="000000">
                        <a:alpha val="43137"/>
                      </a:srgbClr>
                    </a:outerShdw>
                  </a:effectLst>
                  <a:latin typeface="Times New Roman" pitchFamily="18" charset="0"/>
                </a:rPr>
                <a:t>, Robert W. Weir, 1844</a:t>
              </a:r>
              <a:endParaRPr lang="en-US" sz="1300" dirty="0">
                <a:solidFill>
                  <a:srgbClr val="000000"/>
                </a:solidFill>
                <a:effectLst>
                  <a:outerShdw blurRad="38100" dist="38100" dir="2700000" algn="tl">
                    <a:srgbClr val="000000">
                      <a:alpha val="43137"/>
                    </a:srgbClr>
                  </a:outerShdw>
                </a:effectLst>
                <a:latin typeface="Arial" charset="0"/>
              </a:endParaRPr>
            </a:p>
          </p:txBody>
        </p:sp>
        <p:pic>
          <p:nvPicPr>
            <p:cNvPr id="2958345" name="Picture 9"/>
            <p:cNvPicPr>
              <a:picLocks noChangeAspect="1" noChangeArrowheads="1"/>
            </p:cNvPicPr>
            <p:nvPr/>
          </p:nvPicPr>
          <p:blipFill>
            <a:blip r:embed="rId5" cstate="print"/>
            <a:srcRect/>
            <a:stretch>
              <a:fillRect/>
            </a:stretch>
          </p:blipFill>
          <p:spPr bwMode="auto">
            <a:xfrm>
              <a:off x="2891" y="1824"/>
              <a:ext cx="2725" cy="1810"/>
            </a:xfrm>
            <a:prstGeom prst="rect">
              <a:avLst/>
            </a:prstGeom>
            <a:noFill/>
            <a:ln w="38100">
              <a:solidFill>
                <a:srgbClr val="14455E"/>
              </a:solidFill>
              <a:miter lim="800000"/>
              <a:headEnd/>
              <a:tailEnd/>
            </a:ln>
          </p:spPr>
        </p:pic>
      </p:grpSp>
      <p:sp>
        <p:nvSpPr>
          <p:cNvPr id="2958346" name="Text Box 10"/>
          <p:cNvSpPr txBox="1">
            <a:spLocks noChangeArrowheads="1"/>
          </p:cNvSpPr>
          <p:nvPr/>
        </p:nvSpPr>
        <p:spPr bwMode="auto">
          <a:xfrm>
            <a:off x="5791200" y="6477002"/>
            <a:ext cx="4876800" cy="830997"/>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n-US" sz="2400" dirty="0">
                <a:solidFill>
                  <a:srgbClr val="000000"/>
                </a:solidFill>
                <a:effectLst>
                  <a:outerShdw blurRad="38100" dist="38100" dir="2700000" algn="tl">
                    <a:srgbClr val="C0C0C0"/>
                  </a:outerShdw>
                </a:effectLst>
                <a:latin typeface="Calligrapher" pitchFamily="2" charset="0"/>
              </a:rPr>
              <a:t> </a:t>
            </a:r>
            <a:r>
              <a:rPr lang="en-US" sz="2400" dirty="0">
                <a:solidFill>
                  <a:srgbClr val="FF0066"/>
                </a:solidFill>
                <a:effectLst>
                  <a:outerShdw blurRad="38100" dist="38100" dir="2700000" algn="tl">
                    <a:srgbClr val="C0C0C0"/>
                  </a:outerShdw>
                </a:effectLst>
                <a:latin typeface="Calligrapher" pitchFamily="2" charset="0"/>
              </a:rPr>
              <a:t>Secret Passage – King James Forbid Their Leaving!</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58342">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2958343"/>
                                        </p:tgtEl>
                                        <p:attrNameLst>
                                          <p:attrName>style.visibility</p:attrName>
                                        </p:attrNameLst>
                                      </p:cBhvr>
                                      <p:to>
                                        <p:strVal val="visible"/>
                                      </p:to>
                                    </p:set>
                                    <p:animEffect transition="in" filter="dissolve">
                                      <p:cBhvr>
                                        <p:cTn id="10" dur="500"/>
                                        <p:tgtEl>
                                          <p:spTgt spid="295834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9" fill="hold" grpId="0" nodeType="clickEffect">
                                  <p:stCondLst>
                                    <p:cond delay="0"/>
                                  </p:stCondLst>
                                  <p:iterate type="lt">
                                    <p:tmPct val="100000"/>
                                  </p:iterate>
                                  <p:childTnLst>
                                    <p:set>
                                      <p:cBhvr>
                                        <p:cTn id="14" dur="1" fill="hold">
                                          <p:stCondLst>
                                            <p:cond delay="0"/>
                                          </p:stCondLst>
                                        </p:cTn>
                                        <p:tgtEl>
                                          <p:spTgt spid="2958346"/>
                                        </p:tgtEl>
                                        <p:attrNameLst>
                                          <p:attrName>style.visibility</p:attrName>
                                        </p:attrNameLst>
                                      </p:cBhvr>
                                      <p:to>
                                        <p:strVal val="visible"/>
                                      </p:to>
                                    </p:set>
                                    <p:anim calcmode="lin" valueType="num">
                                      <p:cBhvr additive="base">
                                        <p:cTn id="15" dur="75" fill="hold"/>
                                        <p:tgtEl>
                                          <p:spTgt spid="2958346"/>
                                        </p:tgtEl>
                                        <p:attrNameLst>
                                          <p:attrName>ppt_x</p:attrName>
                                        </p:attrNameLst>
                                      </p:cBhvr>
                                      <p:tavLst>
                                        <p:tav tm="0">
                                          <p:val>
                                            <p:strVal val="0-#ppt_w/2"/>
                                          </p:val>
                                        </p:tav>
                                        <p:tav tm="100000">
                                          <p:val>
                                            <p:strVal val="#ppt_x"/>
                                          </p:val>
                                        </p:tav>
                                      </p:tavLst>
                                    </p:anim>
                                    <p:anim calcmode="lin" valueType="num">
                                      <p:cBhvr additive="base">
                                        <p:cTn id="16" dur="75" fill="hold"/>
                                        <p:tgtEl>
                                          <p:spTgt spid="295834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8342" grpId="0" build="p" autoUpdateAnimBg="0"/>
      <p:bldP spid="2958346" grpId="0"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992706" name="Rectangle 2"/>
          <p:cNvSpPr>
            <a:spLocks noGrp="1" noChangeArrowheads="1"/>
          </p:cNvSpPr>
          <p:nvPr>
            <p:ph type="title"/>
          </p:nvPr>
        </p:nvSpPr>
        <p:spPr>
          <a:xfrm>
            <a:off x="4785064" y="5257800"/>
            <a:ext cx="7406936" cy="457200"/>
          </a:xfrm>
          <a:solidFill>
            <a:srgbClr val="000000"/>
          </a:solidFill>
        </p:spPr>
        <p:txBody>
          <a:bodyPr/>
          <a:lstStyle/>
          <a:p>
            <a:r>
              <a:rPr lang="en-US" sz="4000" dirty="0">
                <a:solidFill>
                  <a:srgbClr val="FFFFFF"/>
                </a:solidFill>
              </a:rPr>
              <a:t>The Mayflower Compact</a:t>
            </a:r>
          </a:p>
        </p:txBody>
      </p:sp>
      <p:grpSp>
        <p:nvGrpSpPr>
          <p:cNvPr id="2" name="Group 3"/>
          <p:cNvGrpSpPr>
            <a:grpSpLocks/>
          </p:cNvGrpSpPr>
          <p:nvPr/>
        </p:nvGrpSpPr>
        <p:grpSpPr bwMode="auto">
          <a:xfrm>
            <a:off x="0" y="1"/>
            <a:ext cx="12192000" cy="7612063"/>
            <a:chOff x="2880" y="1824"/>
            <a:chExt cx="5248" cy="2009"/>
          </a:xfrm>
        </p:grpSpPr>
        <p:sp>
          <p:nvSpPr>
            <p:cNvPr id="1992708" name="Text Box 4"/>
            <p:cNvSpPr txBox="1">
              <a:spLocks noChangeArrowheads="1"/>
            </p:cNvSpPr>
            <p:nvPr/>
          </p:nvSpPr>
          <p:spPr bwMode="auto">
            <a:xfrm>
              <a:off x="2880" y="3728"/>
              <a:ext cx="2725" cy="105"/>
            </a:xfrm>
            <a:prstGeom prst="rect">
              <a:avLst/>
            </a:prstGeom>
            <a:noFill/>
            <a:ln w="9525">
              <a:noFill/>
              <a:miter lim="800000"/>
              <a:headEnd/>
              <a:tailEnd/>
            </a:ln>
            <a:effectLst/>
          </p:spPr>
          <p:txBody>
            <a:bodyPr>
              <a:spAutoFit/>
            </a:bodyPr>
            <a:lstStyle/>
            <a:p>
              <a:pPr algn="ctr" eaLnBrk="0" fontAlgn="base" hangingPunct="0">
                <a:lnSpc>
                  <a:spcPct val="80000"/>
                </a:lnSpc>
                <a:spcBef>
                  <a:spcPct val="0"/>
                </a:spcBef>
                <a:spcAft>
                  <a:spcPct val="0"/>
                </a:spcAft>
              </a:pPr>
              <a:r>
                <a:rPr lang="en-US" sz="2500" b="1" i="1">
                  <a:solidFill>
                    <a:srgbClr val="000000"/>
                  </a:solidFill>
                  <a:latin typeface="Times New Roman" pitchFamily="18" charset="0"/>
                </a:rPr>
                <a:t>Embarkation of the Pilgrims</a:t>
              </a:r>
              <a:r>
                <a:rPr lang="en-US" sz="2500">
                  <a:solidFill>
                    <a:srgbClr val="000000"/>
                  </a:solidFill>
                  <a:latin typeface="Times New Roman" pitchFamily="18" charset="0"/>
                </a:rPr>
                <a:t>, Robert W. Weir, 1844</a:t>
              </a:r>
              <a:endParaRPr lang="en-US" sz="1300">
                <a:solidFill>
                  <a:srgbClr val="000000"/>
                </a:solidFill>
                <a:latin typeface="Arial" charset="0"/>
              </a:endParaRPr>
            </a:p>
          </p:txBody>
        </p:sp>
        <p:pic>
          <p:nvPicPr>
            <p:cNvPr id="1992709" name="Picture 5"/>
            <p:cNvPicPr>
              <a:picLocks noChangeAspect="1" noChangeArrowheads="1"/>
            </p:cNvPicPr>
            <p:nvPr/>
          </p:nvPicPr>
          <p:blipFill>
            <a:blip r:embed="rId4" cstate="print"/>
            <a:srcRect/>
            <a:stretch>
              <a:fillRect/>
            </a:stretch>
          </p:blipFill>
          <p:spPr bwMode="auto">
            <a:xfrm>
              <a:off x="2891" y="1824"/>
              <a:ext cx="5237" cy="1810"/>
            </a:xfrm>
            <a:prstGeom prst="rect">
              <a:avLst/>
            </a:prstGeom>
            <a:noFill/>
            <a:ln w="38100">
              <a:solidFill>
                <a:srgbClr val="14455E"/>
              </a:solidFill>
              <a:miter lim="800000"/>
              <a:headEnd/>
              <a:tailEnd/>
            </a:ln>
          </p:spPr>
        </p:pic>
      </p:grpSp>
      <p:sp>
        <p:nvSpPr>
          <p:cNvPr id="1992710" name="WordArt 6"/>
          <p:cNvSpPr>
            <a:spLocks noChangeArrowheads="1" noChangeShapeType="1" noTextEdit="1"/>
          </p:cNvSpPr>
          <p:nvPr/>
        </p:nvSpPr>
        <p:spPr bwMode="auto">
          <a:xfrm>
            <a:off x="1524000" y="228600"/>
            <a:ext cx="9144000" cy="1447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1400" kern="10">
                <a:ln w="9525">
                  <a:solidFill>
                    <a:srgbClr val="000000"/>
                  </a:solidFill>
                  <a:round/>
                  <a:headEnd/>
                  <a:tailEnd/>
                </a:ln>
                <a:solidFill>
                  <a:srgbClr val="FFFFFF"/>
                </a:solidFill>
                <a:latin typeface="Arial Black"/>
              </a:rPr>
              <a:t>"In the Name of God,  Amen.</a:t>
            </a:r>
          </a:p>
          <a:p>
            <a:pPr algn="ctr" fontAlgn="base">
              <a:spcBef>
                <a:spcPct val="0"/>
              </a:spcBef>
              <a:spcAft>
                <a:spcPct val="0"/>
              </a:spcAft>
            </a:pPr>
            <a:r>
              <a:rPr lang="en-US" sz="1400" kern="10">
                <a:ln w="9525">
                  <a:solidFill>
                    <a:srgbClr val="000000"/>
                  </a:solidFill>
                  <a:round/>
                  <a:headEnd/>
                  <a:tailEnd/>
                </a:ln>
                <a:solidFill>
                  <a:srgbClr val="FFFFFF"/>
                </a:solidFill>
                <a:latin typeface="Arial Black"/>
              </a:rPr>
              <a:t>  We,  whose names are underwritten,</a:t>
            </a:r>
          </a:p>
          <a:p>
            <a:pPr algn="ctr" fontAlgn="base">
              <a:spcBef>
                <a:spcPct val="0"/>
              </a:spcBef>
              <a:spcAft>
                <a:spcPct val="0"/>
              </a:spcAft>
            </a:pPr>
            <a:r>
              <a:rPr lang="en-US" sz="1400" kern="10">
                <a:ln w="9525">
                  <a:solidFill>
                    <a:srgbClr val="000000"/>
                  </a:solidFill>
                  <a:round/>
                  <a:headEnd/>
                  <a:tailEnd/>
                </a:ln>
                <a:solidFill>
                  <a:srgbClr val="FFFFFF"/>
                </a:solidFill>
                <a:latin typeface="Arial Black"/>
              </a:rPr>
              <a:t> the  Loyal Subjects of our dread Sovereign Lord King James,</a:t>
            </a:r>
          </a:p>
          <a:p>
            <a:pPr algn="ctr" fontAlgn="base">
              <a:spcBef>
                <a:spcPct val="0"/>
              </a:spcBef>
              <a:spcAft>
                <a:spcPct val="0"/>
              </a:spcAft>
            </a:pPr>
            <a:r>
              <a:rPr lang="en-US" sz="1400" kern="10">
                <a:ln w="9525">
                  <a:solidFill>
                    <a:srgbClr val="000000"/>
                  </a:solidFill>
                  <a:round/>
                  <a:headEnd/>
                  <a:tailEnd/>
                </a:ln>
                <a:solidFill>
                  <a:srgbClr val="FFFFFF"/>
                </a:solidFill>
                <a:latin typeface="Arial Black"/>
              </a:rPr>
              <a:t>  by the Grace of God,  of Great Britian,  France,  and  Ireland...</a:t>
            </a:r>
          </a:p>
        </p:txBody>
      </p:sp>
      <p:sp>
        <p:nvSpPr>
          <p:cNvPr id="1992711" name="WordArt 7"/>
          <p:cNvSpPr>
            <a:spLocks noChangeArrowheads="1" noChangeShapeType="1" noTextEdit="1"/>
          </p:cNvSpPr>
          <p:nvPr/>
        </p:nvSpPr>
        <p:spPr bwMode="auto">
          <a:xfrm>
            <a:off x="1524000" y="1981201"/>
            <a:ext cx="8991600" cy="1922463"/>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kern="10" dirty="0">
                <a:ln w="9525">
                  <a:solidFill>
                    <a:srgbClr val="000000"/>
                  </a:solidFill>
                  <a:round/>
                  <a:headEnd/>
                  <a:tailEnd/>
                </a:ln>
                <a:solidFill>
                  <a:srgbClr val="FFFFFF"/>
                </a:solidFill>
                <a:latin typeface="Arial Black"/>
              </a:rPr>
              <a:t>Having undertaken for the Glory of God,</a:t>
            </a:r>
          </a:p>
          <a:p>
            <a:pPr algn="ctr" fontAlgn="base">
              <a:spcBef>
                <a:spcPct val="0"/>
              </a:spcBef>
              <a:spcAft>
                <a:spcPct val="0"/>
              </a:spcAft>
            </a:pPr>
            <a:r>
              <a:rPr lang="en-US" kern="10" dirty="0">
                <a:ln w="9525">
                  <a:solidFill>
                    <a:srgbClr val="000000"/>
                  </a:solidFill>
                  <a:round/>
                  <a:headEnd/>
                  <a:tailEnd/>
                </a:ln>
                <a:solidFill>
                  <a:srgbClr val="FFFFFF"/>
                </a:solidFill>
                <a:latin typeface="Arial Black"/>
              </a:rPr>
              <a:t>  and Advancement of the Christian Faith,</a:t>
            </a:r>
          </a:p>
          <a:p>
            <a:pPr algn="ctr" fontAlgn="base">
              <a:spcBef>
                <a:spcPct val="0"/>
              </a:spcBef>
              <a:spcAft>
                <a:spcPct val="0"/>
              </a:spcAft>
            </a:pPr>
            <a:r>
              <a:rPr lang="en-US" kern="10" dirty="0">
                <a:ln w="9525">
                  <a:solidFill>
                    <a:srgbClr val="000000"/>
                  </a:solidFill>
                  <a:round/>
                  <a:headEnd/>
                  <a:tailEnd/>
                </a:ln>
                <a:solidFill>
                  <a:srgbClr val="FFFFFF"/>
                </a:solidFill>
                <a:latin typeface="Arial Black"/>
              </a:rPr>
              <a:t>  and the </a:t>
            </a:r>
            <a:r>
              <a:rPr lang="en-US" kern="10" dirty="0" err="1">
                <a:ln w="9525">
                  <a:solidFill>
                    <a:srgbClr val="000000"/>
                  </a:solidFill>
                  <a:round/>
                  <a:headEnd/>
                  <a:tailEnd/>
                </a:ln>
                <a:solidFill>
                  <a:srgbClr val="FFFFFF"/>
                </a:solidFill>
                <a:latin typeface="Arial Black"/>
              </a:rPr>
              <a:t>Honour</a:t>
            </a:r>
            <a:r>
              <a:rPr lang="en-US" kern="10" dirty="0">
                <a:ln w="9525">
                  <a:solidFill>
                    <a:srgbClr val="000000"/>
                  </a:solidFill>
                  <a:round/>
                  <a:headEnd/>
                  <a:tailEnd/>
                </a:ln>
                <a:solidFill>
                  <a:srgbClr val="FFFFFF"/>
                </a:solidFill>
                <a:latin typeface="Arial Black"/>
              </a:rPr>
              <a:t> of our King and Country...</a:t>
            </a:r>
          </a:p>
        </p:txBody>
      </p:sp>
      <p:sp>
        <p:nvSpPr>
          <p:cNvPr id="1992712" name="WordArt 8"/>
          <p:cNvSpPr>
            <a:spLocks noChangeArrowheads="1" noChangeShapeType="1" noTextEdit="1"/>
          </p:cNvSpPr>
          <p:nvPr/>
        </p:nvSpPr>
        <p:spPr bwMode="auto">
          <a:xfrm>
            <a:off x="1676399" y="4267200"/>
            <a:ext cx="8728229" cy="1981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800" kern="10" dirty="0">
                <a:ln w="9525">
                  <a:solidFill>
                    <a:srgbClr val="000000"/>
                  </a:solidFill>
                  <a:round/>
                  <a:headEnd/>
                  <a:tailEnd/>
                </a:ln>
                <a:solidFill>
                  <a:srgbClr val="FFFFFF"/>
                </a:solidFill>
                <a:latin typeface="Arial Black"/>
              </a:rPr>
              <a:t>A Voyage to plant the first colony</a:t>
            </a:r>
          </a:p>
          <a:p>
            <a:pPr algn="ctr" fontAlgn="base">
              <a:spcBef>
                <a:spcPct val="0"/>
              </a:spcBef>
              <a:spcAft>
                <a:spcPct val="0"/>
              </a:spcAft>
            </a:pPr>
            <a:r>
              <a:rPr lang="en-US" sz="2800" kern="10" dirty="0">
                <a:ln w="9525">
                  <a:solidFill>
                    <a:srgbClr val="000000"/>
                  </a:solidFill>
                  <a:round/>
                  <a:headEnd/>
                  <a:tailEnd/>
                </a:ln>
                <a:solidFill>
                  <a:srgbClr val="FFFFFF"/>
                </a:solidFill>
                <a:latin typeface="Arial Black"/>
              </a:rPr>
              <a:t> in the northern parts of Virginia..."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992706">
                                            <p:txEl>
                                              <p:pRg st="0" end="0"/>
                                            </p:txEl>
                                          </p:spTgt>
                                        </p:tgtEl>
                                        <p:attrNameLst>
                                          <p:attrName>style.visibility</p:attrName>
                                        </p:attrNameLst>
                                      </p:cBhvr>
                                      <p:to>
                                        <p:strVal val="visible"/>
                                      </p:to>
                                    </p:set>
                                    <p:anim calcmode="lin" valueType="num">
                                      <p:cBhvr additive="base">
                                        <p:cTn id="7" dur="300" fill="hold"/>
                                        <p:tgtEl>
                                          <p:spTgt spid="199270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992706">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900"/>
                            </p:stCondLst>
                            <p:childTnLst>
                              <p:par>
                                <p:cTn id="10" presetID="9"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528" fill="hold" grpId="0" nodeType="clickEffect">
                                  <p:stCondLst>
                                    <p:cond delay="0"/>
                                  </p:stCondLst>
                                  <p:childTnLst>
                                    <p:set>
                                      <p:cBhvr>
                                        <p:cTn id="16" dur="1" fill="hold">
                                          <p:stCondLst>
                                            <p:cond delay="0"/>
                                          </p:stCondLst>
                                        </p:cTn>
                                        <p:tgtEl>
                                          <p:spTgt spid="1992710"/>
                                        </p:tgtEl>
                                        <p:attrNameLst>
                                          <p:attrName>style.visibility</p:attrName>
                                        </p:attrNameLst>
                                      </p:cBhvr>
                                      <p:to>
                                        <p:strVal val="visible"/>
                                      </p:to>
                                    </p:set>
                                    <p:anim calcmode="lin" valueType="num">
                                      <p:cBhvr>
                                        <p:cTn id="17" dur="500" fill="hold"/>
                                        <p:tgtEl>
                                          <p:spTgt spid="1992710"/>
                                        </p:tgtEl>
                                        <p:attrNameLst>
                                          <p:attrName>ppt_w</p:attrName>
                                        </p:attrNameLst>
                                      </p:cBhvr>
                                      <p:tavLst>
                                        <p:tav tm="0">
                                          <p:val>
                                            <p:fltVal val="0"/>
                                          </p:val>
                                        </p:tav>
                                        <p:tav tm="100000">
                                          <p:val>
                                            <p:strVal val="#ppt_w"/>
                                          </p:val>
                                        </p:tav>
                                      </p:tavLst>
                                    </p:anim>
                                    <p:anim calcmode="lin" valueType="num">
                                      <p:cBhvr>
                                        <p:cTn id="18" dur="500" fill="hold"/>
                                        <p:tgtEl>
                                          <p:spTgt spid="1992710"/>
                                        </p:tgtEl>
                                        <p:attrNameLst>
                                          <p:attrName>ppt_h</p:attrName>
                                        </p:attrNameLst>
                                      </p:cBhvr>
                                      <p:tavLst>
                                        <p:tav tm="0">
                                          <p:val>
                                            <p:fltVal val="0"/>
                                          </p:val>
                                        </p:tav>
                                        <p:tav tm="100000">
                                          <p:val>
                                            <p:strVal val="#ppt_h"/>
                                          </p:val>
                                        </p:tav>
                                      </p:tavLst>
                                    </p:anim>
                                    <p:anim calcmode="lin" valueType="num">
                                      <p:cBhvr>
                                        <p:cTn id="19" dur="500" fill="hold"/>
                                        <p:tgtEl>
                                          <p:spTgt spid="1992710"/>
                                        </p:tgtEl>
                                        <p:attrNameLst>
                                          <p:attrName>ppt_x</p:attrName>
                                        </p:attrNameLst>
                                      </p:cBhvr>
                                      <p:tavLst>
                                        <p:tav tm="0">
                                          <p:val>
                                            <p:fltVal val="0.5"/>
                                          </p:val>
                                        </p:tav>
                                        <p:tav tm="100000">
                                          <p:val>
                                            <p:strVal val="#ppt_x"/>
                                          </p:val>
                                        </p:tav>
                                      </p:tavLst>
                                    </p:anim>
                                    <p:anim calcmode="lin" valueType="num">
                                      <p:cBhvr>
                                        <p:cTn id="20" dur="500" fill="hold"/>
                                        <p:tgtEl>
                                          <p:spTgt spid="1992710"/>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1992711"/>
                                        </p:tgtEl>
                                        <p:attrNameLst>
                                          <p:attrName>style.visibility</p:attrName>
                                        </p:attrNameLst>
                                      </p:cBhvr>
                                      <p:to>
                                        <p:strVal val="visible"/>
                                      </p:to>
                                    </p:set>
                                    <p:anim calcmode="lin" valueType="num">
                                      <p:cBhvr>
                                        <p:cTn id="25" dur="500" fill="hold"/>
                                        <p:tgtEl>
                                          <p:spTgt spid="1992711"/>
                                        </p:tgtEl>
                                        <p:attrNameLst>
                                          <p:attrName>ppt_w</p:attrName>
                                        </p:attrNameLst>
                                      </p:cBhvr>
                                      <p:tavLst>
                                        <p:tav tm="0">
                                          <p:val>
                                            <p:fltVal val="0"/>
                                          </p:val>
                                        </p:tav>
                                        <p:tav tm="100000">
                                          <p:val>
                                            <p:strVal val="#ppt_w"/>
                                          </p:val>
                                        </p:tav>
                                      </p:tavLst>
                                    </p:anim>
                                    <p:anim calcmode="lin" valueType="num">
                                      <p:cBhvr>
                                        <p:cTn id="26" dur="500" fill="hold"/>
                                        <p:tgtEl>
                                          <p:spTgt spid="1992711"/>
                                        </p:tgtEl>
                                        <p:attrNameLst>
                                          <p:attrName>ppt_h</p:attrName>
                                        </p:attrNameLst>
                                      </p:cBhvr>
                                      <p:tavLst>
                                        <p:tav tm="0">
                                          <p:val>
                                            <p:fltVal val="0"/>
                                          </p:val>
                                        </p:tav>
                                        <p:tav tm="100000">
                                          <p:val>
                                            <p:strVal val="#ppt_h"/>
                                          </p:val>
                                        </p:tav>
                                      </p:tavLst>
                                    </p:anim>
                                    <p:anim calcmode="lin" valueType="num">
                                      <p:cBhvr>
                                        <p:cTn id="27" dur="500" fill="hold"/>
                                        <p:tgtEl>
                                          <p:spTgt spid="1992711"/>
                                        </p:tgtEl>
                                        <p:attrNameLst>
                                          <p:attrName>ppt_x</p:attrName>
                                        </p:attrNameLst>
                                      </p:cBhvr>
                                      <p:tavLst>
                                        <p:tav tm="0">
                                          <p:val>
                                            <p:fltVal val="0.5"/>
                                          </p:val>
                                        </p:tav>
                                        <p:tav tm="100000">
                                          <p:val>
                                            <p:strVal val="#ppt_x"/>
                                          </p:val>
                                        </p:tav>
                                      </p:tavLst>
                                    </p:anim>
                                    <p:anim calcmode="lin" valueType="num">
                                      <p:cBhvr>
                                        <p:cTn id="28" dur="500" fill="hold"/>
                                        <p:tgtEl>
                                          <p:spTgt spid="1992711"/>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528" fill="hold" grpId="0" nodeType="clickEffect">
                                  <p:stCondLst>
                                    <p:cond delay="0"/>
                                  </p:stCondLst>
                                  <p:childTnLst>
                                    <p:set>
                                      <p:cBhvr>
                                        <p:cTn id="32" dur="1" fill="hold">
                                          <p:stCondLst>
                                            <p:cond delay="0"/>
                                          </p:stCondLst>
                                        </p:cTn>
                                        <p:tgtEl>
                                          <p:spTgt spid="1992712"/>
                                        </p:tgtEl>
                                        <p:attrNameLst>
                                          <p:attrName>style.visibility</p:attrName>
                                        </p:attrNameLst>
                                      </p:cBhvr>
                                      <p:to>
                                        <p:strVal val="visible"/>
                                      </p:to>
                                    </p:set>
                                    <p:anim calcmode="lin" valueType="num">
                                      <p:cBhvr>
                                        <p:cTn id="33" dur="500" fill="hold"/>
                                        <p:tgtEl>
                                          <p:spTgt spid="1992712"/>
                                        </p:tgtEl>
                                        <p:attrNameLst>
                                          <p:attrName>ppt_w</p:attrName>
                                        </p:attrNameLst>
                                      </p:cBhvr>
                                      <p:tavLst>
                                        <p:tav tm="0">
                                          <p:val>
                                            <p:fltVal val="0"/>
                                          </p:val>
                                        </p:tav>
                                        <p:tav tm="100000">
                                          <p:val>
                                            <p:strVal val="#ppt_w"/>
                                          </p:val>
                                        </p:tav>
                                      </p:tavLst>
                                    </p:anim>
                                    <p:anim calcmode="lin" valueType="num">
                                      <p:cBhvr>
                                        <p:cTn id="34" dur="500" fill="hold"/>
                                        <p:tgtEl>
                                          <p:spTgt spid="1992712"/>
                                        </p:tgtEl>
                                        <p:attrNameLst>
                                          <p:attrName>ppt_h</p:attrName>
                                        </p:attrNameLst>
                                      </p:cBhvr>
                                      <p:tavLst>
                                        <p:tav tm="0">
                                          <p:val>
                                            <p:fltVal val="0"/>
                                          </p:val>
                                        </p:tav>
                                        <p:tav tm="100000">
                                          <p:val>
                                            <p:strVal val="#ppt_h"/>
                                          </p:val>
                                        </p:tav>
                                      </p:tavLst>
                                    </p:anim>
                                    <p:anim calcmode="lin" valueType="num">
                                      <p:cBhvr>
                                        <p:cTn id="35" dur="500" fill="hold"/>
                                        <p:tgtEl>
                                          <p:spTgt spid="1992712"/>
                                        </p:tgtEl>
                                        <p:attrNameLst>
                                          <p:attrName>ppt_x</p:attrName>
                                        </p:attrNameLst>
                                      </p:cBhvr>
                                      <p:tavLst>
                                        <p:tav tm="0">
                                          <p:val>
                                            <p:fltVal val="0.5"/>
                                          </p:val>
                                        </p:tav>
                                        <p:tav tm="100000">
                                          <p:val>
                                            <p:strVal val="#ppt_x"/>
                                          </p:val>
                                        </p:tav>
                                      </p:tavLst>
                                    </p:anim>
                                    <p:anim calcmode="lin" valueType="num">
                                      <p:cBhvr>
                                        <p:cTn id="36" dur="500" fill="hold"/>
                                        <p:tgtEl>
                                          <p:spTgt spid="19927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2706" grpId="0" build="p" autoUpdateAnimBg="0"/>
      <p:bldP spid="1992710" grpId="0" animBg="1"/>
      <p:bldP spid="1992711" grpId="0" animBg="1"/>
      <p:bldP spid="199271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957890" name="Rectangle 2"/>
          <p:cNvSpPr>
            <a:spLocks noGrp="1" noChangeArrowheads="1"/>
          </p:cNvSpPr>
          <p:nvPr>
            <p:ph type="title"/>
          </p:nvPr>
        </p:nvSpPr>
        <p:spPr/>
        <p:txBody>
          <a:bodyPr/>
          <a:lstStyle/>
          <a:p>
            <a:endParaRPr lang="en-US"/>
          </a:p>
        </p:txBody>
      </p:sp>
      <p:sp>
        <p:nvSpPr>
          <p:cNvPr id="1957891" name="WordArt 3" descr="Paper bag"/>
          <p:cNvSpPr>
            <a:spLocks noChangeArrowheads="1" noChangeShapeType="1" noTextEdit="1"/>
          </p:cNvSpPr>
          <p:nvPr/>
        </p:nvSpPr>
        <p:spPr bwMode="auto">
          <a:xfrm>
            <a:off x="3581400" y="4437246"/>
            <a:ext cx="5334000" cy="1811154"/>
          </a:xfrm>
          <a:prstGeom prst="rect">
            <a:avLst/>
          </a:prstGeom>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algn="ctr" fontAlgn="base">
              <a:spcBef>
                <a:spcPct val="0"/>
              </a:spcBef>
              <a:spcAft>
                <a:spcPct val="0"/>
              </a:spcAft>
            </a:pPr>
            <a:r>
              <a:rPr lang="en-US" sz="3600" kern="10" dirty="0">
                <a:ln w="9525">
                  <a:round/>
                  <a:headEnd/>
                  <a:tailEnd/>
                </a:ln>
                <a:blipFill dpi="0" rotWithShape="0">
                  <a:blip r:embed="rId4"/>
                  <a:srcRect/>
                  <a:tile tx="0" ty="0" sx="100000" sy="100000" flip="none" algn="tl"/>
                </a:blipFill>
                <a:latin typeface="Arial Black"/>
              </a:rPr>
              <a:t>Coming To America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957891"/>
                                        </p:tgtEl>
                                        <p:attrNameLst>
                                          <p:attrName>style.visibility</p:attrName>
                                        </p:attrNameLst>
                                      </p:cBhvr>
                                      <p:to>
                                        <p:strVal val="visible"/>
                                      </p:to>
                                    </p:set>
                                    <p:anim calcmode="lin" valueType="num">
                                      <p:cBhvr>
                                        <p:cTn id="7" dur="5000" fill="hold"/>
                                        <p:tgtEl>
                                          <p:spTgt spid="1957891"/>
                                        </p:tgtEl>
                                        <p:attrNameLst>
                                          <p:attrName>ppt_w</p:attrName>
                                        </p:attrNameLst>
                                      </p:cBhvr>
                                      <p:tavLst>
                                        <p:tav tm="0" fmla="#ppt_w*sin(2.5*pi*$)">
                                          <p:val>
                                            <p:fltVal val="0"/>
                                          </p:val>
                                        </p:tav>
                                        <p:tav tm="100000">
                                          <p:val>
                                            <p:fltVal val="1"/>
                                          </p:val>
                                        </p:tav>
                                      </p:tavLst>
                                    </p:anim>
                                    <p:anim calcmode="lin" valueType="num">
                                      <p:cBhvr>
                                        <p:cTn id="8" dur="5000" fill="hold"/>
                                        <p:tgtEl>
                                          <p:spTgt spid="195789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7891"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R_PRODUCTzoom_image22w800h600norm-.jpg"/>
          <p:cNvPicPr>
            <a:picLocks noChangeAspect="1"/>
          </p:cNvPicPr>
          <p:nvPr/>
        </p:nvPicPr>
        <p:blipFill>
          <a:blip r:embed="rId2" cstate="print"/>
          <a:stretch>
            <a:fillRect/>
          </a:stretch>
        </p:blipFill>
        <p:spPr>
          <a:xfrm>
            <a:off x="0" y="0"/>
            <a:ext cx="12192000" cy="6858000"/>
          </a:xfrm>
          <a:prstGeom prst="rect">
            <a:avLst/>
          </a:prstGeom>
        </p:spPr>
      </p:pic>
      <p:sp>
        <p:nvSpPr>
          <p:cNvPr id="5" name="Rectangle 4"/>
          <p:cNvSpPr/>
          <p:nvPr/>
        </p:nvSpPr>
        <p:spPr>
          <a:xfrm>
            <a:off x="1802168" y="457200"/>
            <a:ext cx="8673482" cy="1754326"/>
          </a:xfrm>
          <a:prstGeom prst="rect">
            <a:avLst/>
          </a:prstGeom>
          <a:noFill/>
        </p:spPr>
        <p:txBody>
          <a:bodyPr wrap="square" lIns="91440" tIns="45720" rIns="91440" bIns="45720">
            <a:spAutoFit/>
          </a:bodyPr>
          <a:lstStyle/>
          <a:p>
            <a:pPr algn="ctr" fontAlgn="base">
              <a:spcBef>
                <a:spcPct val="0"/>
              </a:spcBef>
              <a:spcAft>
                <a:spcPct val="0"/>
              </a:spcAft>
            </a:pPr>
            <a:r>
              <a:rPr lang="en-US" sz="5400" b="1" spc="5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latin typeface="Calligrapher" pitchFamily="2" charset="0"/>
              </a:rPr>
              <a:t>French Huguenots Are The</a:t>
            </a:r>
          </a:p>
          <a:p>
            <a:pPr algn="ctr" fontAlgn="base">
              <a:spcBef>
                <a:spcPct val="0"/>
              </a:spcBef>
              <a:spcAft>
                <a:spcPct val="0"/>
              </a:spcAft>
            </a:pPr>
            <a:r>
              <a:rPr lang="en-US" sz="5400" b="1" spc="5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latin typeface="Calligrapher" pitchFamily="2" charset="0"/>
              </a:rPr>
              <a:t>First To Colonize In Florida</a:t>
            </a:r>
          </a:p>
        </p:txBody>
      </p:sp>
      <p:pic>
        <p:nvPicPr>
          <p:cNvPr id="7" name="Picture 6" descr="FAR_PRODUCTzoom_image180w800h600norm-.jpg"/>
          <p:cNvPicPr>
            <a:picLocks noChangeAspect="1"/>
          </p:cNvPicPr>
          <p:nvPr/>
        </p:nvPicPr>
        <p:blipFill>
          <a:blip r:embed="rId3" cstate="print"/>
          <a:stretch>
            <a:fillRect/>
          </a:stretch>
        </p:blipFill>
        <p:spPr>
          <a:xfrm>
            <a:off x="2286000" y="2057400"/>
            <a:ext cx="7620000" cy="28697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5">
                                            <p:txEl>
                                              <p:pRg st="0" end="0"/>
                                            </p:txEl>
                                          </p:spTgt>
                                        </p:tgtEl>
                                        <p:attrNameLst>
                                          <p:attrName>style.textDecorationUnderline</p:attrName>
                                        </p:attrNameLst>
                                      </p:cBhvr>
                                      <p:to>
                                        <p:strVal val="true"/>
                                      </p:to>
                                    </p:set>
                                  </p:childTnLst>
                                </p:cTn>
                              </p:par>
                              <p:par>
                                <p:cTn id="7" presetID="18" presetClass="emph" presetSubtype="0" fill="hold" nodeType="withEffect">
                                  <p:stCondLst>
                                    <p:cond delay="0"/>
                                  </p:stCondLst>
                                  <p:iterate type="lt">
                                    <p:tmPct val="4000"/>
                                  </p:iterate>
                                  <p:childTnLst>
                                    <p:set>
                                      <p:cBhvr override="childStyle">
                                        <p:cTn id="8" dur="500" fill="hold"/>
                                        <p:tgtEl>
                                          <p:spTgt spid="5">
                                            <p:txEl>
                                              <p:pRg st="1" end="1"/>
                                            </p:txEl>
                                          </p:spTgt>
                                        </p:tgtEl>
                                        <p:attrNameLst>
                                          <p:attrName>style.textDecorationUnderline</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104642" name="Rectangle 2"/>
          <p:cNvSpPr>
            <a:spLocks noGrp="1" noChangeArrowheads="1"/>
          </p:cNvSpPr>
          <p:nvPr>
            <p:ph type="title"/>
          </p:nvPr>
        </p:nvSpPr>
        <p:spPr/>
        <p:txBody>
          <a:bodyPr/>
          <a:lstStyle/>
          <a:p>
            <a:endParaRPr lang="en-US"/>
          </a:p>
        </p:txBody>
      </p:sp>
      <p:sp>
        <p:nvSpPr>
          <p:cNvPr id="3" name="Rectangle 2"/>
          <p:cNvSpPr/>
          <p:nvPr/>
        </p:nvSpPr>
        <p:spPr>
          <a:xfrm>
            <a:off x="1524000" y="3048000"/>
            <a:ext cx="9144000" cy="2308324"/>
          </a:xfrm>
          <a:prstGeom prst="rect">
            <a:avLst/>
          </a:prstGeom>
          <a:noFill/>
        </p:spPr>
        <p:txBody>
          <a:bodyPr wrap="square" lIns="91440" tIns="45720" rIns="91440" bIns="45720">
            <a:spAutoFit/>
          </a:bodyPr>
          <a:lstStyle/>
          <a:p>
            <a:pPr algn="ctr" fontAlgn="base">
              <a:spcBef>
                <a:spcPct val="0"/>
              </a:spcBef>
              <a:spcAft>
                <a:spcPct val="0"/>
              </a:spcAft>
            </a:pPr>
            <a:r>
              <a:rPr lang="en-US" sz="4800" b="1" spc="200" dirty="0">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latin typeface="Calligrapher" pitchFamily="2" charset="0"/>
              </a:rPr>
              <a:t>INDIGENOUS</a:t>
            </a:r>
          </a:p>
          <a:p>
            <a:pPr algn="ctr" fontAlgn="base">
              <a:spcBef>
                <a:spcPct val="0"/>
              </a:spcBef>
              <a:spcAft>
                <a:spcPct val="0"/>
              </a:spcAft>
            </a:pPr>
            <a:r>
              <a:rPr lang="en-US" sz="4800" b="1" spc="200" dirty="0">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latin typeface="Calligrapher" pitchFamily="2" charset="0"/>
              </a:rPr>
              <a:t>PEOPLES</a:t>
            </a:r>
          </a:p>
          <a:p>
            <a:pPr algn="ctr" fontAlgn="base">
              <a:spcBef>
                <a:spcPct val="0"/>
              </a:spcBef>
              <a:spcAft>
                <a:spcPct val="0"/>
              </a:spcAft>
            </a:pPr>
            <a:endParaRPr lang="en-US" sz="4800" b="1" spc="200" dirty="0">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latin typeface="Calligrapher"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360059950_19ca85463c.jpg"/>
          <p:cNvPicPr>
            <a:picLocks noChangeAspect="1"/>
          </p:cNvPicPr>
          <p:nvPr/>
        </p:nvPicPr>
        <p:blipFill>
          <a:blip r:embed="rId2" cstate="print"/>
          <a:stretch>
            <a:fillRect/>
          </a:stretch>
        </p:blipFill>
        <p:spPr>
          <a:xfrm>
            <a:off x="0" y="0"/>
            <a:ext cx="12192000" cy="6858000"/>
          </a:xfrm>
          <a:prstGeom prst="rect">
            <a:avLst/>
          </a:prstGeom>
        </p:spPr>
      </p:pic>
      <p:pic>
        <p:nvPicPr>
          <p:cNvPr id="5" name="Picture 4" descr="securedownloadindgen.jpg"/>
          <p:cNvPicPr>
            <a:picLocks noChangeAspect="1"/>
          </p:cNvPicPr>
          <p:nvPr/>
        </p:nvPicPr>
        <p:blipFill>
          <a:blip r:embed="rId3" cstate="print"/>
          <a:stretch>
            <a:fillRect/>
          </a:stretch>
        </p:blipFill>
        <p:spPr>
          <a:xfrm>
            <a:off x="3801979" y="2541069"/>
            <a:ext cx="3927107" cy="17132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920898" name="Rectangle 3074">
            <a:extLst>
              <a:ext uri="{FF2B5EF4-FFF2-40B4-BE49-F238E27FC236}">
                <a16:creationId xmlns:a16="http://schemas.microsoft.com/office/drawing/2014/main" id="{D8C14DDC-4400-67BA-2395-9048744413C1}"/>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3920899" name="Rectangle 3075">
            <a:extLst>
              <a:ext uri="{FF2B5EF4-FFF2-40B4-BE49-F238E27FC236}">
                <a16:creationId xmlns:a16="http://schemas.microsoft.com/office/drawing/2014/main" id="{0386447C-D1F3-C99A-98E9-FD905A78811D}"/>
              </a:ext>
            </a:extLst>
          </p:cNvPr>
          <p:cNvSpPr>
            <a:spLocks noGrp="1" noChangeArrowheads="1"/>
          </p:cNvSpPr>
          <p:nvPr>
            <p:ph type="body" idx="1"/>
          </p:nvPr>
        </p:nvSpPr>
        <p:spPr>
          <a:xfrm>
            <a:off x="1828800" y="1752600"/>
            <a:ext cx="8458200" cy="4343400"/>
          </a:xfrm>
          <a:ln>
            <a:solidFill>
              <a:srgbClr val="66FFFF"/>
            </a:solidFill>
          </a:ln>
        </p:spPr>
        <p:txBody>
          <a:bodyPr/>
          <a:lstStyle/>
          <a:p>
            <a:pPr eaLnBrk="1" hangingPunct="1">
              <a:buFont typeface="Monotype Sorts" pitchFamily="2" charset="2"/>
              <a:buNone/>
              <a:defRPr/>
            </a:pPr>
            <a:r>
              <a:rPr lang="en-US" sz="3600" b="1" u="sng" dirty="0">
                <a:solidFill>
                  <a:srgbClr val="CCFF66"/>
                </a:solidFill>
              </a:rPr>
              <a:t>Deliberate Structure Three Tier:</a:t>
            </a:r>
          </a:p>
          <a:p>
            <a:pPr eaLnBrk="1" hangingPunct="1">
              <a:buFont typeface="Monotype Sorts" pitchFamily="2" charset="2"/>
              <a:buNone/>
              <a:defRPr/>
            </a:pPr>
            <a:endParaRPr lang="en-US" sz="1800" b="1" u="sng" dirty="0">
              <a:solidFill>
                <a:srgbClr val="CCFF66"/>
              </a:solidFill>
            </a:endParaRPr>
          </a:p>
          <a:p>
            <a:pPr eaLnBrk="1" hangingPunct="1">
              <a:defRPr/>
            </a:pPr>
            <a:r>
              <a:rPr lang="en-US" sz="4400" b="1" dirty="0">
                <a:solidFill>
                  <a:schemeClr val="bg1"/>
                </a:solidFill>
              </a:rPr>
              <a:t> PROPOSITIONAL LOGIC</a:t>
            </a:r>
          </a:p>
          <a:p>
            <a:pPr eaLnBrk="1" hangingPunct="1">
              <a:defRPr/>
            </a:pPr>
            <a:endParaRPr lang="en-US" sz="1800" b="1" dirty="0">
              <a:solidFill>
                <a:schemeClr val="bg1"/>
              </a:solidFill>
            </a:endParaRPr>
          </a:p>
          <a:p>
            <a:pPr eaLnBrk="1" hangingPunct="1">
              <a:defRPr/>
            </a:pPr>
            <a:r>
              <a:rPr lang="en-US" sz="4400" b="1" dirty="0">
                <a:solidFill>
                  <a:schemeClr val="bg1"/>
                </a:solidFill>
              </a:rPr>
              <a:t> FORMALIZED PROOFS</a:t>
            </a:r>
          </a:p>
          <a:p>
            <a:pPr eaLnBrk="1" hangingPunct="1">
              <a:defRPr/>
            </a:pPr>
            <a:endParaRPr lang="en-US" sz="1800" b="1" dirty="0">
              <a:solidFill>
                <a:schemeClr val="bg1"/>
              </a:solidFill>
            </a:endParaRPr>
          </a:p>
          <a:p>
            <a:pPr eaLnBrk="1" hangingPunct="1">
              <a:defRPr/>
            </a:pPr>
            <a:r>
              <a:rPr lang="en-US" sz="4400" b="1" dirty="0">
                <a:solidFill>
                  <a:schemeClr val="bg1"/>
                </a:solidFill>
              </a:rPr>
              <a:t> TRUTH TREE MAPING</a:t>
            </a:r>
          </a:p>
          <a:p>
            <a:pPr eaLnBrk="1" hangingPunct="1">
              <a:defRPr/>
            </a:pPr>
            <a:endParaRPr lang="en-US" sz="4000" dirty="0">
              <a:solidFill>
                <a:schemeClr val="bg1"/>
              </a:solidFill>
            </a:endParaRPr>
          </a:p>
        </p:txBody>
      </p:sp>
      <p:sp>
        <p:nvSpPr>
          <p:cNvPr id="216070" name="WordArt 3076">
            <a:extLst>
              <a:ext uri="{FF2B5EF4-FFF2-40B4-BE49-F238E27FC236}">
                <a16:creationId xmlns:a16="http://schemas.microsoft.com/office/drawing/2014/main" id="{BFBFF59A-75A1-42C0-2ED8-961E5C842627}"/>
              </a:ext>
            </a:extLst>
          </p:cNvPr>
          <p:cNvSpPr>
            <a:spLocks noChangeArrowheads="1" noChangeShapeType="1" noTextEdit="1"/>
          </p:cNvSpPr>
          <p:nvPr/>
        </p:nvSpPr>
        <p:spPr bwMode="auto">
          <a:xfrm>
            <a:off x="1828800" y="380999"/>
            <a:ext cx="8458200" cy="107029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3920899">
                                            <p:txEl>
                                              <p:pRg st="0" end="0"/>
                                            </p:txEl>
                                          </p:spTgt>
                                        </p:tgtEl>
                                        <p:attrNameLst>
                                          <p:attrName>style.visibility</p:attrName>
                                        </p:attrNameLst>
                                      </p:cBhvr>
                                      <p:to>
                                        <p:strVal val="visible"/>
                                      </p:to>
                                    </p:set>
                                    <p:anim calcmode="lin" valueType="num">
                                      <p:cBhvr>
                                        <p:cTn id="7" dur="5000" fill="hold"/>
                                        <p:tgtEl>
                                          <p:spTgt spid="3920899">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392089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3920899">
                                            <p:txEl>
                                              <p:pRg st="2" end="2"/>
                                            </p:txEl>
                                          </p:spTgt>
                                        </p:tgtEl>
                                        <p:attrNameLst>
                                          <p:attrName>style.visibility</p:attrName>
                                        </p:attrNameLst>
                                      </p:cBhvr>
                                      <p:to>
                                        <p:strVal val="visible"/>
                                      </p:to>
                                    </p:set>
                                    <p:anim calcmode="lin" valueType="num">
                                      <p:cBhvr>
                                        <p:cTn id="13" dur="5000" fill="hold"/>
                                        <p:tgtEl>
                                          <p:spTgt spid="3920899">
                                            <p:txEl>
                                              <p:pRg st="2" end="2"/>
                                            </p:txEl>
                                          </p:spTgt>
                                        </p:tgtEl>
                                        <p:attrNameLst>
                                          <p:attrName>ppt_w</p:attrName>
                                        </p:attrNameLst>
                                      </p:cBhvr>
                                      <p:tavLst>
                                        <p:tav tm="0" fmla="#ppt_w*sin(2.5*pi*$)">
                                          <p:val>
                                            <p:fltVal val="0"/>
                                          </p:val>
                                        </p:tav>
                                        <p:tav tm="100000">
                                          <p:val>
                                            <p:fltVal val="1"/>
                                          </p:val>
                                        </p:tav>
                                      </p:tavLst>
                                    </p:anim>
                                    <p:anim calcmode="lin" valueType="num">
                                      <p:cBhvr>
                                        <p:cTn id="14" dur="5000" fill="hold"/>
                                        <p:tgtEl>
                                          <p:spTgt spid="392089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3920899">
                                            <p:txEl>
                                              <p:pRg st="4" end="4"/>
                                            </p:txEl>
                                          </p:spTgt>
                                        </p:tgtEl>
                                        <p:attrNameLst>
                                          <p:attrName>style.visibility</p:attrName>
                                        </p:attrNameLst>
                                      </p:cBhvr>
                                      <p:to>
                                        <p:strVal val="visible"/>
                                      </p:to>
                                    </p:set>
                                    <p:anim calcmode="lin" valueType="num">
                                      <p:cBhvr>
                                        <p:cTn id="19" dur="5000" fill="hold"/>
                                        <p:tgtEl>
                                          <p:spTgt spid="3920899">
                                            <p:txEl>
                                              <p:pRg st="4" end="4"/>
                                            </p:txEl>
                                          </p:spTgt>
                                        </p:tgtEl>
                                        <p:attrNameLst>
                                          <p:attrName>ppt_w</p:attrName>
                                        </p:attrNameLst>
                                      </p:cBhvr>
                                      <p:tavLst>
                                        <p:tav tm="0" fmla="#ppt_w*sin(2.5*pi*$)">
                                          <p:val>
                                            <p:fltVal val="0"/>
                                          </p:val>
                                        </p:tav>
                                        <p:tav tm="100000">
                                          <p:val>
                                            <p:fltVal val="1"/>
                                          </p:val>
                                        </p:tav>
                                      </p:tavLst>
                                    </p:anim>
                                    <p:anim calcmode="lin" valueType="num">
                                      <p:cBhvr>
                                        <p:cTn id="20" dur="5000" fill="hold"/>
                                        <p:tgtEl>
                                          <p:spTgt spid="3920899">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3920899">
                                            <p:txEl>
                                              <p:pRg st="6" end="6"/>
                                            </p:txEl>
                                          </p:spTgt>
                                        </p:tgtEl>
                                        <p:attrNameLst>
                                          <p:attrName>style.visibility</p:attrName>
                                        </p:attrNameLst>
                                      </p:cBhvr>
                                      <p:to>
                                        <p:strVal val="visible"/>
                                      </p:to>
                                    </p:set>
                                    <p:anim calcmode="lin" valueType="num">
                                      <p:cBhvr>
                                        <p:cTn id="25" dur="5000" fill="hold"/>
                                        <p:tgtEl>
                                          <p:spTgt spid="3920899">
                                            <p:txEl>
                                              <p:pRg st="6" end="6"/>
                                            </p:txEl>
                                          </p:spTgt>
                                        </p:tgtEl>
                                        <p:attrNameLst>
                                          <p:attrName>ppt_w</p:attrName>
                                        </p:attrNameLst>
                                      </p:cBhvr>
                                      <p:tavLst>
                                        <p:tav tm="0" fmla="#ppt_w*sin(2.5*pi*$)">
                                          <p:val>
                                            <p:fltVal val="0"/>
                                          </p:val>
                                        </p:tav>
                                        <p:tav tm="100000">
                                          <p:val>
                                            <p:fltVal val="1"/>
                                          </p:val>
                                        </p:tav>
                                      </p:tavLst>
                                    </p:anim>
                                    <p:anim calcmode="lin" valueType="num">
                                      <p:cBhvr>
                                        <p:cTn id="26" dur="5000" fill="hold"/>
                                        <p:tgtEl>
                                          <p:spTgt spid="3920899">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0899" grpId="0" build="p"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mptuaryLaws--Quantification.gif"/>
          <p:cNvPicPr>
            <a:picLocks noChangeAspect="1"/>
          </p:cNvPicPr>
          <p:nvPr/>
        </p:nvPicPr>
        <p:blipFill>
          <a:blip r:embed="rId2" cstate="print"/>
          <a:stretch>
            <a:fillRect/>
          </a:stretch>
        </p:blipFill>
        <p:spPr>
          <a:xfrm>
            <a:off x="0" y="1"/>
            <a:ext cx="12192000" cy="6858000"/>
          </a:xfrm>
          <a:prstGeom prst="rect">
            <a:avLst/>
          </a:prstGeom>
        </p:spPr>
      </p:pic>
      <p:sp>
        <p:nvSpPr>
          <p:cNvPr id="3" name="Rectangle 2"/>
          <p:cNvSpPr/>
          <p:nvPr/>
        </p:nvSpPr>
        <p:spPr>
          <a:xfrm>
            <a:off x="1251752" y="1143000"/>
            <a:ext cx="10662082" cy="4401205"/>
          </a:xfrm>
          <a:prstGeom prst="rect">
            <a:avLst/>
          </a:prstGeom>
          <a:noFill/>
        </p:spPr>
        <p:txBody>
          <a:bodyPr wrap="square" lIns="91440" tIns="45720" rIns="91440" bIns="45720">
            <a:spAutoFit/>
          </a:bodyPr>
          <a:lstStyle/>
          <a:p>
            <a:pPr algn="ctr" fontAlgn="base">
              <a:spcBef>
                <a:spcPct val="0"/>
              </a:spcBef>
              <a:spcAft>
                <a:spcPct val="0"/>
              </a:spcAft>
            </a:pPr>
            <a:r>
              <a:rPr lang="en-US" sz="6000" b="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Storybook" pitchFamily="2" charset="0"/>
              </a:rPr>
              <a:t>Jamestown Factoid Trivia:</a:t>
            </a:r>
          </a:p>
          <a:p>
            <a:pPr algn="ctr" fontAlgn="base">
              <a:spcBef>
                <a:spcPct val="0"/>
              </a:spcBef>
              <a:spcAft>
                <a:spcPct val="0"/>
              </a:spcAft>
            </a:pPr>
            <a:r>
              <a:rPr lang="en-US" sz="4400" b="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Storybook" pitchFamily="2" charset="0"/>
              </a:rPr>
              <a:t>“After talking to local tribes, the English were convinced the name of the country was </a:t>
            </a:r>
            <a:r>
              <a:rPr lang="en-US" sz="4400" b="1" i="1" dirty="0" err="1">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Storybook" pitchFamily="2" charset="0"/>
              </a:rPr>
              <a:t>Wingandacoa</a:t>
            </a:r>
            <a:r>
              <a:rPr lang="en-US" sz="4400" b="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Storybook" pitchFamily="2" charset="0"/>
              </a:rPr>
              <a:t> </a:t>
            </a:r>
            <a:r>
              <a:rPr lang="en-US" sz="4400" b="1" u="sng"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Storybook" pitchFamily="2" charset="0"/>
              </a:rPr>
              <a:t>which they wrote on all official paperwork</a:t>
            </a:r>
            <a:r>
              <a:rPr lang="en-US" sz="4400" b="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Storybook" pitchFamily="2" charset="0"/>
              </a:rPr>
              <a:t>.  Later, they discovered this meant </a:t>
            </a:r>
            <a:r>
              <a:rPr lang="en-US" sz="4400" b="1" i="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Storybook" pitchFamily="2" charset="0"/>
              </a:rPr>
              <a:t>‘You’ve got nice clothes’.’’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80">
                                          <p:stCondLst>
                                            <p:cond delay="0"/>
                                          </p:stCondLst>
                                        </p:cTn>
                                        <p:tgtEl>
                                          <p:spTgt spid="3">
                                            <p:txEl>
                                              <p:pRg st="1" end="1"/>
                                            </p:txEl>
                                          </p:spTgt>
                                        </p:tgtEl>
                                      </p:cBhvr>
                                    </p:animEffect>
                                    <p:anim calcmode="lin" valueType="num">
                                      <p:cBhvr>
                                        <p:cTn id="2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1" end="1"/>
                                            </p:txEl>
                                          </p:spTgt>
                                        </p:tgtEl>
                                      </p:cBhvr>
                                      <p:to x="100000" y="60000"/>
                                    </p:animScale>
                                    <p:animScale>
                                      <p:cBhvr>
                                        <p:cTn id="30" dur="166" decel="50000">
                                          <p:stCondLst>
                                            <p:cond delay="676"/>
                                          </p:stCondLst>
                                        </p:cTn>
                                        <p:tgtEl>
                                          <p:spTgt spid="3">
                                            <p:txEl>
                                              <p:pRg st="1" end="1"/>
                                            </p:txEl>
                                          </p:spTgt>
                                        </p:tgtEl>
                                      </p:cBhvr>
                                      <p:to x="100000" y="100000"/>
                                    </p:animScale>
                                    <p:animScale>
                                      <p:cBhvr>
                                        <p:cTn id="31" dur="26">
                                          <p:stCondLst>
                                            <p:cond delay="1312"/>
                                          </p:stCondLst>
                                        </p:cTn>
                                        <p:tgtEl>
                                          <p:spTgt spid="3">
                                            <p:txEl>
                                              <p:pRg st="1" end="1"/>
                                            </p:txEl>
                                          </p:spTgt>
                                        </p:tgtEl>
                                      </p:cBhvr>
                                      <p:to x="100000" y="80000"/>
                                    </p:animScale>
                                    <p:animScale>
                                      <p:cBhvr>
                                        <p:cTn id="32" dur="166" decel="50000">
                                          <p:stCondLst>
                                            <p:cond delay="1338"/>
                                          </p:stCondLst>
                                        </p:cTn>
                                        <p:tgtEl>
                                          <p:spTgt spid="3">
                                            <p:txEl>
                                              <p:pRg st="1" end="1"/>
                                            </p:txEl>
                                          </p:spTgt>
                                        </p:tgtEl>
                                      </p:cBhvr>
                                      <p:to x="100000" y="100000"/>
                                    </p:animScale>
                                    <p:animScale>
                                      <p:cBhvr>
                                        <p:cTn id="33" dur="26">
                                          <p:stCondLst>
                                            <p:cond delay="1642"/>
                                          </p:stCondLst>
                                        </p:cTn>
                                        <p:tgtEl>
                                          <p:spTgt spid="3">
                                            <p:txEl>
                                              <p:pRg st="1" end="1"/>
                                            </p:txEl>
                                          </p:spTgt>
                                        </p:tgtEl>
                                      </p:cBhvr>
                                      <p:to x="100000" y="90000"/>
                                    </p:animScale>
                                    <p:animScale>
                                      <p:cBhvr>
                                        <p:cTn id="34" dur="166" decel="50000">
                                          <p:stCondLst>
                                            <p:cond delay="1668"/>
                                          </p:stCondLst>
                                        </p:cTn>
                                        <p:tgtEl>
                                          <p:spTgt spid="3">
                                            <p:txEl>
                                              <p:pRg st="1" end="1"/>
                                            </p:txEl>
                                          </p:spTgt>
                                        </p:tgtEl>
                                      </p:cBhvr>
                                      <p:to x="100000" y="100000"/>
                                    </p:animScale>
                                    <p:animScale>
                                      <p:cBhvr>
                                        <p:cTn id="35" dur="26">
                                          <p:stCondLst>
                                            <p:cond delay="1808"/>
                                          </p:stCondLst>
                                        </p:cTn>
                                        <p:tgtEl>
                                          <p:spTgt spid="3">
                                            <p:txEl>
                                              <p:pRg st="1" end="1"/>
                                            </p:txEl>
                                          </p:spTgt>
                                        </p:tgtEl>
                                      </p:cBhvr>
                                      <p:to x="100000" y="95000"/>
                                    </p:animScale>
                                    <p:animScale>
                                      <p:cBhvr>
                                        <p:cTn id="36"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193986" name="Rectangle 2"/>
          <p:cNvSpPr>
            <a:spLocks noGrp="1" noChangeArrowheads="1"/>
          </p:cNvSpPr>
          <p:nvPr>
            <p:ph type="title"/>
          </p:nvPr>
        </p:nvSpPr>
        <p:spPr>
          <a:xfrm>
            <a:off x="1905000" y="228600"/>
            <a:ext cx="8305800" cy="1828800"/>
          </a:xfrm>
        </p:spPr>
        <p:txBody>
          <a:bodyPr/>
          <a:lstStyle/>
          <a:p>
            <a:r>
              <a:rPr lang="en-US" sz="7200" b="1" dirty="0">
                <a:effectLst>
                  <a:outerShdw blurRad="38100" dist="38100" dir="2700000" algn="tl">
                    <a:srgbClr val="C0C0C0"/>
                  </a:outerShdw>
                </a:effectLst>
              </a:rPr>
              <a:t>New Canaan Land?</a:t>
            </a:r>
            <a:r>
              <a:rPr lang="en-US" dirty="0"/>
              <a:t>  </a:t>
            </a:r>
            <a:r>
              <a:rPr lang="en-US" sz="6600" b="1" dirty="0">
                <a:solidFill>
                  <a:srgbClr val="FF0066"/>
                </a:solidFill>
                <a:effectLst>
                  <a:outerShdw blurRad="38100" dist="38100" dir="2700000" algn="tl">
                    <a:srgbClr val="C0C0C0"/>
                  </a:outerShdw>
                </a:effectLst>
              </a:rPr>
              <a:t>Indians Told Pilgrims:</a:t>
            </a:r>
          </a:p>
        </p:txBody>
      </p:sp>
      <p:sp>
        <p:nvSpPr>
          <p:cNvPr id="1193987" name="Rectangle 3"/>
          <p:cNvSpPr>
            <a:spLocks noGrp="1" noChangeArrowheads="1"/>
          </p:cNvSpPr>
          <p:nvPr>
            <p:ph type="body" idx="1"/>
          </p:nvPr>
        </p:nvSpPr>
        <p:spPr>
          <a:xfrm>
            <a:off x="1905000" y="2286000"/>
            <a:ext cx="8305800" cy="3657600"/>
          </a:xfrm>
          <a:ln w="76200">
            <a:solidFill>
              <a:schemeClr val="bg1"/>
            </a:solidFill>
          </a:ln>
        </p:spPr>
        <p:txBody>
          <a:bodyPr/>
          <a:lstStyle/>
          <a:p>
            <a:pPr>
              <a:lnSpc>
                <a:spcPct val="90000"/>
              </a:lnSpc>
            </a:pPr>
            <a:r>
              <a:rPr lang="en-US" sz="5400" b="1">
                <a:solidFill>
                  <a:srgbClr val="990033"/>
                </a:solidFill>
                <a:effectLst>
                  <a:outerShdw blurRad="38100" dist="38100" dir="2700000" algn="tl">
                    <a:srgbClr val="C0C0C0"/>
                  </a:outerShdw>
                </a:effectLst>
              </a:rPr>
              <a:t>  “We heard you were a</a:t>
            </a:r>
          </a:p>
          <a:p>
            <a:pPr>
              <a:lnSpc>
                <a:spcPct val="90000"/>
              </a:lnSpc>
              <a:buFontTx/>
              <a:buNone/>
            </a:pPr>
            <a:r>
              <a:rPr lang="en-US" sz="5400" b="1">
                <a:solidFill>
                  <a:srgbClr val="990033"/>
                </a:solidFill>
                <a:effectLst>
                  <a:outerShdw blurRad="38100" dist="38100" dir="2700000" algn="tl">
                    <a:srgbClr val="C0C0C0"/>
                  </a:outerShdw>
                </a:effectLst>
              </a:rPr>
              <a:t>    people that came from</a:t>
            </a:r>
          </a:p>
          <a:p>
            <a:pPr>
              <a:lnSpc>
                <a:spcPct val="90000"/>
              </a:lnSpc>
              <a:buFontTx/>
              <a:buNone/>
            </a:pPr>
            <a:r>
              <a:rPr lang="en-US" sz="5400" b="1">
                <a:solidFill>
                  <a:srgbClr val="990033"/>
                </a:solidFill>
                <a:effectLst>
                  <a:outerShdw blurRad="38100" dist="38100" dir="2700000" algn="tl">
                    <a:srgbClr val="C0C0C0"/>
                  </a:outerShdw>
                </a:effectLst>
              </a:rPr>
              <a:t>    under the world to take</a:t>
            </a:r>
          </a:p>
          <a:p>
            <a:pPr>
              <a:lnSpc>
                <a:spcPct val="90000"/>
              </a:lnSpc>
              <a:buFontTx/>
              <a:buNone/>
            </a:pPr>
            <a:r>
              <a:rPr lang="en-US" sz="5400" b="1">
                <a:solidFill>
                  <a:srgbClr val="990033"/>
                </a:solidFill>
                <a:effectLst>
                  <a:outerShdw blurRad="38100" dist="38100" dir="2700000" algn="tl">
                    <a:srgbClr val="C0C0C0"/>
                  </a:outerShdw>
                </a:effectLst>
              </a:rPr>
              <a:t>    our world from us!”</a:t>
            </a:r>
          </a:p>
        </p:txBody>
      </p:sp>
      <p:sp>
        <p:nvSpPr>
          <p:cNvPr id="1193988" name="Comment 4"/>
          <p:cNvSpPr>
            <a:spLocks noChangeArrowheads="1"/>
          </p:cNvSpPr>
          <p:nvPr/>
        </p:nvSpPr>
        <p:spPr bwMode="auto">
          <a:xfrm>
            <a:off x="1539876" y="-4572000"/>
            <a:ext cx="9128125" cy="42576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b="1">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American Indians did not have a concept of religion as something separate from their approach to all aspects of life.  Despite intertribal differences,  most Indian spiritual ideas shared several characteristics and among them was a belief in a Great Spirit who presides over the whole world;  English Account Of Causes Of The Rebellion  -  “It would appear that political liberty originated with the Iroquois Confederacy.  Where else would an obedient Englishman get such an idea,  anyway.” </a:t>
            </a: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“Mugwumps” – Mugwump was one of the Algonquian words in Elliot’s translation of the Bible,  came into the American language in the 1880’s.  In Elliot’s Bible a mugwump was a great chief,  such as Joshua,  Gideon,  or Joab.  Later New Englanders used the word in mockery for a self-conceited politician and then in general use from 1884 to mean an political independent.</a:t>
            </a: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Massachusetts Bay Colony Seal Had The Picture Of An Indian &amp; The Words Of The Macedonian Call! </a:t>
            </a: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To teach the Indians about hell Spanish friars roasted live cats and dogs in a portable oven!     </a:t>
            </a:r>
          </a:p>
        </p:txBody>
      </p:sp>
      <p:pic>
        <p:nvPicPr>
          <p:cNvPr id="1193989" name="Picture 5" descr="C:\Documents and Settings\Owner\My Documents\Educational Illustrations\indian.bmp"/>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1193990" name="WordArt 6"/>
          <p:cNvSpPr>
            <a:spLocks noChangeArrowheads="1" noChangeShapeType="1" noTextEdit="1"/>
          </p:cNvSpPr>
          <p:nvPr/>
        </p:nvSpPr>
        <p:spPr bwMode="auto">
          <a:xfrm>
            <a:off x="4114800" y="533400"/>
            <a:ext cx="4343400" cy="5334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CHIEF JOSEPH LATER STATED:</a:t>
            </a:r>
          </a:p>
        </p:txBody>
      </p:sp>
      <p:sp>
        <p:nvSpPr>
          <p:cNvPr id="1193991" name="WordArt 7"/>
          <p:cNvSpPr>
            <a:spLocks noChangeArrowheads="1" noChangeShapeType="1" noTextEdit="1"/>
          </p:cNvSpPr>
          <p:nvPr/>
        </p:nvSpPr>
        <p:spPr bwMode="auto">
          <a:xfrm>
            <a:off x="2209800" y="1697038"/>
            <a:ext cx="7620000" cy="32385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"The white man's god gave</a:t>
            </a:r>
          </a:p>
          <a:p>
            <a:pPr algn="ctr" fontAlgn="base">
              <a:spcBef>
                <a:spcPct val="0"/>
              </a:spcBef>
              <a:spcAft>
                <a:spcPct val="0"/>
              </a:spcAft>
            </a:pPr>
            <a:r>
              <a:rPr lang="en-US" sz="3600"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him dominion over the beasts,</a:t>
            </a:r>
          </a:p>
          <a:p>
            <a:pPr algn="ctr" fontAlgn="base">
              <a:spcBef>
                <a:spcPct val="0"/>
              </a:spcBef>
              <a:spcAft>
                <a:spcPct val="0"/>
              </a:spcAft>
            </a:pPr>
            <a:r>
              <a:rPr lang="en-US" sz="3600"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the woods,  and the red man,</a:t>
            </a:r>
          </a:p>
          <a:p>
            <a:pPr algn="ctr" fontAlgn="base">
              <a:spcBef>
                <a:spcPct val="0"/>
              </a:spcBef>
              <a:spcAft>
                <a:spcPct val="0"/>
              </a:spcAft>
            </a:pPr>
            <a:r>
              <a:rPr lang="en-US" sz="3600"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for some special purpose,</a:t>
            </a:r>
          </a:p>
          <a:p>
            <a:pPr algn="ctr" fontAlgn="base">
              <a:spcBef>
                <a:spcPct val="0"/>
              </a:spcBef>
              <a:spcAft>
                <a:spcPct val="0"/>
              </a:spcAft>
            </a:pPr>
            <a:r>
              <a:rPr lang="en-US" sz="3600"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but that destiny is a</a:t>
            </a:r>
          </a:p>
          <a:p>
            <a:pPr algn="ctr" fontAlgn="base">
              <a:spcBef>
                <a:spcPct val="0"/>
              </a:spcBef>
              <a:spcAft>
                <a:spcPct val="0"/>
              </a:spcAft>
            </a:pPr>
            <a:r>
              <a:rPr lang="en-US" sz="3600"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mystery to the red man."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193986"/>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193987">
                                            <p:txEl>
                                              <p:pRg st="3" end="3"/>
                                            </p:txEl>
                                          </p:spTgt>
                                        </p:tgtEl>
                                        <p:attrNameLst>
                                          <p:attrName>style.visibility</p:attrName>
                                        </p:attrNameLst>
                                      </p:cBhvr>
                                      <p:to>
                                        <p:strVal val="visible"/>
                                      </p:to>
                                    </p:set>
                                    <p:animEffect transition="in" filter="wipe(left)">
                                      <p:cBhvr>
                                        <p:cTn id="11" dur="500"/>
                                        <p:tgtEl>
                                          <p:spTgt spid="1193987">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93987">
                                            <p:txEl>
                                              <p:pRg st="2" end="2"/>
                                            </p:txEl>
                                          </p:spTgt>
                                        </p:tgtEl>
                                        <p:attrNameLst>
                                          <p:attrName>style.visibility</p:attrName>
                                        </p:attrNameLst>
                                      </p:cBhvr>
                                      <p:to>
                                        <p:strVal val="visible"/>
                                      </p:to>
                                    </p:set>
                                    <p:animEffect transition="in" filter="wipe(left)">
                                      <p:cBhvr>
                                        <p:cTn id="16" dur="500"/>
                                        <p:tgtEl>
                                          <p:spTgt spid="119398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93987">
                                            <p:txEl>
                                              <p:pRg st="1" end="1"/>
                                            </p:txEl>
                                          </p:spTgt>
                                        </p:tgtEl>
                                        <p:attrNameLst>
                                          <p:attrName>style.visibility</p:attrName>
                                        </p:attrNameLst>
                                      </p:cBhvr>
                                      <p:to>
                                        <p:strVal val="visible"/>
                                      </p:to>
                                    </p:set>
                                    <p:animEffect transition="in" filter="wipe(left)">
                                      <p:cBhvr>
                                        <p:cTn id="21" dur="500"/>
                                        <p:tgtEl>
                                          <p:spTgt spid="119398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93987">
                                            <p:txEl>
                                              <p:pRg st="0" end="0"/>
                                            </p:txEl>
                                          </p:spTgt>
                                        </p:tgtEl>
                                        <p:attrNameLst>
                                          <p:attrName>style.visibility</p:attrName>
                                        </p:attrNameLst>
                                      </p:cBhvr>
                                      <p:to>
                                        <p:strVal val="visible"/>
                                      </p:to>
                                    </p:set>
                                    <p:animEffect transition="in" filter="wipe(left)">
                                      <p:cBhvr>
                                        <p:cTn id="26" dur="500"/>
                                        <p:tgtEl>
                                          <p:spTgt spid="119398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9" presetClass="entr" presetSubtype="10" fill="hold" nodeType="clickEffect">
                                  <p:stCondLst>
                                    <p:cond delay="0"/>
                                  </p:stCondLst>
                                  <p:childTnLst>
                                    <p:set>
                                      <p:cBhvr>
                                        <p:cTn id="30" dur="1" fill="hold">
                                          <p:stCondLst>
                                            <p:cond delay="0"/>
                                          </p:stCondLst>
                                        </p:cTn>
                                        <p:tgtEl>
                                          <p:spTgt spid="1193989"/>
                                        </p:tgtEl>
                                        <p:attrNameLst>
                                          <p:attrName>style.visibility</p:attrName>
                                        </p:attrNameLst>
                                      </p:cBhvr>
                                      <p:to>
                                        <p:strVal val="visible"/>
                                      </p:to>
                                    </p:set>
                                    <p:anim calcmode="lin" valueType="num">
                                      <p:cBhvr>
                                        <p:cTn id="31" dur="5000" fill="hold"/>
                                        <p:tgtEl>
                                          <p:spTgt spid="1193989"/>
                                        </p:tgtEl>
                                        <p:attrNameLst>
                                          <p:attrName>ppt_w</p:attrName>
                                        </p:attrNameLst>
                                      </p:cBhvr>
                                      <p:tavLst>
                                        <p:tav tm="0" fmla="#ppt_w*sin(2.5*pi*$)">
                                          <p:val>
                                            <p:fltVal val="0"/>
                                          </p:val>
                                        </p:tav>
                                        <p:tav tm="100000">
                                          <p:val>
                                            <p:fltVal val="1"/>
                                          </p:val>
                                        </p:tav>
                                      </p:tavLst>
                                    </p:anim>
                                    <p:anim calcmode="lin" valueType="num">
                                      <p:cBhvr>
                                        <p:cTn id="32" dur="5000" fill="hold"/>
                                        <p:tgtEl>
                                          <p:spTgt spid="1193989"/>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288" fill="hold" grpId="0" nodeType="clickEffect">
                                  <p:stCondLst>
                                    <p:cond delay="0"/>
                                  </p:stCondLst>
                                  <p:childTnLst>
                                    <p:set>
                                      <p:cBhvr>
                                        <p:cTn id="36" dur="1" fill="hold">
                                          <p:stCondLst>
                                            <p:cond delay="0"/>
                                          </p:stCondLst>
                                        </p:cTn>
                                        <p:tgtEl>
                                          <p:spTgt spid="1193990"/>
                                        </p:tgtEl>
                                        <p:attrNameLst>
                                          <p:attrName>style.visibility</p:attrName>
                                        </p:attrNameLst>
                                      </p:cBhvr>
                                      <p:to>
                                        <p:strVal val="visible"/>
                                      </p:to>
                                    </p:set>
                                    <p:anim calcmode="lin" valueType="num">
                                      <p:cBhvr>
                                        <p:cTn id="37" dur="500" fill="hold"/>
                                        <p:tgtEl>
                                          <p:spTgt spid="1193990"/>
                                        </p:tgtEl>
                                        <p:attrNameLst>
                                          <p:attrName>ppt_w</p:attrName>
                                        </p:attrNameLst>
                                      </p:cBhvr>
                                      <p:tavLst>
                                        <p:tav tm="0">
                                          <p:val>
                                            <p:strVal val="4/3*#ppt_w"/>
                                          </p:val>
                                        </p:tav>
                                        <p:tav tm="100000">
                                          <p:val>
                                            <p:strVal val="#ppt_w"/>
                                          </p:val>
                                        </p:tav>
                                      </p:tavLst>
                                    </p:anim>
                                    <p:anim calcmode="lin" valueType="num">
                                      <p:cBhvr>
                                        <p:cTn id="38" dur="500" fill="hold"/>
                                        <p:tgtEl>
                                          <p:spTgt spid="1193990"/>
                                        </p:tgtEl>
                                        <p:attrNameLst>
                                          <p:attrName>ppt_h</p:attrName>
                                        </p:attrNameLst>
                                      </p:cBhvr>
                                      <p:tavLst>
                                        <p:tav tm="0">
                                          <p:val>
                                            <p:strVal val="4/3*#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193991"/>
                                        </p:tgtEl>
                                        <p:attrNameLst>
                                          <p:attrName>style.visibility</p:attrName>
                                        </p:attrNameLst>
                                      </p:cBhvr>
                                      <p:to>
                                        <p:strVal val="visible"/>
                                      </p:to>
                                    </p:set>
                                    <p:animEffect transition="in" filter="wipe(right)">
                                      <p:cBhvr>
                                        <p:cTn id="43" dur="500"/>
                                        <p:tgtEl>
                                          <p:spTgt spid="1193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3986" grpId="0"/>
      <p:bldP spid="1193987" grpId="0" build="p" autoUpdateAnimBg="0" rev="1"/>
      <p:bldP spid="1193990" grpId="0" animBg="1"/>
      <p:bldP spid="1193991"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104642" name="Rectangle 2"/>
          <p:cNvSpPr>
            <a:spLocks noGrp="1" noChangeArrowheads="1"/>
          </p:cNvSpPr>
          <p:nvPr>
            <p:ph type="title"/>
          </p:nvPr>
        </p:nvSpPr>
        <p:spPr/>
        <p:txBody>
          <a:bodyPr/>
          <a:lstStyle/>
          <a:p>
            <a:endParaRPr lang="en-US"/>
          </a:p>
        </p:txBody>
      </p:sp>
      <p:sp>
        <p:nvSpPr>
          <p:cNvPr id="3" name="Rectangle 2"/>
          <p:cNvSpPr/>
          <p:nvPr/>
        </p:nvSpPr>
        <p:spPr>
          <a:xfrm>
            <a:off x="1524000" y="2590800"/>
            <a:ext cx="9144000" cy="2862322"/>
          </a:xfrm>
          <a:prstGeom prst="rect">
            <a:avLst/>
          </a:prstGeom>
          <a:noFill/>
        </p:spPr>
        <p:txBody>
          <a:bodyPr wrap="square" lIns="91440" tIns="45720" rIns="91440" bIns="45720">
            <a:spAutoFit/>
          </a:bodyPr>
          <a:lstStyle/>
          <a:p>
            <a:pPr algn="ctr" fontAlgn="base">
              <a:spcBef>
                <a:spcPct val="0"/>
              </a:spcBef>
              <a:spcAft>
                <a:spcPct val="0"/>
              </a:spcAft>
            </a:pPr>
            <a:r>
              <a:rPr lang="en-US" sz="4400" b="1" spc="200" dirty="0">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latin typeface="Calligrapher" pitchFamily="2" charset="0"/>
              </a:rPr>
              <a:t>Objective </a:t>
            </a:r>
          </a:p>
          <a:p>
            <a:pPr algn="ctr" fontAlgn="base">
              <a:spcBef>
                <a:spcPct val="0"/>
              </a:spcBef>
              <a:spcAft>
                <a:spcPct val="0"/>
              </a:spcAft>
            </a:pPr>
            <a:r>
              <a:rPr lang="en-US" sz="4400" b="1" spc="200" dirty="0">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latin typeface="Calligrapher" pitchFamily="2" charset="0"/>
              </a:rPr>
              <a:t>Observation:</a:t>
            </a:r>
          </a:p>
          <a:p>
            <a:pPr algn="ctr" fontAlgn="base">
              <a:spcBef>
                <a:spcPct val="0"/>
              </a:spcBef>
              <a:spcAft>
                <a:spcPct val="0"/>
              </a:spcAft>
            </a:pPr>
            <a:r>
              <a:rPr lang="en-US" sz="4400" b="1" spc="200" dirty="0">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latin typeface="Calligrapher" pitchFamily="2" charset="0"/>
              </a:rPr>
              <a:t>Social Justice</a:t>
            </a:r>
          </a:p>
          <a:p>
            <a:pPr algn="ctr" fontAlgn="base">
              <a:spcBef>
                <a:spcPct val="0"/>
              </a:spcBef>
              <a:spcAft>
                <a:spcPct val="0"/>
              </a:spcAft>
            </a:pPr>
            <a:endParaRPr lang="en-US" sz="4800" b="1" spc="200" dirty="0">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latin typeface="Calligrapher"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193986" name="Rectangle 2"/>
          <p:cNvSpPr>
            <a:spLocks noGrp="1" noChangeArrowheads="1"/>
          </p:cNvSpPr>
          <p:nvPr>
            <p:ph type="title"/>
          </p:nvPr>
        </p:nvSpPr>
        <p:spPr>
          <a:xfrm>
            <a:off x="1905000" y="228600"/>
            <a:ext cx="8305800" cy="1828800"/>
          </a:xfrm>
        </p:spPr>
        <p:txBody>
          <a:bodyPr/>
          <a:lstStyle/>
          <a:p>
            <a:r>
              <a:rPr lang="en-US" sz="7200" b="1" dirty="0">
                <a:effectLst>
                  <a:outerShdw blurRad="38100" dist="38100" dir="2700000" algn="tl">
                    <a:srgbClr val="C0C0C0"/>
                  </a:outerShdw>
                </a:effectLst>
              </a:rPr>
              <a:t>New Canaan Land?</a:t>
            </a:r>
            <a:r>
              <a:rPr lang="en-US" dirty="0"/>
              <a:t>  </a:t>
            </a:r>
            <a:r>
              <a:rPr lang="en-US" sz="6600" b="1" dirty="0">
                <a:solidFill>
                  <a:srgbClr val="FF0066"/>
                </a:solidFill>
                <a:effectLst>
                  <a:outerShdw blurRad="38100" dist="38100" dir="2700000" algn="tl">
                    <a:srgbClr val="C0C0C0"/>
                  </a:outerShdw>
                </a:effectLst>
              </a:rPr>
              <a:t>Indians Told Pilgrims:</a:t>
            </a:r>
          </a:p>
        </p:txBody>
      </p:sp>
      <p:sp>
        <p:nvSpPr>
          <p:cNvPr id="1193987" name="Rectangle 3"/>
          <p:cNvSpPr>
            <a:spLocks noGrp="1" noChangeArrowheads="1"/>
          </p:cNvSpPr>
          <p:nvPr>
            <p:ph type="body" idx="1"/>
          </p:nvPr>
        </p:nvSpPr>
        <p:spPr>
          <a:xfrm>
            <a:off x="1905000" y="2286000"/>
            <a:ext cx="8305800" cy="3657600"/>
          </a:xfrm>
          <a:ln>
            <a:solidFill>
              <a:srgbClr val="000000"/>
            </a:solidFill>
          </a:ln>
        </p:spPr>
        <p:txBody>
          <a:bodyPr/>
          <a:lstStyle/>
          <a:p>
            <a:pPr>
              <a:lnSpc>
                <a:spcPct val="90000"/>
              </a:lnSpc>
            </a:pPr>
            <a:r>
              <a:rPr lang="en-US" sz="5400" b="1">
                <a:solidFill>
                  <a:srgbClr val="990033"/>
                </a:solidFill>
                <a:effectLst>
                  <a:outerShdw blurRad="38100" dist="38100" dir="2700000" algn="tl">
                    <a:srgbClr val="C0C0C0"/>
                  </a:outerShdw>
                </a:effectLst>
              </a:rPr>
              <a:t>  “We heard you were a</a:t>
            </a:r>
          </a:p>
          <a:p>
            <a:pPr>
              <a:lnSpc>
                <a:spcPct val="90000"/>
              </a:lnSpc>
              <a:buFontTx/>
              <a:buNone/>
            </a:pPr>
            <a:r>
              <a:rPr lang="en-US" sz="5400" b="1">
                <a:solidFill>
                  <a:srgbClr val="990033"/>
                </a:solidFill>
                <a:effectLst>
                  <a:outerShdw blurRad="38100" dist="38100" dir="2700000" algn="tl">
                    <a:srgbClr val="C0C0C0"/>
                  </a:outerShdw>
                </a:effectLst>
              </a:rPr>
              <a:t>    people that came from</a:t>
            </a:r>
          </a:p>
          <a:p>
            <a:pPr>
              <a:lnSpc>
                <a:spcPct val="90000"/>
              </a:lnSpc>
              <a:buFontTx/>
              <a:buNone/>
            </a:pPr>
            <a:r>
              <a:rPr lang="en-US" sz="5400" b="1">
                <a:solidFill>
                  <a:srgbClr val="990033"/>
                </a:solidFill>
                <a:effectLst>
                  <a:outerShdw blurRad="38100" dist="38100" dir="2700000" algn="tl">
                    <a:srgbClr val="C0C0C0"/>
                  </a:outerShdw>
                </a:effectLst>
              </a:rPr>
              <a:t>    under the world to take</a:t>
            </a:r>
          </a:p>
          <a:p>
            <a:pPr>
              <a:lnSpc>
                <a:spcPct val="90000"/>
              </a:lnSpc>
              <a:buFontTx/>
              <a:buNone/>
            </a:pPr>
            <a:r>
              <a:rPr lang="en-US" sz="5400" b="1">
                <a:solidFill>
                  <a:srgbClr val="990033"/>
                </a:solidFill>
                <a:effectLst>
                  <a:outerShdw blurRad="38100" dist="38100" dir="2700000" algn="tl">
                    <a:srgbClr val="C0C0C0"/>
                  </a:outerShdw>
                </a:effectLst>
              </a:rPr>
              <a:t>    our world from us!”</a:t>
            </a:r>
          </a:p>
        </p:txBody>
      </p:sp>
      <p:sp>
        <p:nvSpPr>
          <p:cNvPr id="1193988" name="Comment 4"/>
          <p:cNvSpPr>
            <a:spLocks noChangeArrowheads="1"/>
          </p:cNvSpPr>
          <p:nvPr/>
        </p:nvSpPr>
        <p:spPr bwMode="auto">
          <a:xfrm>
            <a:off x="1539876" y="-4572000"/>
            <a:ext cx="9128125" cy="42576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b="1">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American Indians did not have a concept of religion as something separate from their approach to all aspects of life.  Despite intertribal differences,  most Indian spiritual ideas shared several characteristics and among them was a belief in a Great Spirit who presides over the whole world;  English Account Of Causes Of The Rebellion  -  “It would appear that political liberty originated with the Iroquois Confederacy.  Where else would an obedient Englishman get such an idea,  anyway.” </a:t>
            </a: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“Mugwumps” – Mugwump was one of the Algonquian words in Elliot’s translation of the Bible,  came into the American language in the 1880’s.  In Elliot’s Bible a mugwump was a great chief,  such as Joshua,  Gideon,  or Joab.  Later New Englanders used the word in mockery for a self-conceited politician and then in general use from 1884 to mean an political independent.</a:t>
            </a: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Massachusetts Bay Colony Seal Had The Picture Of An Indian &amp; The Words Of The Macedonian Call! </a:t>
            </a: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To teach the Indians about hell Spanish friars roasted live cats and dogs in a portable oven!     </a:t>
            </a:r>
          </a:p>
        </p:txBody>
      </p:sp>
      <p:pic>
        <p:nvPicPr>
          <p:cNvPr id="1193989" name="Picture 5" descr="C:\Documents and Settings\Owner\My Documents\Educational Illustrations\indian.bmp"/>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1193990" name="WordArt 6"/>
          <p:cNvSpPr>
            <a:spLocks noChangeArrowheads="1" noChangeShapeType="1" noTextEdit="1"/>
          </p:cNvSpPr>
          <p:nvPr/>
        </p:nvSpPr>
        <p:spPr bwMode="auto">
          <a:xfrm>
            <a:off x="3779520" y="782638"/>
            <a:ext cx="5720080" cy="685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SITTING BULL SPEAKS ABOUT THE WHITE MAN:</a:t>
            </a:r>
          </a:p>
        </p:txBody>
      </p:sp>
      <p:sp>
        <p:nvSpPr>
          <p:cNvPr id="1193991" name="WordArt 7"/>
          <p:cNvSpPr>
            <a:spLocks noChangeArrowheads="1" noChangeShapeType="1" noTextEdit="1"/>
          </p:cNvSpPr>
          <p:nvPr/>
        </p:nvSpPr>
        <p:spPr bwMode="auto">
          <a:xfrm>
            <a:off x="2611120" y="1697038"/>
            <a:ext cx="7599680" cy="32385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“The love of possession is a disease with them.</a:t>
            </a:r>
          </a:p>
          <a:p>
            <a:pPr algn="ctr" fontAlgn="base">
              <a:spcBef>
                <a:spcPct val="0"/>
              </a:spcBef>
              <a:spcAft>
                <a:spcPct val="0"/>
              </a:spcAft>
            </a:pPr>
            <a:r>
              <a:rPr lang="en-US" sz="3600"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These people have made many rules that</a:t>
            </a:r>
          </a:p>
          <a:p>
            <a:pPr algn="ctr" fontAlgn="base">
              <a:spcBef>
                <a:spcPct val="0"/>
              </a:spcBef>
              <a:spcAft>
                <a:spcPct val="0"/>
              </a:spcAft>
            </a:pPr>
            <a:r>
              <a:rPr lang="en-US" sz="3600"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the rich may break but the poor may not.</a:t>
            </a:r>
          </a:p>
          <a:p>
            <a:pPr algn="ctr" fontAlgn="base">
              <a:spcBef>
                <a:spcPct val="0"/>
              </a:spcBef>
              <a:spcAft>
                <a:spcPct val="0"/>
              </a:spcAft>
            </a:pPr>
            <a:r>
              <a:rPr lang="en-US" sz="3600"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They take their taxes from the poor &amp; weak</a:t>
            </a:r>
          </a:p>
          <a:p>
            <a:pPr algn="ctr" fontAlgn="base">
              <a:spcBef>
                <a:spcPct val="0"/>
              </a:spcBef>
              <a:spcAft>
                <a:spcPct val="0"/>
              </a:spcAft>
            </a:pPr>
            <a:r>
              <a:rPr lang="en-US" sz="3600"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to support the rich and those who rule.”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1193990"/>
                                        </p:tgtEl>
                                        <p:attrNameLst>
                                          <p:attrName>style.visibility</p:attrName>
                                        </p:attrNameLst>
                                      </p:cBhvr>
                                      <p:to>
                                        <p:strVal val="visible"/>
                                      </p:to>
                                    </p:set>
                                    <p:anim calcmode="lin" valueType="num">
                                      <p:cBhvr>
                                        <p:cTn id="7" dur="500" fill="hold"/>
                                        <p:tgtEl>
                                          <p:spTgt spid="1193990"/>
                                        </p:tgtEl>
                                        <p:attrNameLst>
                                          <p:attrName>ppt_w</p:attrName>
                                        </p:attrNameLst>
                                      </p:cBhvr>
                                      <p:tavLst>
                                        <p:tav tm="0">
                                          <p:val>
                                            <p:strVal val="4/3*#ppt_w"/>
                                          </p:val>
                                        </p:tav>
                                        <p:tav tm="100000">
                                          <p:val>
                                            <p:strVal val="#ppt_w"/>
                                          </p:val>
                                        </p:tav>
                                      </p:tavLst>
                                    </p:anim>
                                    <p:anim calcmode="lin" valueType="num">
                                      <p:cBhvr>
                                        <p:cTn id="8" dur="500" fill="hold"/>
                                        <p:tgtEl>
                                          <p:spTgt spid="1193990"/>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1193991"/>
                                        </p:tgtEl>
                                        <p:attrNameLst>
                                          <p:attrName>style.visibility</p:attrName>
                                        </p:attrNameLst>
                                      </p:cBhvr>
                                      <p:to>
                                        <p:strVal val="visible"/>
                                      </p:to>
                                    </p:set>
                                    <p:animEffect transition="in" filter="wipe(right)">
                                      <p:cBhvr>
                                        <p:cTn id="13" dur="500"/>
                                        <p:tgtEl>
                                          <p:spTgt spid="1193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3990" grpId="0" animBg="1"/>
      <p:bldP spid="1193991"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a:extLst>
              <a:ext uri="{FF2B5EF4-FFF2-40B4-BE49-F238E27FC236}">
                <a16:creationId xmlns:a16="http://schemas.microsoft.com/office/drawing/2014/main" id="{6BD882FD-510E-4051-A42D-B7CB91CCD8CD}"/>
              </a:ext>
              <a:ext uri="{C183D7F6-B498-43B3-948B-1728B52AA6E4}">
                <adec:decorative xmlns:adec="http://schemas.microsoft.com/office/drawing/2017/decorative" val="1"/>
              </a:ext>
            </a:extLst>
          </p:cNvPr>
          <p:cNvSpPr/>
          <p:nvPr/>
        </p:nvSpPr>
        <p:spPr>
          <a:xfrm rot="10800000">
            <a:off x="3358167" y="3709166"/>
            <a:ext cx="2992763" cy="2692261"/>
          </a:xfrm>
          <a:prstGeom prst="triangle">
            <a:avLst/>
          </a:prstGeom>
          <a:solidFill>
            <a:schemeClr val="accent2">
              <a:lumMod val="60000"/>
              <a:lumOff val="40000"/>
              <a:alpha val="35000"/>
            </a:schemeClr>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57975019-E885-43A6-A7BF-7D1741549A5A}"/>
              </a:ext>
              <a:ext uri="{C183D7F6-B498-43B3-948B-1728B52AA6E4}">
                <adec:decorative xmlns:adec="http://schemas.microsoft.com/office/drawing/2017/decorative" val="1"/>
              </a:ext>
            </a:extLst>
          </p:cNvPr>
          <p:cNvGrpSpPr/>
          <p:nvPr/>
        </p:nvGrpSpPr>
        <p:grpSpPr>
          <a:xfrm rot="10238682">
            <a:off x="-3540787" y="428295"/>
            <a:ext cx="5266744" cy="5272549"/>
            <a:chOff x="-3019695" y="528087"/>
            <a:chExt cx="6167811" cy="6174609"/>
          </a:xfrm>
          <a:scene3d>
            <a:camera prst="orthographicFront">
              <a:rot lat="0" lon="21000000" rev="0"/>
            </a:camera>
            <a:lightRig rig="threePt" dir="t"/>
          </a:scene3d>
        </p:grpSpPr>
        <p:grpSp>
          <p:nvGrpSpPr>
            <p:cNvPr id="6" name="Group 5">
              <a:extLst>
                <a:ext uri="{FF2B5EF4-FFF2-40B4-BE49-F238E27FC236}">
                  <a16:creationId xmlns:a16="http://schemas.microsoft.com/office/drawing/2014/main" id="{E1666B97-B9DF-48EE-AD79-66B31CC44C0B}"/>
                </a:ext>
              </a:extLst>
            </p:cNvPr>
            <p:cNvGrpSpPr/>
            <p:nvPr userDrawn="1"/>
          </p:nvGrpSpPr>
          <p:grpSpPr>
            <a:xfrm>
              <a:off x="-3019695" y="534885"/>
              <a:ext cx="6167811" cy="6167811"/>
              <a:chOff x="-3019695" y="534885"/>
              <a:chExt cx="6167811" cy="6167811"/>
            </a:xfrm>
          </p:grpSpPr>
          <p:grpSp>
            <p:nvGrpSpPr>
              <p:cNvPr id="8" name="Group 7">
                <a:extLst>
                  <a:ext uri="{FF2B5EF4-FFF2-40B4-BE49-F238E27FC236}">
                    <a16:creationId xmlns:a16="http://schemas.microsoft.com/office/drawing/2014/main" id="{678DB422-1186-4A23-9F5C-0C05AE7141CF}"/>
                  </a:ext>
                </a:extLst>
              </p:cNvPr>
              <p:cNvGrpSpPr/>
              <p:nvPr userDrawn="1"/>
            </p:nvGrpSpPr>
            <p:grpSpPr>
              <a:xfrm>
                <a:off x="-3019695" y="534885"/>
                <a:ext cx="6167811" cy="6167811"/>
                <a:chOff x="-3019695" y="534885"/>
                <a:chExt cx="6167811" cy="6167811"/>
              </a:xfrm>
            </p:grpSpPr>
            <p:sp>
              <p:nvSpPr>
                <p:cNvPr id="10" name="Oval 9">
                  <a:extLst>
                    <a:ext uri="{FF2B5EF4-FFF2-40B4-BE49-F238E27FC236}">
                      <a16:creationId xmlns:a16="http://schemas.microsoft.com/office/drawing/2014/main" id="{EF36ABA0-2DA8-44EA-8D28-3344126E4FD7}"/>
                    </a:ext>
                    <a:ext uri="{C183D7F6-B498-43B3-948B-1728B52AA6E4}">
                      <adec:decorative xmlns:adec="http://schemas.microsoft.com/office/drawing/2017/decorative" val="1"/>
                    </a:ext>
                  </a:extLst>
                </p:cNvPr>
                <p:cNvSpPr/>
                <p:nvPr userDrawn="1"/>
              </p:nvSpPr>
              <p:spPr>
                <a:xfrm>
                  <a:off x="-3019695" y="534885"/>
                  <a:ext cx="6167811" cy="6167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 name="Pentagon 10">
                  <a:extLst>
                    <a:ext uri="{FF2B5EF4-FFF2-40B4-BE49-F238E27FC236}">
                      <a16:creationId xmlns:a16="http://schemas.microsoft.com/office/drawing/2014/main" id="{444D4E6E-A518-440E-891F-9AA1422EF962}"/>
                    </a:ext>
                    <a:ext uri="{C183D7F6-B498-43B3-948B-1728B52AA6E4}">
                      <adec:decorative xmlns:adec="http://schemas.microsoft.com/office/drawing/2017/decorative" val="1"/>
                    </a:ext>
                  </a:extLst>
                </p:cNvPr>
                <p:cNvSpPr/>
                <p:nvPr userDrawn="1"/>
              </p:nvSpPr>
              <p:spPr>
                <a:xfrm>
                  <a:off x="-2827283" y="569321"/>
                  <a:ext cx="5819368" cy="5547700"/>
                </a:xfrm>
                <a:prstGeom prst="pen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9" name="Pentagon 8">
                <a:extLst>
                  <a:ext uri="{FF2B5EF4-FFF2-40B4-BE49-F238E27FC236}">
                    <a16:creationId xmlns:a16="http://schemas.microsoft.com/office/drawing/2014/main" id="{6B4D700E-1FF8-44F2-9975-C88F1C6D6F14}"/>
                  </a:ext>
                  <a:ext uri="{C183D7F6-B498-43B3-948B-1728B52AA6E4}">
                    <adec:decorative xmlns:adec="http://schemas.microsoft.com/office/drawing/2017/decorative" val="1"/>
                  </a:ext>
                </a:extLst>
              </p:cNvPr>
              <p:cNvSpPr/>
              <p:nvPr userDrawn="1"/>
            </p:nvSpPr>
            <p:spPr>
              <a:xfrm rot="2169223">
                <a:off x="-2674883" y="637641"/>
                <a:ext cx="5819368" cy="5547700"/>
              </a:xfrm>
              <a:prstGeom prst="pen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7" name="Pentagon 6">
              <a:extLst>
                <a:ext uri="{FF2B5EF4-FFF2-40B4-BE49-F238E27FC236}">
                  <a16:creationId xmlns:a16="http://schemas.microsoft.com/office/drawing/2014/main" id="{F936DD4D-49DE-4903-89B8-A40D8577B38F}"/>
                </a:ext>
                <a:ext uri="{C183D7F6-B498-43B3-948B-1728B52AA6E4}">
                  <adec:decorative xmlns:adec="http://schemas.microsoft.com/office/drawing/2017/decorative" val="1"/>
                </a:ext>
              </a:extLst>
            </p:cNvPr>
            <p:cNvSpPr/>
            <p:nvPr userDrawn="1"/>
          </p:nvSpPr>
          <p:spPr>
            <a:xfrm rot="3306887">
              <a:off x="-2606563" y="663921"/>
              <a:ext cx="5819368" cy="5547700"/>
            </a:xfrm>
            <a:prstGeom prst="pen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cxnSp>
        <p:nvCxnSpPr>
          <p:cNvPr id="12" name="Straight Connector 11">
            <a:extLst>
              <a:ext uri="{FF2B5EF4-FFF2-40B4-BE49-F238E27FC236}">
                <a16:creationId xmlns:a16="http://schemas.microsoft.com/office/drawing/2014/main" id="{BAE53365-5B8F-4E4B-91AA-31BF5877C57C}"/>
              </a:ext>
              <a:ext uri="{C183D7F6-B498-43B3-948B-1728B52AA6E4}">
                <adec:decorative xmlns:adec="http://schemas.microsoft.com/office/drawing/2017/decorative" val="1"/>
              </a:ext>
            </a:extLst>
          </p:cNvPr>
          <p:cNvCxnSpPr/>
          <p:nvPr/>
        </p:nvCxnSpPr>
        <p:spPr>
          <a:xfrm flipH="1">
            <a:off x="5579401" y="2131473"/>
            <a:ext cx="2096876" cy="4534022"/>
          </a:xfrm>
          <a:prstGeom prst="line">
            <a:avLst/>
          </a:prstGeom>
          <a:ln>
            <a:solidFill>
              <a:schemeClr val="tx1"/>
            </a:solidFill>
          </a:ln>
          <a:scene3d>
            <a:camera prst="orthographicFront">
              <a:rot lat="0" lon="2100000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2E9902-0C0E-44BB-87D7-B212B1C34F72}"/>
              </a:ext>
              <a:ext uri="{C183D7F6-B498-43B3-948B-1728B52AA6E4}">
                <adec:decorative xmlns:adec="http://schemas.microsoft.com/office/drawing/2017/decorative" val="1"/>
              </a:ext>
            </a:extLst>
          </p:cNvPr>
          <p:cNvCxnSpPr/>
          <p:nvPr/>
        </p:nvCxnSpPr>
        <p:spPr>
          <a:xfrm>
            <a:off x="3239956" y="2131473"/>
            <a:ext cx="2354317" cy="4534022"/>
          </a:xfrm>
          <a:prstGeom prst="line">
            <a:avLst/>
          </a:prstGeom>
          <a:ln>
            <a:solidFill>
              <a:schemeClr val="tx1"/>
            </a:solidFill>
          </a:ln>
          <a:scene3d>
            <a:camera prst="orthographicFront">
              <a:rot lat="0" lon="2100000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BE3FACA-F377-4771-9F07-A1B3AEF73376}"/>
              </a:ext>
              <a:ext uri="{C183D7F6-B498-43B3-948B-1728B52AA6E4}">
                <adec:decorative xmlns:adec="http://schemas.microsoft.com/office/drawing/2017/decorative" val="1"/>
              </a:ext>
            </a:extLst>
          </p:cNvPr>
          <p:cNvCxnSpPr/>
          <p:nvPr/>
        </p:nvCxnSpPr>
        <p:spPr>
          <a:xfrm flipH="1">
            <a:off x="3490539" y="0"/>
            <a:ext cx="3762704" cy="6858000"/>
          </a:xfrm>
          <a:prstGeom prst="line">
            <a:avLst/>
          </a:prstGeom>
          <a:ln>
            <a:solidFill>
              <a:schemeClr val="tx1"/>
            </a:solidFill>
          </a:ln>
          <a:scene3d>
            <a:camera prst="orthographicFront">
              <a:rot lat="0" lon="210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15" name="Isosceles Triangle 14">
            <a:extLst>
              <a:ext uri="{FF2B5EF4-FFF2-40B4-BE49-F238E27FC236}">
                <a16:creationId xmlns:a16="http://schemas.microsoft.com/office/drawing/2014/main" id="{02B610CC-F5FD-45AC-92EC-B94A44059886}"/>
              </a:ext>
              <a:ext uri="{C183D7F6-B498-43B3-948B-1728B52AA6E4}">
                <adec:decorative xmlns:adec="http://schemas.microsoft.com/office/drawing/2017/decorative" val="1"/>
              </a:ext>
            </a:extLst>
          </p:cNvPr>
          <p:cNvSpPr/>
          <p:nvPr/>
        </p:nvSpPr>
        <p:spPr>
          <a:xfrm>
            <a:off x="8437460" y="874569"/>
            <a:ext cx="2337447" cy="2015041"/>
          </a:xfrm>
          <a:prstGeom prst="triangle">
            <a:avLst/>
          </a:prstGeom>
          <a:solidFill>
            <a:schemeClr val="accent2"/>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6" name="Isosceles Triangle 15">
            <a:extLst>
              <a:ext uri="{FF2B5EF4-FFF2-40B4-BE49-F238E27FC236}">
                <a16:creationId xmlns:a16="http://schemas.microsoft.com/office/drawing/2014/main" id="{2FCC6975-E3B8-41F5-ADB8-91EB0180DC24}"/>
              </a:ext>
              <a:ext uri="{C183D7F6-B498-43B3-948B-1728B52AA6E4}">
                <adec:decorative xmlns:adec="http://schemas.microsoft.com/office/drawing/2017/decorative" val="1"/>
              </a:ext>
            </a:extLst>
          </p:cNvPr>
          <p:cNvSpPr/>
          <p:nvPr/>
        </p:nvSpPr>
        <p:spPr>
          <a:xfrm>
            <a:off x="8429299" y="1002454"/>
            <a:ext cx="2189100" cy="1887155"/>
          </a:xfrm>
          <a:prstGeom prst="triangle">
            <a:avLst/>
          </a:prstGeom>
          <a:blipFill dpi="0" rotWithShape="1">
            <a:blip r:embed="rId2">
              <a:extLst>
                <a:ext uri="{28A0092B-C50C-407E-A947-70E740481C1C}">
                  <a14:useLocalDpi xmlns:a14="http://schemas.microsoft.com/office/drawing/2010/main" val="0"/>
                </a:ext>
              </a:extLst>
            </a:blip>
            <a:srcRect/>
            <a:stretch>
              <a:fillRect/>
            </a:stretch>
          </a:blip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Isosceles Triangle 16">
            <a:extLst>
              <a:ext uri="{FF2B5EF4-FFF2-40B4-BE49-F238E27FC236}">
                <a16:creationId xmlns:a16="http://schemas.microsoft.com/office/drawing/2014/main" id="{AD7E2B65-9882-4F96-B656-274F4FE4D5EB}"/>
              </a:ext>
              <a:ext uri="{C183D7F6-B498-43B3-948B-1728B52AA6E4}">
                <adec:decorative xmlns:adec="http://schemas.microsoft.com/office/drawing/2017/decorative" val="1"/>
              </a:ext>
            </a:extLst>
          </p:cNvPr>
          <p:cNvSpPr/>
          <p:nvPr/>
        </p:nvSpPr>
        <p:spPr>
          <a:xfrm>
            <a:off x="8393815" y="4106779"/>
            <a:ext cx="3023938" cy="2606844"/>
          </a:xfrm>
          <a:prstGeom prst="triangle">
            <a:avLst/>
          </a:prstGeom>
          <a:blipFill dpi="0" rotWithShape="1">
            <a:blip r:embed="rId3">
              <a:extLst>
                <a:ext uri="{28A0092B-C50C-407E-A947-70E740481C1C}">
                  <a14:useLocalDpi xmlns:a14="http://schemas.microsoft.com/office/drawing/2010/main" val="0"/>
                </a:ext>
              </a:extLst>
            </a:blip>
            <a:srcRect/>
            <a:stretch>
              <a:fillRect/>
            </a:stretch>
          </a:blip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Isosceles Triangle 17">
            <a:extLst>
              <a:ext uri="{FF2B5EF4-FFF2-40B4-BE49-F238E27FC236}">
                <a16:creationId xmlns:a16="http://schemas.microsoft.com/office/drawing/2014/main" id="{66F2612D-3B32-4FA8-B8CB-30D2F8D85B58}"/>
              </a:ext>
              <a:ext uri="{C183D7F6-B498-43B3-948B-1728B52AA6E4}">
                <adec:decorative xmlns:adec="http://schemas.microsoft.com/office/drawing/2017/decorative" val="1"/>
              </a:ext>
            </a:extLst>
          </p:cNvPr>
          <p:cNvSpPr/>
          <p:nvPr/>
        </p:nvSpPr>
        <p:spPr>
          <a:xfrm>
            <a:off x="9849234" y="3882189"/>
            <a:ext cx="2465678" cy="2125585"/>
          </a:xfrm>
          <a:prstGeom prst="triangle">
            <a:avLst/>
          </a:prstGeom>
          <a:solidFill>
            <a:schemeClr val="accent5">
              <a:alpha val="48000"/>
            </a:schemeClr>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23A91CEA-A767-495D-AB2B-355B7F8E56DE}"/>
              </a:ext>
              <a:ext uri="{C183D7F6-B498-43B3-948B-1728B52AA6E4}">
                <adec:decorative xmlns:adec="http://schemas.microsoft.com/office/drawing/2017/decorative" val="1"/>
              </a:ext>
            </a:extLst>
          </p:cNvPr>
          <p:cNvSpPr/>
          <p:nvPr/>
        </p:nvSpPr>
        <p:spPr>
          <a:xfrm>
            <a:off x="8506942" y="5852528"/>
            <a:ext cx="1166447" cy="1166447"/>
          </a:xfrm>
          <a:prstGeom prst="ellipse">
            <a:avLst/>
          </a:prstGeom>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EE593359-607D-4210-A730-409C5234E37D}"/>
              </a:ext>
              <a:ext uri="{C183D7F6-B498-43B3-948B-1728B52AA6E4}">
                <adec:decorative xmlns:adec="http://schemas.microsoft.com/office/drawing/2017/decorative" val="1"/>
              </a:ext>
            </a:extLst>
          </p:cNvPr>
          <p:cNvSpPr/>
          <p:nvPr/>
        </p:nvSpPr>
        <p:spPr>
          <a:xfrm>
            <a:off x="9621253" y="1366896"/>
            <a:ext cx="131648" cy="131648"/>
          </a:xfrm>
          <a:prstGeom prst="ellipse">
            <a:avLst/>
          </a:prstGeom>
          <a:solidFill>
            <a:schemeClr val="tx1"/>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Isosceles Triangle 20">
            <a:extLst>
              <a:ext uri="{FF2B5EF4-FFF2-40B4-BE49-F238E27FC236}">
                <a16:creationId xmlns:a16="http://schemas.microsoft.com/office/drawing/2014/main" id="{5FD678CB-C753-4AFE-90F0-DA30C69A4596}"/>
              </a:ext>
              <a:ext uri="{C183D7F6-B498-43B3-948B-1728B52AA6E4}">
                <adec:decorative xmlns:adec="http://schemas.microsoft.com/office/drawing/2017/decorative" val="1"/>
              </a:ext>
            </a:extLst>
          </p:cNvPr>
          <p:cNvSpPr/>
          <p:nvPr/>
        </p:nvSpPr>
        <p:spPr>
          <a:xfrm>
            <a:off x="3961853" y="226932"/>
            <a:ext cx="2205958" cy="1901688"/>
          </a:xfrm>
          <a:prstGeom prst="triangle">
            <a:avLst/>
          </a:prstGeom>
          <a:solidFill>
            <a:schemeClr val="tx1"/>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Isosceles Triangle 21">
            <a:extLst>
              <a:ext uri="{FF2B5EF4-FFF2-40B4-BE49-F238E27FC236}">
                <a16:creationId xmlns:a16="http://schemas.microsoft.com/office/drawing/2014/main" id="{AAD36042-7C51-4F03-999A-E84BAC731911}"/>
              </a:ext>
              <a:ext uri="{C183D7F6-B498-43B3-948B-1728B52AA6E4}">
                <adec:decorative xmlns:adec="http://schemas.microsoft.com/office/drawing/2017/decorative" val="1"/>
              </a:ext>
            </a:extLst>
          </p:cNvPr>
          <p:cNvSpPr/>
          <p:nvPr/>
        </p:nvSpPr>
        <p:spPr>
          <a:xfrm rot="10800000">
            <a:off x="5740725" y="655619"/>
            <a:ext cx="1174802" cy="1012760"/>
          </a:xfrm>
          <a:prstGeom prst="triangle">
            <a:avLst/>
          </a:prstGeom>
          <a:solidFill>
            <a:schemeClr val="accent2"/>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Isosceles Triangle 22">
            <a:extLst>
              <a:ext uri="{FF2B5EF4-FFF2-40B4-BE49-F238E27FC236}">
                <a16:creationId xmlns:a16="http://schemas.microsoft.com/office/drawing/2014/main" id="{8BD8D563-9C35-4145-B88C-E21F5B05EBC3}"/>
              </a:ext>
              <a:ext uri="{C183D7F6-B498-43B3-948B-1728B52AA6E4}">
                <adec:decorative xmlns:adec="http://schemas.microsoft.com/office/drawing/2017/decorative" val="1"/>
              </a:ext>
            </a:extLst>
          </p:cNvPr>
          <p:cNvSpPr/>
          <p:nvPr/>
        </p:nvSpPr>
        <p:spPr>
          <a:xfrm rot="150904">
            <a:off x="-130784" y="3922948"/>
            <a:ext cx="2792684" cy="2512272"/>
          </a:xfrm>
          <a:prstGeom prst="triangle">
            <a:avLst/>
          </a:prstGeom>
          <a:solidFill>
            <a:schemeClr val="accent4">
              <a:alpha val="35000"/>
            </a:schemeClr>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Isosceles Triangle 23">
            <a:extLst>
              <a:ext uri="{FF2B5EF4-FFF2-40B4-BE49-F238E27FC236}">
                <a16:creationId xmlns:a16="http://schemas.microsoft.com/office/drawing/2014/main" id="{5B6B5052-BA7D-4D8E-9916-42E9A711A954}"/>
              </a:ext>
              <a:ext uri="{C183D7F6-B498-43B3-948B-1728B52AA6E4}">
                <adec:decorative xmlns:adec="http://schemas.microsoft.com/office/drawing/2017/decorative" val="1"/>
              </a:ext>
            </a:extLst>
          </p:cNvPr>
          <p:cNvSpPr/>
          <p:nvPr/>
        </p:nvSpPr>
        <p:spPr>
          <a:xfrm>
            <a:off x="2564328" y="3428999"/>
            <a:ext cx="1577154" cy="1359615"/>
          </a:xfrm>
          <a:prstGeom prst="triangle">
            <a:avLst/>
          </a:prstGeom>
          <a:noFill/>
          <a:ln>
            <a:solidFill>
              <a:schemeClr val="accent5"/>
            </a:solid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Isosceles Triangle 24">
            <a:extLst>
              <a:ext uri="{FF2B5EF4-FFF2-40B4-BE49-F238E27FC236}">
                <a16:creationId xmlns:a16="http://schemas.microsoft.com/office/drawing/2014/main" id="{E83B814F-7902-40C6-8F3E-834858AD78FA}"/>
              </a:ext>
              <a:ext uri="{C183D7F6-B498-43B3-948B-1728B52AA6E4}">
                <adec:decorative xmlns:adec="http://schemas.microsoft.com/office/drawing/2017/decorative" val="1"/>
              </a:ext>
            </a:extLst>
          </p:cNvPr>
          <p:cNvSpPr/>
          <p:nvPr/>
        </p:nvSpPr>
        <p:spPr>
          <a:xfrm rot="10800000">
            <a:off x="4211254" y="1528780"/>
            <a:ext cx="1788472" cy="1541786"/>
          </a:xfrm>
          <a:prstGeom prst="triangle">
            <a:avLst/>
          </a:prstGeom>
          <a:noFill/>
          <a:ln>
            <a:solidFill>
              <a:schemeClr val="accent5"/>
            </a:solid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Trapezoid 5">
            <a:extLst>
              <a:ext uri="{FF2B5EF4-FFF2-40B4-BE49-F238E27FC236}">
                <a16:creationId xmlns:a16="http://schemas.microsoft.com/office/drawing/2014/main" id="{729EF5A9-1895-4CAA-A842-EC145A9F2E04}"/>
              </a:ext>
              <a:ext uri="{C183D7F6-B498-43B3-948B-1728B52AA6E4}">
                <adec:decorative xmlns:adec="http://schemas.microsoft.com/office/drawing/2017/decorative" val="1"/>
              </a:ext>
            </a:extLst>
          </p:cNvPr>
          <p:cNvSpPr/>
          <p:nvPr/>
        </p:nvSpPr>
        <p:spPr>
          <a:xfrm>
            <a:off x="479586" y="2648788"/>
            <a:ext cx="10027994" cy="1842155"/>
          </a:xfrm>
          <a:custGeom>
            <a:avLst/>
            <a:gdLst>
              <a:gd name="connsiteX0" fmla="*/ 0 w 10756669"/>
              <a:gd name="connsiteY0" fmla="*/ 1325563 h 1325563"/>
              <a:gd name="connsiteX1" fmla="*/ 331391 w 10756669"/>
              <a:gd name="connsiteY1" fmla="*/ 0 h 1325563"/>
              <a:gd name="connsiteX2" fmla="*/ 10425278 w 10756669"/>
              <a:gd name="connsiteY2" fmla="*/ 0 h 1325563"/>
              <a:gd name="connsiteX3" fmla="*/ 10756669 w 10756669"/>
              <a:gd name="connsiteY3" fmla="*/ 1325563 h 1325563"/>
              <a:gd name="connsiteX4" fmla="*/ 0 w 10756669"/>
              <a:gd name="connsiteY4" fmla="*/ 1325563 h 1325563"/>
              <a:gd name="connsiteX0" fmla="*/ 0 w 11296996"/>
              <a:gd name="connsiteY0" fmla="*/ 1333876 h 1333876"/>
              <a:gd name="connsiteX1" fmla="*/ 871718 w 11296996"/>
              <a:gd name="connsiteY1" fmla="*/ 0 h 1333876"/>
              <a:gd name="connsiteX2" fmla="*/ 10965605 w 11296996"/>
              <a:gd name="connsiteY2" fmla="*/ 0 h 1333876"/>
              <a:gd name="connsiteX3" fmla="*/ 11296996 w 11296996"/>
              <a:gd name="connsiteY3" fmla="*/ 1325563 h 1333876"/>
              <a:gd name="connsiteX4" fmla="*/ 0 w 11296996"/>
              <a:gd name="connsiteY4" fmla="*/ 1333876 h 1333876"/>
              <a:gd name="connsiteX0" fmla="*/ 0 w 11637818"/>
              <a:gd name="connsiteY0" fmla="*/ 1333876 h 1333876"/>
              <a:gd name="connsiteX1" fmla="*/ 871718 w 11637818"/>
              <a:gd name="connsiteY1" fmla="*/ 0 h 1333876"/>
              <a:gd name="connsiteX2" fmla="*/ 10965605 w 11637818"/>
              <a:gd name="connsiteY2" fmla="*/ 0 h 1333876"/>
              <a:gd name="connsiteX3" fmla="*/ 11637818 w 11637818"/>
              <a:gd name="connsiteY3" fmla="*/ 1333876 h 1333876"/>
              <a:gd name="connsiteX4" fmla="*/ 0 w 11637818"/>
              <a:gd name="connsiteY4" fmla="*/ 1333876 h 1333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7818" h="1333876">
                <a:moveTo>
                  <a:pt x="0" y="1333876"/>
                </a:moveTo>
                <a:lnTo>
                  <a:pt x="871718" y="0"/>
                </a:lnTo>
                <a:lnTo>
                  <a:pt x="10965605" y="0"/>
                </a:lnTo>
                <a:lnTo>
                  <a:pt x="11637818" y="1333876"/>
                </a:lnTo>
                <a:lnTo>
                  <a:pt x="0" y="1333876"/>
                </a:lnTo>
                <a:close/>
              </a:path>
            </a:pathLst>
          </a:custGeom>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Oval 26">
            <a:extLst>
              <a:ext uri="{FF2B5EF4-FFF2-40B4-BE49-F238E27FC236}">
                <a16:creationId xmlns:a16="http://schemas.microsoft.com/office/drawing/2014/main" id="{7BB02CCE-AF40-4345-8A78-007B83E5507B}"/>
              </a:ext>
              <a:ext uri="{C183D7F6-B498-43B3-948B-1728B52AA6E4}">
                <adec:decorative xmlns:adec="http://schemas.microsoft.com/office/drawing/2017/decorative" val="1"/>
              </a:ext>
            </a:extLst>
          </p:cNvPr>
          <p:cNvSpPr>
            <a:spLocks noChangeAspect="1"/>
          </p:cNvSpPr>
          <p:nvPr/>
        </p:nvSpPr>
        <p:spPr>
          <a:xfrm>
            <a:off x="1455408" y="1190434"/>
            <a:ext cx="164592" cy="164592"/>
          </a:xfrm>
          <a:prstGeom prst="ellipse">
            <a:avLst/>
          </a:prstGeom>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Oval 27">
            <a:extLst>
              <a:ext uri="{FF2B5EF4-FFF2-40B4-BE49-F238E27FC236}">
                <a16:creationId xmlns:a16="http://schemas.microsoft.com/office/drawing/2014/main" id="{2DD5FCFE-29D0-4E3E-B8B6-1B5ED920855C}"/>
              </a:ext>
              <a:ext uri="{C183D7F6-B498-43B3-948B-1728B52AA6E4}">
                <adec:decorative xmlns:adec="http://schemas.microsoft.com/office/drawing/2017/decorative" val="1"/>
              </a:ext>
            </a:extLst>
          </p:cNvPr>
          <p:cNvSpPr/>
          <p:nvPr/>
        </p:nvSpPr>
        <p:spPr>
          <a:xfrm>
            <a:off x="4376481" y="4491772"/>
            <a:ext cx="320860" cy="320860"/>
          </a:xfrm>
          <a:prstGeom prst="ellipse">
            <a:avLst/>
          </a:prstGeom>
          <a:solidFill>
            <a:schemeClr val="tx1"/>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23653676-69A0-4F01-9D11-F11E6AA15A7F}"/>
              </a:ext>
              <a:ext uri="{C183D7F6-B498-43B3-948B-1728B52AA6E4}">
                <adec:decorative xmlns:adec="http://schemas.microsoft.com/office/drawing/2017/decorative" val="1"/>
              </a:ext>
            </a:extLst>
          </p:cNvPr>
          <p:cNvSpPr/>
          <p:nvPr/>
        </p:nvSpPr>
        <p:spPr>
          <a:xfrm>
            <a:off x="3423023" y="5836402"/>
            <a:ext cx="885240" cy="885240"/>
          </a:xfrm>
          <a:prstGeom prst="ellipse">
            <a:avLst/>
          </a:prstGeom>
          <a:solidFill>
            <a:schemeClr val="accent4"/>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84D9C970-DC99-4625-BDEB-1CC295E28ED5}"/>
              </a:ext>
            </a:extLst>
          </p:cNvPr>
          <p:cNvSpPr>
            <a:spLocks noGrp="1"/>
          </p:cNvSpPr>
          <p:nvPr>
            <p:ph type="title"/>
          </p:nvPr>
        </p:nvSpPr>
        <p:spPr>
          <a:xfrm>
            <a:off x="389023" y="2878958"/>
            <a:ext cx="10515600" cy="1444349"/>
          </a:xfrm>
        </p:spPr>
        <p:txBody>
          <a:bodyPr/>
          <a:lstStyle/>
          <a:p>
            <a:r>
              <a:rPr lang="en-US" sz="7200" dirty="0">
                <a:effectLst>
                  <a:outerShdw blurRad="38100" dist="38100" dir="2700000" algn="tl">
                    <a:srgbClr val="000000">
                      <a:alpha val="43137"/>
                    </a:srgbClr>
                  </a:outerShdw>
                </a:effectLst>
              </a:rPr>
              <a:t>Post-Renaissance  PURITAN-PILGRIM</a:t>
            </a:r>
          </a:p>
        </p:txBody>
      </p:sp>
    </p:spTree>
    <p:extLst>
      <p:ext uri="{BB962C8B-B14F-4D97-AF65-F5344CB8AC3E}">
        <p14:creationId xmlns:p14="http://schemas.microsoft.com/office/powerpoint/2010/main" val="3077607507"/>
      </p:ext>
    </p:extLst>
  </p:cSld>
  <p:clrMapOvr>
    <a:masterClrMapping/>
  </p:clrMapOvr>
  <mc:AlternateContent xmlns:mc="http://schemas.openxmlformats.org/markup-compatibility/2006" xmlns:p14="http://schemas.microsoft.com/office/powerpoint/2010/main">
    <mc:Choice Requires="p14">
      <p:transition p14:dur="0" advTm="6000"/>
    </mc:Choice>
    <mc:Fallback xmlns="">
      <p:transition advTm="600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C96A_preview.pn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16745"/>
            <a:ext cx="12192000" cy="5450705"/>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3900" b="1" cap="sm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rPr>
              <a:t>Puritans Win War</a:t>
            </a:r>
            <a:endParaRPr lang="en-US" sz="13800" b="1" cap="sm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ndParaRPr>
          </a:p>
        </p:txBody>
      </p:sp>
    </p:spTree>
    <p:extLst>
      <p:ext uri="{BB962C8B-B14F-4D97-AF65-F5344CB8AC3E}">
        <p14:creationId xmlns:p14="http://schemas.microsoft.com/office/powerpoint/2010/main" val="161036524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4674" name="AutoShape 2"/>
          <p:cNvSpPr>
            <a:spLocks noChangeArrowheads="1"/>
          </p:cNvSpPr>
          <p:nvPr/>
        </p:nvSpPr>
        <p:spPr bwMode="auto">
          <a:xfrm>
            <a:off x="3429000" y="1981200"/>
            <a:ext cx="7086600" cy="46482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4764675" name="Text Box 3"/>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1642</a:t>
            </a:r>
          </a:p>
        </p:txBody>
      </p:sp>
      <p:sp>
        <p:nvSpPr>
          <p:cNvPr id="4764676"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4764677" name="Text Box 5"/>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4764678" name="Rectangle 6"/>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dirty="0">
                <a:solidFill>
                  <a:srgbClr val="000000"/>
                </a:solidFill>
                <a:effectLst>
                  <a:outerShdw blurRad="38100" dist="38100" dir="2700000" algn="tl">
                    <a:srgbClr val="000000">
                      <a:alpha val="43137"/>
                    </a:srgbClr>
                  </a:outerShdw>
                </a:effectLst>
                <a:latin typeface="Times New Roman" pitchFamily="18" charset="0"/>
              </a:rPr>
              <a:t>Power struggles between Charles I and the English Parliament lead to civil war in England</a:t>
            </a:r>
            <a:endParaRPr lang="en-US" sz="3200" dirty="0">
              <a:solidFill>
                <a:srgbClr val="000000"/>
              </a:solidFill>
              <a:effectLst>
                <a:outerShdw blurRad="38100" dist="38100" dir="2700000" algn="tl">
                  <a:srgbClr val="000000">
                    <a:alpha val="43137"/>
                  </a:srgbClr>
                </a:outerShdw>
              </a:effectLst>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sp>
        <p:nvSpPr>
          <p:cNvPr id="4764679" name="Rectangle 7"/>
          <p:cNvSpPr>
            <a:spLocks noChangeArrowheads="1"/>
          </p:cNvSpPr>
          <p:nvPr/>
        </p:nvSpPr>
        <p:spPr bwMode="auto">
          <a:xfrm>
            <a:off x="3505199" y="1981200"/>
            <a:ext cx="4522269" cy="43434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200" dirty="0">
                <a:solidFill>
                  <a:srgbClr val="000000"/>
                </a:solidFill>
                <a:effectLst>
                  <a:outerShdw blurRad="38100" dist="38100" dir="2700000" algn="tl">
                    <a:srgbClr val="000000">
                      <a:alpha val="43137"/>
                    </a:srgbClr>
                  </a:outerShdw>
                </a:effectLst>
                <a:latin typeface="Times New Roman" pitchFamily="18" charset="0"/>
              </a:rPr>
              <a:t>Puritan Member of Parliament, Oliver Cromwell, defeated the king’s troops.</a:t>
            </a:r>
          </a:p>
          <a:p>
            <a:pPr marL="342900" indent="-342900" fontAlgn="base">
              <a:spcBef>
                <a:spcPct val="20000"/>
              </a:spcBef>
              <a:spcAft>
                <a:spcPct val="0"/>
              </a:spcAft>
              <a:buClr>
                <a:srgbClr val="7E7F00"/>
              </a:buClr>
              <a:buBlip>
                <a:blip r:embed="rId3"/>
              </a:buBlip>
            </a:pPr>
            <a:r>
              <a:rPr lang="en-US" sz="3200" dirty="0">
                <a:solidFill>
                  <a:srgbClr val="000000"/>
                </a:solidFill>
                <a:effectLst>
                  <a:outerShdw blurRad="38100" dist="38100" dir="2700000" algn="tl">
                    <a:srgbClr val="000000">
                      <a:alpha val="43137"/>
                    </a:srgbClr>
                  </a:outerShdw>
                </a:effectLst>
                <a:latin typeface="Times New Roman" pitchFamily="18" charset="0"/>
              </a:rPr>
              <a:t>Later as Lord Protector, Oliver Cromwell sought tolerance for many Protestant groups.</a:t>
            </a:r>
          </a:p>
        </p:txBody>
      </p:sp>
      <p:grpSp>
        <p:nvGrpSpPr>
          <p:cNvPr id="4764680" name="Group 8"/>
          <p:cNvGrpSpPr>
            <a:grpSpLocks/>
          </p:cNvGrpSpPr>
          <p:nvPr/>
        </p:nvGrpSpPr>
        <p:grpSpPr bwMode="auto">
          <a:xfrm>
            <a:off x="7772400" y="2163763"/>
            <a:ext cx="2514600" cy="4405312"/>
            <a:chOff x="3936" y="1363"/>
            <a:chExt cx="1584" cy="2775"/>
          </a:xfrm>
        </p:grpSpPr>
        <p:sp>
          <p:nvSpPr>
            <p:cNvPr id="4764681" name="Text Box 9"/>
            <p:cNvSpPr txBox="1">
              <a:spLocks noChangeArrowheads="1"/>
            </p:cNvSpPr>
            <p:nvPr/>
          </p:nvSpPr>
          <p:spPr bwMode="auto">
            <a:xfrm>
              <a:off x="3936" y="3888"/>
              <a:ext cx="1584" cy="250"/>
            </a:xfrm>
            <a:prstGeom prst="rect">
              <a:avLst/>
            </a:prstGeom>
            <a:noFill/>
            <a:ln w="9525">
              <a:noFill/>
              <a:miter lim="800000"/>
              <a:headEnd/>
              <a:tailEnd/>
            </a:ln>
            <a:effectLst/>
          </p:spPr>
          <p:txBody>
            <a:bodyPr>
              <a:spAutoFit/>
            </a:bodyPr>
            <a:lstStyle/>
            <a:p>
              <a:pPr algn="ctr" eaLnBrk="0" fontAlgn="base" hangingPunct="0">
                <a:lnSpc>
                  <a:spcPct val="80000"/>
                </a:lnSpc>
                <a:spcBef>
                  <a:spcPct val="0"/>
                </a:spcBef>
                <a:spcAft>
                  <a:spcPct val="0"/>
                </a:spcAft>
              </a:pPr>
              <a:r>
                <a:rPr lang="en-US" sz="2500" b="1" i="1">
                  <a:solidFill>
                    <a:srgbClr val="000000"/>
                  </a:solidFill>
                  <a:latin typeface="Times New Roman" pitchFamily="18" charset="0"/>
                </a:rPr>
                <a:t>Oliver Cromwell</a:t>
              </a:r>
              <a:endParaRPr lang="en-US" sz="1300">
                <a:solidFill>
                  <a:srgbClr val="000000"/>
                </a:solidFill>
                <a:latin typeface="Arial" charset="0"/>
              </a:endParaRPr>
            </a:p>
          </p:txBody>
        </p:sp>
        <p:pic>
          <p:nvPicPr>
            <p:cNvPr id="4764682" name="Picture 10" descr="Oliver Cromwell"/>
            <p:cNvPicPr>
              <a:picLocks noChangeAspect="1" noChangeArrowheads="1"/>
            </p:cNvPicPr>
            <p:nvPr/>
          </p:nvPicPr>
          <p:blipFill>
            <a:blip r:embed="rId4" cstate="print"/>
            <a:srcRect/>
            <a:stretch>
              <a:fillRect/>
            </a:stretch>
          </p:blipFill>
          <p:spPr bwMode="auto">
            <a:xfrm>
              <a:off x="4176" y="1363"/>
              <a:ext cx="1152" cy="2477"/>
            </a:xfrm>
            <a:prstGeom prst="rect">
              <a:avLst/>
            </a:prstGeom>
            <a:noFill/>
            <a:ln w="38100">
              <a:solidFill>
                <a:srgbClr val="14455E"/>
              </a:solidFill>
              <a:miter lim="800000"/>
              <a:headEnd/>
              <a:tailEnd/>
            </a:ln>
          </p:spPr>
        </p:pic>
      </p:grpSp>
      <p:sp>
        <p:nvSpPr>
          <p:cNvPr id="4764683" name="Comment 11"/>
          <p:cNvSpPr>
            <a:spLocks noChangeArrowheads="1"/>
          </p:cNvSpPr>
          <p:nvPr/>
        </p:nvSpPr>
        <p:spPr bwMode="auto">
          <a:xfrm>
            <a:off x="1524001" y="-2362200"/>
            <a:ext cx="9128125" cy="16906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Oliver Cromwell unleashed his Puritan armies to eliminate Christmas.  For 18 years, Puritan firepower closed churches and forced shops to stay open.  In 1647 an observer at an Oxford Christmas celebration noted – “…there was a world of skull-breaking,  and at Ipswich the festival was celebrated by some loss of life.”  The clash between the faithful and Cromwell’s Puritans saw the Mayor Of Canterbury beaten,  during an anti-Christmas riot.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64674"/>
                                        </p:tgtEl>
                                        <p:attrNameLst>
                                          <p:attrName>style.visibility</p:attrName>
                                        </p:attrNameLst>
                                      </p:cBhvr>
                                      <p:to>
                                        <p:strVal val="visible"/>
                                      </p:to>
                                    </p:set>
                                    <p:animEffect transition="in" filter="dissolve">
                                      <p:cBhvr>
                                        <p:cTn id="7" dur="500"/>
                                        <p:tgtEl>
                                          <p:spTgt spid="476467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4764679">
                                            <p:txEl>
                                              <p:pRg st="0" end="0"/>
                                            </p:txEl>
                                          </p:spTgt>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4764679">
                                            <p:txEl>
                                              <p:pRg st="1" end="1"/>
                                            </p:txEl>
                                          </p:spTgt>
                                        </p:tgtEl>
                                        <p:attrNameLst>
                                          <p:attrName>style.visibility</p:attrName>
                                        </p:attrNameLst>
                                      </p:cBhvr>
                                      <p:to>
                                        <p:strVal val="visible"/>
                                      </p:to>
                                    </p:set>
                                  </p:childTnLst>
                                </p:cTn>
                              </p:par>
                            </p:childTnLst>
                          </p:cTn>
                        </p:par>
                        <p:par>
                          <p:cTn id="14" fill="hold">
                            <p:stCondLst>
                              <p:cond delay="1500"/>
                            </p:stCondLst>
                            <p:childTnLst>
                              <p:par>
                                <p:cTn id="15" presetID="9" presetClass="entr" presetSubtype="0" fill="hold" nodeType="afterEffect">
                                  <p:stCondLst>
                                    <p:cond delay="0"/>
                                  </p:stCondLst>
                                  <p:childTnLst>
                                    <p:set>
                                      <p:cBhvr>
                                        <p:cTn id="16" dur="1" fill="hold">
                                          <p:stCondLst>
                                            <p:cond delay="0"/>
                                          </p:stCondLst>
                                        </p:cTn>
                                        <p:tgtEl>
                                          <p:spTgt spid="4764680"/>
                                        </p:tgtEl>
                                        <p:attrNameLst>
                                          <p:attrName>style.visibility</p:attrName>
                                        </p:attrNameLst>
                                      </p:cBhvr>
                                      <p:to>
                                        <p:strVal val="visible"/>
                                      </p:to>
                                    </p:set>
                                    <p:animEffect transition="in" filter="dissolve">
                                      <p:cBhvr>
                                        <p:cTn id="17" dur="500"/>
                                        <p:tgtEl>
                                          <p:spTgt spid="4764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4674" grpId="0" animBg="1"/>
      <p:bldP spid="4764679" grpId="0" build="p" autoUpdateAnimBg="0" advAuto="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2626" name="AutoShape 2"/>
          <p:cNvSpPr>
            <a:spLocks noChangeArrowheads="1"/>
          </p:cNvSpPr>
          <p:nvPr/>
        </p:nvSpPr>
        <p:spPr bwMode="auto">
          <a:xfrm>
            <a:off x="3352800" y="1981200"/>
            <a:ext cx="7086600" cy="46482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4762627" name="Text Box 3"/>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1642</a:t>
            </a:r>
          </a:p>
        </p:txBody>
      </p:sp>
      <p:sp>
        <p:nvSpPr>
          <p:cNvPr id="4762628"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4762629" name="Text Box 5"/>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4762630" name="Rectangle 6"/>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dirty="0">
                <a:solidFill>
                  <a:srgbClr val="000000"/>
                </a:solidFill>
                <a:effectLst>
                  <a:outerShdw blurRad="38100" dist="38100" dir="2700000" algn="tl">
                    <a:srgbClr val="000000">
                      <a:alpha val="43137"/>
                    </a:srgbClr>
                  </a:outerShdw>
                </a:effectLst>
                <a:latin typeface="Times New Roman" pitchFamily="18" charset="0"/>
              </a:rPr>
              <a:t>Power struggles between Charles I and the English Parliament lead to civil war in England</a:t>
            </a:r>
            <a:endParaRPr lang="en-US" sz="3200" dirty="0">
              <a:solidFill>
                <a:srgbClr val="000000"/>
              </a:solidFill>
              <a:effectLst>
                <a:outerShdw blurRad="38100" dist="38100" dir="2700000" algn="tl">
                  <a:srgbClr val="000000">
                    <a:alpha val="43137"/>
                  </a:srgbClr>
                </a:outerShdw>
              </a:effectLst>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sp>
        <p:nvSpPr>
          <p:cNvPr id="4762631" name="Rectangle 7"/>
          <p:cNvSpPr>
            <a:spLocks noChangeArrowheads="1"/>
          </p:cNvSpPr>
          <p:nvPr/>
        </p:nvSpPr>
        <p:spPr bwMode="auto">
          <a:xfrm>
            <a:off x="3505200" y="1981200"/>
            <a:ext cx="3886200" cy="43434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4000" b="1" dirty="0">
                <a:solidFill>
                  <a:srgbClr val="000000"/>
                </a:solidFill>
                <a:latin typeface="Times New Roman" pitchFamily="18" charset="0"/>
              </a:rPr>
              <a:t>Puritan </a:t>
            </a:r>
            <a:r>
              <a:rPr lang="en-US" sz="4000" b="1" dirty="0">
                <a:solidFill>
                  <a:srgbClr val="000000"/>
                </a:solidFill>
                <a:effectLst>
                  <a:outerShdw blurRad="38100" dist="38100" dir="2700000" algn="tl">
                    <a:srgbClr val="000000">
                      <a:alpha val="43137"/>
                    </a:srgbClr>
                  </a:outerShdw>
                </a:effectLst>
                <a:latin typeface="Times New Roman" pitchFamily="18" charset="0"/>
              </a:rPr>
              <a:t>Member of Parliament, Oliver Cromwell, defeated the king’s troops.</a:t>
            </a:r>
          </a:p>
          <a:p>
            <a:pPr marL="342900" indent="-342900" fontAlgn="base">
              <a:spcBef>
                <a:spcPct val="20000"/>
              </a:spcBef>
              <a:spcAft>
                <a:spcPct val="0"/>
              </a:spcAft>
              <a:buClr>
                <a:srgbClr val="7E7F00"/>
              </a:buClr>
            </a:pPr>
            <a:endParaRPr lang="en-US" sz="4000" b="1" dirty="0">
              <a:solidFill>
                <a:srgbClr val="000000"/>
              </a:solidFill>
              <a:latin typeface="Times New Roman" pitchFamily="18" charset="0"/>
            </a:endParaRPr>
          </a:p>
        </p:txBody>
      </p:sp>
      <p:grpSp>
        <p:nvGrpSpPr>
          <p:cNvPr id="4762632" name="Group 8"/>
          <p:cNvGrpSpPr>
            <a:grpSpLocks/>
          </p:cNvGrpSpPr>
          <p:nvPr/>
        </p:nvGrpSpPr>
        <p:grpSpPr bwMode="auto">
          <a:xfrm>
            <a:off x="7772400" y="2163763"/>
            <a:ext cx="2514600" cy="4405312"/>
            <a:chOff x="3936" y="1363"/>
            <a:chExt cx="1584" cy="2775"/>
          </a:xfrm>
        </p:grpSpPr>
        <p:sp>
          <p:nvSpPr>
            <p:cNvPr id="4762633" name="Text Box 9"/>
            <p:cNvSpPr txBox="1">
              <a:spLocks noChangeArrowheads="1"/>
            </p:cNvSpPr>
            <p:nvPr/>
          </p:nvSpPr>
          <p:spPr bwMode="auto">
            <a:xfrm>
              <a:off x="3936" y="3888"/>
              <a:ext cx="1584" cy="250"/>
            </a:xfrm>
            <a:prstGeom prst="rect">
              <a:avLst/>
            </a:prstGeom>
            <a:noFill/>
            <a:ln w="9525">
              <a:noFill/>
              <a:miter lim="800000"/>
              <a:headEnd/>
              <a:tailEnd/>
            </a:ln>
            <a:effectLst/>
          </p:spPr>
          <p:txBody>
            <a:bodyPr>
              <a:spAutoFit/>
            </a:bodyPr>
            <a:lstStyle/>
            <a:p>
              <a:pPr algn="ctr" eaLnBrk="0" fontAlgn="base" hangingPunct="0">
                <a:lnSpc>
                  <a:spcPct val="80000"/>
                </a:lnSpc>
                <a:spcBef>
                  <a:spcPct val="0"/>
                </a:spcBef>
                <a:spcAft>
                  <a:spcPct val="0"/>
                </a:spcAft>
              </a:pPr>
              <a:r>
                <a:rPr lang="en-US" sz="2500" b="1" i="1" dirty="0">
                  <a:solidFill>
                    <a:srgbClr val="000000"/>
                  </a:solidFill>
                  <a:effectLst>
                    <a:outerShdw blurRad="38100" dist="38100" dir="2700000" algn="tl">
                      <a:srgbClr val="000000">
                        <a:alpha val="43137"/>
                      </a:srgbClr>
                    </a:outerShdw>
                  </a:effectLst>
                  <a:latin typeface="Times New Roman" pitchFamily="18" charset="0"/>
                </a:rPr>
                <a:t>Oliver Cromwell</a:t>
              </a:r>
              <a:endParaRPr lang="en-US" sz="1300" dirty="0">
                <a:solidFill>
                  <a:srgbClr val="000000"/>
                </a:solidFill>
                <a:effectLst>
                  <a:outerShdw blurRad="38100" dist="38100" dir="2700000" algn="tl">
                    <a:srgbClr val="000000">
                      <a:alpha val="43137"/>
                    </a:srgbClr>
                  </a:outerShdw>
                </a:effectLst>
                <a:latin typeface="Arial" charset="0"/>
              </a:endParaRPr>
            </a:p>
          </p:txBody>
        </p:sp>
        <p:pic>
          <p:nvPicPr>
            <p:cNvPr id="4762634" name="Picture 10" descr="Oliver Cromwell"/>
            <p:cNvPicPr>
              <a:picLocks noChangeAspect="1" noChangeArrowheads="1"/>
            </p:cNvPicPr>
            <p:nvPr/>
          </p:nvPicPr>
          <p:blipFill>
            <a:blip r:embed="rId4" cstate="print"/>
            <a:srcRect/>
            <a:stretch>
              <a:fillRect/>
            </a:stretch>
          </p:blipFill>
          <p:spPr bwMode="auto">
            <a:xfrm>
              <a:off x="4176" y="1363"/>
              <a:ext cx="1152" cy="2477"/>
            </a:xfrm>
            <a:prstGeom prst="rect">
              <a:avLst/>
            </a:prstGeom>
            <a:noFill/>
            <a:ln w="38100">
              <a:solidFill>
                <a:srgbClr val="14455E"/>
              </a:solidFill>
              <a:miter lim="800000"/>
              <a:headEnd/>
              <a:tailEnd/>
            </a:ln>
          </p:spPr>
        </p:pic>
      </p:grpSp>
      <p:pic>
        <p:nvPicPr>
          <p:cNvPr id="4762638" name="Picture 14" descr="C:\Documents and Settings\Owner\My Documents\Educational Illustrations\eng civil.bmp"/>
          <p:cNvPicPr>
            <a:picLocks noChangeAspect="1" noChangeArrowheads="1"/>
          </p:cNvPicPr>
          <p:nvPr/>
        </p:nvPicPr>
        <p:blipFill>
          <a:blip r:embed="rId5" cstate="print"/>
          <a:srcRect/>
          <a:stretch>
            <a:fillRect/>
          </a:stretch>
        </p:blipFill>
        <p:spPr bwMode="auto">
          <a:xfrm>
            <a:off x="0" y="2590800"/>
            <a:ext cx="12192000" cy="4572000"/>
          </a:xfrm>
          <a:prstGeom prst="rect">
            <a:avLst/>
          </a:prstGeom>
          <a:noFill/>
        </p:spPr>
      </p:pic>
      <p:pic>
        <p:nvPicPr>
          <p:cNvPr id="1026" name="Picture 2">
            <a:extLst>
              <a:ext uri="{FF2B5EF4-FFF2-40B4-BE49-F238E27FC236}">
                <a16:creationId xmlns:a16="http://schemas.microsoft.com/office/drawing/2014/main" id="{ACB13B3F-1EE5-6BE2-FA16-DB752E98B5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27331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62626"/>
                                        </p:tgtEl>
                                        <p:attrNameLst>
                                          <p:attrName>style.visibility</p:attrName>
                                        </p:attrNameLst>
                                      </p:cBhvr>
                                      <p:to>
                                        <p:strVal val="visible"/>
                                      </p:to>
                                    </p:set>
                                    <p:animEffect transition="in" filter="dissolve">
                                      <p:cBhvr>
                                        <p:cTn id="7" dur="500"/>
                                        <p:tgtEl>
                                          <p:spTgt spid="476262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4762631">
                                            <p:txEl>
                                              <p:pRg st="0" end="0"/>
                                            </p:txEl>
                                          </p:spTgt>
                                        </p:tgtEl>
                                        <p:attrNameLst>
                                          <p:attrName>style.visibility</p:attrName>
                                        </p:attrNameLst>
                                      </p:cBhvr>
                                      <p:to>
                                        <p:strVal val="visible"/>
                                      </p:to>
                                    </p:set>
                                  </p:childTnLst>
                                </p:cTn>
                              </p:par>
                            </p:childTnLst>
                          </p:cTn>
                        </p:par>
                        <p:par>
                          <p:cTn id="11" fill="hold">
                            <p:stCondLst>
                              <p:cond delay="1000"/>
                            </p:stCondLst>
                            <p:childTnLst>
                              <p:par>
                                <p:cTn id="12" presetID="9" presetClass="entr" presetSubtype="0" fill="hold" nodeType="afterEffect">
                                  <p:stCondLst>
                                    <p:cond delay="0"/>
                                  </p:stCondLst>
                                  <p:childTnLst>
                                    <p:set>
                                      <p:cBhvr>
                                        <p:cTn id="13" dur="1" fill="hold">
                                          <p:stCondLst>
                                            <p:cond delay="0"/>
                                          </p:stCondLst>
                                        </p:cTn>
                                        <p:tgtEl>
                                          <p:spTgt spid="4762632"/>
                                        </p:tgtEl>
                                        <p:attrNameLst>
                                          <p:attrName>style.visibility</p:attrName>
                                        </p:attrNameLst>
                                      </p:cBhvr>
                                      <p:to>
                                        <p:strVal val="visible"/>
                                      </p:to>
                                    </p:set>
                                    <p:animEffect transition="in" filter="dissolve">
                                      <p:cBhvr>
                                        <p:cTn id="14" dur="500"/>
                                        <p:tgtEl>
                                          <p:spTgt spid="476263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anim calcmode="lin" valueType="num">
                                      <p:cBhvr>
                                        <p:cTn id="22" dur="500" fill="hold"/>
                                        <p:tgtEl>
                                          <p:spTgt spid="1026"/>
                                        </p:tgtEl>
                                        <p:attrNameLst>
                                          <p:attrName>ppt_x</p:attrName>
                                        </p:attrNameLst>
                                      </p:cBhvr>
                                      <p:tavLst>
                                        <p:tav tm="0">
                                          <p:val>
                                            <p:fltVal val="0.5"/>
                                          </p:val>
                                        </p:tav>
                                        <p:tav tm="100000">
                                          <p:val>
                                            <p:strVal val="#ppt_x"/>
                                          </p:val>
                                        </p:tav>
                                      </p:tavLst>
                                    </p:anim>
                                    <p:anim calcmode="lin" valueType="num">
                                      <p:cBhvr>
                                        <p:cTn id="23" dur="500" fill="hold"/>
                                        <p:tgtEl>
                                          <p:spTgt spid="1026"/>
                                        </p:tgtEl>
                                        <p:attrNameLst>
                                          <p:attrName>ppt_y</p:attrName>
                                        </p:attrNameLst>
                                      </p:cBhvr>
                                      <p:tavLst>
                                        <p:tav tm="0">
                                          <p:val>
                                            <p:fltVal val="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528" fill="hold" nodeType="clickEffect">
                                  <p:stCondLst>
                                    <p:cond delay="0"/>
                                  </p:stCondLst>
                                  <p:childTnLst>
                                    <p:set>
                                      <p:cBhvr>
                                        <p:cTn id="27" dur="1" fill="hold">
                                          <p:stCondLst>
                                            <p:cond delay="0"/>
                                          </p:stCondLst>
                                        </p:cTn>
                                        <p:tgtEl>
                                          <p:spTgt spid="4762638"/>
                                        </p:tgtEl>
                                        <p:attrNameLst>
                                          <p:attrName>style.visibility</p:attrName>
                                        </p:attrNameLst>
                                      </p:cBhvr>
                                      <p:to>
                                        <p:strVal val="visible"/>
                                      </p:to>
                                    </p:set>
                                    <p:anim calcmode="lin" valueType="num">
                                      <p:cBhvr>
                                        <p:cTn id="28" dur="500" fill="hold"/>
                                        <p:tgtEl>
                                          <p:spTgt spid="4762638"/>
                                        </p:tgtEl>
                                        <p:attrNameLst>
                                          <p:attrName>ppt_w</p:attrName>
                                        </p:attrNameLst>
                                      </p:cBhvr>
                                      <p:tavLst>
                                        <p:tav tm="0">
                                          <p:val>
                                            <p:fltVal val="0"/>
                                          </p:val>
                                        </p:tav>
                                        <p:tav tm="100000">
                                          <p:val>
                                            <p:strVal val="#ppt_w"/>
                                          </p:val>
                                        </p:tav>
                                      </p:tavLst>
                                    </p:anim>
                                    <p:anim calcmode="lin" valueType="num">
                                      <p:cBhvr>
                                        <p:cTn id="29" dur="500" fill="hold"/>
                                        <p:tgtEl>
                                          <p:spTgt spid="4762638"/>
                                        </p:tgtEl>
                                        <p:attrNameLst>
                                          <p:attrName>ppt_h</p:attrName>
                                        </p:attrNameLst>
                                      </p:cBhvr>
                                      <p:tavLst>
                                        <p:tav tm="0">
                                          <p:val>
                                            <p:fltVal val="0"/>
                                          </p:val>
                                        </p:tav>
                                        <p:tav tm="100000">
                                          <p:val>
                                            <p:strVal val="#ppt_h"/>
                                          </p:val>
                                        </p:tav>
                                      </p:tavLst>
                                    </p:anim>
                                    <p:anim calcmode="lin" valueType="num">
                                      <p:cBhvr>
                                        <p:cTn id="30" dur="500" fill="hold"/>
                                        <p:tgtEl>
                                          <p:spTgt spid="4762638"/>
                                        </p:tgtEl>
                                        <p:attrNameLst>
                                          <p:attrName>ppt_x</p:attrName>
                                        </p:attrNameLst>
                                      </p:cBhvr>
                                      <p:tavLst>
                                        <p:tav tm="0">
                                          <p:val>
                                            <p:fltVal val="0.5"/>
                                          </p:val>
                                        </p:tav>
                                        <p:tav tm="100000">
                                          <p:val>
                                            <p:strVal val="#ppt_x"/>
                                          </p:val>
                                        </p:tav>
                                      </p:tavLst>
                                    </p:anim>
                                    <p:anim calcmode="lin" valueType="num">
                                      <p:cBhvr>
                                        <p:cTn id="31" dur="500" fill="hold"/>
                                        <p:tgtEl>
                                          <p:spTgt spid="476263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2626" grpId="0" animBg="1"/>
      <p:bldP spid="4762631" grpId="0" build="p" autoUpdateAnimBg="0" advAuto="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C96_preview.png"/>
          <p:cNvPicPr>
            <a:picLocks noChangeAspect="1"/>
          </p:cNvPicPr>
          <p:nvPr/>
        </p:nvPicPr>
        <p:blipFill>
          <a:blip r:embed="rId2" cstate="print"/>
          <a:stretch>
            <a:fillRect/>
          </a:stretch>
        </p:blipFill>
        <p:spPr>
          <a:xfrm>
            <a:off x="1" y="0"/>
            <a:ext cx="12192000"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556226" name="Rectangle 2">
            <a:extLst>
              <a:ext uri="{FF2B5EF4-FFF2-40B4-BE49-F238E27FC236}">
                <a16:creationId xmlns:a16="http://schemas.microsoft.com/office/drawing/2014/main" id="{1F75A9B9-5E72-33B9-FB58-BBA7A9FCD47F}"/>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5556227" name="Rectangle 3">
            <a:extLst>
              <a:ext uri="{FF2B5EF4-FFF2-40B4-BE49-F238E27FC236}">
                <a16:creationId xmlns:a16="http://schemas.microsoft.com/office/drawing/2014/main" id="{D753FF4A-F36C-2DA6-E2FB-8A11534E9F3C}"/>
              </a:ext>
            </a:extLst>
          </p:cNvPr>
          <p:cNvSpPr>
            <a:spLocks noGrp="1" noChangeArrowheads="1"/>
          </p:cNvSpPr>
          <p:nvPr>
            <p:ph type="body" idx="1"/>
          </p:nvPr>
        </p:nvSpPr>
        <p:spPr>
          <a:xfrm>
            <a:off x="1752601" y="1752600"/>
            <a:ext cx="8620124" cy="4343400"/>
          </a:xfrm>
          <a:ln>
            <a:solidFill>
              <a:srgbClr val="66FFFF"/>
            </a:solidFill>
          </a:ln>
        </p:spPr>
        <p:txBody>
          <a:bodyPr/>
          <a:lstStyle/>
          <a:p>
            <a:pPr eaLnBrk="1" hangingPunct="1">
              <a:buFont typeface="Monotype Sorts" pitchFamily="2" charset="2"/>
              <a:buNone/>
              <a:defRPr/>
            </a:pPr>
            <a:r>
              <a:rPr lang="en-US" sz="3600" b="1" dirty="0">
                <a:solidFill>
                  <a:srgbClr val="CCFF66"/>
                </a:solidFill>
              </a:rPr>
              <a:t> </a:t>
            </a:r>
            <a:r>
              <a:rPr lang="en-US" sz="3600" b="1" u="sng" dirty="0">
                <a:solidFill>
                  <a:srgbClr val="CCFF66"/>
                </a:solidFill>
              </a:rPr>
              <a:t>Rationalists Theories Of Reality</a:t>
            </a:r>
          </a:p>
          <a:p>
            <a:pPr eaLnBrk="1" hangingPunct="1">
              <a:buFont typeface="Monotype Sorts" pitchFamily="2" charset="2"/>
              <a:buNone/>
              <a:defRPr/>
            </a:pPr>
            <a:r>
              <a:rPr lang="en-US" b="1" dirty="0">
                <a:solidFill>
                  <a:srgbClr val="CCFF66"/>
                </a:solidFill>
              </a:rPr>
              <a:t> </a:t>
            </a:r>
            <a:r>
              <a:rPr lang="en-US" b="1" u="sng" dirty="0">
                <a:solidFill>
                  <a:srgbClr val="CCFF66"/>
                </a:solidFill>
              </a:rPr>
              <a:t>Logically Inconsistent Deficiencies:</a:t>
            </a:r>
          </a:p>
          <a:p>
            <a:pPr eaLnBrk="1" hangingPunct="1">
              <a:buFont typeface="Monotype Sorts" pitchFamily="2" charset="2"/>
              <a:buNone/>
              <a:defRPr/>
            </a:pPr>
            <a:endParaRPr lang="en-US" sz="1200" b="1" u="sng" dirty="0">
              <a:solidFill>
                <a:srgbClr val="CCFF66"/>
              </a:solidFill>
            </a:endParaRPr>
          </a:p>
          <a:p>
            <a:pPr eaLnBrk="1" hangingPunct="1">
              <a:defRPr/>
            </a:pPr>
            <a:r>
              <a:rPr lang="en-US" sz="3600" b="1" dirty="0">
                <a:solidFill>
                  <a:schemeClr val="bg1"/>
                </a:solidFill>
              </a:rPr>
              <a:t> Self-Referential Incoherence</a:t>
            </a:r>
          </a:p>
          <a:p>
            <a:pPr eaLnBrk="1" hangingPunct="1">
              <a:defRPr/>
            </a:pPr>
            <a:endParaRPr lang="en-US" sz="1800" b="1" dirty="0">
              <a:solidFill>
                <a:schemeClr val="bg1"/>
              </a:solidFill>
            </a:endParaRPr>
          </a:p>
          <a:p>
            <a:pPr eaLnBrk="1" hangingPunct="1">
              <a:defRPr/>
            </a:pPr>
            <a:r>
              <a:rPr lang="en-US" sz="3600" b="1" dirty="0">
                <a:solidFill>
                  <a:schemeClr val="bg1"/>
                </a:solidFill>
              </a:rPr>
              <a:t> Self-Assumptive Incoherence</a:t>
            </a:r>
          </a:p>
          <a:p>
            <a:pPr eaLnBrk="1" hangingPunct="1">
              <a:defRPr/>
            </a:pPr>
            <a:endParaRPr lang="en-US" sz="1800" b="1" dirty="0">
              <a:solidFill>
                <a:schemeClr val="bg1"/>
              </a:solidFill>
            </a:endParaRPr>
          </a:p>
          <a:p>
            <a:pPr eaLnBrk="1" hangingPunct="1">
              <a:defRPr/>
            </a:pPr>
            <a:r>
              <a:rPr lang="en-US" sz="3600" b="1" dirty="0">
                <a:solidFill>
                  <a:schemeClr val="bg1"/>
                </a:solidFill>
              </a:rPr>
              <a:t> Self-Performable Incoherence</a:t>
            </a:r>
          </a:p>
          <a:p>
            <a:pPr eaLnBrk="1" hangingPunct="1">
              <a:buFont typeface="Monotype Sorts" pitchFamily="2" charset="2"/>
              <a:buNone/>
              <a:defRPr/>
            </a:pPr>
            <a:endParaRPr lang="en-US" sz="4000" dirty="0">
              <a:solidFill>
                <a:schemeClr val="bg1"/>
              </a:solidFill>
            </a:endParaRPr>
          </a:p>
        </p:txBody>
      </p:sp>
      <p:sp>
        <p:nvSpPr>
          <p:cNvPr id="729094" name="WordArt 4">
            <a:extLst>
              <a:ext uri="{FF2B5EF4-FFF2-40B4-BE49-F238E27FC236}">
                <a16:creationId xmlns:a16="http://schemas.microsoft.com/office/drawing/2014/main" id="{B11F1537-97B1-B4DD-0844-050DBC5EC932}"/>
              </a:ext>
            </a:extLst>
          </p:cNvPr>
          <p:cNvSpPr>
            <a:spLocks noChangeArrowheads="1" noChangeShapeType="1" noTextEdit="1"/>
          </p:cNvSpPr>
          <p:nvPr/>
        </p:nvSpPr>
        <p:spPr bwMode="auto">
          <a:xfrm>
            <a:off x="1828800" y="380999"/>
            <a:ext cx="8458200" cy="110385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5556227">
                                            <p:txEl>
                                              <p:pRg st="0" end="0"/>
                                            </p:txEl>
                                          </p:spTgt>
                                        </p:tgtEl>
                                        <p:attrNameLst>
                                          <p:attrName>style.visibility</p:attrName>
                                        </p:attrNameLst>
                                      </p:cBhvr>
                                      <p:to>
                                        <p:strVal val="visible"/>
                                      </p:to>
                                    </p:set>
                                    <p:anim calcmode="lin" valueType="num">
                                      <p:cBhvr>
                                        <p:cTn id="7" dur="5000" fill="hold"/>
                                        <p:tgtEl>
                                          <p:spTgt spid="5556227">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555622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5556227">
                                            <p:txEl>
                                              <p:pRg st="1" end="1"/>
                                            </p:txEl>
                                          </p:spTgt>
                                        </p:tgtEl>
                                        <p:attrNameLst>
                                          <p:attrName>style.visibility</p:attrName>
                                        </p:attrNameLst>
                                      </p:cBhvr>
                                      <p:to>
                                        <p:strVal val="visible"/>
                                      </p:to>
                                    </p:set>
                                    <p:anim calcmode="lin" valueType="num">
                                      <p:cBhvr>
                                        <p:cTn id="13" dur="5000" fill="hold"/>
                                        <p:tgtEl>
                                          <p:spTgt spid="5556227">
                                            <p:txEl>
                                              <p:pRg st="1" end="1"/>
                                            </p:txEl>
                                          </p:spTgt>
                                        </p:tgtEl>
                                        <p:attrNameLst>
                                          <p:attrName>ppt_w</p:attrName>
                                        </p:attrNameLst>
                                      </p:cBhvr>
                                      <p:tavLst>
                                        <p:tav tm="0" fmla="#ppt_w*sin(2.5*pi*$)">
                                          <p:val>
                                            <p:fltVal val="0"/>
                                          </p:val>
                                        </p:tav>
                                        <p:tav tm="100000">
                                          <p:val>
                                            <p:fltVal val="1"/>
                                          </p:val>
                                        </p:tav>
                                      </p:tavLst>
                                    </p:anim>
                                    <p:anim calcmode="lin" valueType="num">
                                      <p:cBhvr>
                                        <p:cTn id="14" dur="5000" fill="hold"/>
                                        <p:tgtEl>
                                          <p:spTgt spid="555622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5556227">
                                            <p:txEl>
                                              <p:pRg st="3" end="3"/>
                                            </p:txEl>
                                          </p:spTgt>
                                        </p:tgtEl>
                                        <p:attrNameLst>
                                          <p:attrName>style.visibility</p:attrName>
                                        </p:attrNameLst>
                                      </p:cBhvr>
                                      <p:to>
                                        <p:strVal val="visible"/>
                                      </p:to>
                                    </p:set>
                                    <p:anim calcmode="lin" valueType="num">
                                      <p:cBhvr>
                                        <p:cTn id="19" dur="5000" fill="hold"/>
                                        <p:tgtEl>
                                          <p:spTgt spid="5556227">
                                            <p:txEl>
                                              <p:pRg st="3" end="3"/>
                                            </p:txEl>
                                          </p:spTgt>
                                        </p:tgtEl>
                                        <p:attrNameLst>
                                          <p:attrName>ppt_w</p:attrName>
                                        </p:attrNameLst>
                                      </p:cBhvr>
                                      <p:tavLst>
                                        <p:tav tm="0" fmla="#ppt_w*sin(2.5*pi*$)">
                                          <p:val>
                                            <p:fltVal val="0"/>
                                          </p:val>
                                        </p:tav>
                                        <p:tav tm="100000">
                                          <p:val>
                                            <p:fltVal val="1"/>
                                          </p:val>
                                        </p:tav>
                                      </p:tavLst>
                                    </p:anim>
                                    <p:anim calcmode="lin" valueType="num">
                                      <p:cBhvr>
                                        <p:cTn id="20" dur="5000" fill="hold"/>
                                        <p:tgtEl>
                                          <p:spTgt spid="555622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5556227">
                                            <p:txEl>
                                              <p:pRg st="5" end="5"/>
                                            </p:txEl>
                                          </p:spTgt>
                                        </p:tgtEl>
                                        <p:attrNameLst>
                                          <p:attrName>style.visibility</p:attrName>
                                        </p:attrNameLst>
                                      </p:cBhvr>
                                      <p:to>
                                        <p:strVal val="visible"/>
                                      </p:to>
                                    </p:set>
                                    <p:anim calcmode="lin" valueType="num">
                                      <p:cBhvr>
                                        <p:cTn id="25" dur="5000" fill="hold"/>
                                        <p:tgtEl>
                                          <p:spTgt spid="5556227">
                                            <p:txEl>
                                              <p:pRg st="5" end="5"/>
                                            </p:txEl>
                                          </p:spTgt>
                                        </p:tgtEl>
                                        <p:attrNameLst>
                                          <p:attrName>ppt_w</p:attrName>
                                        </p:attrNameLst>
                                      </p:cBhvr>
                                      <p:tavLst>
                                        <p:tav tm="0" fmla="#ppt_w*sin(2.5*pi*$)">
                                          <p:val>
                                            <p:fltVal val="0"/>
                                          </p:val>
                                        </p:tav>
                                        <p:tav tm="100000">
                                          <p:val>
                                            <p:fltVal val="1"/>
                                          </p:val>
                                        </p:tav>
                                      </p:tavLst>
                                    </p:anim>
                                    <p:anim calcmode="lin" valueType="num">
                                      <p:cBhvr>
                                        <p:cTn id="26" dur="5000" fill="hold"/>
                                        <p:tgtEl>
                                          <p:spTgt spid="5556227">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9" presetClass="entr" presetSubtype="10" fill="hold" nodeType="clickEffect">
                                  <p:stCondLst>
                                    <p:cond delay="0"/>
                                  </p:stCondLst>
                                  <p:childTnLst>
                                    <p:set>
                                      <p:cBhvr>
                                        <p:cTn id="30" dur="1" fill="hold">
                                          <p:stCondLst>
                                            <p:cond delay="0"/>
                                          </p:stCondLst>
                                        </p:cTn>
                                        <p:tgtEl>
                                          <p:spTgt spid="5556227">
                                            <p:txEl>
                                              <p:pRg st="7" end="7"/>
                                            </p:txEl>
                                          </p:spTgt>
                                        </p:tgtEl>
                                        <p:attrNameLst>
                                          <p:attrName>style.visibility</p:attrName>
                                        </p:attrNameLst>
                                      </p:cBhvr>
                                      <p:to>
                                        <p:strVal val="visible"/>
                                      </p:to>
                                    </p:set>
                                    <p:anim calcmode="lin" valueType="num">
                                      <p:cBhvr>
                                        <p:cTn id="31" dur="5000" fill="hold"/>
                                        <p:tgtEl>
                                          <p:spTgt spid="5556227">
                                            <p:txEl>
                                              <p:pRg st="7" end="7"/>
                                            </p:txEl>
                                          </p:spTgt>
                                        </p:tgtEl>
                                        <p:attrNameLst>
                                          <p:attrName>ppt_w</p:attrName>
                                        </p:attrNameLst>
                                      </p:cBhvr>
                                      <p:tavLst>
                                        <p:tav tm="0" fmla="#ppt_w*sin(2.5*pi*$)">
                                          <p:val>
                                            <p:fltVal val="0"/>
                                          </p:val>
                                        </p:tav>
                                        <p:tav tm="100000">
                                          <p:val>
                                            <p:fltVal val="1"/>
                                          </p:val>
                                        </p:tav>
                                      </p:tavLst>
                                    </p:anim>
                                    <p:anim calcmode="lin" valueType="num">
                                      <p:cBhvr>
                                        <p:cTn id="32" dur="5000" fill="hold"/>
                                        <p:tgtEl>
                                          <p:spTgt spid="5556227">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6227" grpId="0" build="p"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2626" name="AutoShape 2"/>
          <p:cNvSpPr>
            <a:spLocks noChangeArrowheads="1"/>
          </p:cNvSpPr>
          <p:nvPr/>
        </p:nvSpPr>
        <p:spPr bwMode="auto">
          <a:xfrm>
            <a:off x="3429000" y="228600"/>
            <a:ext cx="7086600" cy="64008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4762627" name="Text Box 3"/>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1642</a:t>
            </a:r>
          </a:p>
        </p:txBody>
      </p:sp>
      <p:sp>
        <p:nvSpPr>
          <p:cNvPr id="4762628"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4762629" name="Text Box 5"/>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4762630" name="Rectangle 6"/>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6000" b="1" dirty="0">
                <a:solidFill>
                  <a:srgbClr val="000000"/>
                </a:solidFill>
                <a:latin typeface="Times New Roman" pitchFamily="18" charset="0"/>
              </a:rPr>
              <a:t>Power struggles between Charles I and the English Parliament lead to civil war in England</a:t>
            </a: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sp>
        <p:nvSpPr>
          <p:cNvPr id="4762631" name="Rectangle 7"/>
          <p:cNvSpPr>
            <a:spLocks noChangeArrowheads="1"/>
          </p:cNvSpPr>
          <p:nvPr/>
        </p:nvSpPr>
        <p:spPr bwMode="auto">
          <a:xfrm>
            <a:off x="3505200" y="1981200"/>
            <a:ext cx="3886200" cy="43434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pPr>
            <a:endParaRPr lang="en-US" sz="4000" b="1" dirty="0">
              <a:solidFill>
                <a:srgbClr val="000000"/>
              </a:solidFill>
              <a:latin typeface="Times New Roman" pitchFamily="18" charset="0"/>
            </a:endParaRPr>
          </a:p>
        </p:txBody>
      </p:sp>
      <p:pic>
        <p:nvPicPr>
          <p:cNvPr id="13" name="Picture 12" descr="vrancxplunder1620.jpg"/>
          <p:cNvPicPr>
            <a:picLocks noChangeAspect="1"/>
          </p:cNvPicPr>
          <p:nvPr/>
        </p:nvPicPr>
        <p:blipFill>
          <a:blip r:embed="rId4" cstate="print"/>
          <a:stretch>
            <a:fillRect/>
          </a:stretch>
        </p:blipFill>
        <p:spPr>
          <a:xfrm>
            <a:off x="0" y="0"/>
            <a:ext cx="12192000" cy="6858000"/>
          </a:xfrm>
          <a:prstGeom prst="rect">
            <a:avLst/>
          </a:prstGeom>
        </p:spPr>
      </p:pic>
      <p:sp>
        <p:nvSpPr>
          <p:cNvPr id="9" name="Rectangle 8"/>
          <p:cNvSpPr/>
          <p:nvPr/>
        </p:nvSpPr>
        <p:spPr>
          <a:xfrm>
            <a:off x="124287" y="228600"/>
            <a:ext cx="11789546" cy="6661131"/>
          </a:xfrm>
          <a:prstGeom prst="rect">
            <a:avLst/>
          </a:prstGeom>
          <a:noFill/>
        </p:spPr>
        <p:txBody>
          <a:bodyPr wrap="square" lIns="91440" tIns="45720" rIns="91440" bIns="45720">
            <a:spAutoFit/>
          </a:bodyPr>
          <a:lstStyle/>
          <a:p>
            <a:pPr algn="ctr" fontAlgn="base">
              <a:spcBef>
                <a:spcPct val="0"/>
              </a:spcBef>
              <a:spcAft>
                <a:spcPct val="0"/>
              </a:spcAft>
            </a:pPr>
            <a:r>
              <a:rPr lang="en-US" sz="4800" b="1"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latin typeface="Storybook" pitchFamily="2" charset="0"/>
              </a:rPr>
              <a:t>In the English Civil War (1642-1651), short hair was seen by some as a sign of rebellion and intolerance and long hair as a sign of vanity and a bourgeoisie perspective.</a:t>
            </a:r>
          </a:p>
          <a:p>
            <a:pPr algn="ctr" fontAlgn="base">
              <a:spcBef>
                <a:spcPct val="0"/>
              </a:spcBef>
              <a:spcAft>
                <a:spcPct val="0"/>
              </a:spcAft>
            </a:pPr>
            <a:r>
              <a:rPr lang="en-US" sz="4400" b="1"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latin typeface="Storybook" pitchFamily="2" charset="0"/>
              </a:rPr>
              <a:t>The war pitted the long-tressed royal army of Charles 1 against Oliver Cromwell’s close-cropped Puritan parliamentary forces (whom the Royalists simply called ‘roundheads’). Cromwell prevailed and so now the style is relatively short.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3459458" name="Rectangle 1026"/>
          <p:cNvSpPr>
            <a:spLocks noGrp="1" noChangeArrowheads="1"/>
          </p:cNvSpPr>
          <p:nvPr>
            <p:ph type="title"/>
          </p:nvPr>
        </p:nvSpPr>
        <p:spPr/>
        <p:txBody>
          <a:bodyPr/>
          <a:lstStyle/>
          <a:p>
            <a:pPr eaLnBrk="1" hangingPunct="1">
              <a:defRPr/>
            </a:pPr>
            <a:endParaRPr lang="en-US">
              <a:ea typeface="+mj-ea"/>
            </a:endParaRPr>
          </a:p>
        </p:txBody>
      </p:sp>
      <p:sp>
        <p:nvSpPr>
          <p:cNvPr id="13459459" name="WordArt 1027" descr="Paper bag"/>
          <p:cNvSpPr>
            <a:spLocks noChangeArrowheads="1" noChangeShapeType="1" noTextEdit="1"/>
          </p:cNvSpPr>
          <p:nvPr/>
        </p:nvSpPr>
        <p:spPr bwMode="auto">
          <a:xfrm>
            <a:off x="4133850" y="3167064"/>
            <a:ext cx="3924300" cy="52387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ln w="9525">
                  <a:solidFill>
                    <a:srgbClr val="008000"/>
                  </a:solidFill>
                  <a:round/>
                  <a:headEnd/>
                  <a:tailEnd/>
                </a:ln>
                <a:blipFill dpi="0" rotWithShape="0">
                  <a:blip r:embed="rId5"/>
                  <a:srcRect/>
                  <a:tile tx="0" ty="0" sx="100000" sy="100000" flip="none" algn="tl"/>
                </a:blipFill>
                <a:effectLst>
                  <a:outerShdw dist="563972" dir="14049741" sx="125000" sy="125000" algn="tl" rotWithShape="0">
                    <a:srgbClr val="C7DFD3"/>
                  </a:outerShdw>
                </a:effectLst>
                <a:latin typeface="Times New Roman"/>
                <a:ea typeface="ＭＳ Ｐゴシック"/>
                <a:cs typeface="Times New Roman"/>
              </a:rPr>
              <a:t>WHIGS &amp; WIGS!</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3459459"/>
                                        </p:tgtEl>
                                        <p:attrNameLst>
                                          <p:attrName>style.visibility</p:attrName>
                                        </p:attrNameLst>
                                      </p:cBhvr>
                                      <p:to>
                                        <p:strVal val="visible"/>
                                      </p:to>
                                    </p:set>
                                    <p:anim calcmode="lin" valueType="num">
                                      <p:cBhvr>
                                        <p:cTn id="7" dur="500" fill="hold"/>
                                        <p:tgtEl>
                                          <p:spTgt spid="13459459"/>
                                        </p:tgtEl>
                                        <p:attrNameLst>
                                          <p:attrName>ppt_w</p:attrName>
                                        </p:attrNameLst>
                                      </p:cBhvr>
                                      <p:tavLst>
                                        <p:tav tm="0">
                                          <p:val>
                                            <p:strVal val="4*#ppt_w"/>
                                          </p:val>
                                        </p:tav>
                                        <p:tav tm="100000">
                                          <p:val>
                                            <p:strVal val="#ppt_w"/>
                                          </p:val>
                                        </p:tav>
                                      </p:tavLst>
                                    </p:anim>
                                    <p:anim calcmode="lin" valueType="num">
                                      <p:cBhvr>
                                        <p:cTn id="8" dur="500" fill="hold"/>
                                        <p:tgtEl>
                                          <p:spTgt spid="1345945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59459" grpId="0" animBg="1"/>
    </p:bldLst>
  </p:timing>
</p:sld>
</file>

<file path=ppt/slides/slide1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3459458" name="Rectangle 1026"/>
          <p:cNvSpPr>
            <a:spLocks noGrp="1" noChangeArrowheads="1"/>
          </p:cNvSpPr>
          <p:nvPr>
            <p:ph type="title"/>
          </p:nvPr>
        </p:nvSpPr>
        <p:spPr/>
        <p:txBody>
          <a:bodyPr/>
          <a:lstStyle/>
          <a:p>
            <a:pPr eaLnBrk="1" hangingPunct="1">
              <a:defRPr/>
            </a:pPr>
            <a:endParaRPr lang="en-US">
              <a:ea typeface="+mj-ea"/>
            </a:endParaRPr>
          </a:p>
        </p:txBody>
      </p:sp>
      <p:sp>
        <p:nvSpPr>
          <p:cNvPr id="4" name="Rectangle 3"/>
          <p:cNvSpPr/>
          <p:nvPr/>
        </p:nvSpPr>
        <p:spPr>
          <a:xfrm>
            <a:off x="914400" y="228600"/>
            <a:ext cx="11030552" cy="6001643"/>
          </a:xfrm>
          <a:prstGeom prst="rect">
            <a:avLst/>
          </a:prstGeom>
        </p:spPr>
        <p:txBody>
          <a:bodyPr wrap="square">
            <a:spAutoFit/>
          </a:bodyPr>
          <a:lstStyle/>
          <a:p>
            <a:pPr algn="ctr" fontAlgn="base">
              <a:spcBef>
                <a:spcPct val="0"/>
              </a:spcBef>
              <a:spcAft>
                <a:spcPct val="0"/>
              </a:spcAft>
            </a:pPr>
            <a:r>
              <a:rPr lang="en-US" sz="3200" b="1" dirty="0">
                <a:solidFill>
                  <a:srgbClr val="003366">
                    <a:lumMod val="60000"/>
                    <a:lumOff val="40000"/>
                  </a:srgbClr>
                </a:solidFill>
                <a:effectLst>
                  <a:outerShdw blurRad="38100" dist="38100" dir="2700000" algn="tl">
                    <a:srgbClr val="000000">
                      <a:alpha val="43137"/>
                    </a:srgbClr>
                  </a:outerShdw>
                </a:effectLst>
                <a:latin typeface="Storybook" pitchFamily="2" charset="0"/>
                <a:ea typeface="ＭＳ Ｐゴシック"/>
              </a:rPr>
              <a:t>The history of wigs goes all the way back to antiquity. In ancient Egypt it was common to shave ones head and wear wigs because of the prevalence of head lice. Since only the Wealthy and Well Born could afford to do this, wigs became a status symbol. This picked up again during the Renaissance, when antiquity began to be rediscovered and explored anew. And once again, only the wealthy and well born could afford wigs. Thus what started out as a hygienic tool became a status symbol. Except for very high ceremonial and court functions, the use of wigs as fashion statements largely died out in the 1790s due to the French Revolution and the rise of republican simplicity as an alternative fashion statement.</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4767747" name="Picture 3" descr="C:\Documents and Settings\Owner\My Documents\Educational Illustrations\charles1.gif"/>
          <p:cNvPicPr>
            <a:picLocks noChangeAspect="1" noChangeArrowheads="1"/>
          </p:cNvPicPr>
          <p:nvPr/>
        </p:nvPicPr>
        <p:blipFill>
          <a:blip r:embed="rId4" cstate="print"/>
          <a:srcRect/>
          <a:stretch>
            <a:fillRect/>
          </a:stretch>
        </p:blipFill>
        <p:spPr bwMode="auto">
          <a:xfrm>
            <a:off x="1" y="-1500188"/>
            <a:ext cx="12192000" cy="9858376"/>
          </a:xfrm>
          <a:prstGeom prst="rect">
            <a:avLst/>
          </a:prstGeom>
          <a:noFill/>
        </p:spPr>
      </p:pic>
      <p:sp>
        <p:nvSpPr>
          <p:cNvPr id="4" name="Rectangle 3"/>
          <p:cNvSpPr/>
          <p:nvPr/>
        </p:nvSpPr>
        <p:spPr>
          <a:xfrm>
            <a:off x="1001027" y="2967335"/>
            <a:ext cx="9394257" cy="1015663"/>
          </a:xfrm>
          <a:prstGeom prst="rect">
            <a:avLst/>
          </a:prstGeom>
          <a:noFill/>
        </p:spPr>
        <p:txBody>
          <a:bodyPr wrap="square" lIns="91440" tIns="45720" rIns="91440" bIns="45720">
            <a:spAutoFit/>
          </a:bodyPr>
          <a:lstStyle/>
          <a:p>
            <a:pPr algn="ctr" fontAlgn="base">
              <a:spcBef>
                <a:spcPct val="0"/>
              </a:spcBef>
              <a:spcAft>
                <a:spcPct val="0"/>
              </a:spcAft>
            </a:pPr>
            <a:r>
              <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rPr>
              <a:t>THE KING JUDGED TRAITOR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8" dur="2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9" dur="2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0"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4769795" name="Picture 3" descr="C:\Documents and Settings\Owner\My Documents\Educational Illustrations\charles2b.gif"/>
          <p:cNvPicPr>
            <a:picLocks noChangeAspect="1" noChangeArrowheads="1"/>
          </p:cNvPicPr>
          <p:nvPr/>
        </p:nvPicPr>
        <p:blipFill>
          <a:blip r:embed="rId4" cstate="print"/>
          <a:srcRect/>
          <a:stretch>
            <a:fillRect/>
          </a:stretch>
        </p:blipFill>
        <p:spPr bwMode="auto">
          <a:xfrm>
            <a:off x="1" y="0"/>
            <a:ext cx="12192000" cy="6629400"/>
          </a:xfrm>
          <a:prstGeom prst="rect">
            <a:avLst/>
          </a:prstGeom>
          <a:noFill/>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4770819" name="Picture 3" descr="C:\Documents and Settings\Owner\My Documents\Educational Illustrations\charles3a.gif"/>
          <p:cNvPicPr>
            <a:picLocks noChangeAspect="1" noChangeArrowheads="1"/>
          </p:cNvPicPr>
          <p:nvPr/>
        </p:nvPicPr>
        <p:blipFill>
          <a:blip r:embed="rId4" cstate="print"/>
          <a:srcRect/>
          <a:stretch>
            <a:fillRect/>
          </a:stretch>
        </p:blipFill>
        <p:spPr bwMode="auto">
          <a:xfrm>
            <a:off x="308008" y="0"/>
            <a:ext cx="11656194" cy="6629400"/>
          </a:xfrm>
          <a:prstGeom prst="rect">
            <a:avLst/>
          </a:prstGeom>
          <a:noFill/>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4771843" name="Picture 3" descr="C:\Documents and Settings\Owner\My Documents\Educational Illustrations\Charles4.gif"/>
          <p:cNvPicPr>
            <a:picLocks noChangeAspect="1" noChangeArrowheads="1"/>
          </p:cNvPicPr>
          <p:nvPr/>
        </p:nvPicPr>
        <p:blipFill>
          <a:blip r:embed="rId4" cstate="print"/>
          <a:srcRect/>
          <a:stretch>
            <a:fillRect/>
          </a:stretch>
        </p:blipFill>
        <p:spPr bwMode="auto">
          <a:xfrm>
            <a:off x="115503" y="0"/>
            <a:ext cx="11762071" cy="6858000"/>
          </a:xfrm>
          <a:prstGeom prst="rect">
            <a:avLst/>
          </a:prstGeom>
          <a:noFill/>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4772867" name="Picture 3" descr="C:\Documents and Settings\Owner\My Documents\Educational Illustrations\Charles5.gif"/>
          <p:cNvPicPr>
            <a:picLocks noChangeAspect="1" noChangeArrowheads="1"/>
          </p:cNvPicPr>
          <p:nvPr/>
        </p:nvPicPr>
        <p:blipFill>
          <a:blip r:embed="rId4" cstate="print"/>
          <a:srcRect/>
          <a:stretch>
            <a:fillRect/>
          </a:stretch>
        </p:blipFill>
        <p:spPr bwMode="auto">
          <a:xfrm>
            <a:off x="404261" y="0"/>
            <a:ext cx="11569566" cy="6858000"/>
          </a:xfrm>
          <a:prstGeom prst="rect">
            <a:avLst/>
          </a:prstGeom>
          <a:noFill/>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4774915" name="Picture 3" descr="C:\Documents and Settings\Owner\My Documents\Educational Illustrations\Charles6.gif"/>
          <p:cNvPicPr>
            <a:picLocks noChangeAspect="1" noChangeArrowheads="1"/>
          </p:cNvPicPr>
          <p:nvPr/>
        </p:nvPicPr>
        <p:blipFill>
          <a:blip r:embed="rId4" cstate="print"/>
          <a:srcRect/>
          <a:stretch>
            <a:fillRect/>
          </a:stretch>
        </p:blipFill>
        <p:spPr bwMode="auto">
          <a:xfrm>
            <a:off x="413887" y="0"/>
            <a:ext cx="11338560" cy="6858000"/>
          </a:xfrm>
          <a:prstGeom prst="rect">
            <a:avLst/>
          </a:prstGeom>
          <a:noFill/>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4773891" name="Picture 3" descr="C:\Documents and Settings\Owner\My Documents\Educational Illustrations\Charles7.gif"/>
          <p:cNvPicPr>
            <a:picLocks noChangeAspect="1" noChangeArrowheads="1"/>
          </p:cNvPicPr>
          <p:nvPr/>
        </p:nvPicPr>
        <p:blipFill>
          <a:blip r:embed="rId4" cstate="print"/>
          <a:srcRect/>
          <a:stretch>
            <a:fillRect/>
          </a:stretch>
        </p:blipFill>
        <p:spPr bwMode="auto">
          <a:xfrm>
            <a:off x="356135" y="-228600"/>
            <a:ext cx="11367436" cy="70866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745666" name="Rectangle 2">
            <a:extLst>
              <a:ext uri="{FF2B5EF4-FFF2-40B4-BE49-F238E27FC236}">
                <a16:creationId xmlns:a16="http://schemas.microsoft.com/office/drawing/2014/main" id="{C18A7B5B-315E-DD8E-1340-5D2516D56C19}"/>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5745667" name="Rectangle 3">
            <a:extLst>
              <a:ext uri="{FF2B5EF4-FFF2-40B4-BE49-F238E27FC236}">
                <a16:creationId xmlns:a16="http://schemas.microsoft.com/office/drawing/2014/main" id="{9B4F6EED-0398-C83D-820D-D9703709115B}"/>
              </a:ext>
            </a:extLst>
          </p:cNvPr>
          <p:cNvSpPr>
            <a:spLocks noGrp="1" noChangeArrowheads="1"/>
          </p:cNvSpPr>
          <p:nvPr>
            <p:ph type="body" idx="1"/>
          </p:nvPr>
        </p:nvSpPr>
        <p:spPr>
          <a:xfrm>
            <a:off x="1524000" y="1905000"/>
            <a:ext cx="9144000" cy="4227352"/>
          </a:xfrm>
          <a:ln>
            <a:solidFill>
              <a:srgbClr val="66FFFF"/>
            </a:solidFill>
          </a:ln>
        </p:spPr>
        <p:txBody>
          <a:bodyPr/>
          <a:lstStyle/>
          <a:p>
            <a:pPr eaLnBrk="1" hangingPunct="1">
              <a:buFont typeface="Monotype Sorts" pitchFamily="2" charset="2"/>
              <a:buNone/>
              <a:defRPr/>
            </a:pPr>
            <a:r>
              <a:rPr lang="en-US" sz="4400" b="1" u="sng" dirty="0">
                <a:solidFill>
                  <a:srgbClr val="CCFF66"/>
                </a:solidFill>
              </a:rPr>
              <a:t>Entered Evidence Irrelevant</a:t>
            </a:r>
          </a:p>
          <a:p>
            <a:pPr eaLnBrk="1" hangingPunct="1">
              <a:buFont typeface="Monotype Sorts" pitchFamily="2" charset="2"/>
              <a:buNone/>
              <a:defRPr/>
            </a:pPr>
            <a:endParaRPr lang="en-US" sz="800" b="1" i="1" dirty="0">
              <a:solidFill>
                <a:srgbClr val="000000"/>
              </a:solidFill>
            </a:endParaRPr>
          </a:p>
          <a:p>
            <a:pPr eaLnBrk="1" hangingPunct="1">
              <a:buFont typeface="Monotype Sorts" pitchFamily="2" charset="2"/>
              <a:buNone/>
              <a:defRPr/>
            </a:pPr>
            <a:endParaRPr lang="en-US" sz="800" b="1" i="1" dirty="0">
              <a:solidFill>
                <a:srgbClr val="000000"/>
              </a:solidFill>
            </a:endParaRPr>
          </a:p>
          <a:p>
            <a:pPr eaLnBrk="1" hangingPunct="1">
              <a:defRPr/>
            </a:pPr>
            <a:r>
              <a:rPr lang="en-US" sz="2800" b="1" dirty="0">
                <a:solidFill>
                  <a:srgbClr val="FFFFFF"/>
                </a:solidFill>
              </a:rPr>
              <a:t>AD VERICUNDIUM – </a:t>
            </a:r>
            <a:r>
              <a:rPr lang="en-US" sz="2800" b="1" i="1" dirty="0">
                <a:solidFill>
                  <a:srgbClr val="FFFFFF"/>
                </a:solidFill>
              </a:rPr>
              <a:t>An Appeal To Position</a:t>
            </a:r>
          </a:p>
          <a:p>
            <a:pPr eaLnBrk="1" hangingPunct="1">
              <a:defRPr/>
            </a:pPr>
            <a:endParaRPr lang="en-US" sz="800" b="1" i="1" dirty="0">
              <a:solidFill>
                <a:srgbClr val="FFFFFF"/>
              </a:solidFill>
            </a:endParaRPr>
          </a:p>
          <a:p>
            <a:pPr eaLnBrk="1" hangingPunct="1">
              <a:defRPr/>
            </a:pPr>
            <a:r>
              <a:rPr lang="en-US" sz="2800" b="1" dirty="0">
                <a:solidFill>
                  <a:srgbClr val="FFFFFF"/>
                </a:solidFill>
              </a:rPr>
              <a:t>AD POPULUM</a:t>
            </a:r>
            <a:r>
              <a:rPr lang="en-US" sz="2800" b="1" i="1" dirty="0">
                <a:solidFill>
                  <a:srgbClr val="FFFFFF"/>
                </a:solidFill>
              </a:rPr>
              <a:t> – An Appeal To Popularity</a:t>
            </a:r>
          </a:p>
          <a:p>
            <a:pPr eaLnBrk="1" hangingPunct="1">
              <a:defRPr/>
            </a:pPr>
            <a:endParaRPr lang="en-US" sz="800" b="1" i="1" dirty="0">
              <a:solidFill>
                <a:srgbClr val="FFFFFF"/>
              </a:solidFill>
            </a:endParaRPr>
          </a:p>
          <a:p>
            <a:pPr eaLnBrk="1" hangingPunct="1">
              <a:defRPr/>
            </a:pPr>
            <a:r>
              <a:rPr lang="en-US" sz="2800" b="1" dirty="0">
                <a:solidFill>
                  <a:srgbClr val="FFFFFF"/>
                </a:solidFill>
              </a:rPr>
              <a:t>AD BACULUM</a:t>
            </a:r>
            <a:r>
              <a:rPr lang="en-US" sz="2800" b="1" i="1" dirty="0">
                <a:solidFill>
                  <a:srgbClr val="FFFFFF"/>
                </a:solidFill>
              </a:rPr>
              <a:t> – An Appeal To Force</a:t>
            </a:r>
          </a:p>
          <a:p>
            <a:pPr eaLnBrk="1" hangingPunct="1">
              <a:defRPr/>
            </a:pPr>
            <a:endParaRPr lang="en-US" sz="800" b="1" i="1" dirty="0">
              <a:solidFill>
                <a:srgbClr val="FFFFFF"/>
              </a:solidFill>
            </a:endParaRPr>
          </a:p>
          <a:p>
            <a:pPr eaLnBrk="1" hangingPunct="1">
              <a:defRPr/>
            </a:pPr>
            <a:r>
              <a:rPr lang="en-US" sz="2800" b="1" dirty="0">
                <a:solidFill>
                  <a:srgbClr val="FFFFFF"/>
                </a:solidFill>
              </a:rPr>
              <a:t>AD MISERICORDIAM</a:t>
            </a:r>
            <a:r>
              <a:rPr lang="en-US" sz="2800" b="1" i="1" dirty="0">
                <a:solidFill>
                  <a:srgbClr val="FFFFFF"/>
                </a:solidFill>
              </a:rPr>
              <a:t> – An Appeal To Pity</a:t>
            </a:r>
          </a:p>
          <a:p>
            <a:pPr eaLnBrk="1" hangingPunct="1">
              <a:defRPr/>
            </a:pPr>
            <a:endParaRPr lang="en-US" sz="800" b="1" i="1" dirty="0">
              <a:solidFill>
                <a:srgbClr val="FFFFFF"/>
              </a:solidFill>
            </a:endParaRPr>
          </a:p>
          <a:p>
            <a:pPr eaLnBrk="1" hangingPunct="1">
              <a:defRPr/>
            </a:pPr>
            <a:r>
              <a:rPr lang="en-US" sz="2800" b="1" dirty="0">
                <a:solidFill>
                  <a:srgbClr val="FFFFFF"/>
                </a:solidFill>
              </a:rPr>
              <a:t>AD HOMINEM</a:t>
            </a:r>
            <a:r>
              <a:rPr lang="en-US" sz="2800" b="1" i="1" dirty="0">
                <a:solidFill>
                  <a:srgbClr val="FFFFFF"/>
                </a:solidFill>
              </a:rPr>
              <a:t> – Argument Personal Direct</a:t>
            </a:r>
            <a:endParaRPr lang="en-US" sz="6000" b="1" dirty="0">
              <a:solidFill>
                <a:srgbClr val="FFFFFF"/>
              </a:solidFill>
              <a:latin typeface="Algerian" pitchFamily="82" charset="0"/>
            </a:endParaRPr>
          </a:p>
        </p:txBody>
      </p:sp>
      <p:sp>
        <p:nvSpPr>
          <p:cNvPr id="730118" name="WordArt 4">
            <a:extLst>
              <a:ext uri="{FF2B5EF4-FFF2-40B4-BE49-F238E27FC236}">
                <a16:creationId xmlns:a16="http://schemas.microsoft.com/office/drawing/2014/main" id="{3A1319BD-DE7D-B1B5-1A9B-06792D57E4E6}"/>
              </a:ext>
            </a:extLst>
          </p:cNvPr>
          <p:cNvSpPr>
            <a:spLocks noChangeArrowheads="1" noChangeShapeType="1" noTextEdit="1"/>
          </p:cNvSpPr>
          <p:nvPr/>
        </p:nvSpPr>
        <p:spPr bwMode="auto">
          <a:xfrm>
            <a:off x="1523999" y="453006"/>
            <a:ext cx="9144000" cy="106540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5745667">
                                            <p:txEl>
                                              <p:pRg st="0" end="0"/>
                                            </p:txEl>
                                          </p:spTgt>
                                        </p:tgtEl>
                                        <p:attrNameLst>
                                          <p:attrName>style.visibility</p:attrName>
                                        </p:attrNameLst>
                                      </p:cBhvr>
                                      <p:to>
                                        <p:strVal val="visible"/>
                                      </p:to>
                                    </p:set>
                                    <p:anim calcmode="lin" valueType="num">
                                      <p:cBhvr>
                                        <p:cTn id="7" dur="5000" fill="hold"/>
                                        <p:tgtEl>
                                          <p:spTgt spid="5745667">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574566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5745667">
                                            <p:txEl>
                                              <p:pRg st="3" end="3"/>
                                            </p:txEl>
                                          </p:spTgt>
                                        </p:tgtEl>
                                        <p:attrNameLst>
                                          <p:attrName>style.visibility</p:attrName>
                                        </p:attrNameLst>
                                      </p:cBhvr>
                                      <p:to>
                                        <p:strVal val="visible"/>
                                      </p:to>
                                    </p:set>
                                    <p:anim calcmode="lin" valueType="num">
                                      <p:cBhvr>
                                        <p:cTn id="13" dur="5000" fill="hold"/>
                                        <p:tgtEl>
                                          <p:spTgt spid="5745667">
                                            <p:txEl>
                                              <p:pRg st="3" end="3"/>
                                            </p:txEl>
                                          </p:spTgt>
                                        </p:tgtEl>
                                        <p:attrNameLst>
                                          <p:attrName>ppt_w</p:attrName>
                                        </p:attrNameLst>
                                      </p:cBhvr>
                                      <p:tavLst>
                                        <p:tav tm="0" fmla="#ppt_w*sin(2.5*pi*$)">
                                          <p:val>
                                            <p:fltVal val="0"/>
                                          </p:val>
                                        </p:tav>
                                        <p:tav tm="100000">
                                          <p:val>
                                            <p:fltVal val="1"/>
                                          </p:val>
                                        </p:tav>
                                      </p:tavLst>
                                    </p:anim>
                                    <p:anim calcmode="lin" valueType="num">
                                      <p:cBhvr>
                                        <p:cTn id="14" dur="5000" fill="hold"/>
                                        <p:tgtEl>
                                          <p:spTgt spid="574566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5745667">
                                            <p:txEl>
                                              <p:pRg st="5" end="5"/>
                                            </p:txEl>
                                          </p:spTgt>
                                        </p:tgtEl>
                                        <p:attrNameLst>
                                          <p:attrName>style.visibility</p:attrName>
                                        </p:attrNameLst>
                                      </p:cBhvr>
                                      <p:to>
                                        <p:strVal val="visible"/>
                                      </p:to>
                                    </p:set>
                                    <p:anim calcmode="lin" valueType="num">
                                      <p:cBhvr>
                                        <p:cTn id="19" dur="5000" fill="hold"/>
                                        <p:tgtEl>
                                          <p:spTgt spid="5745667">
                                            <p:txEl>
                                              <p:pRg st="5" end="5"/>
                                            </p:txEl>
                                          </p:spTgt>
                                        </p:tgtEl>
                                        <p:attrNameLst>
                                          <p:attrName>ppt_w</p:attrName>
                                        </p:attrNameLst>
                                      </p:cBhvr>
                                      <p:tavLst>
                                        <p:tav tm="0" fmla="#ppt_w*sin(2.5*pi*$)">
                                          <p:val>
                                            <p:fltVal val="0"/>
                                          </p:val>
                                        </p:tav>
                                        <p:tav tm="100000">
                                          <p:val>
                                            <p:fltVal val="1"/>
                                          </p:val>
                                        </p:tav>
                                      </p:tavLst>
                                    </p:anim>
                                    <p:anim calcmode="lin" valueType="num">
                                      <p:cBhvr>
                                        <p:cTn id="20" dur="5000" fill="hold"/>
                                        <p:tgtEl>
                                          <p:spTgt spid="5745667">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5745667">
                                            <p:txEl>
                                              <p:pRg st="7" end="7"/>
                                            </p:txEl>
                                          </p:spTgt>
                                        </p:tgtEl>
                                        <p:attrNameLst>
                                          <p:attrName>style.visibility</p:attrName>
                                        </p:attrNameLst>
                                      </p:cBhvr>
                                      <p:to>
                                        <p:strVal val="visible"/>
                                      </p:to>
                                    </p:set>
                                    <p:anim calcmode="lin" valueType="num">
                                      <p:cBhvr>
                                        <p:cTn id="25" dur="5000" fill="hold"/>
                                        <p:tgtEl>
                                          <p:spTgt spid="5745667">
                                            <p:txEl>
                                              <p:pRg st="7" end="7"/>
                                            </p:txEl>
                                          </p:spTgt>
                                        </p:tgtEl>
                                        <p:attrNameLst>
                                          <p:attrName>ppt_w</p:attrName>
                                        </p:attrNameLst>
                                      </p:cBhvr>
                                      <p:tavLst>
                                        <p:tav tm="0" fmla="#ppt_w*sin(2.5*pi*$)">
                                          <p:val>
                                            <p:fltVal val="0"/>
                                          </p:val>
                                        </p:tav>
                                        <p:tav tm="100000">
                                          <p:val>
                                            <p:fltVal val="1"/>
                                          </p:val>
                                        </p:tav>
                                      </p:tavLst>
                                    </p:anim>
                                    <p:anim calcmode="lin" valueType="num">
                                      <p:cBhvr>
                                        <p:cTn id="26" dur="5000" fill="hold"/>
                                        <p:tgtEl>
                                          <p:spTgt spid="5745667">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9" presetClass="entr" presetSubtype="10" fill="hold" nodeType="clickEffect">
                                  <p:stCondLst>
                                    <p:cond delay="0"/>
                                  </p:stCondLst>
                                  <p:childTnLst>
                                    <p:set>
                                      <p:cBhvr>
                                        <p:cTn id="30" dur="1" fill="hold">
                                          <p:stCondLst>
                                            <p:cond delay="0"/>
                                          </p:stCondLst>
                                        </p:cTn>
                                        <p:tgtEl>
                                          <p:spTgt spid="5745667">
                                            <p:txEl>
                                              <p:pRg st="9" end="9"/>
                                            </p:txEl>
                                          </p:spTgt>
                                        </p:tgtEl>
                                        <p:attrNameLst>
                                          <p:attrName>style.visibility</p:attrName>
                                        </p:attrNameLst>
                                      </p:cBhvr>
                                      <p:to>
                                        <p:strVal val="visible"/>
                                      </p:to>
                                    </p:set>
                                    <p:anim calcmode="lin" valueType="num">
                                      <p:cBhvr>
                                        <p:cTn id="31" dur="5000" fill="hold"/>
                                        <p:tgtEl>
                                          <p:spTgt spid="5745667">
                                            <p:txEl>
                                              <p:pRg st="9" end="9"/>
                                            </p:txEl>
                                          </p:spTgt>
                                        </p:tgtEl>
                                        <p:attrNameLst>
                                          <p:attrName>ppt_w</p:attrName>
                                        </p:attrNameLst>
                                      </p:cBhvr>
                                      <p:tavLst>
                                        <p:tav tm="0" fmla="#ppt_w*sin(2.5*pi*$)">
                                          <p:val>
                                            <p:fltVal val="0"/>
                                          </p:val>
                                        </p:tav>
                                        <p:tav tm="100000">
                                          <p:val>
                                            <p:fltVal val="1"/>
                                          </p:val>
                                        </p:tav>
                                      </p:tavLst>
                                    </p:anim>
                                    <p:anim calcmode="lin" valueType="num">
                                      <p:cBhvr>
                                        <p:cTn id="32" dur="5000" fill="hold"/>
                                        <p:tgtEl>
                                          <p:spTgt spid="5745667">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9" presetClass="entr" presetSubtype="10" fill="hold" nodeType="clickEffect">
                                  <p:stCondLst>
                                    <p:cond delay="0"/>
                                  </p:stCondLst>
                                  <p:childTnLst>
                                    <p:set>
                                      <p:cBhvr>
                                        <p:cTn id="36" dur="1" fill="hold">
                                          <p:stCondLst>
                                            <p:cond delay="0"/>
                                          </p:stCondLst>
                                        </p:cTn>
                                        <p:tgtEl>
                                          <p:spTgt spid="5745667">
                                            <p:txEl>
                                              <p:pRg st="11" end="11"/>
                                            </p:txEl>
                                          </p:spTgt>
                                        </p:tgtEl>
                                        <p:attrNameLst>
                                          <p:attrName>style.visibility</p:attrName>
                                        </p:attrNameLst>
                                      </p:cBhvr>
                                      <p:to>
                                        <p:strVal val="visible"/>
                                      </p:to>
                                    </p:set>
                                    <p:anim calcmode="lin" valueType="num">
                                      <p:cBhvr>
                                        <p:cTn id="37" dur="5000" fill="hold"/>
                                        <p:tgtEl>
                                          <p:spTgt spid="5745667">
                                            <p:txEl>
                                              <p:pRg st="11" end="11"/>
                                            </p:txEl>
                                          </p:spTgt>
                                        </p:tgtEl>
                                        <p:attrNameLst>
                                          <p:attrName>ppt_w</p:attrName>
                                        </p:attrNameLst>
                                      </p:cBhvr>
                                      <p:tavLst>
                                        <p:tav tm="0" fmla="#ppt_w*sin(2.5*pi*$)">
                                          <p:val>
                                            <p:fltVal val="0"/>
                                          </p:val>
                                        </p:tav>
                                        <p:tav tm="100000">
                                          <p:val>
                                            <p:fltVal val="1"/>
                                          </p:val>
                                        </p:tav>
                                      </p:tavLst>
                                    </p:anim>
                                    <p:anim calcmode="lin" valueType="num">
                                      <p:cBhvr>
                                        <p:cTn id="38" dur="5000" fill="hold"/>
                                        <p:tgtEl>
                                          <p:spTgt spid="5745667">
                                            <p:txEl>
                                              <p:pRg st="11" end="1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5667" grpId="0" build="p"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4775939" name="Picture 3" descr="C:\Documents and Settings\Owner\My Documents\Educational Illustrations\Charles8.gif"/>
          <p:cNvPicPr>
            <a:picLocks noChangeAspect="1" noChangeArrowheads="1"/>
          </p:cNvPicPr>
          <p:nvPr/>
        </p:nvPicPr>
        <p:blipFill>
          <a:blip r:embed="rId4" cstate="print"/>
          <a:srcRect/>
          <a:stretch>
            <a:fillRect/>
          </a:stretch>
        </p:blipFill>
        <p:spPr bwMode="auto">
          <a:xfrm>
            <a:off x="308008" y="0"/>
            <a:ext cx="11733196" cy="6858000"/>
          </a:xfrm>
          <a:prstGeom prst="rect">
            <a:avLst/>
          </a:prstGeom>
          <a:noFill/>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Online Media 2" title="Cromwell (1970) - Trial of King Charles I [HD]">
            <a:hlinkClick r:id="" action="ppaction://media"/>
            <a:extLst>
              <a:ext uri="{FF2B5EF4-FFF2-40B4-BE49-F238E27FC236}">
                <a16:creationId xmlns:a16="http://schemas.microsoft.com/office/drawing/2014/main" id="{2AD45F95-D231-1915-3D5E-0444AFA172B7}"/>
              </a:ext>
            </a:extLst>
          </p:cNvPr>
          <p:cNvPicPr>
            <a:picLocks noRot="1" noChangeAspect="1"/>
          </p:cNvPicPr>
          <p:nvPr>
            <a:videoFile r:link="rId1"/>
          </p:nvPr>
        </p:nvPicPr>
        <p:blipFill>
          <a:blip r:embed="rId3"/>
          <a:stretch>
            <a:fillRect/>
          </a:stretch>
        </p:blipFill>
        <p:spPr>
          <a:xfrm>
            <a:off x="591127" y="600364"/>
            <a:ext cx="11037455" cy="5781963"/>
          </a:xfrm>
          <a:prstGeom prst="rect">
            <a:avLst/>
          </a:prstGeom>
        </p:spPr>
      </p:pic>
      <p:sp>
        <p:nvSpPr>
          <p:cNvPr id="4" name="Rectangle 3">
            <a:extLst>
              <a:ext uri="{FF2B5EF4-FFF2-40B4-BE49-F238E27FC236}">
                <a16:creationId xmlns:a16="http://schemas.microsoft.com/office/drawing/2014/main" id="{EB7BCA4C-1222-33D4-94C4-0971D2B5FB60}"/>
              </a:ext>
            </a:extLst>
          </p:cNvPr>
          <p:cNvSpPr/>
          <p:nvPr/>
        </p:nvSpPr>
        <p:spPr>
          <a:xfrm>
            <a:off x="0" y="0"/>
            <a:ext cx="12191999" cy="707886"/>
          </a:xfrm>
          <a:prstGeom prst="rect">
            <a:avLst/>
          </a:prstGeom>
          <a:noFill/>
        </p:spPr>
        <p:txBody>
          <a:bodyPr wrap="square" lIns="91440" tIns="45720" rIns="91440" bIns="45720">
            <a:spAutoFit/>
          </a:bodyPr>
          <a:lstStyle/>
          <a:p>
            <a:pPr algn="ct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Ravie" panose="04040805050809020602" pitchFamily="82" charset="0"/>
              </a:rPr>
              <a:t>DIVINE RIGHT OF KINGS ON TRIAL</a:t>
            </a:r>
            <a:endParaRPr lang="en-US"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Ravie" panose="04040805050809020602" pitchFamily="82" charset="0"/>
            </a:endParaRPr>
          </a:p>
        </p:txBody>
      </p:sp>
    </p:spTree>
    <p:extLst>
      <p:ext uri="{BB962C8B-B14F-4D97-AF65-F5344CB8AC3E}">
        <p14:creationId xmlns:p14="http://schemas.microsoft.com/office/powerpoint/2010/main" val="351237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2626" name="AutoShape 2"/>
          <p:cNvSpPr>
            <a:spLocks noChangeArrowheads="1"/>
          </p:cNvSpPr>
          <p:nvPr/>
        </p:nvSpPr>
        <p:spPr bwMode="auto">
          <a:xfrm>
            <a:off x="3429000" y="1981200"/>
            <a:ext cx="7086600" cy="46482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4762627" name="Text Box 3"/>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1642</a:t>
            </a:r>
          </a:p>
        </p:txBody>
      </p:sp>
      <p:sp>
        <p:nvSpPr>
          <p:cNvPr id="4762628"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4762629" name="Text Box 5"/>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4762630" name="Rectangle 6"/>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a:solidFill>
                  <a:srgbClr val="000000"/>
                </a:solidFill>
                <a:latin typeface="Times New Roman" pitchFamily="18" charset="0"/>
              </a:rPr>
              <a:t>Power struggles between Charles I and the English Parliament lead to civil war in England</a:t>
            </a:r>
            <a:endParaRPr lang="en-US" sz="320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a:solidFill>
                <a:srgbClr val="000000"/>
              </a:solidFill>
              <a:latin typeface="Times New Roman" pitchFamily="18" charset="0"/>
            </a:endParaRPr>
          </a:p>
          <a:p>
            <a:pPr marL="342900" indent="-342900" fontAlgn="base">
              <a:spcBef>
                <a:spcPct val="20000"/>
              </a:spcBef>
              <a:spcAft>
                <a:spcPct val="0"/>
              </a:spcAft>
              <a:buFontTx/>
              <a:buChar char="•"/>
            </a:pPr>
            <a:endParaRPr lang="en-US" sz="3200">
              <a:solidFill>
                <a:srgbClr val="000000"/>
              </a:solidFill>
              <a:latin typeface="Times New Roman" pitchFamily="18" charset="0"/>
            </a:endParaRPr>
          </a:p>
          <a:p>
            <a:pPr marL="342900" indent="-342900" fontAlgn="base">
              <a:spcBef>
                <a:spcPct val="20000"/>
              </a:spcBef>
              <a:spcAft>
                <a:spcPct val="0"/>
              </a:spcAft>
              <a:buFontTx/>
              <a:buChar char="•"/>
            </a:pPr>
            <a:endParaRPr lang="en-US" sz="320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a:solidFill>
                <a:srgbClr val="000000"/>
              </a:solidFill>
              <a:latin typeface="Times New Roman" pitchFamily="18" charset="0"/>
            </a:endParaRPr>
          </a:p>
        </p:txBody>
      </p:sp>
      <p:sp>
        <p:nvSpPr>
          <p:cNvPr id="4762631" name="Rectangle 7"/>
          <p:cNvSpPr>
            <a:spLocks noChangeArrowheads="1"/>
          </p:cNvSpPr>
          <p:nvPr/>
        </p:nvSpPr>
        <p:spPr bwMode="auto">
          <a:xfrm>
            <a:off x="3505200" y="1981200"/>
            <a:ext cx="3886200" cy="43434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4000" b="1">
                <a:solidFill>
                  <a:srgbClr val="000000"/>
                </a:solidFill>
                <a:latin typeface="Times New Roman" pitchFamily="18" charset="0"/>
              </a:rPr>
              <a:t>Puritan Member of Parliament, Oliver Cromwell, defeated the king’s troops.</a:t>
            </a:r>
          </a:p>
          <a:p>
            <a:pPr marL="342900" indent="-342900" fontAlgn="base">
              <a:spcBef>
                <a:spcPct val="20000"/>
              </a:spcBef>
              <a:spcAft>
                <a:spcPct val="0"/>
              </a:spcAft>
              <a:buClr>
                <a:srgbClr val="7E7F00"/>
              </a:buClr>
            </a:pPr>
            <a:endParaRPr lang="en-US" sz="4000" b="1">
              <a:solidFill>
                <a:srgbClr val="000000"/>
              </a:solidFill>
              <a:latin typeface="Times New Roman" pitchFamily="18" charset="0"/>
            </a:endParaRPr>
          </a:p>
        </p:txBody>
      </p:sp>
      <p:grpSp>
        <p:nvGrpSpPr>
          <p:cNvPr id="2" name="Group 8"/>
          <p:cNvGrpSpPr>
            <a:grpSpLocks/>
          </p:cNvGrpSpPr>
          <p:nvPr/>
        </p:nvGrpSpPr>
        <p:grpSpPr bwMode="auto">
          <a:xfrm>
            <a:off x="7772400" y="2163763"/>
            <a:ext cx="2514600" cy="4405312"/>
            <a:chOff x="3936" y="1363"/>
            <a:chExt cx="1584" cy="2775"/>
          </a:xfrm>
        </p:grpSpPr>
        <p:sp>
          <p:nvSpPr>
            <p:cNvPr id="4762633" name="Text Box 9"/>
            <p:cNvSpPr txBox="1">
              <a:spLocks noChangeArrowheads="1"/>
            </p:cNvSpPr>
            <p:nvPr/>
          </p:nvSpPr>
          <p:spPr bwMode="auto">
            <a:xfrm>
              <a:off x="3936" y="3888"/>
              <a:ext cx="1584" cy="250"/>
            </a:xfrm>
            <a:prstGeom prst="rect">
              <a:avLst/>
            </a:prstGeom>
            <a:noFill/>
            <a:ln w="9525">
              <a:noFill/>
              <a:miter lim="800000"/>
              <a:headEnd/>
              <a:tailEnd/>
            </a:ln>
            <a:effectLst/>
          </p:spPr>
          <p:txBody>
            <a:bodyPr>
              <a:spAutoFit/>
            </a:bodyPr>
            <a:lstStyle/>
            <a:p>
              <a:pPr algn="ctr" eaLnBrk="0" fontAlgn="base" hangingPunct="0">
                <a:lnSpc>
                  <a:spcPct val="80000"/>
                </a:lnSpc>
                <a:spcBef>
                  <a:spcPct val="0"/>
                </a:spcBef>
                <a:spcAft>
                  <a:spcPct val="0"/>
                </a:spcAft>
              </a:pPr>
              <a:r>
                <a:rPr lang="en-US" sz="2500" b="1" i="1">
                  <a:solidFill>
                    <a:srgbClr val="000000"/>
                  </a:solidFill>
                  <a:latin typeface="Times New Roman" pitchFamily="18" charset="0"/>
                </a:rPr>
                <a:t>Oliver Cromwell</a:t>
              </a:r>
              <a:endParaRPr lang="en-US" sz="1300">
                <a:solidFill>
                  <a:srgbClr val="000000"/>
                </a:solidFill>
                <a:latin typeface="Arial" charset="0"/>
              </a:endParaRPr>
            </a:p>
          </p:txBody>
        </p:sp>
        <p:pic>
          <p:nvPicPr>
            <p:cNvPr id="4762634" name="Picture 10" descr="Oliver Cromwell"/>
            <p:cNvPicPr>
              <a:picLocks noChangeAspect="1" noChangeArrowheads="1"/>
            </p:cNvPicPr>
            <p:nvPr/>
          </p:nvPicPr>
          <p:blipFill>
            <a:blip r:embed="rId4" cstate="print"/>
            <a:srcRect/>
            <a:stretch>
              <a:fillRect/>
            </a:stretch>
          </p:blipFill>
          <p:spPr bwMode="auto">
            <a:xfrm>
              <a:off x="4176" y="1363"/>
              <a:ext cx="1152" cy="2477"/>
            </a:xfrm>
            <a:prstGeom prst="rect">
              <a:avLst/>
            </a:prstGeom>
            <a:noFill/>
            <a:ln w="38100">
              <a:solidFill>
                <a:srgbClr val="14455E"/>
              </a:solidFill>
              <a:miter lim="800000"/>
              <a:headEnd/>
              <a:tailEnd/>
            </a:ln>
          </p:spPr>
        </p:pic>
      </p:grpSp>
      <p:pic>
        <p:nvPicPr>
          <p:cNvPr id="1026" name="Picture 2">
            <a:extLst>
              <a:ext uri="{FF2B5EF4-FFF2-40B4-BE49-F238E27FC236}">
                <a16:creationId xmlns:a16="http://schemas.microsoft.com/office/drawing/2014/main" id="{320CACE2-DB51-6A09-093B-6CDBAD05B4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5955216-0DC5-91A2-5783-6568568BD838}"/>
              </a:ext>
            </a:extLst>
          </p:cNvPr>
          <p:cNvSpPr/>
          <p:nvPr/>
        </p:nvSpPr>
        <p:spPr>
          <a:xfrm>
            <a:off x="-1" y="3200399"/>
            <a:ext cx="12191999" cy="923330"/>
          </a:xfrm>
          <a:prstGeom prst="rect">
            <a:avLst/>
          </a:prstGeom>
          <a:noFill/>
        </p:spPr>
        <p:txBody>
          <a:bodyPr wrap="square" lIns="91440" tIns="45720" rIns="91440" bIns="45720">
            <a:spAutoFit/>
          </a:bodyPr>
          <a:lstStyle/>
          <a:p>
            <a:pPr algn="ctr" fontAlgn="base">
              <a:spcBef>
                <a:spcPct val="0"/>
              </a:spcBef>
              <a:spcAft>
                <a:spcPct val="0"/>
              </a:spcAft>
            </a:pPr>
            <a:r>
              <a:rPr lang="en-US" sz="5400" b="1" cap="all" dirty="0">
                <a:ln w="9000" cmpd="sng">
                  <a:solidFill>
                    <a:srgbClr val="000000">
                      <a:shade val="50000"/>
                      <a:satMod val="120000"/>
                    </a:srgbClr>
                  </a:solidFill>
                  <a:prstDash val="solid"/>
                </a:ln>
                <a:solidFill>
                  <a:srgbClr val="FF0000"/>
                </a:solidFill>
                <a:effectLst>
                  <a:outerShdw blurRad="38100" dist="38100" dir="2700000" algn="tl">
                    <a:srgbClr val="000000">
                      <a:alpha val="43137"/>
                    </a:srgbClr>
                  </a:outerShdw>
                  <a:reflection blurRad="12700" stA="28000" endPos="45000" dist="1000" dir="5400000" sy="-100000" algn="bl" rotWithShape="0"/>
                </a:effectLst>
                <a:latin typeface="Storybook" pitchFamily="2" charset="0"/>
              </a:rPr>
              <a:t>The Execution vote was 68 to 67</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8" dur="2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9" dur="2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0"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4783107" name="Picture 3" descr="C:\Documents and Settings\Owner\My Documents\Educational Illustrations\charles-beheaded.gif"/>
          <p:cNvPicPr>
            <a:picLocks noChangeAspect="1" noChangeArrowheads="1"/>
          </p:cNvPicPr>
          <p:nvPr/>
        </p:nvPicPr>
        <p:blipFill>
          <a:blip r:embed="rId4" cstate="print"/>
          <a:srcRect/>
          <a:stretch>
            <a:fillRect/>
          </a:stretch>
        </p:blipFill>
        <p:spPr bwMode="auto">
          <a:xfrm>
            <a:off x="0" y="1429304"/>
            <a:ext cx="12192000" cy="5428695"/>
          </a:xfrm>
          <a:prstGeom prst="rect">
            <a:avLst/>
          </a:prstGeom>
          <a:noFill/>
        </p:spPr>
      </p:pic>
      <p:pic>
        <p:nvPicPr>
          <p:cNvPr id="4783108" name="Picture 4" descr="C:\Documents and Settings\Owner\My Documents\Educational Illustrations\execution_29693_lg.gif"/>
          <p:cNvPicPr>
            <a:picLocks noChangeAspect="1" noChangeArrowheads="1"/>
          </p:cNvPicPr>
          <p:nvPr/>
        </p:nvPicPr>
        <p:blipFill>
          <a:blip r:embed="rId5" cstate="print"/>
          <a:srcRect/>
          <a:stretch>
            <a:fillRect/>
          </a:stretch>
        </p:blipFill>
        <p:spPr bwMode="auto">
          <a:xfrm>
            <a:off x="3346882" y="1429305"/>
            <a:ext cx="6001304" cy="399939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nodeType="clickEffect">
                                  <p:stCondLst>
                                    <p:cond delay="0"/>
                                  </p:stCondLst>
                                  <p:childTnLst>
                                    <p:set>
                                      <p:cBhvr>
                                        <p:cTn id="6" dur="1" fill="hold">
                                          <p:stCondLst>
                                            <p:cond delay="0"/>
                                          </p:stCondLst>
                                        </p:cTn>
                                        <p:tgtEl>
                                          <p:spTgt spid="4783107"/>
                                        </p:tgtEl>
                                        <p:attrNameLst>
                                          <p:attrName>style.visibility</p:attrName>
                                        </p:attrNameLst>
                                      </p:cBhvr>
                                      <p:to>
                                        <p:strVal val="visible"/>
                                      </p:to>
                                    </p:set>
                                    <p:anim calcmode="lin" valueType="num">
                                      <p:cBhvr>
                                        <p:cTn id="7" dur="500" fill="hold"/>
                                        <p:tgtEl>
                                          <p:spTgt spid="4783107"/>
                                        </p:tgtEl>
                                        <p:attrNameLst>
                                          <p:attrName>ppt_w</p:attrName>
                                        </p:attrNameLst>
                                      </p:cBhvr>
                                      <p:tavLst>
                                        <p:tav tm="0">
                                          <p:val>
                                            <p:strVal val="4/3*#ppt_w"/>
                                          </p:val>
                                        </p:tav>
                                        <p:tav tm="100000">
                                          <p:val>
                                            <p:strVal val="#ppt_w"/>
                                          </p:val>
                                        </p:tav>
                                      </p:tavLst>
                                    </p:anim>
                                    <p:anim calcmode="lin" valueType="num">
                                      <p:cBhvr>
                                        <p:cTn id="8" dur="500" fill="hold"/>
                                        <p:tgtEl>
                                          <p:spTgt spid="4783107"/>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nodeType="clickEffect">
                                  <p:stCondLst>
                                    <p:cond delay="0"/>
                                  </p:stCondLst>
                                  <p:childTnLst>
                                    <p:set>
                                      <p:cBhvr>
                                        <p:cTn id="12" dur="1" fill="hold">
                                          <p:stCondLst>
                                            <p:cond delay="0"/>
                                          </p:stCondLst>
                                        </p:cTn>
                                        <p:tgtEl>
                                          <p:spTgt spid="4783108"/>
                                        </p:tgtEl>
                                        <p:attrNameLst>
                                          <p:attrName>style.visibility</p:attrName>
                                        </p:attrNameLst>
                                      </p:cBhvr>
                                      <p:to>
                                        <p:strVal val="visible"/>
                                      </p:to>
                                    </p:set>
                                    <p:animEffect transition="in" filter="box(out)">
                                      <p:cBhvr>
                                        <p:cTn id="13" dur="500"/>
                                        <p:tgtEl>
                                          <p:spTgt spid="4783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pic>
        <p:nvPicPr>
          <p:cNvPr id="4784131" name="Picture 3" descr="C:\Documents and Settings\Owner\My Documents\Educational Illustrations\charlesi_executed_plaque.jpg"/>
          <p:cNvPicPr>
            <a:picLocks noChangeAspect="1" noChangeArrowheads="1"/>
          </p:cNvPicPr>
          <p:nvPr/>
        </p:nvPicPr>
        <p:blipFill>
          <a:blip r:embed="rId5" cstate="print"/>
          <a:srcRect/>
          <a:stretch>
            <a:fillRect/>
          </a:stretch>
        </p:blipFill>
        <p:spPr bwMode="auto">
          <a:xfrm>
            <a:off x="1482571" y="5257800"/>
            <a:ext cx="9170633" cy="838200"/>
          </a:xfrm>
          <a:prstGeom prst="rect">
            <a:avLst/>
          </a:prstGeom>
          <a:noFill/>
        </p:spPr>
      </p:pic>
      <p:pic>
        <p:nvPicPr>
          <p:cNvPr id="2" name="Online Media 1" title="Execution of Charles I, 30th January 1649">
            <a:hlinkClick r:id="" action="ppaction://media"/>
            <a:extLst>
              <a:ext uri="{FF2B5EF4-FFF2-40B4-BE49-F238E27FC236}">
                <a16:creationId xmlns:a16="http://schemas.microsoft.com/office/drawing/2014/main" id="{074D1E19-1530-EA30-B005-2BB46EBA75D9}"/>
              </a:ext>
            </a:extLst>
          </p:cNvPr>
          <p:cNvPicPr>
            <a:picLocks noRot="1" noChangeAspect="1"/>
          </p:cNvPicPr>
          <p:nvPr>
            <a:videoFile r:link="rId1"/>
          </p:nvPr>
        </p:nvPicPr>
        <p:blipFill>
          <a:blip r:embed="rId6"/>
          <a:stretch>
            <a:fillRect/>
          </a:stretch>
        </p:blipFill>
        <p:spPr>
          <a:xfrm>
            <a:off x="1482571" y="0"/>
            <a:ext cx="9170633" cy="5257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784131"/>
                                        </p:tgtEl>
                                        <p:attrNameLst>
                                          <p:attrName>style.visibility</p:attrName>
                                        </p:attrNameLst>
                                      </p:cBhvr>
                                      <p:to>
                                        <p:strVal val="visible"/>
                                      </p:to>
                                    </p:set>
                                    <p:anim calcmode="lin" valueType="num">
                                      <p:cBhvr>
                                        <p:cTn id="7" dur="500" fill="hold"/>
                                        <p:tgtEl>
                                          <p:spTgt spid="4784131"/>
                                        </p:tgtEl>
                                        <p:attrNameLst>
                                          <p:attrName>ppt_w</p:attrName>
                                        </p:attrNameLst>
                                      </p:cBhvr>
                                      <p:tavLst>
                                        <p:tav tm="0">
                                          <p:val>
                                            <p:fltVal val="0"/>
                                          </p:val>
                                        </p:tav>
                                        <p:tav tm="100000">
                                          <p:val>
                                            <p:strVal val="#ppt_w"/>
                                          </p:val>
                                        </p:tav>
                                      </p:tavLst>
                                    </p:anim>
                                    <p:anim calcmode="lin" valueType="num">
                                      <p:cBhvr>
                                        <p:cTn id="8" dur="500" fill="hold"/>
                                        <p:tgtEl>
                                          <p:spTgt spid="478413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11601E-0957-EE86-AA6D-9EEA06CE2AFD}"/>
              </a:ext>
            </a:extLst>
          </p:cNvPr>
          <p:cNvSpPr txBox="1"/>
          <p:nvPr/>
        </p:nvSpPr>
        <p:spPr>
          <a:xfrm>
            <a:off x="962526" y="84221"/>
            <a:ext cx="10900611" cy="7079985"/>
          </a:xfrm>
          <a:prstGeom prst="rect">
            <a:avLst/>
          </a:prstGeom>
          <a:noFill/>
        </p:spPr>
        <p:txBody>
          <a:bodyPr wrap="square">
            <a:spAutoFit/>
          </a:bodyPr>
          <a:lstStyle/>
          <a:p>
            <a:pPr fontAlgn="base">
              <a:spcBef>
                <a:spcPct val="0"/>
              </a:spcBef>
              <a:spcAft>
                <a:spcPct val="0"/>
              </a:spcAft>
            </a:pPr>
            <a:r>
              <a:rPr lang="en-US" sz="8800" b="1" dirty="0">
                <a:solidFill>
                  <a:srgbClr val="FF0000"/>
                </a:solidFill>
                <a:latin typeface="Chiller" panose="04020404031007020602" pitchFamily="82" charset="0"/>
                <a:ea typeface="Times New Roman" pitchFamily="18" charset="0"/>
                <a:cs typeface="Times New Roman" pitchFamily="18" charset="0"/>
              </a:rPr>
              <a:t>John Harrington told us around about 1600.  "Treason doth never prosper:  what's the reason?  Why,  if it prosper,  none dare call it treason."</a:t>
            </a:r>
            <a:endParaRPr lang="en-US" sz="8800" b="1" dirty="0">
              <a:solidFill>
                <a:srgbClr val="FF0000"/>
              </a:solidFill>
              <a:latin typeface="Chiller" panose="04020404031007020602" pitchFamily="82" charset="0"/>
              <a:cs typeface="Arial" pitchFamily="34" charset="0"/>
            </a:endParaRPr>
          </a:p>
        </p:txBody>
      </p:sp>
    </p:spTree>
    <p:extLst>
      <p:ext uri="{BB962C8B-B14F-4D97-AF65-F5344CB8AC3E}">
        <p14:creationId xmlns:p14="http://schemas.microsoft.com/office/powerpoint/2010/main" val="357819845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 name="Online Media 2" title="Execution of Charles I of England (in Whitehall Palace)">
            <a:hlinkClick r:id="" action="ppaction://media"/>
            <a:extLst>
              <a:ext uri="{FF2B5EF4-FFF2-40B4-BE49-F238E27FC236}">
                <a16:creationId xmlns:a16="http://schemas.microsoft.com/office/drawing/2014/main" id="{F60F5A8F-3C16-A2F7-2033-03B13CD3D990}"/>
              </a:ext>
            </a:extLst>
          </p:cNvPr>
          <p:cNvPicPr>
            <a:picLocks noRot="1" noChangeAspect="1"/>
          </p:cNvPicPr>
          <p:nvPr>
            <a:videoFile r:link="rId1"/>
          </p:nvPr>
        </p:nvPicPr>
        <p:blipFill>
          <a:blip r:embed="rId3"/>
          <a:stretch>
            <a:fillRect/>
          </a:stretch>
        </p:blipFill>
        <p:spPr>
          <a:xfrm>
            <a:off x="1099127" y="868218"/>
            <a:ext cx="9984509" cy="5089237"/>
          </a:xfrm>
          <a:prstGeom prst="rect">
            <a:avLst/>
          </a:prstGeom>
        </p:spPr>
      </p:pic>
    </p:spTree>
    <p:extLst>
      <p:ext uri="{BB962C8B-B14F-4D97-AF65-F5344CB8AC3E}">
        <p14:creationId xmlns:p14="http://schemas.microsoft.com/office/powerpoint/2010/main" val="413812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3794" name="AutoShape 2"/>
          <p:cNvSpPr>
            <a:spLocks noChangeArrowheads="1"/>
          </p:cNvSpPr>
          <p:nvPr/>
        </p:nvSpPr>
        <p:spPr bwMode="auto">
          <a:xfrm>
            <a:off x="2590800" y="228600"/>
            <a:ext cx="7924800" cy="64008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53796"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53797" name="Text Box 5"/>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153798" name="Rectangle 6"/>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pPr>
            <a:endParaRPr lang="en-US" sz="3200">
              <a:solidFill>
                <a:srgbClr val="000000"/>
              </a:solidFill>
              <a:latin typeface="Times New Roman" pitchFamily="18" charset="0"/>
            </a:endParaRPr>
          </a:p>
          <a:p>
            <a:pPr marL="342900" indent="-342900" fontAlgn="base">
              <a:spcBef>
                <a:spcPct val="20000"/>
              </a:spcBef>
              <a:spcAft>
                <a:spcPct val="0"/>
              </a:spcAft>
              <a:buFontTx/>
              <a:buChar char="•"/>
            </a:pPr>
            <a:endParaRPr lang="en-US" sz="3200">
              <a:solidFill>
                <a:srgbClr val="000000"/>
              </a:solidFill>
              <a:latin typeface="Times New Roman" pitchFamily="18" charset="0"/>
            </a:endParaRPr>
          </a:p>
          <a:p>
            <a:pPr marL="342900" indent="-342900" fontAlgn="base">
              <a:spcBef>
                <a:spcPct val="20000"/>
              </a:spcBef>
              <a:spcAft>
                <a:spcPct val="0"/>
              </a:spcAft>
              <a:buFontTx/>
              <a:buChar char="•"/>
            </a:pPr>
            <a:endParaRPr lang="en-US" sz="320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a:solidFill>
                <a:srgbClr val="000000"/>
              </a:solidFill>
              <a:latin typeface="Times New Roman" pitchFamily="18" charset="0"/>
            </a:endParaRPr>
          </a:p>
        </p:txBody>
      </p:sp>
      <p:sp>
        <p:nvSpPr>
          <p:cNvPr id="5153799" name="Rectangle 7"/>
          <p:cNvSpPr>
            <a:spLocks noChangeArrowheads="1"/>
          </p:cNvSpPr>
          <p:nvPr/>
        </p:nvSpPr>
        <p:spPr bwMode="auto">
          <a:xfrm>
            <a:off x="2743200" y="457200"/>
            <a:ext cx="7696200" cy="58674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b="1" dirty="0">
                <a:solidFill>
                  <a:srgbClr val="000000"/>
                </a:solidFill>
                <a:latin typeface="Times New Roman" pitchFamily="18" charset="0"/>
              </a:rPr>
              <a:t> Solzhenitsyn Said Centuries Later:</a:t>
            </a:r>
          </a:p>
          <a:p>
            <a:pPr marL="342900" indent="-342900" fontAlgn="base">
              <a:spcBef>
                <a:spcPct val="20000"/>
              </a:spcBef>
              <a:spcAft>
                <a:spcPct val="0"/>
              </a:spcAft>
              <a:buClr>
                <a:srgbClr val="7E7F00"/>
              </a:buClr>
              <a:buBlip>
                <a:blip r:embed="rId3"/>
              </a:buBlip>
            </a:pPr>
            <a:r>
              <a:rPr lang="en-US" sz="3600" b="1" dirty="0">
                <a:solidFill>
                  <a:srgbClr val="660033"/>
                </a:solidFill>
                <a:latin typeface="Times New Roman" pitchFamily="18" charset="0"/>
              </a:rPr>
              <a:t> </a:t>
            </a:r>
            <a:r>
              <a:rPr lang="en-US" sz="4400" dirty="0">
                <a:solidFill>
                  <a:srgbClr val="660033"/>
                </a:solidFill>
                <a:latin typeface="Times New Roman" pitchFamily="18" charset="0"/>
              </a:rPr>
              <a:t>“Confronted by the pit into which we are about to toss those who have done us harm,  we halt,  stricken dumb:  it is after all only because of the way things worked out that they were the executioners &amp; we weren’t.”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53794"/>
                                        </p:tgtEl>
                                        <p:attrNameLst>
                                          <p:attrName>style.visibility</p:attrName>
                                        </p:attrNameLst>
                                      </p:cBhvr>
                                      <p:to>
                                        <p:strVal val="visible"/>
                                      </p:to>
                                    </p:set>
                                    <p:animEffect transition="in" filter="dissolve">
                                      <p:cBhvr>
                                        <p:cTn id="7" dur="500"/>
                                        <p:tgtEl>
                                          <p:spTgt spid="515379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5153799">
                                            <p:txEl>
                                              <p:pRg st="0" end="0"/>
                                            </p:txEl>
                                          </p:spTgt>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515379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3794" grpId="0" animBg="1"/>
      <p:bldP spid="5153799" grpId="0" build="p" autoUpdateAnimBg="0" advAuto="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6530"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1647</a:t>
            </a:r>
          </a:p>
        </p:txBody>
      </p:sp>
      <p:sp>
        <p:nvSpPr>
          <p:cNvPr id="2966531"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966532"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966533"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a:solidFill>
                  <a:srgbClr val="000000"/>
                </a:solidFill>
                <a:latin typeface="Times New Roman" pitchFamily="18" charset="0"/>
              </a:rPr>
              <a:t>Westminster Confession is accepted as the statement of Presbyterianism in Scotland and England</a:t>
            </a:r>
            <a:endParaRPr lang="en-US" sz="320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a:solidFill>
                <a:srgbClr val="000000"/>
              </a:solidFill>
              <a:latin typeface="Times New Roman" pitchFamily="18" charset="0"/>
            </a:endParaRPr>
          </a:p>
          <a:p>
            <a:pPr marL="342900" indent="-342900" fontAlgn="base">
              <a:spcBef>
                <a:spcPct val="20000"/>
              </a:spcBef>
              <a:spcAft>
                <a:spcPct val="0"/>
              </a:spcAft>
              <a:buFontTx/>
              <a:buChar char="•"/>
            </a:pPr>
            <a:endParaRPr lang="en-US" sz="3200">
              <a:solidFill>
                <a:srgbClr val="000000"/>
              </a:solidFill>
              <a:latin typeface="Times New Roman" pitchFamily="18" charset="0"/>
            </a:endParaRPr>
          </a:p>
          <a:p>
            <a:pPr marL="342900" indent="-342900" fontAlgn="base">
              <a:spcBef>
                <a:spcPct val="20000"/>
              </a:spcBef>
              <a:spcAft>
                <a:spcPct val="0"/>
              </a:spcAft>
              <a:buFontTx/>
              <a:buChar char="•"/>
            </a:pPr>
            <a:endParaRPr lang="en-US" sz="320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a:solidFill>
                <a:srgbClr val="000000"/>
              </a:solidFill>
              <a:latin typeface="Times New Roman" pitchFamily="18" charset="0"/>
            </a:endParaRPr>
          </a:p>
        </p:txBody>
      </p:sp>
      <p:sp>
        <p:nvSpPr>
          <p:cNvPr id="2966534" name="Rectangle 6"/>
          <p:cNvSpPr>
            <a:spLocks noChangeArrowheads="1"/>
          </p:cNvSpPr>
          <p:nvPr/>
        </p:nvSpPr>
        <p:spPr bwMode="auto">
          <a:xfrm>
            <a:off x="3352800" y="1981200"/>
            <a:ext cx="3886200" cy="43434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a:solidFill>
                  <a:srgbClr val="000000"/>
                </a:solidFill>
                <a:latin typeface="Times New Roman" pitchFamily="18" charset="0"/>
              </a:rPr>
              <a:t>Beginnings of </a:t>
            </a:r>
            <a:br>
              <a:rPr lang="en-US" sz="3600">
                <a:solidFill>
                  <a:srgbClr val="000000"/>
                </a:solidFill>
                <a:latin typeface="Times New Roman" pitchFamily="18" charset="0"/>
              </a:rPr>
            </a:br>
            <a:r>
              <a:rPr lang="en-US" sz="3600">
                <a:solidFill>
                  <a:srgbClr val="000000"/>
                </a:solidFill>
                <a:latin typeface="Times New Roman" pitchFamily="18" charset="0"/>
              </a:rPr>
              <a:t>the Quaker movement </a:t>
            </a:r>
            <a:br>
              <a:rPr lang="en-US" sz="3600">
                <a:solidFill>
                  <a:srgbClr val="000000"/>
                </a:solidFill>
                <a:latin typeface="Times New Roman" pitchFamily="18" charset="0"/>
              </a:rPr>
            </a:br>
            <a:r>
              <a:rPr lang="en-US" sz="3600">
                <a:solidFill>
                  <a:srgbClr val="000000"/>
                </a:solidFill>
                <a:latin typeface="Times New Roman" pitchFamily="18" charset="0"/>
              </a:rPr>
              <a:t>(the Society of Friends) under preacher </a:t>
            </a:r>
            <a:br>
              <a:rPr lang="en-US" sz="3600">
                <a:solidFill>
                  <a:srgbClr val="000000"/>
                </a:solidFill>
                <a:latin typeface="Times New Roman" pitchFamily="18" charset="0"/>
              </a:rPr>
            </a:br>
            <a:r>
              <a:rPr lang="en-US" sz="3600">
                <a:solidFill>
                  <a:srgbClr val="000000"/>
                </a:solidFill>
                <a:latin typeface="Times New Roman" pitchFamily="18" charset="0"/>
              </a:rPr>
              <a:t>George Fox </a:t>
            </a:r>
            <a:endParaRPr lang="en-US" sz="3200">
              <a:solidFill>
                <a:srgbClr val="000000"/>
              </a:solidFill>
              <a:latin typeface="Times New Roman" pitchFamily="18" charset="0"/>
            </a:endParaRPr>
          </a:p>
        </p:txBody>
      </p:sp>
      <p:grpSp>
        <p:nvGrpSpPr>
          <p:cNvPr id="2" name="Group 7"/>
          <p:cNvGrpSpPr>
            <a:grpSpLocks/>
          </p:cNvGrpSpPr>
          <p:nvPr/>
        </p:nvGrpSpPr>
        <p:grpSpPr bwMode="auto">
          <a:xfrm>
            <a:off x="7005638" y="1828800"/>
            <a:ext cx="3357562" cy="4876800"/>
            <a:chOff x="3453" y="1152"/>
            <a:chExt cx="2115" cy="3072"/>
          </a:xfrm>
        </p:grpSpPr>
        <p:sp>
          <p:nvSpPr>
            <p:cNvPr id="2966536" name="Text Box 8"/>
            <p:cNvSpPr txBox="1">
              <a:spLocks noChangeArrowheads="1"/>
            </p:cNvSpPr>
            <p:nvPr/>
          </p:nvSpPr>
          <p:spPr bwMode="auto">
            <a:xfrm>
              <a:off x="3696" y="3974"/>
              <a:ext cx="1584" cy="250"/>
            </a:xfrm>
            <a:prstGeom prst="rect">
              <a:avLst/>
            </a:prstGeom>
            <a:noFill/>
            <a:ln w="9525">
              <a:noFill/>
              <a:miter lim="800000"/>
              <a:headEnd/>
              <a:tailEnd/>
            </a:ln>
            <a:effectLst/>
          </p:spPr>
          <p:txBody>
            <a:bodyPr>
              <a:spAutoFit/>
            </a:bodyPr>
            <a:lstStyle/>
            <a:p>
              <a:pPr algn="ctr" eaLnBrk="0" fontAlgn="base" hangingPunct="0">
                <a:lnSpc>
                  <a:spcPct val="80000"/>
                </a:lnSpc>
                <a:spcBef>
                  <a:spcPct val="0"/>
                </a:spcBef>
                <a:spcAft>
                  <a:spcPct val="0"/>
                </a:spcAft>
              </a:pPr>
              <a:r>
                <a:rPr lang="en-US" sz="2500" b="1" i="1">
                  <a:solidFill>
                    <a:srgbClr val="000000"/>
                  </a:solidFill>
                  <a:latin typeface="Times New Roman" pitchFamily="18" charset="0"/>
                </a:rPr>
                <a:t>George Fox</a:t>
              </a:r>
              <a:endParaRPr lang="en-US" sz="1300">
                <a:solidFill>
                  <a:srgbClr val="000000"/>
                </a:solidFill>
                <a:latin typeface="Arial" charset="0"/>
              </a:endParaRPr>
            </a:p>
          </p:txBody>
        </p:sp>
        <p:pic>
          <p:nvPicPr>
            <p:cNvPr id="2966537" name="Picture 9" descr="George Fox"/>
            <p:cNvPicPr>
              <a:picLocks noChangeAspect="1" noChangeArrowheads="1"/>
            </p:cNvPicPr>
            <p:nvPr/>
          </p:nvPicPr>
          <p:blipFill>
            <a:blip r:embed="rId4" cstate="print"/>
            <a:srcRect/>
            <a:stretch>
              <a:fillRect/>
            </a:stretch>
          </p:blipFill>
          <p:spPr bwMode="auto">
            <a:xfrm>
              <a:off x="3453" y="1152"/>
              <a:ext cx="2115" cy="2880"/>
            </a:xfrm>
            <a:prstGeom prst="rect">
              <a:avLst/>
            </a:prstGeom>
            <a:noFill/>
          </p:spPr>
        </p:pic>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66534">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6534" grpId="0" build="p"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6530" name="Text Box 2"/>
          <p:cNvSpPr txBox="1">
            <a:spLocks noChangeArrowheads="1"/>
          </p:cNvSpPr>
          <p:nvPr/>
        </p:nvSpPr>
        <p:spPr bwMode="auto">
          <a:xfrm>
            <a:off x="1135781" y="1143002"/>
            <a:ext cx="2217018"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eaLnBrk="0" fontAlgn="base" hangingPunct="0">
              <a:spcBef>
                <a:spcPct val="50000"/>
              </a:spcBef>
              <a:spcAft>
                <a:spcPct val="0"/>
              </a:spcAft>
            </a:pPr>
            <a:r>
              <a:rPr lang="en-US" sz="4000" dirty="0">
                <a:solidFill>
                  <a:srgbClr val="FFFFFF"/>
                </a:solidFill>
                <a:latin typeface="Times New Roman" pitchFamily="18" charset="0"/>
              </a:rPr>
              <a:t>1647</a:t>
            </a:r>
          </a:p>
        </p:txBody>
      </p:sp>
      <p:sp>
        <p:nvSpPr>
          <p:cNvPr id="2966531"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966532"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966533" name="Rectangle 5"/>
          <p:cNvSpPr>
            <a:spLocks noChangeArrowheads="1"/>
          </p:cNvSpPr>
          <p:nvPr/>
        </p:nvSpPr>
        <p:spPr bwMode="auto">
          <a:xfrm>
            <a:off x="3352800" y="1036636"/>
            <a:ext cx="7315200" cy="334963"/>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5400" b="1" dirty="0">
                <a:solidFill>
                  <a:srgbClr val="000000"/>
                </a:solidFill>
                <a:effectLst>
                  <a:outerShdw blurRad="38100" dist="38100" dir="2700000" algn="tl">
                    <a:srgbClr val="000000">
                      <a:alpha val="43137"/>
                    </a:srgbClr>
                  </a:outerShdw>
                </a:effectLst>
                <a:latin typeface="Times New Roman" pitchFamily="18" charset="0"/>
              </a:rPr>
              <a:t> The Westminster Confession is accepted as the statement of Presbyterianism in Scotland and England</a:t>
            </a: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sp>
        <p:nvSpPr>
          <p:cNvPr id="2966534" name="Rectangle 6"/>
          <p:cNvSpPr>
            <a:spLocks noChangeArrowheads="1"/>
          </p:cNvSpPr>
          <p:nvPr/>
        </p:nvSpPr>
        <p:spPr bwMode="auto">
          <a:xfrm>
            <a:off x="3352800" y="1981200"/>
            <a:ext cx="3886200" cy="43434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296653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6534"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177922" name="Rectangle 2">
            <a:extLst>
              <a:ext uri="{FF2B5EF4-FFF2-40B4-BE49-F238E27FC236}">
                <a16:creationId xmlns:a16="http://schemas.microsoft.com/office/drawing/2014/main" id="{DCFE3F95-B09A-AC05-5115-74686F3FCCE6}"/>
              </a:ext>
            </a:extLst>
          </p:cNvPr>
          <p:cNvSpPr>
            <a:spLocks noGrp="1" noChangeArrowheads="1"/>
          </p:cNvSpPr>
          <p:nvPr>
            <p:ph type="title"/>
          </p:nvPr>
        </p:nvSpPr>
        <p:spPr/>
        <p:txBody>
          <a:bodyPr/>
          <a:lstStyle/>
          <a:p>
            <a:pPr eaLnBrk="1" hangingPunct="1">
              <a:defRPr/>
            </a:pPr>
            <a:r>
              <a:rPr lang="en-US"/>
              <a:t>    </a:t>
            </a:r>
          </a:p>
        </p:txBody>
      </p:sp>
      <p:sp>
        <p:nvSpPr>
          <p:cNvPr id="224261" name="WordArt 4">
            <a:extLst>
              <a:ext uri="{FF2B5EF4-FFF2-40B4-BE49-F238E27FC236}">
                <a16:creationId xmlns:a16="http://schemas.microsoft.com/office/drawing/2014/main" id="{266EC350-1149-3A9C-8A39-DADD999552E3}"/>
              </a:ext>
            </a:extLst>
          </p:cNvPr>
          <p:cNvSpPr>
            <a:spLocks noChangeArrowheads="1" noChangeShapeType="1" noTextEdit="1"/>
          </p:cNvSpPr>
          <p:nvPr/>
        </p:nvSpPr>
        <p:spPr bwMode="auto">
          <a:xfrm>
            <a:off x="2130804" y="442518"/>
            <a:ext cx="7977929" cy="1143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graphicFrame>
        <p:nvGraphicFramePr>
          <p:cNvPr id="4178009" name="Group 89">
            <a:extLst>
              <a:ext uri="{FF2B5EF4-FFF2-40B4-BE49-F238E27FC236}">
                <a16:creationId xmlns:a16="http://schemas.microsoft.com/office/drawing/2014/main" id="{A83BF25F-4D6A-4747-4DD1-851EC9C3B86A}"/>
              </a:ext>
            </a:extLst>
          </p:cNvPr>
          <p:cNvGraphicFramePr>
            <a:graphicFrameLocks noGrp="1"/>
          </p:cNvGraphicFramePr>
          <p:nvPr>
            <p:ph type="tbl" idx="1"/>
          </p:nvPr>
        </p:nvGraphicFramePr>
        <p:xfrm>
          <a:off x="2286000" y="1981201"/>
          <a:ext cx="7696200" cy="4309028"/>
        </p:xfrm>
        <a:graphic>
          <a:graphicData uri="http://schemas.openxmlformats.org/drawingml/2006/table">
            <a:tbl>
              <a:tblPr/>
              <a:tblGrid>
                <a:gridCol w="384810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tblGrid>
              <a:tr h="822180">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endParaRPr kumimoji="0" lang="en-US" sz="800" b="0" i="0" u="none" strike="noStrike" cap="none" normalizeH="0" baseline="0">
                        <a:ln>
                          <a:noFill/>
                        </a:ln>
                        <a:solidFill>
                          <a:schemeClr val="tx1"/>
                        </a:solidFill>
                        <a:effectLst/>
                        <a:latin typeface="Verdana" pitchFamily="34" charset="0"/>
                        <a:ea typeface="Osaka" pitchFamily="1" charset="-128"/>
                      </a:endParaRP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Verdana" pitchFamily="34" charset="0"/>
                          <a:ea typeface="Osaka" pitchFamily="1" charset="-128"/>
                        </a:rPr>
                        <a:t> </a:t>
                      </a:r>
                      <a:r>
                        <a:rPr kumimoji="0" lang="en-US" sz="2800" b="0" i="0" u="none" strike="noStrike" cap="none" normalizeH="0" baseline="0">
                          <a:ln>
                            <a:noFill/>
                          </a:ln>
                          <a:solidFill>
                            <a:srgbClr val="008000"/>
                          </a:solidFill>
                          <a:effectLst>
                            <a:outerShdw blurRad="38100" dist="38100" dir="2700000" algn="tl">
                              <a:srgbClr val="000000"/>
                            </a:outerShdw>
                          </a:effectLst>
                          <a:latin typeface="Verdana" pitchFamily="34" charset="0"/>
                          <a:ea typeface="Osaka" pitchFamily="1" charset="-128"/>
                        </a:rPr>
                        <a:t>Evidential Category</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800" b="0" i="0" u="none" strike="noStrike" cap="none" normalizeH="0" baseline="0">
                          <a:ln>
                            <a:noFill/>
                          </a:ln>
                          <a:solidFill>
                            <a:schemeClr val="tx1"/>
                          </a:solidFill>
                          <a:effectLst/>
                          <a:latin typeface="Verdana" pitchFamily="34" charset="0"/>
                          <a:ea typeface="Osaka" pitchFamily="1" charset="-128"/>
                        </a:rPr>
                        <a:t> </a:t>
                      </a: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2800" b="0" i="0" u="none" strike="noStrike" cap="none" normalizeH="0" baseline="0">
                          <a:ln>
                            <a:noFill/>
                          </a:ln>
                          <a:solidFill>
                            <a:schemeClr val="tx1"/>
                          </a:solidFill>
                          <a:effectLst/>
                          <a:latin typeface="Verdana" pitchFamily="34" charset="0"/>
                          <a:ea typeface="Osaka" pitchFamily="1" charset="-128"/>
                        </a:rPr>
                        <a:t> </a:t>
                      </a:r>
                      <a:r>
                        <a:rPr kumimoji="0" lang="en-US" sz="2800" b="0" i="0" u="none" strike="noStrike" cap="none" normalizeH="0" baseline="0">
                          <a:ln>
                            <a:noFill/>
                          </a:ln>
                          <a:solidFill>
                            <a:srgbClr val="008000"/>
                          </a:solidFill>
                          <a:effectLst>
                            <a:outerShdw blurRad="38100" dist="38100" dir="2700000" algn="tl">
                              <a:srgbClr val="000000"/>
                            </a:outerShdw>
                          </a:effectLst>
                          <a:latin typeface="Verdana" pitchFamily="34" charset="0"/>
                          <a:ea typeface="Osaka" pitchFamily="1" charset="-128"/>
                        </a:rPr>
                        <a:t>Standard Measure</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extLst>
                  <a:ext uri="{0D108BD9-81ED-4DB2-BD59-A6C34878D82A}">
                    <a16:rowId xmlns:a16="http://schemas.microsoft.com/office/drawing/2014/main" val="10000"/>
                  </a:ext>
                </a:extLst>
              </a:tr>
              <a:tr h="871574">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800" b="1" i="0" u="none" strike="noStrike" cap="none" normalizeH="0" baseline="0">
                          <a:ln>
                            <a:noFill/>
                          </a:ln>
                          <a:solidFill>
                            <a:schemeClr val="tx1"/>
                          </a:solidFill>
                          <a:effectLst/>
                          <a:latin typeface="Verdana" pitchFamily="34" charset="0"/>
                          <a:ea typeface="Osaka" pitchFamily="1" charset="-128"/>
                        </a:rPr>
                        <a:t> </a:t>
                      </a: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600" b="1" i="0" u="none" strike="noStrike" cap="none" normalizeH="0" baseline="0">
                          <a:ln>
                            <a:noFill/>
                          </a:ln>
                          <a:solidFill>
                            <a:schemeClr val="tx1"/>
                          </a:solidFill>
                          <a:effectLst/>
                          <a:latin typeface="Verdana" pitchFamily="34" charset="0"/>
                          <a:ea typeface="Osaka" pitchFamily="1" charset="-128"/>
                        </a:rPr>
                        <a:t>EXPERIMENT</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endParaRPr kumimoji="0" lang="en-US" sz="800" b="1" i="0" u="none" strike="noStrike" cap="none" normalizeH="0" baseline="0">
                        <a:ln>
                          <a:noFill/>
                        </a:ln>
                        <a:solidFill>
                          <a:srgbClr val="66FFFF"/>
                        </a:solidFill>
                        <a:effectLst/>
                        <a:latin typeface="Verdana" pitchFamily="34" charset="0"/>
                        <a:ea typeface="Osaka" pitchFamily="1" charset="-128"/>
                      </a:endParaRP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200" b="1" i="0" u="none" strike="noStrike" cap="none" normalizeH="0" baseline="0">
                          <a:ln>
                            <a:noFill/>
                          </a:ln>
                          <a:solidFill>
                            <a:srgbClr val="66FFFF"/>
                          </a:solidFill>
                          <a:effectLst/>
                          <a:latin typeface="Verdana" pitchFamily="34" charset="0"/>
                          <a:ea typeface="Osaka" pitchFamily="1" charset="-128"/>
                        </a:rPr>
                        <a:t>UNEQUIVOCAL</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1"/>
                  </a:ext>
                </a:extLst>
              </a:tr>
              <a:tr h="871574">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800" b="1" i="0" u="none" strike="noStrike" cap="none" normalizeH="0" baseline="0">
                          <a:ln>
                            <a:noFill/>
                          </a:ln>
                          <a:solidFill>
                            <a:schemeClr val="tx1"/>
                          </a:solidFill>
                          <a:effectLst/>
                          <a:latin typeface="Verdana" pitchFamily="34" charset="0"/>
                          <a:ea typeface="Osaka" pitchFamily="1" charset="-128"/>
                        </a:rPr>
                        <a:t> </a:t>
                      </a: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600" b="1" i="0" u="none" strike="noStrike" cap="none" normalizeH="0" baseline="0">
                          <a:ln>
                            <a:noFill/>
                          </a:ln>
                          <a:solidFill>
                            <a:schemeClr val="tx1"/>
                          </a:solidFill>
                          <a:effectLst/>
                          <a:latin typeface="Verdana" pitchFamily="34" charset="0"/>
                          <a:ea typeface="Osaka" pitchFamily="1" charset="-128"/>
                        </a:rPr>
                        <a:t>RATIONALE</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endParaRPr kumimoji="0" lang="en-US" sz="800" b="1" i="0" u="none" strike="noStrike" cap="none" normalizeH="0" baseline="0">
                        <a:ln>
                          <a:noFill/>
                        </a:ln>
                        <a:solidFill>
                          <a:srgbClr val="66FFFF"/>
                        </a:solidFill>
                        <a:effectLst/>
                        <a:latin typeface="Verdana" pitchFamily="34" charset="0"/>
                        <a:ea typeface="Osaka" pitchFamily="1" charset="-128"/>
                      </a:endParaRP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200" b="1" i="0" u="none" strike="noStrike" cap="none" normalizeH="0" baseline="0">
                          <a:ln>
                            <a:noFill/>
                          </a:ln>
                          <a:solidFill>
                            <a:srgbClr val="66FFFF"/>
                          </a:solidFill>
                          <a:effectLst/>
                          <a:latin typeface="Verdana" pitchFamily="34" charset="0"/>
                          <a:ea typeface="Osaka" pitchFamily="1" charset="-128"/>
                        </a:rPr>
                        <a:t>NON-CIRCULAR</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2"/>
                  </a:ext>
                </a:extLst>
              </a:tr>
              <a:tr h="871574">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800" b="1" i="0" u="none" strike="noStrike" cap="none" normalizeH="0" baseline="0">
                          <a:ln>
                            <a:noFill/>
                          </a:ln>
                          <a:solidFill>
                            <a:schemeClr val="tx1"/>
                          </a:solidFill>
                          <a:effectLst/>
                          <a:latin typeface="Verdana" pitchFamily="34" charset="0"/>
                          <a:ea typeface="Osaka" pitchFamily="1" charset="-128"/>
                        </a:rPr>
                        <a:t> </a:t>
                      </a: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600" b="1" i="0" u="none" strike="noStrike" cap="none" normalizeH="0" baseline="0">
                          <a:ln>
                            <a:noFill/>
                          </a:ln>
                          <a:solidFill>
                            <a:schemeClr val="tx1"/>
                          </a:solidFill>
                          <a:effectLst/>
                          <a:latin typeface="Verdana" pitchFamily="34" charset="0"/>
                          <a:ea typeface="Osaka" pitchFamily="1" charset="-128"/>
                        </a:rPr>
                        <a:t>AUTHORITY</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800" b="0" i="0" u="none" strike="noStrike" cap="none" normalizeH="0" baseline="0">
                          <a:ln>
                            <a:noFill/>
                          </a:ln>
                          <a:solidFill>
                            <a:srgbClr val="66FFFF"/>
                          </a:solidFill>
                          <a:effectLst/>
                          <a:latin typeface="Verdana" pitchFamily="34" charset="0"/>
                          <a:ea typeface="Osaka" pitchFamily="1" charset="-128"/>
                        </a:rPr>
                        <a:t> </a:t>
                      </a: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200" b="1" i="0" u="none" strike="noStrike" cap="none" normalizeH="0" baseline="0">
                          <a:ln>
                            <a:noFill/>
                          </a:ln>
                          <a:solidFill>
                            <a:srgbClr val="66FFFF"/>
                          </a:solidFill>
                          <a:effectLst/>
                          <a:latin typeface="Verdana" pitchFamily="34" charset="0"/>
                          <a:ea typeface="Osaka" pitchFamily="1" charset="-128"/>
                        </a:rPr>
                        <a:t>RECOGNIZED</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3"/>
                  </a:ext>
                </a:extLst>
              </a:tr>
              <a:tr h="871574">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800" b="1" i="0" u="none" strike="noStrike" cap="none" normalizeH="0" baseline="0">
                          <a:ln>
                            <a:noFill/>
                          </a:ln>
                          <a:solidFill>
                            <a:schemeClr val="tx1"/>
                          </a:solidFill>
                          <a:effectLst/>
                          <a:latin typeface="Verdana" pitchFamily="34" charset="0"/>
                          <a:ea typeface="Osaka" pitchFamily="1" charset="-128"/>
                        </a:rPr>
                        <a:t> </a:t>
                      </a: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600" b="1" i="0" u="none" strike="noStrike" cap="none" normalizeH="0" baseline="0">
                          <a:ln>
                            <a:noFill/>
                          </a:ln>
                          <a:solidFill>
                            <a:schemeClr val="tx1"/>
                          </a:solidFill>
                          <a:effectLst/>
                          <a:latin typeface="Verdana" pitchFamily="34" charset="0"/>
                          <a:ea typeface="Osaka" pitchFamily="1" charset="-128"/>
                        </a:rPr>
                        <a:t>REVELATION</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endParaRPr kumimoji="0" lang="en-US" sz="800" b="1" i="0" u="none" strike="noStrike" cap="none" normalizeH="0" baseline="0" dirty="0">
                        <a:ln>
                          <a:noFill/>
                        </a:ln>
                        <a:solidFill>
                          <a:srgbClr val="66FFFF"/>
                        </a:solidFill>
                        <a:effectLst/>
                        <a:latin typeface="Verdana" pitchFamily="34" charset="0"/>
                        <a:ea typeface="Osaka" pitchFamily="1" charset="-128"/>
                      </a:endParaRP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200" b="1" i="0" u="none" strike="noStrike" cap="none" normalizeH="0" baseline="0" dirty="0">
                          <a:ln>
                            <a:noFill/>
                          </a:ln>
                          <a:solidFill>
                            <a:srgbClr val="66FFFF"/>
                          </a:solidFill>
                          <a:effectLst/>
                          <a:latin typeface="Verdana" pitchFamily="34" charset="0"/>
                          <a:ea typeface="Osaka" pitchFamily="1" charset="-128"/>
                        </a:rPr>
                        <a:t>RELEVANCE</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4"/>
                  </a:ext>
                </a:extLst>
              </a:tr>
            </a:tbl>
          </a:graphicData>
        </a:graphic>
      </p:graphicFrame>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178009"/>
                                        </p:tgtEl>
                                        <p:attrNameLst>
                                          <p:attrName>style.visibility</p:attrName>
                                        </p:attrNameLst>
                                      </p:cBhvr>
                                      <p:to>
                                        <p:strVal val="visible"/>
                                      </p:to>
                                    </p:set>
                                    <p:animEffect transition="in" filter="checkerboard(across)">
                                      <p:cBhvr>
                                        <p:cTn id="7" dur="500"/>
                                        <p:tgtEl>
                                          <p:spTgt spid="4178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82" name="Rectangle 2"/>
          <p:cNvSpPr>
            <a:spLocks noGrp="1" noChangeArrowheads="1"/>
          </p:cNvSpPr>
          <p:nvPr>
            <p:ph type="title"/>
          </p:nvPr>
        </p:nvSpPr>
        <p:spPr>
          <a:xfrm>
            <a:off x="914400" y="134754"/>
            <a:ext cx="10363200" cy="1068404"/>
          </a:xfrm>
        </p:spPr>
        <p:txBody>
          <a:bodyPr/>
          <a:lstStyle/>
          <a:p>
            <a:r>
              <a:rPr lang="en-US" sz="4000" dirty="0">
                <a:effectLst>
                  <a:outerShdw blurRad="38100" dist="38100" dir="2700000" algn="tl">
                    <a:srgbClr val="000000">
                      <a:alpha val="43137"/>
                    </a:srgbClr>
                  </a:outerShdw>
                </a:effectLst>
              </a:rPr>
              <a:t>The Westminster Catechism (excerpt)</a:t>
            </a:r>
          </a:p>
        </p:txBody>
      </p:sp>
      <p:sp>
        <p:nvSpPr>
          <p:cNvPr id="5396483" name="Rectangle 3"/>
          <p:cNvSpPr>
            <a:spLocks noGrp="1" noChangeArrowheads="1"/>
          </p:cNvSpPr>
          <p:nvPr>
            <p:ph type="body" idx="1"/>
          </p:nvPr>
        </p:nvSpPr>
        <p:spPr>
          <a:xfrm>
            <a:off x="914400" y="1318661"/>
            <a:ext cx="10363200" cy="4777339"/>
          </a:xfrm>
        </p:spPr>
        <p:txBody>
          <a:bodyPr/>
          <a:lstStyle/>
          <a:p>
            <a:pPr>
              <a:lnSpc>
                <a:spcPct val="80000"/>
              </a:lnSpc>
            </a:pPr>
            <a:r>
              <a:rPr lang="en-US" sz="2400" dirty="0">
                <a:effectLst>
                  <a:outerShdw blurRad="38100" dist="38100" dir="2700000" algn="tl">
                    <a:srgbClr val="000000">
                      <a:alpha val="43137"/>
                    </a:srgbClr>
                  </a:outerShdw>
                </a:effectLst>
              </a:rPr>
              <a:t>Question 1: What is the chief and highest end of man?</a:t>
            </a:r>
          </a:p>
          <a:p>
            <a:pPr>
              <a:lnSpc>
                <a:spcPct val="80000"/>
              </a:lnSpc>
            </a:pPr>
            <a:endParaRPr lang="en-US" sz="2400" dirty="0">
              <a:effectLst>
                <a:outerShdw blurRad="38100" dist="38100" dir="2700000" algn="tl">
                  <a:srgbClr val="000000">
                    <a:alpha val="43137"/>
                  </a:srgbClr>
                </a:outerShdw>
              </a:effectLst>
            </a:endParaRPr>
          </a:p>
          <a:p>
            <a:pPr>
              <a:lnSpc>
                <a:spcPct val="80000"/>
              </a:lnSpc>
            </a:pPr>
            <a:r>
              <a:rPr lang="en-US" sz="2400" dirty="0">
                <a:effectLst>
                  <a:outerShdw blurRad="38100" dist="38100" dir="2700000" algn="tl">
                    <a:srgbClr val="000000">
                      <a:alpha val="43137"/>
                    </a:srgbClr>
                  </a:outerShdw>
                </a:effectLst>
              </a:rPr>
              <a:t>Answer: Man's chief and highest end is to glorify God, and fully to enjoy him forever.</a:t>
            </a:r>
          </a:p>
          <a:p>
            <a:pPr>
              <a:lnSpc>
                <a:spcPct val="80000"/>
              </a:lnSpc>
            </a:pPr>
            <a:endParaRPr lang="en-US" sz="2400" dirty="0">
              <a:effectLst>
                <a:outerShdw blurRad="38100" dist="38100" dir="2700000" algn="tl">
                  <a:srgbClr val="000000">
                    <a:alpha val="43137"/>
                  </a:srgbClr>
                </a:outerShdw>
              </a:effectLst>
            </a:endParaRPr>
          </a:p>
          <a:p>
            <a:pPr>
              <a:lnSpc>
                <a:spcPct val="80000"/>
              </a:lnSpc>
            </a:pPr>
            <a:r>
              <a:rPr lang="en-US" sz="2400" dirty="0">
                <a:effectLst>
                  <a:outerShdw blurRad="38100" dist="38100" dir="2700000" algn="tl">
                    <a:srgbClr val="000000">
                      <a:alpha val="43137"/>
                    </a:srgbClr>
                  </a:outerShdw>
                </a:effectLst>
              </a:rPr>
              <a:t>Question 2: How does it appear that there is a God?</a:t>
            </a:r>
          </a:p>
          <a:p>
            <a:pPr>
              <a:lnSpc>
                <a:spcPct val="80000"/>
              </a:lnSpc>
            </a:pPr>
            <a:endParaRPr lang="en-US" sz="2400" dirty="0">
              <a:effectLst>
                <a:outerShdw blurRad="38100" dist="38100" dir="2700000" algn="tl">
                  <a:srgbClr val="000000">
                    <a:alpha val="43137"/>
                  </a:srgbClr>
                </a:outerShdw>
              </a:effectLst>
            </a:endParaRPr>
          </a:p>
          <a:p>
            <a:pPr>
              <a:lnSpc>
                <a:spcPct val="80000"/>
              </a:lnSpc>
            </a:pPr>
            <a:r>
              <a:rPr lang="en-US" sz="2400" dirty="0">
                <a:effectLst>
                  <a:outerShdw blurRad="38100" dist="38100" dir="2700000" algn="tl">
                    <a:srgbClr val="000000">
                      <a:alpha val="43137"/>
                    </a:srgbClr>
                  </a:outerShdw>
                </a:effectLst>
              </a:rPr>
              <a:t>Answer: The very light of nature in man, and the works of God, declare plainly that there is a God; but his Word and Spirit only do sufficiently and effectually reveal him unto men for their salvation.</a:t>
            </a:r>
          </a:p>
          <a:p>
            <a:pPr>
              <a:lnSpc>
                <a:spcPct val="80000"/>
              </a:lnSpc>
            </a:pPr>
            <a:endParaRPr lang="en-US" sz="2400" dirty="0">
              <a:effectLst>
                <a:outerShdw blurRad="38100" dist="38100" dir="2700000" algn="tl">
                  <a:srgbClr val="000000">
                    <a:alpha val="43137"/>
                  </a:srgbClr>
                </a:outerShdw>
              </a:effectLst>
            </a:endParaRPr>
          </a:p>
          <a:p>
            <a:pPr>
              <a:lnSpc>
                <a:spcPct val="80000"/>
              </a:lnSpc>
            </a:pPr>
            <a:r>
              <a:rPr lang="en-US" sz="2400" dirty="0">
                <a:effectLst>
                  <a:outerShdw blurRad="38100" dist="38100" dir="2700000" algn="tl">
                    <a:srgbClr val="000000">
                      <a:alpha val="43137"/>
                    </a:srgbClr>
                  </a:outerShdw>
                </a:effectLst>
              </a:rPr>
              <a:t>Question 3: What is the Word of God?</a:t>
            </a:r>
          </a:p>
          <a:p>
            <a:pPr>
              <a:lnSpc>
                <a:spcPct val="80000"/>
              </a:lnSpc>
            </a:pPr>
            <a:endParaRPr lang="en-US" sz="2400" dirty="0">
              <a:effectLst>
                <a:outerShdw blurRad="38100" dist="38100" dir="2700000" algn="tl">
                  <a:srgbClr val="000000">
                    <a:alpha val="43137"/>
                  </a:srgbClr>
                </a:outerShdw>
              </a:effectLst>
            </a:endParaRPr>
          </a:p>
          <a:p>
            <a:pPr>
              <a:lnSpc>
                <a:spcPct val="80000"/>
              </a:lnSpc>
            </a:pPr>
            <a:r>
              <a:rPr lang="en-US" sz="2400" dirty="0">
                <a:effectLst>
                  <a:outerShdw blurRad="38100" dist="38100" dir="2700000" algn="tl">
                    <a:srgbClr val="000000">
                      <a:alpha val="43137"/>
                    </a:srgbClr>
                  </a:outerShdw>
                </a:effectLst>
              </a:rPr>
              <a:t>Answer: The holy Scriptures of the Old and New Testaments are the Word of God, the only rule of faith and obedience.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2034" name="AutoShape 2"/>
          <p:cNvSpPr>
            <a:spLocks noChangeArrowheads="1"/>
          </p:cNvSpPr>
          <p:nvPr/>
        </p:nvSpPr>
        <p:spPr bwMode="auto">
          <a:xfrm>
            <a:off x="3429000" y="2057400"/>
            <a:ext cx="7086600" cy="45720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292035" name="Text Box 3"/>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1648</a:t>
            </a:r>
          </a:p>
        </p:txBody>
      </p:sp>
      <p:sp>
        <p:nvSpPr>
          <p:cNvPr id="5292036"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292037" name="Text Box 5"/>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292038" name="Rectangle 6"/>
          <p:cNvSpPr>
            <a:spLocks noChangeArrowheads="1"/>
          </p:cNvSpPr>
          <p:nvPr/>
        </p:nvSpPr>
        <p:spPr bwMode="auto">
          <a:xfrm>
            <a:off x="3505200" y="152400"/>
            <a:ext cx="7162800" cy="11430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2800" b="1" dirty="0">
                <a:solidFill>
                  <a:srgbClr val="000000"/>
                </a:solidFill>
                <a:effectLst>
                  <a:outerShdw blurRad="38100" dist="38100" dir="2700000" algn="tl">
                    <a:srgbClr val="000000">
                      <a:alpha val="43137"/>
                    </a:srgbClr>
                  </a:outerShdw>
                </a:effectLst>
                <a:latin typeface="Times New Roman" pitchFamily="18" charset="0"/>
              </a:rPr>
              <a:t>The Presbyterians in Parliament had not paid as much attention to the army as they should have;  It was now Congregationalist in sentiment – an organization outlawed. </a:t>
            </a:r>
          </a:p>
          <a:p>
            <a:pPr marL="342900" indent="-342900" fontAlgn="base">
              <a:spcBef>
                <a:spcPct val="20000"/>
              </a:spcBef>
              <a:spcAft>
                <a:spcPct val="0"/>
              </a:spcAft>
              <a:buFontTx/>
              <a:buChar char="•"/>
            </a:pPr>
            <a:endParaRPr lang="en-US" sz="2800" b="1"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sp>
        <p:nvSpPr>
          <p:cNvPr id="5292039" name="Rectangle 7"/>
          <p:cNvSpPr>
            <a:spLocks noChangeArrowheads="1"/>
          </p:cNvSpPr>
          <p:nvPr/>
        </p:nvSpPr>
        <p:spPr bwMode="auto">
          <a:xfrm>
            <a:off x="3505200" y="1981200"/>
            <a:ext cx="4038600" cy="43434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200" b="1" dirty="0">
                <a:solidFill>
                  <a:srgbClr val="000000"/>
                </a:solidFill>
                <a:effectLst>
                  <a:outerShdw blurRad="38100" dist="38100" dir="2700000" algn="tl">
                    <a:srgbClr val="000000">
                      <a:alpha val="43137"/>
                    </a:srgbClr>
                  </a:outerShdw>
                </a:effectLst>
                <a:latin typeface="Times New Roman" pitchFamily="18" charset="0"/>
              </a:rPr>
              <a:t>Congregationalist Cromwell ordered a Colonel Pride to “purge  parliament’ in 1648.  Thereafter, there was a rump rule under the new  Lord Protector!</a:t>
            </a:r>
          </a:p>
          <a:p>
            <a:pPr marL="342900" indent="-342900" fontAlgn="base">
              <a:spcBef>
                <a:spcPct val="20000"/>
              </a:spcBef>
              <a:spcAft>
                <a:spcPct val="0"/>
              </a:spcAft>
              <a:buClr>
                <a:srgbClr val="7E7F00"/>
              </a:buClr>
            </a:pPr>
            <a:endParaRPr lang="en-US" sz="3200" b="1" dirty="0">
              <a:solidFill>
                <a:srgbClr val="000000"/>
              </a:solidFill>
              <a:latin typeface="Times New Roman" pitchFamily="18" charset="0"/>
            </a:endParaRPr>
          </a:p>
        </p:txBody>
      </p:sp>
      <p:grpSp>
        <p:nvGrpSpPr>
          <p:cNvPr id="5292040" name="Group 8"/>
          <p:cNvGrpSpPr>
            <a:grpSpLocks/>
          </p:cNvGrpSpPr>
          <p:nvPr/>
        </p:nvGrpSpPr>
        <p:grpSpPr bwMode="auto">
          <a:xfrm>
            <a:off x="7772400" y="2163763"/>
            <a:ext cx="2514600" cy="4405312"/>
            <a:chOff x="3936" y="1363"/>
            <a:chExt cx="1584" cy="2775"/>
          </a:xfrm>
        </p:grpSpPr>
        <p:sp>
          <p:nvSpPr>
            <p:cNvPr id="5292041" name="Text Box 9"/>
            <p:cNvSpPr txBox="1">
              <a:spLocks noChangeArrowheads="1"/>
            </p:cNvSpPr>
            <p:nvPr/>
          </p:nvSpPr>
          <p:spPr bwMode="auto">
            <a:xfrm>
              <a:off x="3936" y="3888"/>
              <a:ext cx="1584" cy="250"/>
            </a:xfrm>
            <a:prstGeom prst="rect">
              <a:avLst/>
            </a:prstGeom>
            <a:noFill/>
            <a:ln w="9525">
              <a:noFill/>
              <a:miter lim="800000"/>
              <a:headEnd/>
              <a:tailEnd/>
            </a:ln>
            <a:effectLst/>
          </p:spPr>
          <p:txBody>
            <a:bodyPr>
              <a:spAutoFit/>
            </a:bodyPr>
            <a:lstStyle/>
            <a:p>
              <a:pPr algn="ctr" eaLnBrk="0" fontAlgn="base" hangingPunct="0">
                <a:lnSpc>
                  <a:spcPct val="80000"/>
                </a:lnSpc>
                <a:spcBef>
                  <a:spcPct val="0"/>
                </a:spcBef>
                <a:spcAft>
                  <a:spcPct val="0"/>
                </a:spcAft>
              </a:pPr>
              <a:r>
                <a:rPr lang="en-US" sz="2500" b="1" i="1">
                  <a:solidFill>
                    <a:srgbClr val="000000"/>
                  </a:solidFill>
                  <a:latin typeface="Times New Roman" pitchFamily="18" charset="0"/>
                </a:rPr>
                <a:t>Oliver Cromwell</a:t>
              </a:r>
              <a:endParaRPr lang="en-US" sz="1300">
                <a:solidFill>
                  <a:srgbClr val="000000"/>
                </a:solidFill>
                <a:latin typeface="Arial" charset="0"/>
              </a:endParaRPr>
            </a:p>
          </p:txBody>
        </p:sp>
        <p:pic>
          <p:nvPicPr>
            <p:cNvPr id="5292042" name="Picture 10" descr="Oliver Cromwell"/>
            <p:cNvPicPr>
              <a:picLocks noChangeAspect="1" noChangeArrowheads="1"/>
            </p:cNvPicPr>
            <p:nvPr/>
          </p:nvPicPr>
          <p:blipFill>
            <a:blip r:embed="rId4" cstate="print"/>
            <a:srcRect/>
            <a:stretch>
              <a:fillRect/>
            </a:stretch>
          </p:blipFill>
          <p:spPr bwMode="auto">
            <a:xfrm>
              <a:off x="4176" y="1363"/>
              <a:ext cx="1152" cy="2477"/>
            </a:xfrm>
            <a:prstGeom prst="rect">
              <a:avLst/>
            </a:prstGeom>
            <a:noFill/>
            <a:ln w="38100">
              <a:solidFill>
                <a:srgbClr val="14455E"/>
              </a:solidFill>
              <a:miter lim="800000"/>
              <a:headEnd/>
              <a:tailEnd/>
            </a:ln>
          </p:spPr>
        </p:pic>
      </p:grpSp>
      <p:sp>
        <p:nvSpPr>
          <p:cNvPr id="5292043" name="Comment 11"/>
          <p:cNvSpPr>
            <a:spLocks noChangeArrowheads="1"/>
          </p:cNvSpPr>
          <p:nvPr/>
        </p:nvSpPr>
        <p:spPr bwMode="auto">
          <a:xfrm>
            <a:off x="1524001" y="-2362200"/>
            <a:ext cx="9128125" cy="16906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Oliver Cromwell unleashed his Puritan armies to eliminate Christmas.  For 18 years, Puritan firepower closed churches and forced shops to stay open.  In 1647 an observer at an Oxford Christmas celebration noted – “…there was a world of skull-breaking,  and at Ipswich the festival was celebrated by some loss of life.”  The clash between the faithful and Cromwell’s Puritans saw the Mayor Of Canterbury beaten,  during an anti-Christmas riot.    </a:t>
            </a:r>
          </a:p>
        </p:txBody>
      </p:sp>
      <p:pic>
        <p:nvPicPr>
          <p:cNvPr id="5292045" name="Picture 13" descr="C:\Documents and Settings\Owner\My Documents\Educational Illustrations\cromwell.bmp"/>
          <p:cNvPicPr>
            <a:picLocks noChangeAspect="1" noChangeArrowheads="1"/>
          </p:cNvPicPr>
          <p:nvPr/>
        </p:nvPicPr>
        <p:blipFill>
          <a:blip r:embed="rId5" cstate="print"/>
          <a:srcRect/>
          <a:stretch>
            <a:fillRect/>
          </a:stretch>
        </p:blipFill>
        <p:spPr bwMode="auto">
          <a:xfrm>
            <a:off x="0" y="0"/>
            <a:ext cx="12192000" cy="6858000"/>
          </a:xfrm>
          <a:prstGeom prst="rect">
            <a:avLst/>
          </a:prstGeom>
          <a:noFill/>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92034"/>
                                        </p:tgtEl>
                                        <p:attrNameLst>
                                          <p:attrName>style.visibility</p:attrName>
                                        </p:attrNameLst>
                                      </p:cBhvr>
                                      <p:to>
                                        <p:strVal val="visible"/>
                                      </p:to>
                                    </p:set>
                                    <p:animEffect transition="in" filter="dissolve">
                                      <p:cBhvr>
                                        <p:cTn id="7" dur="500"/>
                                        <p:tgtEl>
                                          <p:spTgt spid="529203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5292039">
                                            <p:txEl>
                                              <p:pRg st="0" end="0"/>
                                            </p:txEl>
                                          </p:spTgt>
                                        </p:tgtEl>
                                        <p:attrNameLst>
                                          <p:attrName>style.visibility</p:attrName>
                                        </p:attrNameLst>
                                      </p:cBhvr>
                                      <p:to>
                                        <p:strVal val="visible"/>
                                      </p:to>
                                    </p:set>
                                  </p:childTnLst>
                                </p:cTn>
                              </p:par>
                            </p:childTnLst>
                          </p:cTn>
                        </p:par>
                        <p:par>
                          <p:cTn id="11" fill="hold">
                            <p:stCondLst>
                              <p:cond delay="1000"/>
                            </p:stCondLst>
                            <p:childTnLst>
                              <p:par>
                                <p:cTn id="12" presetID="9" presetClass="entr" presetSubtype="0" fill="hold" nodeType="afterEffect">
                                  <p:stCondLst>
                                    <p:cond delay="0"/>
                                  </p:stCondLst>
                                  <p:childTnLst>
                                    <p:set>
                                      <p:cBhvr>
                                        <p:cTn id="13" dur="1" fill="hold">
                                          <p:stCondLst>
                                            <p:cond delay="0"/>
                                          </p:stCondLst>
                                        </p:cTn>
                                        <p:tgtEl>
                                          <p:spTgt spid="5292040"/>
                                        </p:tgtEl>
                                        <p:attrNameLst>
                                          <p:attrName>style.visibility</p:attrName>
                                        </p:attrNameLst>
                                      </p:cBhvr>
                                      <p:to>
                                        <p:strVal val="visible"/>
                                      </p:to>
                                    </p:set>
                                    <p:animEffect transition="in" filter="dissolve">
                                      <p:cBhvr>
                                        <p:cTn id="14" dur="500"/>
                                        <p:tgtEl>
                                          <p:spTgt spid="5292040"/>
                                        </p:tgtEl>
                                      </p:cBhvr>
                                    </p:animEffect>
                                  </p:childTnLst>
                                </p:cTn>
                              </p:par>
                            </p:childTnLst>
                          </p:cTn>
                        </p:par>
                      </p:childTnLst>
                    </p:cTn>
                  </p:par>
                  <p:par>
                    <p:cTn id="15" fill="hold">
                      <p:stCondLst>
                        <p:cond delay="indefinite"/>
                      </p:stCondLst>
                      <p:childTnLst>
                        <p:par>
                          <p:cTn id="16" fill="hold">
                            <p:stCondLst>
                              <p:cond delay="0"/>
                            </p:stCondLst>
                            <p:childTnLst>
                              <p:par>
                                <p:cTn id="17" presetID="19" presetClass="entr" presetSubtype="10" fill="hold" nodeType="clickEffect">
                                  <p:stCondLst>
                                    <p:cond delay="0"/>
                                  </p:stCondLst>
                                  <p:childTnLst>
                                    <p:set>
                                      <p:cBhvr>
                                        <p:cTn id="18" dur="1" fill="hold">
                                          <p:stCondLst>
                                            <p:cond delay="0"/>
                                          </p:stCondLst>
                                        </p:cTn>
                                        <p:tgtEl>
                                          <p:spTgt spid="5292045"/>
                                        </p:tgtEl>
                                        <p:attrNameLst>
                                          <p:attrName>style.visibility</p:attrName>
                                        </p:attrNameLst>
                                      </p:cBhvr>
                                      <p:to>
                                        <p:strVal val="visible"/>
                                      </p:to>
                                    </p:set>
                                    <p:anim calcmode="lin" valueType="num">
                                      <p:cBhvr>
                                        <p:cTn id="19" dur="5000" fill="hold"/>
                                        <p:tgtEl>
                                          <p:spTgt spid="5292045"/>
                                        </p:tgtEl>
                                        <p:attrNameLst>
                                          <p:attrName>ppt_w</p:attrName>
                                        </p:attrNameLst>
                                      </p:cBhvr>
                                      <p:tavLst>
                                        <p:tav tm="0" fmla="#ppt_w*sin(2.5*pi*$)">
                                          <p:val>
                                            <p:fltVal val="0"/>
                                          </p:val>
                                        </p:tav>
                                        <p:tav tm="100000">
                                          <p:val>
                                            <p:fltVal val="1"/>
                                          </p:val>
                                        </p:tav>
                                      </p:tavLst>
                                    </p:anim>
                                    <p:anim calcmode="lin" valueType="num">
                                      <p:cBhvr>
                                        <p:cTn id="20" dur="5000" fill="hold"/>
                                        <p:tgtEl>
                                          <p:spTgt spid="529204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2034" grpId="0" animBg="1"/>
      <p:bldP spid="5292039" grpId="0" build="p" autoUpdateAnimBg="0" advAuto="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4674" name="AutoShape 2"/>
          <p:cNvSpPr>
            <a:spLocks noChangeArrowheads="1"/>
          </p:cNvSpPr>
          <p:nvPr/>
        </p:nvSpPr>
        <p:spPr bwMode="auto">
          <a:xfrm>
            <a:off x="3581400" y="152400"/>
            <a:ext cx="6934200" cy="64770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4764675" name="Text Box 3"/>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dirty="0">
                <a:solidFill>
                  <a:srgbClr val="FFFFFF"/>
                </a:solidFill>
                <a:latin typeface="Times New Roman" pitchFamily="18" charset="0"/>
              </a:rPr>
              <a:t>1653</a:t>
            </a:r>
          </a:p>
        </p:txBody>
      </p:sp>
      <p:sp>
        <p:nvSpPr>
          <p:cNvPr id="4764676"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4764677" name="Text Box 5"/>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4764678" name="Rectangle 6"/>
          <p:cNvSpPr>
            <a:spLocks noChangeArrowheads="1"/>
          </p:cNvSpPr>
          <p:nvPr/>
        </p:nvSpPr>
        <p:spPr bwMode="auto">
          <a:xfrm>
            <a:off x="3581399" y="152400"/>
            <a:ext cx="6934201"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sp>
        <p:nvSpPr>
          <p:cNvPr id="4764679" name="Rectangle 7"/>
          <p:cNvSpPr>
            <a:spLocks noChangeArrowheads="1"/>
          </p:cNvSpPr>
          <p:nvPr/>
        </p:nvSpPr>
        <p:spPr bwMode="auto">
          <a:xfrm>
            <a:off x="3505200" y="685800"/>
            <a:ext cx="6934200" cy="56388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200" dirty="0">
                <a:solidFill>
                  <a:srgbClr val="990033"/>
                </a:solidFill>
                <a:effectLst>
                  <a:outerShdw blurRad="38100" dist="38100" dir="2700000" algn="tl">
                    <a:srgbClr val="000000">
                      <a:alpha val="43137"/>
                    </a:srgbClr>
                  </a:outerShdw>
                </a:effectLst>
                <a:latin typeface="Times New Roman" pitchFamily="18" charset="0"/>
              </a:rPr>
              <a:t>“It is high time for me to put an end   to your sitting in this place, which you have dishonored by your contempt of all virtue and defiled by your practice of every vice.  Ye are a factious crew and enemies of all good government. Ye are a pack of mercenary wretches and would, like Esau, sell your country for a mess of pottage;  and like Judas,  betray your God for a few pieces of money.  Is there a single virtue now remaining amongst you?” </a:t>
            </a:r>
          </a:p>
        </p:txBody>
      </p:sp>
      <p:grpSp>
        <p:nvGrpSpPr>
          <p:cNvPr id="2" name="Group 8"/>
          <p:cNvGrpSpPr>
            <a:grpSpLocks/>
          </p:cNvGrpSpPr>
          <p:nvPr/>
        </p:nvGrpSpPr>
        <p:grpSpPr bwMode="auto">
          <a:xfrm>
            <a:off x="1219200" y="1905001"/>
            <a:ext cx="2514600" cy="4346575"/>
            <a:chOff x="3936" y="1363"/>
            <a:chExt cx="1584" cy="2738"/>
          </a:xfrm>
        </p:grpSpPr>
        <p:sp>
          <p:nvSpPr>
            <p:cNvPr id="4764681" name="Text Box 9"/>
            <p:cNvSpPr txBox="1">
              <a:spLocks noChangeArrowheads="1"/>
            </p:cNvSpPr>
            <p:nvPr/>
          </p:nvSpPr>
          <p:spPr bwMode="auto">
            <a:xfrm>
              <a:off x="3936" y="3888"/>
              <a:ext cx="1584" cy="213"/>
            </a:xfrm>
            <a:prstGeom prst="rect">
              <a:avLst/>
            </a:prstGeom>
            <a:noFill/>
            <a:ln w="9525">
              <a:noFill/>
              <a:miter lim="800000"/>
              <a:headEnd/>
              <a:tailEnd/>
            </a:ln>
            <a:effectLst/>
          </p:spPr>
          <p:txBody>
            <a:bodyPr>
              <a:spAutoFit/>
            </a:bodyPr>
            <a:lstStyle/>
            <a:p>
              <a:pPr algn="ctr" eaLnBrk="0" fontAlgn="base" hangingPunct="0">
                <a:lnSpc>
                  <a:spcPct val="80000"/>
                </a:lnSpc>
                <a:spcBef>
                  <a:spcPct val="0"/>
                </a:spcBef>
                <a:spcAft>
                  <a:spcPct val="0"/>
                </a:spcAft>
              </a:pPr>
              <a:r>
                <a:rPr lang="en-US" sz="2000" b="1" i="1" dirty="0">
                  <a:solidFill>
                    <a:srgbClr val="000000"/>
                  </a:solidFill>
                  <a:latin typeface="Times New Roman" pitchFamily="18" charset="0"/>
                </a:rPr>
                <a:t>Oliver Cromwell</a:t>
              </a:r>
              <a:endParaRPr lang="en-US" sz="2000" dirty="0">
                <a:solidFill>
                  <a:srgbClr val="000000"/>
                </a:solidFill>
                <a:latin typeface="Arial" charset="0"/>
              </a:endParaRPr>
            </a:p>
          </p:txBody>
        </p:sp>
        <p:pic>
          <p:nvPicPr>
            <p:cNvPr id="4764682" name="Picture 10" descr="Oliver Cromwell"/>
            <p:cNvPicPr>
              <a:picLocks noChangeAspect="1" noChangeArrowheads="1"/>
            </p:cNvPicPr>
            <p:nvPr/>
          </p:nvPicPr>
          <p:blipFill>
            <a:blip r:embed="rId4" cstate="print"/>
            <a:srcRect/>
            <a:stretch>
              <a:fillRect/>
            </a:stretch>
          </p:blipFill>
          <p:spPr bwMode="auto">
            <a:xfrm>
              <a:off x="4176" y="1363"/>
              <a:ext cx="1152" cy="2477"/>
            </a:xfrm>
            <a:prstGeom prst="rect">
              <a:avLst/>
            </a:prstGeom>
            <a:noFill/>
            <a:ln w="38100">
              <a:solidFill>
                <a:srgbClr val="14455E"/>
              </a:solidFill>
              <a:miter lim="800000"/>
              <a:headEnd/>
              <a:tailEnd/>
            </a:ln>
          </p:spPr>
        </p:pic>
      </p:grpSp>
      <p:sp>
        <p:nvSpPr>
          <p:cNvPr id="4764683" name="Comment 11"/>
          <p:cNvSpPr>
            <a:spLocks noChangeArrowheads="1"/>
          </p:cNvSpPr>
          <p:nvPr/>
        </p:nvSpPr>
        <p:spPr bwMode="auto">
          <a:xfrm>
            <a:off x="1524001" y="-2362200"/>
            <a:ext cx="9128125" cy="16906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Oliver Cromwell unleashed his Puritan armies to eliminate Christmas.  For 18 years, Puritan firepower closed churches and forced shops to stay open.  In 1647 an observer at an Oxford Christmas celebration noted – “…there was a world of skull-breaking,  and at Ipswich the festival was celebrated by some loss of life.”  The clash between the faithful and Cromwell’s Puritans saw the Mayor Of Canterbury beaten,  during an anti-Christmas riot.    </a:t>
            </a:r>
          </a:p>
        </p:txBody>
      </p:sp>
      <p:sp>
        <p:nvSpPr>
          <p:cNvPr id="12" name="Rectangle 11"/>
          <p:cNvSpPr/>
          <p:nvPr/>
        </p:nvSpPr>
        <p:spPr>
          <a:xfrm>
            <a:off x="3581398" y="228601"/>
            <a:ext cx="6934202" cy="584775"/>
          </a:xfrm>
          <a:prstGeom prst="rect">
            <a:avLst/>
          </a:prstGeom>
          <a:noFill/>
        </p:spPr>
        <p:txBody>
          <a:bodyPr wrap="square" lIns="91440" tIns="45720" rIns="91440" bIns="45720">
            <a:spAutoFit/>
          </a:bodyPr>
          <a:lstStyle/>
          <a:p>
            <a:pPr algn="ctr" fontAlgn="base">
              <a:spcBef>
                <a:spcPct val="0"/>
              </a:spcBef>
              <a:spcAft>
                <a:spcPct val="0"/>
              </a:spcAft>
            </a:pPr>
            <a:r>
              <a:rPr lang="en-US" sz="3200" b="1" spc="100" dirty="0">
                <a:ln w="18000">
                  <a:solidFill>
                    <a:srgbClr val="00CC99">
                      <a:satMod val="200000"/>
                      <a:tint val="72000"/>
                    </a:srgbClr>
                  </a:solidFill>
                  <a:prstDash val="solid"/>
                </a:ln>
                <a:solidFill>
                  <a:srgbClr val="990033"/>
                </a:solidFill>
                <a:effectLst>
                  <a:outerShdw blurRad="25000" dist="20000" dir="16020000" algn="tl">
                    <a:srgbClr val="00CC99">
                      <a:satMod val="200000"/>
                      <a:shade val="1000"/>
                      <a:alpha val="60000"/>
                    </a:srgbClr>
                  </a:outerShdw>
                </a:effectLst>
                <a:latin typeface="Storybook" pitchFamily="2" charset="0"/>
              </a:rPr>
              <a:t>CROMWELL DISSOLVES PARLIAMENT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64674"/>
                                        </p:tgtEl>
                                        <p:attrNameLst>
                                          <p:attrName>style.visibility</p:attrName>
                                        </p:attrNameLst>
                                      </p:cBhvr>
                                      <p:to>
                                        <p:strVal val="visible"/>
                                      </p:to>
                                    </p:set>
                                    <p:animEffect transition="in" filter="dissolve">
                                      <p:cBhvr>
                                        <p:cTn id="7" dur="500"/>
                                        <p:tgtEl>
                                          <p:spTgt spid="476467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4764679">
                                            <p:txEl>
                                              <p:pRg st="0" end="0"/>
                                            </p:txEl>
                                          </p:spTgt>
                                        </p:tgtEl>
                                        <p:attrNameLst>
                                          <p:attrName>style.visibility</p:attrName>
                                        </p:attrNameLst>
                                      </p:cBhvr>
                                      <p:to>
                                        <p:strVal val="visible"/>
                                      </p:to>
                                    </p:set>
                                  </p:childTnLst>
                                </p:cTn>
                              </p:par>
                            </p:childTnLst>
                          </p:cTn>
                        </p:par>
                        <p:par>
                          <p:cTn id="11" fill="hold">
                            <p:stCondLst>
                              <p:cond delay="1000"/>
                            </p:stCondLst>
                            <p:childTnLst>
                              <p:par>
                                <p:cTn id="12" presetID="9"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mph" presetSubtype="0" fill="hold" nodeType="clickEffect">
                                  <p:stCondLst>
                                    <p:cond delay="0"/>
                                  </p:stCondLst>
                                  <p:iterate type="lt">
                                    <p:tmPct val="4000"/>
                                  </p:iterate>
                                  <p:childTnLst>
                                    <p:set>
                                      <p:cBhvr override="childStyle">
                                        <p:cTn id="18" dur="500" fill="hold"/>
                                        <p:tgtEl>
                                          <p:spTgt spid="12">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4674" grpId="0" animBg="1"/>
      <p:bldP spid="4764679" grpId="0" build="p" autoUpdateAnimBg="0" advAuto="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4674" name="AutoShape 2"/>
          <p:cNvSpPr>
            <a:spLocks noChangeArrowheads="1"/>
          </p:cNvSpPr>
          <p:nvPr/>
        </p:nvSpPr>
        <p:spPr bwMode="auto">
          <a:xfrm>
            <a:off x="3581400" y="152400"/>
            <a:ext cx="6934200" cy="64770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4764675" name="Text Box 3"/>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dirty="0">
                <a:solidFill>
                  <a:srgbClr val="FFFFFF"/>
                </a:solidFill>
                <a:latin typeface="Times New Roman" pitchFamily="18" charset="0"/>
              </a:rPr>
              <a:t>1653</a:t>
            </a:r>
          </a:p>
        </p:txBody>
      </p:sp>
      <p:sp>
        <p:nvSpPr>
          <p:cNvPr id="4764676"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4764677" name="Text Box 5"/>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4764678" name="Rectangle 6"/>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sp>
        <p:nvSpPr>
          <p:cNvPr id="4764679" name="Rectangle 7"/>
          <p:cNvSpPr>
            <a:spLocks noChangeArrowheads="1"/>
          </p:cNvSpPr>
          <p:nvPr/>
        </p:nvSpPr>
        <p:spPr bwMode="auto">
          <a:xfrm>
            <a:off x="3505200" y="685800"/>
            <a:ext cx="6841958" cy="56388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200" dirty="0">
                <a:solidFill>
                  <a:srgbClr val="990033"/>
                </a:solidFill>
                <a:effectLst>
                  <a:outerShdw blurRad="38100" dist="38100" dir="2700000" algn="tl">
                    <a:srgbClr val="000000">
                      <a:alpha val="43137"/>
                    </a:srgbClr>
                  </a:outerShdw>
                </a:effectLst>
                <a:latin typeface="Times New Roman" pitchFamily="18" charset="0"/>
              </a:rPr>
              <a:t>“Is there one vice you do not possess?  Ye have no more religion than my horse!  Gold is your God.  Which of you have not bartered your conscience for bribes?  Is there a man amongst you that has the least care for the good of the Commonwealth?  Ye sordid prostitutes! Ye have grown intolerably odious to the whole nation. Ye, who were deputed here by the people to  get grievances redressed, are your-selves become the greatest grievance.”</a:t>
            </a:r>
          </a:p>
        </p:txBody>
      </p:sp>
      <p:grpSp>
        <p:nvGrpSpPr>
          <p:cNvPr id="2" name="Group 8"/>
          <p:cNvGrpSpPr>
            <a:grpSpLocks/>
          </p:cNvGrpSpPr>
          <p:nvPr/>
        </p:nvGrpSpPr>
        <p:grpSpPr bwMode="auto">
          <a:xfrm>
            <a:off x="1219200" y="1905001"/>
            <a:ext cx="2514600" cy="4346575"/>
            <a:chOff x="3936" y="1363"/>
            <a:chExt cx="1584" cy="2738"/>
          </a:xfrm>
        </p:grpSpPr>
        <p:sp>
          <p:nvSpPr>
            <p:cNvPr id="4764681" name="Text Box 9"/>
            <p:cNvSpPr txBox="1">
              <a:spLocks noChangeArrowheads="1"/>
            </p:cNvSpPr>
            <p:nvPr/>
          </p:nvSpPr>
          <p:spPr bwMode="auto">
            <a:xfrm>
              <a:off x="3936" y="3888"/>
              <a:ext cx="1584" cy="213"/>
            </a:xfrm>
            <a:prstGeom prst="rect">
              <a:avLst/>
            </a:prstGeom>
            <a:noFill/>
            <a:ln w="9525">
              <a:noFill/>
              <a:miter lim="800000"/>
              <a:headEnd/>
              <a:tailEnd/>
            </a:ln>
            <a:effectLst/>
          </p:spPr>
          <p:txBody>
            <a:bodyPr>
              <a:spAutoFit/>
            </a:bodyPr>
            <a:lstStyle/>
            <a:p>
              <a:pPr algn="ctr" eaLnBrk="0" fontAlgn="base" hangingPunct="0">
                <a:lnSpc>
                  <a:spcPct val="80000"/>
                </a:lnSpc>
                <a:spcBef>
                  <a:spcPct val="0"/>
                </a:spcBef>
                <a:spcAft>
                  <a:spcPct val="0"/>
                </a:spcAft>
              </a:pPr>
              <a:r>
                <a:rPr lang="en-US" sz="2000" b="1" i="1" dirty="0">
                  <a:solidFill>
                    <a:srgbClr val="000000"/>
                  </a:solidFill>
                  <a:latin typeface="Times New Roman" pitchFamily="18" charset="0"/>
                </a:rPr>
                <a:t>Oliver Cromwell</a:t>
              </a:r>
              <a:endParaRPr lang="en-US" sz="2000" dirty="0">
                <a:solidFill>
                  <a:srgbClr val="000000"/>
                </a:solidFill>
                <a:latin typeface="Arial" charset="0"/>
              </a:endParaRPr>
            </a:p>
          </p:txBody>
        </p:sp>
        <p:pic>
          <p:nvPicPr>
            <p:cNvPr id="4764682" name="Picture 10" descr="Oliver Cromwell"/>
            <p:cNvPicPr>
              <a:picLocks noChangeAspect="1" noChangeArrowheads="1"/>
            </p:cNvPicPr>
            <p:nvPr/>
          </p:nvPicPr>
          <p:blipFill>
            <a:blip r:embed="rId4" cstate="print"/>
            <a:srcRect/>
            <a:stretch>
              <a:fillRect/>
            </a:stretch>
          </p:blipFill>
          <p:spPr bwMode="auto">
            <a:xfrm>
              <a:off x="4176" y="1363"/>
              <a:ext cx="1152" cy="2477"/>
            </a:xfrm>
            <a:prstGeom prst="rect">
              <a:avLst/>
            </a:prstGeom>
            <a:noFill/>
            <a:ln w="38100">
              <a:solidFill>
                <a:srgbClr val="14455E"/>
              </a:solidFill>
              <a:miter lim="800000"/>
              <a:headEnd/>
              <a:tailEnd/>
            </a:ln>
          </p:spPr>
        </p:pic>
      </p:grpSp>
      <p:sp>
        <p:nvSpPr>
          <p:cNvPr id="4764683" name="Comment 11"/>
          <p:cNvSpPr>
            <a:spLocks noChangeArrowheads="1"/>
          </p:cNvSpPr>
          <p:nvPr/>
        </p:nvSpPr>
        <p:spPr bwMode="auto">
          <a:xfrm>
            <a:off x="1524001" y="-2362200"/>
            <a:ext cx="9128125" cy="16906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Oliver Cromwell unleashed his Puritan armies to eliminate Christmas.  For 18 years, Puritan firepower closed churches and forced shops to stay open.  In 1647 an observer at an Oxford Christmas celebration noted – “…there was a world of skull-breaking,  and at Ipswich the festival was celebrated by some loss of life.”  The clash between the faithful and Cromwell’s Puritans saw the Mayor Of Canterbury beaten,  during an anti-Christmas riot.    </a:t>
            </a:r>
          </a:p>
        </p:txBody>
      </p:sp>
      <p:sp>
        <p:nvSpPr>
          <p:cNvPr id="12" name="Rectangle 11"/>
          <p:cNvSpPr/>
          <p:nvPr/>
        </p:nvSpPr>
        <p:spPr>
          <a:xfrm>
            <a:off x="3505200" y="228601"/>
            <a:ext cx="7162800" cy="584775"/>
          </a:xfrm>
          <a:prstGeom prst="rect">
            <a:avLst/>
          </a:prstGeom>
          <a:noFill/>
        </p:spPr>
        <p:txBody>
          <a:bodyPr wrap="square" lIns="91440" tIns="45720" rIns="91440" bIns="45720">
            <a:spAutoFit/>
          </a:bodyPr>
          <a:lstStyle/>
          <a:p>
            <a:pPr algn="ctr" fontAlgn="base">
              <a:spcBef>
                <a:spcPct val="0"/>
              </a:spcBef>
              <a:spcAft>
                <a:spcPct val="0"/>
              </a:spcAft>
            </a:pPr>
            <a:r>
              <a:rPr lang="en-US" sz="3200" b="1" spc="100" dirty="0">
                <a:ln w="18000">
                  <a:solidFill>
                    <a:srgbClr val="00CC99">
                      <a:satMod val="200000"/>
                      <a:tint val="72000"/>
                    </a:srgbClr>
                  </a:solidFill>
                  <a:prstDash val="solid"/>
                </a:ln>
                <a:solidFill>
                  <a:srgbClr val="990033"/>
                </a:solidFill>
                <a:effectLst>
                  <a:outerShdw blurRad="25000" dist="20000" dir="16020000" algn="tl">
                    <a:srgbClr val="00CC99">
                      <a:satMod val="200000"/>
                      <a:shade val="1000"/>
                      <a:alpha val="60000"/>
                    </a:srgbClr>
                  </a:outerShdw>
                </a:effectLst>
                <a:latin typeface="Storybook" pitchFamily="2" charset="0"/>
              </a:rPr>
              <a:t>CROMWELL DISSOLVES PARLIAMENT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64674"/>
                                        </p:tgtEl>
                                        <p:attrNameLst>
                                          <p:attrName>style.visibility</p:attrName>
                                        </p:attrNameLst>
                                      </p:cBhvr>
                                      <p:to>
                                        <p:strVal val="visible"/>
                                      </p:to>
                                    </p:set>
                                    <p:animEffect transition="in" filter="dissolve">
                                      <p:cBhvr>
                                        <p:cTn id="7" dur="500"/>
                                        <p:tgtEl>
                                          <p:spTgt spid="476467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4764679">
                                            <p:txEl>
                                              <p:pRg st="0" end="0"/>
                                            </p:txEl>
                                          </p:spTgt>
                                        </p:tgtEl>
                                        <p:attrNameLst>
                                          <p:attrName>style.visibility</p:attrName>
                                        </p:attrNameLst>
                                      </p:cBhvr>
                                      <p:to>
                                        <p:strVal val="visible"/>
                                      </p:to>
                                    </p:set>
                                  </p:childTnLst>
                                </p:cTn>
                              </p:par>
                            </p:childTnLst>
                          </p:cTn>
                        </p:par>
                        <p:par>
                          <p:cTn id="11" fill="hold">
                            <p:stCondLst>
                              <p:cond delay="1000"/>
                            </p:stCondLst>
                            <p:childTnLst>
                              <p:par>
                                <p:cTn id="12" presetID="9"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mph" presetSubtype="0" fill="hold" nodeType="clickEffect">
                                  <p:stCondLst>
                                    <p:cond delay="0"/>
                                  </p:stCondLst>
                                  <p:iterate type="lt">
                                    <p:tmPct val="4000"/>
                                  </p:iterate>
                                  <p:childTnLst>
                                    <p:set>
                                      <p:cBhvr override="childStyle">
                                        <p:cTn id="18" dur="500" fill="hold"/>
                                        <p:tgtEl>
                                          <p:spTgt spid="12">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4674" grpId="0" animBg="1"/>
      <p:bldP spid="4764679" grpId="0" build="p" autoUpdateAnimBg="0" advAuto="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4674" name="AutoShape 2"/>
          <p:cNvSpPr>
            <a:spLocks noChangeArrowheads="1"/>
          </p:cNvSpPr>
          <p:nvPr/>
        </p:nvSpPr>
        <p:spPr bwMode="auto">
          <a:xfrm>
            <a:off x="3581400" y="152400"/>
            <a:ext cx="6881261" cy="64770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4764675" name="Text Box 3"/>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dirty="0">
                <a:solidFill>
                  <a:srgbClr val="FFFFFF"/>
                </a:solidFill>
                <a:latin typeface="Times New Roman" pitchFamily="18" charset="0"/>
              </a:rPr>
              <a:t>1653</a:t>
            </a:r>
          </a:p>
        </p:txBody>
      </p:sp>
      <p:sp>
        <p:nvSpPr>
          <p:cNvPr id="4764676"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4764677" name="Text Box 5"/>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4764678" name="Rectangle 6"/>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sp>
        <p:nvSpPr>
          <p:cNvPr id="4764679" name="Rectangle 7"/>
          <p:cNvSpPr>
            <a:spLocks noChangeArrowheads="1"/>
          </p:cNvSpPr>
          <p:nvPr/>
        </p:nvSpPr>
        <p:spPr bwMode="auto">
          <a:xfrm>
            <a:off x="3505199" y="685800"/>
            <a:ext cx="7246220" cy="5638800"/>
          </a:xfrm>
          <a:prstGeom prst="rect">
            <a:avLst/>
          </a:prstGeom>
          <a:noFill/>
          <a:ln w="9525">
            <a:noFill/>
            <a:miter lim="800000"/>
            <a:headEnd/>
            <a:tailEnd/>
          </a:ln>
        </p:spPr>
        <p:txBody>
          <a:bodyPr/>
          <a:lstStyle/>
          <a:p>
            <a:pPr fontAlgn="base">
              <a:spcBef>
                <a:spcPct val="20000"/>
              </a:spcBef>
              <a:spcAft>
                <a:spcPct val="0"/>
              </a:spcAft>
              <a:buClr>
                <a:srgbClr val="7E7F00"/>
              </a:buClr>
            </a:pPr>
            <a:endParaRPr lang="en-US" sz="800" dirty="0">
              <a:solidFill>
                <a:srgbClr val="990033"/>
              </a:solidFill>
              <a:effectLst>
                <a:outerShdw blurRad="38100" dist="38100" dir="2700000" algn="tl">
                  <a:srgbClr val="000000">
                    <a:alpha val="43137"/>
                  </a:srgbClr>
                </a:outerShdw>
              </a:effectLst>
              <a:latin typeface="Times New Roman" pitchFamily="18" charset="0"/>
            </a:endParaRPr>
          </a:p>
          <a:p>
            <a:pPr marL="342900" indent="-342900" fontAlgn="base">
              <a:spcBef>
                <a:spcPct val="20000"/>
              </a:spcBef>
              <a:spcAft>
                <a:spcPct val="0"/>
              </a:spcAft>
              <a:buClr>
                <a:srgbClr val="7E7F00"/>
              </a:buClr>
              <a:buBlip>
                <a:blip r:embed="rId3"/>
              </a:buBlip>
            </a:pPr>
            <a:r>
              <a:rPr lang="en-US" sz="2800" dirty="0">
                <a:solidFill>
                  <a:srgbClr val="990033"/>
                </a:solidFill>
                <a:effectLst>
                  <a:outerShdw blurRad="38100" dist="38100" dir="2700000" algn="tl">
                    <a:srgbClr val="000000">
                      <a:alpha val="43137"/>
                    </a:srgbClr>
                  </a:outerShdw>
                </a:effectLst>
                <a:latin typeface="Times New Roman" pitchFamily="18" charset="0"/>
              </a:rPr>
              <a:t>“Your country therefore calls upon me to cleanse the Augean Stable,  by putting a final period to your iniquitous proceedings in this House,  and which by God’s help,  and the strength He’s given me, I am come to do.”</a:t>
            </a:r>
          </a:p>
          <a:p>
            <a:pPr fontAlgn="base">
              <a:spcBef>
                <a:spcPct val="20000"/>
              </a:spcBef>
              <a:spcAft>
                <a:spcPct val="0"/>
              </a:spcAft>
              <a:buClr>
                <a:srgbClr val="7E7F00"/>
              </a:buClr>
            </a:pPr>
            <a:endParaRPr lang="en-US" sz="800" dirty="0">
              <a:solidFill>
                <a:srgbClr val="990033"/>
              </a:solidFill>
              <a:effectLst>
                <a:outerShdw blurRad="38100" dist="38100" dir="2700000" algn="tl">
                  <a:srgbClr val="000000">
                    <a:alpha val="43137"/>
                  </a:srgbClr>
                </a:outerShdw>
              </a:effectLst>
              <a:latin typeface="Times New Roman" pitchFamily="18" charset="0"/>
            </a:endParaRPr>
          </a:p>
          <a:p>
            <a:pPr marL="342900" indent="-342900" fontAlgn="base">
              <a:spcBef>
                <a:spcPct val="20000"/>
              </a:spcBef>
              <a:spcAft>
                <a:spcPct val="0"/>
              </a:spcAft>
              <a:buClr>
                <a:srgbClr val="7E7F00"/>
              </a:buClr>
              <a:buBlip>
                <a:blip r:embed="rId3"/>
              </a:buBlip>
            </a:pPr>
            <a:r>
              <a:rPr lang="en-US" sz="2800" dirty="0">
                <a:solidFill>
                  <a:srgbClr val="990033"/>
                </a:solidFill>
                <a:effectLst>
                  <a:outerShdw blurRad="38100" dist="38100" dir="2700000" algn="tl">
                    <a:srgbClr val="000000">
                      <a:alpha val="43137"/>
                    </a:srgbClr>
                  </a:outerShdw>
                </a:effectLst>
                <a:latin typeface="Times New Roman" pitchFamily="18" charset="0"/>
              </a:rPr>
              <a:t>  “I command ye,  therefore,  upon peril of your lives, to depart immediately out of this Place.  Go!  Get out!  Make haste,  ye venal slaves,  </a:t>
            </a:r>
            <a:r>
              <a:rPr lang="en-US" sz="2800" dirty="0" err="1">
                <a:solidFill>
                  <a:srgbClr val="990033"/>
                </a:solidFill>
                <a:effectLst>
                  <a:outerShdw blurRad="38100" dist="38100" dir="2700000" algn="tl">
                    <a:srgbClr val="000000">
                      <a:alpha val="43137"/>
                    </a:srgbClr>
                  </a:outerShdw>
                </a:effectLst>
                <a:latin typeface="Times New Roman" pitchFamily="18" charset="0"/>
              </a:rPr>
              <a:t>begone</a:t>
            </a:r>
            <a:r>
              <a:rPr lang="en-US" sz="2800" dirty="0">
                <a:solidFill>
                  <a:srgbClr val="990033"/>
                </a:solidFill>
                <a:effectLst>
                  <a:outerShdw blurRad="38100" dist="38100" dir="2700000" algn="tl">
                    <a:srgbClr val="000000">
                      <a:alpha val="43137"/>
                    </a:srgbClr>
                  </a:outerShdw>
                </a:effectLst>
                <a:latin typeface="Times New Roman" pitchFamily="18" charset="0"/>
              </a:rPr>
              <a:t>!  So,  take away that fool’s bauble there[referring to the Mace] and lock up the doors.  Ye have stayed here too long   for the good you do. In the name of God, go! </a:t>
            </a:r>
          </a:p>
        </p:txBody>
      </p:sp>
      <p:grpSp>
        <p:nvGrpSpPr>
          <p:cNvPr id="2" name="Group 8"/>
          <p:cNvGrpSpPr>
            <a:grpSpLocks/>
          </p:cNvGrpSpPr>
          <p:nvPr/>
        </p:nvGrpSpPr>
        <p:grpSpPr bwMode="auto">
          <a:xfrm>
            <a:off x="1219200" y="1905001"/>
            <a:ext cx="2514600" cy="4346575"/>
            <a:chOff x="3936" y="1363"/>
            <a:chExt cx="1584" cy="2738"/>
          </a:xfrm>
        </p:grpSpPr>
        <p:sp>
          <p:nvSpPr>
            <p:cNvPr id="4764681" name="Text Box 9"/>
            <p:cNvSpPr txBox="1">
              <a:spLocks noChangeArrowheads="1"/>
            </p:cNvSpPr>
            <p:nvPr/>
          </p:nvSpPr>
          <p:spPr bwMode="auto">
            <a:xfrm>
              <a:off x="3936" y="3888"/>
              <a:ext cx="1584" cy="213"/>
            </a:xfrm>
            <a:prstGeom prst="rect">
              <a:avLst/>
            </a:prstGeom>
            <a:noFill/>
            <a:ln w="9525">
              <a:noFill/>
              <a:miter lim="800000"/>
              <a:headEnd/>
              <a:tailEnd/>
            </a:ln>
            <a:effectLst/>
          </p:spPr>
          <p:txBody>
            <a:bodyPr>
              <a:spAutoFit/>
            </a:bodyPr>
            <a:lstStyle/>
            <a:p>
              <a:pPr algn="ctr" eaLnBrk="0" fontAlgn="base" hangingPunct="0">
                <a:lnSpc>
                  <a:spcPct val="80000"/>
                </a:lnSpc>
                <a:spcBef>
                  <a:spcPct val="0"/>
                </a:spcBef>
                <a:spcAft>
                  <a:spcPct val="0"/>
                </a:spcAft>
              </a:pPr>
              <a:r>
                <a:rPr lang="en-US" sz="2000" b="1" i="1" dirty="0">
                  <a:solidFill>
                    <a:srgbClr val="000000"/>
                  </a:solidFill>
                  <a:latin typeface="Times New Roman" pitchFamily="18" charset="0"/>
                </a:rPr>
                <a:t>Oliver Cromwell</a:t>
              </a:r>
              <a:endParaRPr lang="en-US" sz="2000" dirty="0">
                <a:solidFill>
                  <a:srgbClr val="000000"/>
                </a:solidFill>
                <a:latin typeface="Arial" charset="0"/>
              </a:endParaRPr>
            </a:p>
          </p:txBody>
        </p:sp>
        <p:pic>
          <p:nvPicPr>
            <p:cNvPr id="4764682" name="Picture 10" descr="Oliver Cromwell"/>
            <p:cNvPicPr>
              <a:picLocks noChangeAspect="1" noChangeArrowheads="1"/>
            </p:cNvPicPr>
            <p:nvPr/>
          </p:nvPicPr>
          <p:blipFill>
            <a:blip r:embed="rId4" cstate="print"/>
            <a:srcRect/>
            <a:stretch>
              <a:fillRect/>
            </a:stretch>
          </p:blipFill>
          <p:spPr bwMode="auto">
            <a:xfrm>
              <a:off x="4176" y="1363"/>
              <a:ext cx="1152" cy="2477"/>
            </a:xfrm>
            <a:prstGeom prst="rect">
              <a:avLst/>
            </a:prstGeom>
            <a:noFill/>
            <a:ln w="38100">
              <a:solidFill>
                <a:srgbClr val="14455E"/>
              </a:solidFill>
              <a:miter lim="800000"/>
              <a:headEnd/>
              <a:tailEnd/>
            </a:ln>
          </p:spPr>
        </p:pic>
      </p:grpSp>
      <p:sp>
        <p:nvSpPr>
          <p:cNvPr id="4764683" name="Comment 11"/>
          <p:cNvSpPr>
            <a:spLocks noChangeArrowheads="1"/>
          </p:cNvSpPr>
          <p:nvPr/>
        </p:nvSpPr>
        <p:spPr bwMode="auto">
          <a:xfrm>
            <a:off x="1524001" y="-2362200"/>
            <a:ext cx="9128125" cy="16906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Oliver Cromwell unleashed his Puritan armies to eliminate Christmas.  For 18 years, Puritan firepower closed churches and forced shops to stay open.  In 1647 an observer at an Oxford Christmas celebration noted – “…there was a world of skull-breaking,  and at Ipswich the festival was celebrated by some loss of life.”  The clash between the faithful and Cromwell’s Puritans saw the Mayor Of Canterbury beaten,  during an anti-Christmas riot.    </a:t>
            </a:r>
          </a:p>
        </p:txBody>
      </p:sp>
      <p:sp>
        <p:nvSpPr>
          <p:cNvPr id="12" name="Rectangle 11"/>
          <p:cNvSpPr/>
          <p:nvPr/>
        </p:nvSpPr>
        <p:spPr>
          <a:xfrm>
            <a:off x="3505200" y="228601"/>
            <a:ext cx="7162800" cy="584775"/>
          </a:xfrm>
          <a:prstGeom prst="rect">
            <a:avLst/>
          </a:prstGeom>
          <a:noFill/>
        </p:spPr>
        <p:txBody>
          <a:bodyPr wrap="square" lIns="91440" tIns="45720" rIns="91440" bIns="45720">
            <a:spAutoFit/>
          </a:bodyPr>
          <a:lstStyle/>
          <a:p>
            <a:pPr algn="ctr" fontAlgn="base">
              <a:spcBef>
                <a:spcPct val="0"/>
              </a:spcBef>
              <a:spcAft>
                <a:spcPct val="0"/>
              </a:spcAft>
            </a:pPr>
            <a:r>
              <a:rPr lang="en-US" sz="3200" b="1" spc="100" dirty="0">
                <a:ln w="18000">
                  <a:solidFill>
                    <a:srgbClr val="00CC99">
                      <a:satMod val="200000"/>
                      <a:tint val="72000"/>
                    </a:srgbClr>
                  </a:solidFill>
                  <a:prstDash val="solid"/>
                </a:ln>
                <a:solidFill>
                  <a:srgbClr val="990033"/>
                </a:solidFill>
                <a:effectLst>
                  <a:outerShdw blurRad="25000" dist="20000" dir="16020000" algn="tl">
                    <a:srgbClr val="00CC99">
                      <a:satMod val="200000"/>
                      <a:shade val="1000"/>
                      <a:alpha val="60000"/>
                    </a:srgbClr>
                  </a:outerShdw>
                </a:effectLst>
                <a:latin typeface="Storybook" pitchFamily="2" charset="0"/>
              </a:rPr>
              <a:t>CROMWELL DISSOLVES PARLIAMENT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64674"/>
                                        </p:tgtEl>
                                        <p:attrNameLst>
                                          <p:attrName>style.visibility</p:attrName>
                                        </p:attrNameLst>
                                      </p:cBhvr>
                                      <p:to>
                                        <p:strVal val="visible"/>
                                      </p:to>
                                    </p:set>
                                    <p:animEffect transition="in" filter="dissolve">
                                      <p:cBhvr>
                                        <p:cTn id="7" dur="500"/>
                                        <p:tgtEl>
                                          <p:spTgt spid="476467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4764679">
                                            <p:txEl>
                                              <p:pRg st="1" end="1"/>
                                            </p:txEl>
                                          </p:spTgt>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4764679">
                                            <p:txEl>
                                              <p:pRg st="3" end="3"/>
                                            </p:txEl>
                                          </p:spTgt>
                                        </p:tgtEl>
                                        <p:attrNameLst>
                                          <p:attrName>style.visibility</p:attrName>
                                        </p:attrNameLst>
                                      </p:cBhvr>
                                      <p:to>
                                        <p:strVal val="visible"/>
                                      </p:to>
                                    </p:set>
                                  </p:childTnLst>
                                </p:cTn>
                              </p:par>
                            </p:childTnLst>
                          </p:cTn>
                        </p:par>
                        <p:par>
                          <p:cTn id="14" fill="hold">
                            <p:stCondLst>
                              <p:cond delay="1500"/>
                            </p:stCondLst>
                            <p:childTnLst>
                              <p:par>
                                <p:cTn id="15" presetID="9"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mph" presetSubtype="0" fill="hold" nodeType="clickEffect">
                                  <p:stCondLst>
                                    <p:cond delay="0"/>
                                  </p:stCondLst>
                                  <p:iterate type="lt">
                                    <p:tmPct val="4000"/>
                                  </p:iterate>
                                  <p:childTnLst>
                                    <p:set>
                                      <p:cBhvr override="childStyle">
                                        <p:cTn id="21" dur="500" fill="hold"/>
                                        <p:tgtEl>
                                          <p:spTgt spid="12">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4674" grpId="0" animBg="1"/>
      <p:bldP spid="4764679" grpId="0" build="p" autoUpdateAnimBg="0" advAuto="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2034" name="AutoShape 2"/>
          <p:cNvSpPr>
            <a:spLocks noChangeArrowheads="1"/>
          </p:cNvSpPr>
          <p:nvPr/>
        </p:nvSpPr>
        <p:spPr bwMode="auto">
          <a:xfrm>
            <a:off x="3429000" y="2057400"/>
            <a:ext cx="7086600" cy="45720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292035" name="Text Box 3"/>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1648</a:t>
            </a:r>
          </a:p>
        </p:txBody>
      </p:sp>
      <p:sp>
        <p:nvSpPr>
          <p:cNvPr id="5292036"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292037" name="Text Box 5"/>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292038" name="Rectangle 6"/>
          <p:cNvSpPr>
            <a:spLocks noChangeArrowheads="1"/>
          </p:cNvSpPr>
          <p:nvPr/>
        </p:nvSpPr>
        <p:spPr bwMode="auto">
          <a:xfrm>
            <a:off x="3505200" y="152400"/>
            <a:ext cx="7162800" cy="11430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2800" b="1">
                <a:solidFill>
                  <a:srgbClr val="000000"/>
                </a:solidFill>
                <a:latin typeface="Times New Roman" pitchFamily="18" charset="0"/>
              </a:rPr>
              <a:t>The Presbyterians in Parliament had not paid as much attention to the army as they should have;  It was now Congregationalist in sentiment – an organization outlawed. </a:t>
            </a:r>
          </a:p>
          <a:p>
            <a:pPr marL="342900" indent="-342900" fontAlgn="base">
              <a:spcBef>
                <a:spcPct val="20000"/>
              </a:spcBef>
              <a:spcAft>
                <a:spcPct val="0"/>
              </a:spcAft>
              <a:buFontTx/>
              <a:buChar char="•"/>
            </a:pPr>
            <a:endParaRPr lang="en-US" sz="2800" b="1">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a:solidFill>
                <a:srgbClr val="000000"/>
              </a:solidFill>
              <a:latin typeface="Times New Roman" pitchFamily="18" charset="0"/>
            </a:endParaRPr>
          </a:p>
        </p:txBody>
      </p:sp>
      <p:sp>
        <p:nvSpPr>
          <p:cNvPr id="5292039" name="Rectangle 7"/>
          <p:cNvSpPr>
            <a:spLocks noChangeArrowheads="1"/>
          </p:cNvSpPr>
          <p:nvPr/>
        </p:nvSpPr>
        <p:spPr bwMode="auto">
          <a:xfrm>
            <a:off x="3505200" y="1981200"/>
            <a:ext cx="4038600" cy="43434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200" b="1">
                <a:solidFill>
                  <a:srgbClr val="000000"/>
                </a:solidFill>
                <a:latin typeface="Times New Roman" pitchFamily="18" charset="0"/>
              </a:rPr>
              <a:t>Congregationalist Cromwell ordered a Colonel Pride to “purge  parliament’ in 1648.  Thereafter, there was a rump rule under the new  Lord Protector!</a:t>
            </a:r>
          </a:p>
          <a:p>
            <a:pPr marL="342900" indent="-342900" fontAlgn="base">
              <a:spcBef>
                <a:spcPct val="20000"/>
              </a:spcBef>
              <a:spcAft>
                <a:spcPct val="0"/>
              </a:spcAft>
              <a:buClr>
                <a:srgbClr val="7E7F00"/>
              </a:buClr>
            </a:pPr>
            <a:endParaRPr lang="en-US" sz="3200" b="1">
              <a:solidFill>
                <a:srgbClr val="000000"/>
              </a:solidFill>
              <a:latin typeface="Times New Roman" pitchFamily="18" charset="0"/>
            </a:endParaRPr>
          </a:p>
        </p:txBody>
      </p:sp>
      <p:grpSp>
        <p:nvGrpSpPr>
          <p:cNvPr id="2" name="Group 8"/>
          <p:cNvGrpSpPr>
            <a:grpSpLocks/>
          </p:cNvGrpSpPr>
          <p:nvPr/>
        </p:nvGrpSpPr>
        <p:grpSpPr bwMode="auto">
          <a:xfrm>
            <a:off x="7772400" y="2163763"/>
            <a:ext cx="2514600" cy="4405312"/>
            <a:chOff x="3936" y="1363"/>
            <a:chExt cx="1584" cy="2775"/>
          </a:xfrm>
        </p:grpSpPr>
        <p:sp>
          <p:nvSpPr>
            <p:cNvPr id="5292041" name="Text Box 9"/>
            <p:cNvSpPr txBox="1">
              <a:spLocks noChangeArrowheads="1"/>
            </p:cNvSpPr>
            <p:nvPr/>
          </p:nvSpPr>
          <p:spPr bwMode="auto">
            <a:xfrm>
              <a:off x="3936" y="3888"/>
              <a:ext cx="1584" cy="250"/>
            </a:xfrm>
            <a:prstGeom prst="rect">
              <a:avLst/>
            </a:prstGeom>
            <a:noFill/>
            <a:ln w="9525">
              <a:noFill/>
              <a:miter lim="800000"/>
              <a:headEnd/>
              <a:tailEnd/>
            </a:ln>
            <a:effectLst/>
          </p:spPr>
          <p:txBody>
            <a:bodyPr>
              <a:spAutoFit/>
            </a:bodyPr>
            <a:lstStyle/>
            <a:p>
              <a:pPr algn="ctr" eaLnBrk="0" fontAlgn="base" hangingPunct="0">
                <a:lnSpc>
                  <a:spcPct val="80000"/>
                </a:lnSpc>
                <a:spcBef>
                  <a:spcPct val="0"/>
                </a:spcBef>
                <a:spcAft>
                  <a:spcPct val="0"/>
                </a:spcAft>
              </a:pPr>
              <a:r>
                <a:rPr lang="en-US" sz="2500" b="1" i="1">
                  <a:solidFill>
                    <a:srgbClr val="000000"/>
                  </a:solidFill>
                  <a:latin typeface="Times New Roman" pitchFamily="18" charset="0"/>
                </a:rPr>
                <a:t>Oliver Cromwell</a:t>
              </a:r>
              <a:endParaRPr lang="en-US" sz="1300">
                <a:solidFill>
                  <a:srgbClr val="000000"/>
                </a:solidFill>
                <a:latin typeface="Arial" charset="0"/>
              </a:endParaRPr>
            </a:p>
          </p:txBody>
        </p:sp>
        <p:pic>
          <p:nvPicPr>
            <p:cNvPr id="5292042" name="Picture 10" descr="Oliver Cromwell"/>
            <p:cNvPicPr>
              <a:picLocks noChangeAspect="1" noChangeArrowheads="1"/>
            </p:cNvPicPr>
            <p:nvPr/>
          </p:nvPicPr>
          <p:blipFill>
            <a:blip r:embed="rId4" cstate="print"/>
            <a:srcRect/>
            <a:stretch>
              <a:fillRect/>
            </a:stretch>
          </p:blipFill>
          <p:spPr bwMode="auto">
            <a:xfrm>
              <a:off x="4176" y="1363"/>
              <a:ext cx="1152" cy="2477"/>
            </a:xfrm>
            <a:prstGeom prst="rect">
              <a:avLst/>
            </a:prstGeom>
            <a:noFill/>
            <a:ln w="38100">
              <a:solidFill>
                <a:srgbClr val="14455E"/>
              </a:solidFill>
              <a:miter lim="800000"/>
              <a:headEnd/>
              <a:tailEnd/>
            </a:ln>
          </p:spPr>
        </p:pic>
      </p:grpSp>
      <p:sp>
        <p:nvSpPr>
          <p:cNvPr id="5292043" name="Comment 11"/>
          <p:cNvSpPr>
            <a:spLocks noChangeArrowheads="1"/>
          </p:cNvSpPr>
          <p:nvPr/>
        </p:nvSpPr>
        <p:spPr bwMode="auto">
          <a:xfrm>
            <a:off x="1524001" y="-2362200"/>
            <a:ext cx="9128125" cy="16906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Oliver Cromwell unleashed his Puritan armies to eliminate Christmas.  For 18 years, Puritan firepower closed churches and forced shops to stay open.  In 1647 an observer at an Oxford Christmas celebration noted – “…there was a world of skull-breaking,  and at Ipswich the festival was celebrated by some loss of life.”  The clash between the faithful and Cromwell’s Puritans saw the Mayor Of Canterbury beaten,  during an anti-Christmas riot.    </a:t>
            </a:r>
          </a:p>
        </p:txBody>
      </p:sp>
      <p:pic>
        <p:nvPicPr>
          <p:cNvPr id="5292045" name="Picture 13" descr="C:\Documents and Settings\Owner\My Documents\Educational Illustrations\cromwell.bmp"/>
          <p:cNvPicPr>
            <a:picLocks noChangeAspect="1" noChangeArrowheads="1"/>
          </p:cNvPicPr>
          <p:nvPr/>
        </p:nvPicPr>
        <p:blipFill>
          <a:blip r:embed="rId5" cstate="print"/>
          <a:srcRect/>
          <a:stretch>
            <a:fillRect/>
          </a:stretch>
        </p:blipFill>
        <p:spPr bwMode="auto">
          <a:xfrm>
            <a:off x="0" y="0"/>
            <a:ext cx="12192000" cy="6858000"/>
          </a:xfrm>
          <a:prstGeom prst="rect">
            <a:avLst/>
          </a:prstGeom>
          <a:noFill/>
        </p:spPr>
      </p:pic>
      <p:pic>
        <p:nvPicPr>
          <p:cNvPr id="5292046" name="Picture 14" descr="C:\Documents and Settings\Owner\My Documents\Educational Illustrations\50698089.jpg"/>
          <p:cNvPicPr>
            <a:picLocks noChangeAspect="1" noChangeArrowheads="1"/>
          </p:cNvPicPr>
          <p:nvPr/>
        </p:nvPicPr>
        <p:blipFill>
          <a:blip r:embed="rId6" cstate="print"/>
          <a:srcRect/>
          <a:stretch>
            <a:fillRect/>
          </a:stretch>
        </p:blipFill>
        <p:spPr bwMode="auto">
          <a:xfrm>
            <a:off x="0" y="0"/>
            <a:ext cx="12191998" cy="6858000"/>
          </a:xfrm>
          <a:prstGeom prst="rect">
            <a:avLst/>
          </a:prstGeom>
          <a:noFill/>
        </p:spPr>
      </p:pic>
      <p:sp>
        <p:nvSpPr>
          <p:cNvPr id="14" name="Rectangle 13"/>
          <p:cNvSpPr/>
          <p:nvPr/>
        </p:nvSpPr>
        <p:spPr>
          <a:xfrm>
            <a:off x="1524000" y="2438400"/>
            <a:ext cx="9144000" cy="1569660"/>
          </a:xfrm>
          <a:prstGeom prst="rect">
            <a:avLst/>
          </a:prstGeom>
          <a:noFill/>
        </p:spPr>
        <p:txBody>
          <a:bodyPr wrap="square" lIns="91440" tIns="45720" rIns="91440" bIns="45720">
            <a:spAutoFit/>
          </a:bodyPr>
          <a:lstStyle/>
          <a:p>
            <a:pPr algn="ctr" fontAlgn="base">
              <a:spcBef>
                <a:spcPct val="0"/>
              </a:spcBef>
              <a:spcAft>
                <a:spcPct val="0"/>
              </a:spcAft>
            </a:pPr>
            <a:r>
              <a:rPr lang="en-US" sz="9600" b="1" dirty="0">
                <a:ln w="900" cmpd="sng">
                  <a:solidFill>
                    <a:srgbClr val="00CC99">
                      <a:satMod val="190000"/>
                      <a:alpha val="55000"/>
                    </a:srgbClr>
                  </a:solidFill>
                  <a:prstDash val="solid"/>
                </a:ln>
                <a:solidFill>
                  <a:srgbClr val="FFCCFF"/>
                </a:solidFill>
                <a:effectLst>
                  <a:innerShdw blurRad="101600" dist="76200" dir="5400000">
                    <a:srgbClr val="00CC99">
                      <a:satMod val="190000"/>
                      <a:tint val="100000"/>
                      <a:alpha val="74000"/>
                    </a:srgbClr>
                  </a:innerShdw>
                </a:effectLst>
                <a:latin typeface="Storybook" pitchFamily="2" charset="0"/>
              </a:rPr>
              <a:t>“WARTS &amp; ALL”</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5292046"/>
                                        </p:tgtEl>
                                        <p:attrNameLst>
                                          <p:attrName>style.visibility</p:attrName>
                                        </p:attrNameLst>
                                      </p:cBhvr>
                                      <p:to>
                                        <p:strVal val="visible"/>
                                      </p:to>
                                    </p:set>
                                    <p:animEffect transition="in" filter="checkerboard(down)">
                                      <p:cBhvr>
                                        <p:cTn id="7" dur="500"/>
                                        <p:tgtEl>
                                          <p:spTgt spid="5292046"/>
                                        </p:tgtEl>
                                      </p:cBhvr>
                                    </p:animEffect>
                                  </p:childTnLst>
                                </p:cTn>
                              </p:par>
                            </p:childTnLst>
                          </p:cTn>
                        </p:par>
                      </p:childTnLst>
                    </p:cTn>
                  </p:par>
                  <p:par>
                    <p:cTn id="8" fill="hold">
                      <p:stCondLst>
                        <p:cond delay="indefinite"/>
                      </p:stCondLst>
                      <p:childTnLst>
                        <p:par>
                          <p:cTn id="9" fill="hold">
                            <p:stCondLst>
                              <p:cond delay="0"/>
                            </p:stCondLst>
                            <p:childTnLst>
                              <p:par>
                                <p:cTn id="10" presetID="40" presetClass="entr" presetSubtype="0" fill="hold" nodeType="clickEffect">
                                  <p:stCondLst>
                                    <p:cond delay="0"/>
                                  </p:stCondLst>
                                  <p:iterate type="lt">
                                    <p:tmPct val="10000"/>
                                  </p:iterate>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1000"/>
                                        <p:tgtEl>
                                          <p:spTgt spid="14">
                                            <p:txEl>
                                              <p:pRg st="0" end="0"/>
                                            </p:txEl>
                                          </p:spTgt>
                                        </p:tgtEl>
                                      </p:cBhvr>
                                    </p:animEffect>
                                    <p:anim calcmode="lin" valueType="num">
                                      <p:cBhvr>
                                        <p:cTn id="13" dur="1000" fill="hold"/>
                                        <p:tgtEl>
                                          <p:spTgt spid="14">
                                            <p:txEl>
                                              <p:pRg st="0" end="0"/>
                                            </p:txEl>
                                          </p:spTgt>
                                        </p:tgtEl>
                                        <p:attrNameLst>
                                          <p:attrName>ppt_x</p:attrName>
                                        </p:attrNameLst>
                                      </p:cBhvr>
                                      <p:tavLst>
                                        <p:tav tm="0">
                                          <p:val>
                                            <p:strVal val="#ppt_x-.1"/>
                                          </p:val>
                                        </p:tav>
                                        <p:tav tm="100000">
                                          <p:val>
                                            <p:strVal val="#ppt_x"/>
                                          </p:val>
                                        </p:tav>
                                      </p:tavLst>
                                    </p:anim>
                                    <p:anim calcmode="lin" valueType="num">
                                      <p:cBhvr>
                                        <p:cTn id="14" dur="10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C96B_preview.png"/>
          <p:cNvPicPr>
            <a:picLocks noChangeAspect="1"/>
          </p:cNvPicPr>
          <p:nvPr/>
        </p:nvPicPr>
        <p:blipFill>
          <a:blip r:embed="rId2" cstate="print"/>
          <a:stretch>
            <a:fillRect/>
          </a:stretch>
        </p:blipFill>
        <p:spPr>
          <a:xfrm>
            <a:off x="1" y="0"/>
            <a:ext cx="12192000" cy="6858000"/>
          </a:xfrm>
          <a:prstGeom prst="rect">
            <a:avLst/>
          </a:prstGeom>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3794" name="AutoShape 2"/>
          <p:cNvSpPr>
            <a:spLocks noChangeArrowheads="1"/>
          </p:cNvSpPr>
          <p:nvPr/>
        </p:nvSpPr>
        <p:spPr bwMode="auto">
          <a:xfrm>
            <a:off x="3429000" y="228600"/>
            <a:ext cx="7086600" cy="64008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53795" name="Text Box 3"/>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1658</a:t>
            </a:r>
          </a:p>
        </p:txBody>
      </p:sp>
      <p:sp>
        <p:nvSpPr>
          <p:cNvPr id="5153796"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53797" name="Text Box 5"/>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153798" name="Rectangle 6"/>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pPr>
            <a:endParaRPr lang="en-US" sz="3200">
              <a:solidFill>
                <a:srgbClr val="000000"/>
              </a:solidFill>
              <a:latin typeface="Times New Roman" pitchFamily="18" charset="0"/>
            </a:endParaRPr>
          </a:p>
          <a:p>
            <a:pPr marL="342900" indent="-342900" fontAlgn="base">
              <a:spcBef>
                <a:spcPct val="20000"/>
              </a:spcBef>
              <a:spcAft>
                <a:spcPct val="0"/>
              </a:spcAft>
              <a:buFontTx/>
              <a:buChar char="•"/>
            </a:pPr>
            <a:endParaRPr lang="en-US" sz="3200">
              <a:solidFill>
                <a:srgbClr val="000000"/>
              </a:solidFill>
              <a:latin typeface="Times New Roman" pitchFamily="18" charset="0"/>
            </a:endParaRPr>
          </a:p>
          <a:p>
            <a:pPr marL="342900" indent="-342900" fontAlgn="base">
              <a:spcBef>
                <a:spcPct val="20000"/>
              </a:spcBef>
              <a:spcAft>
                <a:spcPct val="0"/>
              </a:spcAft>
              <a:buFontTx/>
              <a:buChar char="•"/>
            </a:pPr>
            <a:endParaRPr lang="en-US" sz="320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a:solidFill>
                <a:srgbClr val="000000"/>
              </a:solidFill>
              <a:latin typeface="Times New Roman" pitchFamily="18" charset="0"/>
            </a:endParaRPr>
          </a:p>
        </p:txBody>
      </p:sp>
      <p:sp>
        <p:nvSpPr>
          <p:cNvPr id="5153799" name="Rectangle 7"/>
          <p:cNvSpPr>
            <a:spLocks noChangeArrowheads="1"/>
          </p:cNvSpPr>
          <p:nvPr/>
        </p:nvSpPr>
        <p:spPr bwMode="auto">
          <a:xfrm>
            <a:off x="3505200" y="762000"/>
            <a:ext cx="4191000" cy="55626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b="1" dirty="0">
                <a:solidFill>
                  <a:srgbClr val="000000"/>
                </a:solidFill>
                <a:effectLst>
                  <a:outerShdw blurRad="38100" dist="38100" dir="2700000" algn="tl">
                    <a:srgbClr val="000000">
                      <a:alpha val="43137"/>
                    </a:srgbClr>
                  </a:outerShdw>
                </a:effectLst>
                <a:latin typeface="Times New Roman" pitchFamily="18" charset="0"/>
              </a:rPr>
              <a:t>The near anarchy after Cromwell’s death in 1658 led </a:t>
            </a:r>
            <a:r>
              <a:rPr lang="en-US" sz="3600" b="1" dirty="0">
                <a:solidFill>
                  <a:srgbClr val="C00000"/>
                </a:solidFill>
                <a:effectLst>
                  <a:outerShdw blurRad="38100" dist="38100" dir="2700000" algn="tl">
                    <a:srgbClr val="000000">
                      <a:alpha val="43137"/>
                    </a:srgbClr>
                  </a:outerShdw>
                </a:effectLst>
                <a:latin typeface="Times New Roman" pitchFamily="18" charset="0"/>
              </a:rPr>
              <a:t>Presbyterians &amp; Episcopalians to unite in restoring monarchy </a:t>
            </a:r>
            <a:r>
              <a:rPr lang="en-US" sz="3600" b="1" dirty="0">
                <a:solidFill>
                  <a:srgbClr val="000000"/>
                </a:solidFill>
                <a:effectLst>
                  <a:outerShdw blurRad="38100" dist="38100" dir="2700000" algn="tl">
                    <a:srgbClr val="000000">
                      <a:alpha val="43137"/>
                    </a:srgbClr>
                  </a:outerShdw>
                </a:effectLst>
                <a:latin typeface="Times New Roman" pitchFamily="18" charset="0"/>
              </a:rPr>
              <a:t>under King Charles II (1600-85).</a:t>
            </a:r>
            <a:r>
              <a:rPr lang="en-US" sz="4000" b="1" dirty="0">
                <a:solidFill>
                  <a:srgbClr val="000000"/>
                </a:solidFill>
                <a:effectLst>
                  <a:outerShdw blurRad="38100" dist="38100" dir="2700000" algn="tl">
                    <a:srgbClr val="000000">
                      <a:alpha val="43137"/>
                    </a:srgbClr>
                  </a:outerShdw>
                </a:effectLst>
                <a:latin typeface="Times New Roman" pitchFamily="18" charset="0"/>
              </a:rPr>
              <a:t> </a:t>
            </a:r>
          </a:p>
        </p:txBody>
      </p:sp>
      <p:grpSp>
        <p:nvGrpSpPr>
          <p:cNvPr id="5153800" name="Group 8"/>
          <p:cNvGrpSpPr>
            <a:grpSpLocks/>
          </p:cNvGrpSpPr>
          <p:nvPr/>
        </p:nvGrpSpPr>
        <p:grpSpPr bwMode="auto">
          <a:xfrm>
            <a:off x="7772400" y="914401"/>
            <a:ext cx="2514600" cy="5541963"/>
            <a:chOff x="3936" y="1363"/>
            <a:chExt cx="1584" cy="2720"/>
          </a:xfrm>
        </p:grpSpPr>
        <p:sp>
          <p:nvSpPr>
            <p:cNvPr id="5153801" name="Text Box 9"/>
            <p:cNvSpPr txBox="1">
              <a:spLocks noChangeArrowheads="1"/>
            </p:cNvSpPr>
            <p:nvPr/>
          </p:nvSpPr>
          <p:spPr bwMode="auto">
            <a:xfrm>
              <a:off x="3936" y="3888"/>
              <a:ext cx="1584" cy="195"/>
            </a:xfrm>
            <a:prstGeom prst="rect">
              <a:avLst/>
            </a:prstGeom>
            <a:noFill/>
            <a:ln w="9525">
              <a:noFill/>
              <a:miter lim="800000"/>
              <a:headEnd/>
              <a:tailEnd/>
            </a:ln>
            <a:effectLst/>
          </p:spPr>
          <p:txBody>
            <a:bodyPr>
              <a:spAutoFit/>
            </a:bodyPr>
            <a:lstStyle/>
            <a:p>
              <a:pPr algn="ctr" eaLnBrk="0" fontAlgn="base" hangingPunct="0">
                <a:lnSpc>
                  <a:spcPct val="80000"/>
                </a:lnSpc>
                <a:spcBef>
                  <a:spcPct val="0"/>
                </a:spcBef>
                <a:spcAft>
                  <a:spcPct val="0"/>
                </a:spcAft>
              </a:pPr>
              <a:r>
                <a:rPr lang="en-US" sz="2500" b="1" i="1" dirty="0">
                  <a:solidFill>
                    <a:srgbClr val="000000"/>
                  </a:solidFill>
                  <a:effectLst>
                    <a:outerShdw blurRad="38100" dist="38100" dir="2700000" algn="tl">
                      <a:srgbClr val="000000">
                        <a:alpha val="43137"/>
                      </a:srgbClr>
                    </a:outerShdw>
                  </a:effectLst>
                  <a:latin typeface="Times New Roman" pitchFamily="18" charset="0"/>
                </a:rPr>
                <a:t>Oliver Cromwell</a:t>
              </a:r>
              <a:endParaRPr lang="en-US" sz="1300" dirty="0">
                <a:solidFill>
                  <a:srgbClr val="000000"/>
                </a:solidFill>
                <a:effectLst>
                  <a:outerShdw blurRad="38100" dist="38100" dir="2700000" algn="tl">
                    <a:srgbClr val="000000">
                      <a:alpha val="43137"/>
                    </a:srgbClr>
                  </a:outerShdw>
                </a:effectLst>
                <a:latin typeface="Arial" charset="0"/>
              </a:endParaRPr>
            </a:p>
          </p:txBody>
        </p:sp>
        <p:pic>
          <p:nvPicPr>
            <p:cNvPr id="5153802" name="Picture 10" descr="Oliver Cromwell"/>
            <p:cNvPicPr>
              <a:picLocks noChangeAspect="1" noChangeArrowheads="1"/>
            </p:cNvPicPr>
            <p:nvPr/>
          </p:nvPicPr>
          <p:blipFill>
            <a:blip r:embed="rId4" cstate="print"/>
            <a:srcRect/>
            <a:stretch>
              <a:fillRect/>
            </a:stretch>
          </p:blipFill>
          <p:spPr bwMode="auto">
            <a:xfrm>
              <a:off x="4176" y="1363"/>
              <a:ext cx="1152" cy="2477"/>
            </a:xfrm>
            <a:prstGeom prst="rect">
              <a:avLst/>
            </a:prstGeom>
            <a:noFill/>
            <a:ln w="38100">
              <a:solidFill>
                <a:srgbClr val="14455E"/>
              </a:solidFill>
              <a:miter lim="800000"/>
              <a:headEnd/>
              <a:tailEnd/>
            </a:ln>
          </p:spPr>
        </p:pic>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53794"/>
                                        </p:tgtEl>
                                        <p:attrNameLst>
                                          <p:attrName>style.visibility</p:attrName>
                                        </p:attrNameLst>
                                      </p:cBhvr>
                                      <p:to>
                                        <p:strVal val="visible"/>
                                      </p:to>
                                    </p:set>
                                    <p:animEffect transition="in" filter="dissolve">
                                      <p:cBhvr>
                                        <p:cTn id="7" dur="500"/>
                                        <p:tgtEl>
                                          <p:spTgt spid="515379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5153799">
                                            <p:txEl>
                                              <p:pRg st="0" end="0"/>
                                            </p:txEl>
                                          </p:spTgt>
                                        </p:tgtEl>
                                        <p:attrNameLst>
                                          <p:attrName>style.visibility</p:attrName>
                                        </p:attrNameLst>
                                      </p:cBhvr>
                                      <p:to>
                                        <p:strVal val="visible"/>
                                      </p:to>
                                    </p:set>
                                  </p:childTnLst>
                                </p:cTn>
                              </p:par>
                            </p:childTnLst>
                          </p:cTn>
                        </p:par>
                        <p:par>
                          <p:cTn id="11" fill="hold">
                            <p:stCondLst>
                              <p:cond delay="1000"/>
                            </p:stCondLst>
                            <p:childTnLst>
                              <p:par>
                                <p:cTn id="12" presetID="9" presetClass="entr" presetSubtype="0" fill="hold" nodeType="afterEffect">
                                  <p:stCondLst>
                                    <p:cond delay="0"/>
                                  </p:stCondLst>
                                  <p:childTnLst>
                                    <p:set>
                                      <p:cBhvr>
                                        <p:cTn id="13" dur="1" fill="hold">
                                          <p:stCondLst>
                                            <p:cond delay="0"/>
                                          </p:stCondLst>
                                        </p:cTn>
                                        <p:tgtEl>
                                          <p:spTgt spid="5153800"/>
                                        </p:tgtEl>
                                        <p:attrNameLst>
                                          <p:attrName>style.visibility</p:attrName>
                                        </p:attrNameLst>
                                      </p:cBhvr>
                                      <p:to>
                                        <p:strVal val="visible"/>
                                      </p:to>
                                    </p:set>
                                    <p:animEffect transition="in" filter="dissolve">
                                      <p:cBhvr>
                                        <p:cTn id="14" dur="500"/>
                                        <p:tgtEl>
                                          <p:spTgt spid="5153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3794" grpId="0" animBg="1"/>
      <p:bldP spid="5153799" grpId="0" build="p" autoUpdateAnimBg="0" advAuto="0"/>
    </p:bldLst>
  </p:timing>
</p:sld>
</file>

<file path=ppt/slides/slide15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766722" name="Rectangle 2"/>
          <p:cNvSpPr>
            <a:spLocks noGrp="1" noChangeArrowheads="1"/>
          </p:cNvSpPr>
          <p:nvPr>
            <p:ph type="title"/>
          </p:nvPr>
        </p:nvSpPr>
        <p:spPr>
          <a:xfrm>
            <a:off x="2209800" y="0"/>
            <a:ext cx="7772400" cy="685800"/>
          </a:xfrm>
        </p:spPr>
        <p:txBody>
          <a:bodyPr/>
          <a:lstStyle/>
          <a:p>
            <a:r>
              <a:rPr lang="en-US" sz="3600" b="1" i="1">
                <a:solidFill>
                  <a:srgbClr val="FFFFFF"/>
                </a:solidFill>
                <a:effectLst>
                  <a:outerShdw blurRad="38100" dist="38100" dir="2700000" algn="tl">
                    <a:srgbClr val="C0C0C0"/>
                  </a:outerShdw>
                </a:effectLst>
              </a:rPr>
              <a:t>children of charles ist</a:t>
            </a:r>
          </a:p>
        </p:txBody>
      </p:sp>
      <p:pic>
        <p:nvPicPr>
          <p:cNvPr id="4766723" name="Picture 3" descr="C:\Documents and Settings\Owner\My Documents\Educational Illustrations\Charles_II_of_England.jpg"/>
          <p:cNvPicPr>
            <a:picLocks noChangeAspect="1" noChangeArrowheads="1"/>
          </p:cNvPicPr>
          <p:nvPr/>
        </p:nvPicPr>
        <p:blipFill>
          <a:blip r:embed="rId5" cstate="print"/>
          <a:srcRect/>
          <a:stretch>
            <a:fillRect/>
          </a:stretch>
        </p:blipFill>
        <p:spPr bwMode="auto">
          <a:xfrm>
            <a:off x="4949825" y="1295400"/>
            <a:ext cx="2292350" cy="3898900"/>
          </a:xfrm>
          <a:prstGeom prst="rect">
            <a:avLst/>
          </a:prstGeom>
          <a:noFill/>
        </p:spPr>
      </p:pic>
      <p:sp>
        <p:nvSpPr>
          <p:cNvPr id="4766724" name="WordArt 4"/>
          <p:cNvSpPr>
            <a:spLocks noChangeArrowheads="1" noChangeShapeType="1" noTextEdit="1"/>
          </p:cNvSpPr>
          <p:nvPr/>
        </p:nvSpPr>
        <p:spPr bwMode="auto">
          <a:xfrm>
            <a:off x="5729289" y="4800600"/>
            <a:ext cx="733425" cy="2286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1400" b="1" i="1" kern="10">
                <a:ln w="9525">
                  <a:solidFill>
                    <a:srgbClr val="000000"/>
                  </a:solidFill>
                  <a:round/>
                  <a:headEnd/>
                  <a:tailEnd/>
                </a:ln>
                <a:solidFill>
                  <a:srgbClr val="FFFFFF"/>
                </a:solidFill>
                <a:effectLst>
                  <a:outerShdw dist="35921" dir="2700000" algn="ctr" rotWithShape="0">
                    <a:srgbClr val="808080"/>
                  </a:outerShdw>
                </a:effectLst>
                <a:latin typeface="Arial Black"/>
              </a:rPr>
              <a:t>second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iterate type="lt">
                                    <p:tmPct val="100000"/>
                                  </p:iterate>
                                  <p:childTnLst>
                                    <p:set>
                                      <p:cBhvr>
                                        <p:cTn id="6" dur="1" fill="hold">
                                          <p:stCondLst>
                                            <p:cond delay="0"/>
                                          </p:stCondLst>
                                        </p:cTn>
                                        <p:tgtEl>
                                          <p:spTgt spid="4766722"/>
                                        </p:tgtEl>
                                        <p:attrNameLst>
                                          <p:attrName>style.visibility</p:attrName>
                                        </p:attrNameLst>
                                      </p:cBhvr>
                                      <p:to>
                                        <p:strVal val="visible"/>
                                      </p:to>
                                    </p:set>
                                    <p:anim calcmode="lin" valueType="num">
                                      <p:cBhvr additive="base">
                                        <p:cTn id="7" dur="75" fill="hold"/>
                                        <p:tgtEl>
                                          <p:spTgt spid="4766722"/>
                                        </p:tgtEl>
                                        <p:attrNameLst>
                                          <p:attrName>ppt_x</p:attrName>
                                        </p:attrNameLst>
                                      </p:cBhvr>
                                      <p:tavLst>
                                        <p:tav tm="0">
                                          <p:val>
                                            <p:strVal val="0-#ppt_w/2"/>
                                          </p:val>
                                        </p:tav>
                                        <p:tav tm="100000">
                                          <p:val>
                                            <p:strVal val="#ppt_x"/>
                                          </p:val>
                                        </p:tav>
                                      </p:tavLst>
                                    </p:anim>
                                    <p:anim calcmode="lin" valueType="num">
                                      <p:cBhvr additive="base">
                                        <p:cTn id="8" dur="75" fill="hold"/>
                                        <p:tgtEl>
                                          <p:spTgt spid="476672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3" presetClass="entr" presetSubtype="272" fill="hold" nodeType="clickEffect">
                                  <p:stCondLst>
                                    <p:cond delay="0"/>
                                  </p:stCondLst>
                                  <p:childTnLst>
                                    <p:set>
                                      <p:cBhvr>
                                        <p:cTn id="12" dur="1" fill="hold">
                                          <p:stCondLst>
                                            <p:cond delay="0"/>
                                          </p:stCondLst>
                                        </p:cTn>
                                        <p:tgtEl>
                                          <p:spTgt spid="4766723"/>
                                        </p:tgtEl>
                                        <p:attrNameLst>
                                          <p:attrName>style.visibility</p:attrName>
                                        </p:attrNameLst>
                                      </p:cBhvr>
                                      <p:to>
                                        <p:strVal val="visible"/>
                                      </p:to>
                                    </p:set>
                                    <p:anim calcmode="lin" valueType="num">
                                      <p:cBhvr>
                                        <p:cTn id="13" dur="500" fill="hold"/>
                                        <p:tgtEl>
                                          <p:spTgt spid="4766723"/>
                                        </p:tgtEl>
                                        <p:attrNameLst>
                                          <p:attrName>ppt_w</p:attrName>
                                        </p:attrNameLst>
                                      </p:cBhvr>
                                      <p:tavLst>
                                        <p:tav tm="0">
                                          <p:val>
                                            <p:strVal val="2/3*#ppt_w"/>
                                          </p:val>
                                        </p:tav>
                                        <p:tav tm="100000">
                                          <p:val>
                                            <p:strVal val="#ppt_w"/>
                                          </p:val>
                                        </p:tav>
                                      </p:tavLst>
                                    </p:anim>
                                    <p:anim calcmode="lin" valueType="num">
                                      <p:cBhvr>
                                        <p:cTn id="14" dur="500" fill="hold"/>
                                        <p:tgtEl>
                                          <p:spTgt spid="4766723"/>
                                        </p:tgtEl>
                                        <p:attrNameLst>
                                          <p:attrName>ppt_h</p:attrName>
                                        </p:attrNameLst>
                                      </p:cBhvr>
                                      <p:tavLst>
                                        <p:tav tm="0">
                                          <p:val>
                                            <p:strVal val="2/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4766724"/>
                                        </p:tgtEl>
                                        <p:attrNameLst>
                                          <p:attrName>style.visibility</p:attrName>
                                        </p:attrNameLst>
                                      </p:cBhvr>
                                      <p:to>
                                        <p:strVal val="visible"/>
                                      </p:to>
                                    </p:set>
                                    <p:anim calcmode="lin" valueType="num">
                                      <p:cBhvr>
                                        <p:cTn id="19" dur="500" fill="hold"/>
                                        <p:tgtEl>
                                          <p:spTgt spid="4766724"/>
                                        </p:tgtEl>
                                        <p:attrNameLst>
                                          <p:attrName>ppt_w</p:attrName>
                                        </p:attrNameLst>
                                      </p:cBhvr>
                                      <p:tavLst>
                                        <p:tav tm="0">
                                          <p:val>
                                            <p:strVal val="4*#ppt_w"/>
                                          </p:val>
                                        </p:tav>
                                        <p:tav tm="100000">
                                          <p:val>
                                            <p:strVal val="#ppt_w"/>
                                          </p:val>
                                        </p:tav>
                                      </p:tavLst>
                                    </p:anim>
                                    <p:anim calcmode="lin" valueType="num">
                                      <p:cBhvr>
                                        <p:cTn id="20" dur="500" fill="hold"/>
                                        <p:tgtEl>
                                          <p:spTgt spid="476672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6722" grpId="0" autoUpdateAnimBg="0"/>
      <p:bldP spid="476672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7202818" name="Rectangle 7170">
            <a:extLst>
              <a:ext uri="{FF2B5EF4-FFF2-40B4-BE49-F238E27FC236}">
                <a16:creationId xmlns:a16="http://schemas.microsoft.com/office/drawing/2014/main" id="{1B201C79-7315-FA22-BB31-DD7CA819AFDE}"/>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7202819" name="Rectangle 7171">
            <a:extLst>
              <a:ext uri="{FF2B5EF4-FFF2-40B4-BE49-F238E27FC236}">
                <a16:creationId xmlns:a16="http://schemas.microsoft.com/office/drawing/2014/main" id="{9DE2C65F-7D6C-55DA-A0C2-9E261EA08D84}"/>
              </a:ext>
            </a:extLst>
          </p:cNvPr>
          <p:cNvSpPr>
            <a:spLocks noGrp="1" noChangeArrowheads="1"/>
          </p:cNvSpPr>
          <p:nvPr>
            <p:ph type="body" idx="1"/>
          </p:nvPr>
        </p:nvSpPr>
        <p:spPr>
          <a:xfrm>
            <a:off x="1828799" y="1752600"/>
            <a:ext cx="8458199" cy="4343400"/>
          </a:xfrm>
          <a:ln>
            <a:solidFill>
              <a:srgbClr val="66FFFF"/>
            </a:solidFill>
          </a:ln>
        </p:spPr>
        <p:txBody>
          <a:bodyPr/>
          <a:lstStyle/>
          <a:p>
            <a:pPr eaLnBrk="1" hangingPunct="1">
              <a:buFont typeface="Monotype Sorts" pitchFamily="2" charset="2"/>
              <a:buNone/>
              <a:defRPr/>
            </a:pPr>
            <a:r>
              <a:rPr lang="en-US" sz="4000" b="1" dirty="0">
                <a:solidFill>
                  <a:srgbClr val="CCFF66"/>
                </a:solidFill>
              </a:rPr>
              <a:t> </a:t>
            </a:r>
            <a:r>
              <a:rPr lang="en-US" sz="4400" b="1" u="sng" dirty="0">
                <a:solidFill>
                  <a:srgbClr val="CCFF66"/>
                </a:solidFill>
              </a:rPr>
              <a:t>THREE QUERIES RAISED:</a:t>
            </a:r>
          </a:p>
          <a:p>
            <a:pPr eaLnBrk="1" hangingPunct="1">
              <a:buFont typeface="Monotype Sorts" pitchFamily="2" charset="2"/>
              <a:buNone/>
              <a:defRPr/>
            </a:pPr>
            <a:endParaRPr lang="en-US" sz="1200" b="1" u="sng" dirty="0">
              <a:solidFill>
                <a:srgbClr val="CCFF66"/>
              </a:solidFill>
            </a:endParaRPr>
          </a:p>
          <a:p>
            <a:pPr eaLnBrk="1" hangingPunct="1">
              <a:defRPr/>
            </a:pPr>
            <a:r>
              <a:rPr lang="en-US" sz="4400" b="1" dirty="0">
                <a:solidFill>
                  <a:schemeClr val="bg1"/>
                </a:solidFill>
              </a:rPr>
              <a:t> What Can We Know?</a:t>
            </a:r>
          </a:p>
          <a:p>
            <a:pPr eaLnBrk="1" hangingPunct="1">
              <a:defRPr/>
            </a:pPr>
            <a:endParaRPr lang="en-US" sz="1800" b="1" dirty="0">
              <a:solidFill>
                <a:schemeClr val="bg1"/>
              </a:solidFill>
            </a:endParaRPr>
          </a:p>
          <a:p>
            <a:pPr eaLnBrk="1" hangingPunct="1">
              <a:defRPr/>
            </a:pPr>
            <a:r>
              <a:rPr lang="en-US" sz="4400" b="1" dirty="0">
                <a:solidFill>
                  <a:schemeClr val="bg1"/>
                </a:solidFill>
              </a:rPr>
              <a:t> What Ought We To Do?</a:t>
            </a:r>
          </a:p>
          <a:p>
            <a:pPr eaLnBrk="1" hangingPunct="1">
              <a:defRPr/>
            </a:pPr>
            <a:endParaRPr lang="en-US" sz="1800" b="1" dirty="0">
              <a:solidFill>
                <a:schemeClr val="bg1"/>
              </a:solidFill>
            </a:endParaRPr>
          </a:p>
          <a:p>
            <a:pPr eaLnBrk="1" hangingPunct="1">
              <a:defRPr/>
            </a:pPr>
            <a:r>
              <a:rPr lang="en-US" sz="4400" b="1" dirty="0">
                <a:solidFill>
                  <a:schemeClr val="bg1"/>
                </a:solidFill>
              </a:rPr>
              <a:t> For What Can We Hope?</a:t>
            </a:r>
          </a:p>
          <a:p>
            <a:pPr eaLnBrk="1" hangingPunct="1">
              <a:defRPr/>
            </a:pPr>
            <a:endParaRPr lang="en-US" sz="4000" dirty="0">
              <a:solidFill>
                <a:schemeClr val="bg1"/>
              </a:solidFill>
            </a:endParaRPr>
          </a:p>
        </p:txBody>
      </p:sp>
      <p:sp>
        <p:nvSpPr>
          <p:cNvPr id="217094" name="WordArt 7172">
            <a:extLst>
              <a:ext uri="{FF2B5EF4-FFF2-40B4-BE49-F238E27FC236}">
                <a16:creationId xmlns:a16="http://schemas.microsoft.com/office/drawing/2014/main" id="{F11B4B06-E5D3-454D-D6B4-0712BDF970F1}"/>
              </a:ext>
            </a:extLst>
          </p:cNvPr>
          <p:cNvSpPr>
            <a:spLocks noChangeArrowheads="1" noChangeShapeType="1" noTextEdit="1"/>
          </p:cNvSpPr>
          <p:nvPr/>
        </p:nvSpPr>
        <p:spPr bwMode="auto">
          <a:xfrm>
            <a:off x="1828798" y="380999"/>
            <a:ext cx="8498050" cy="107029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7202819">
                                            <p:txEl>
                                              <p:pRg st="0" end="0"/>
                                            </p:txEl>
                                          </p:spTgt>
                                        </p:tgtEl>
                                        <p:attrNameLst>
                                          <p:attrName>style.visibility</p:attrName>
                                        </p:attrNameLst>
                                      </p:cBhvr>
                                      <p:to>
                                        <p:strVal val="visible"/>
                                      </p:to>
                                    </p:set>
                                    <p:anim calcmode="lin" valueType="num">
                                      <p:cBhvr>
                                        <p:cTn id="7" dur="5000" fill="hold"/>
                                        <p:tgtEl>
                                          <p:spTgt spid="7202819">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720281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7202819">
                                            <p:txEl>
                                              <p:pRg st="2" end="2"/>
                                            </p:txEl>
                                          </p:spTgt>
                                        </p:tgtEl>
                                        <p:attrNameLst>
                                          <p:attrName>style.visibility</p:attrName>
                                        </p:attrNameLst>
                                      </p:cBhvr>
                                      <p:to>
                                        <p:strVal val="visible"/>
                                      </p:to>
                                    </p:set>
                                    <p:anim calcmode="lin" valueType="num">
                                      <p:cBhvr>
                                        <p:cTn id="13" dur="5000" fill="hold"/>
                                        <p:tgtEl>
                                          <p:spTgt spid="7202819">
                                            <p:txEl>
                                              <p:pRg st="2" end="2"/>
                                            </p:txEl>
                                          </p:spTgt>
                                        </p:tgtEl>
                                        <p:attrNameLst>
                                          <p:attrName>ppt_w</p:attrName>
                                        </p:attrNameLst>
                                      </p:cBhvr>
                                      <p:tavLst>
                                        <p:tav tm="0" fmla="#ppt_w*sin(2.5*pi*$)">
                                          <p:val>
                                            <p:fltVal val="0"/>
                                          </p:val>
                                        </p:tav>
                                        <p:tav tm="100000">
                                          <p:val>
                                            <p:fltVal val="1"/>
                                          </p:val>
                                        </p:tav>
                                      </p:tavLst>
                                    </p:anim>
                                    <p:anim calcmode="lin" valueType="num">
                                      <p:cBhvr>
                                        <p:cTn id="14" dur="5000" fill="hold"/>
                                        <p:tgtEl>
                                          <p:spTgt spid="720281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7202819">
                                            <p:txEl>
                                              <p:pRg st="4" end="4"/>
                                            </p:txEl>
                                          </p:spTgt>
                                        </p:tgtEl>
                                        <p:attrNameLst>
                                          <p:attrName>style.visibility</p:attrName>
                                        </p:attrNameLst>
                                      </p:cBhvr>
                                      <p:to>
                                        <p:strVal val="visible"/>
                                      </p:to>
                                    </p:set>
                                    <p:anim calcmode="lin" valueType="num">
                                      <p:cBhvr>
                                        <p:cTn id="19" dur="5000" fill="hold"/>
                                        <p:tgtEl>
                                          <p:spTgt spid="7202819">
                                            <p:txEl>
                                              <p:pRg st="4" end="4"/>
                                            </p:txEl>
                                          </p:spTgt>
                                        </p:tgtEl>
                                        <p:attrNameLst>
                                          <p:attrName>ppt_w</p:attrName>
                                        </p:attrNameLst>
                                      </p:cBhvr>
                                      <p:tavLst>
                                        <p:tav tm="0" fmla="#ppt_w*sin(2.5*pi*$)">
                                          <p:val>
                                            <p:fltVal val="0"/>
                                          </p:val>
                                        </p:tav>
                                        <p:tav tm="100000">
                                          <p:val>
                                            <p:fltVal val="1"/>
                                          </p:val>
                                        </p:tav>
                                      </p:tavLst>
                                    </p:anim>
                                    <p:anim calcmode="lin" valueType="num">
                                      <p:cBhvr>
                                        <p:cTn id="20" dur="5000" fill="hold"/>
                                        <p:tgtEl>
                                          <p:spTgt spid="7202819">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7202819">
                                            <p:txEl>
                                              <p:pRg st="6" end="6"/>
                                            </p:txEl>
                                          </p:spTgt>
                                        </p:tgtEl>
                                        <p:attrNameLst>
                                          <p:attrName>style.visibility</p:attrName>
                                        </p:attrNameLst>
                                      </p:cBhvr>
                                      <p:to>
                                        <p:strVal val="visible"/>
                                      </p:to>
                                    </p:set>
                                    <p:anim calcmode="lin" valueType="num">
                                      <p:cBhvr>
                                        <p:cTn id="25" dur="5000" fill="hold"/>
                                        <p:tgtEl>
                                          <p:spTgt spid="7202819">
                                            <p:txEl>
                                              <p:pRg st="6" end="6"/>
                                            </p:txEl>
                                          </p:spTgt>
                                        </p:tgtEl>
                                        <p:attrNameLst>
                                          <p:attrName>ppt_w</p:attrName>
                                        </p:attrNameLst>
                                      </p:cBhvr>
                                      <p:tavLst>
                                        <p:tav tm="0" fmla="#ppt_w*sin(2.5*pi*$)">
                                          <p:val>
                                            <p:fltVal val="0"/>
                                          </p:val>
                                        </p:tav>
                                        <p:tav tm="100000">
                                          <p:val>
                                            <p:fltVal val="1"/>
                                          </p:val>
                                        </p:tav>
                                      </p:tavLst>
                                    </p:anim>
                                    <p:anim calcmode="lin" valueType="num">
                                      <p:cBhvr>
                                        <p:cTn id="26" dur="5000" fill="hold"/>
                                        <p:tgtEl>
                                          <p:spTgt spid="7202819">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2819" grpId="0" build="p"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166-004-24555040.jpg"/>
          <p:cNvPicPr>
            <a:picLocks noChangeAspect="1"/>
          </p:cNvPicPr>
          <p:nvPr/>
        </p:nvPicPr>
        <p:blipFill>
          <a:blip r:embed="rId2" cstate="print"/>
          <a:stretch>
            <a:fillRect/>
          </a:stretch>
        </p:blipFill>
        <p:spPr>
          <a:xfrm>
            <a:off x="0" y="1"/>
            <a:ext cx="12192000" cy="6857999"/>
          </a:xfrm>
          <a:prstGeom prst="rect">
            <a:avLst/>
          </a:prstGeom>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5410" name="Picture 2" descr="PAGE_48"/>
          <p:cNvPicPr>
            <a:picLocks noChangeAspect="1" noChangeArrowheads="1"/>
          </p:cNvPicPr>
          <p:nvPr/>
        </p:nvPicPr>
        <p:blipFill>
          <a:blip r:embed="rId3" cstate="print"/>
          <a:srcRect/>
          <a:stretch>
            <a:fillRect/>
          </a:stretch>
        </p:blipFill>
        <p:spPr bwMode="auto">
          <a:xfrm>
            <a:off x="0" y="-639192"/>
            <a:ext cx="12192000" cy="8851037"/>
          </a:xfrm>
          <a:prstGeom prst="rect">
            <a:avLst/>
          </a:prstGeom>
          <a:noFill/>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dy3_male_eng.gif"/>
          <p:cNvPicPr>
            <a:picLocks noChangeAspect="1"/>
          </p:cNvPicPr>
          <p:nvPr/>
        </p:nvPicPr>
        <p:blipFill>
          <a:blip r:embed="rId2" cstate="print"/>
          <a:stretch>
            <a:fillRect/>
          </a:stretch>
        </p:blipFill>
        <p:spPr>
          <a:xfrm>
            <a:off x="0" y="1"/>
            <a:ext cx="12192000" cy="6858000"/>
          </a:xfrm>
          <a:prstGeom prst="rect">
            <a:avLst/>
          </a:prstGeom>
        </p:spPr>
      </p:pic>
      <p:pic>
        <p:nvPicPr>
          <p:cNvPr id="3" name="Picture 2" descr="Sumptuary-law-chart_small.jpg"/>
          <p:cNvPicPr>
            <a:picLocks noChangeAspect="1"/>
          </p:cNvPicPr>
          <p:nvPr/>
        </p:nvPicPr>
        <p:blipFill>
          <a:blip r:embed="rId3" cstate="print"/>
          <a:stretch>
            <a:fillRect/>
          </a:stretch>
        </p:blipFill>
        <p:spPr>
          <a:xfrm>
            <a:off x="88777" y="0"/>
            <a:ext cx="12103223" cy="6858000"/>
          </a:xfrm>
          <a:prstGeom prst="rect">
            <a:avLst/>
          </a:prstGeom>
        </p:spPr>
      </p:pic>
      <p:sp>
        <p:nvSpPr>
          <p:cNvPr id="4" name="Rectangle 3"/>
          <p:cNvSpPr/>
          <p:nvPr/>
        </p:nvSpPr>
        <p:spPr>
          <a:xfrm>
            <a:off x="1899821" y="2112885"/>
            <a:ext cx="10102790" cy="1754326"/>
          </a:xfrm>
          <a:prstGeom prst="rect">
            <a:avLst/>
          </a:prstGeom>
          <a:noFill/>
        </p:spPr>
        <p:txBody>
          <a:bodyPr wrap="square" lIns="91440" tIns="45720" rIns="91440" bIns="45720">
            <a:spAutoFit/>
          </a:bodyPr>
          <a:lstStyle/>
          <a:p>
            <a:pPr algn="ctr" fontAlgn="base">
              <a:spcBef>
                <a:spcPct val="0"/>
              </a:spcBef>
              <a:spcAft>
                <a:spcPct val="0"/>
              </a:spcAft>
            </a:pPr>
            <a:r>
              <a:rPr lang="en-US" sz="5400" b="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Storybook" pitchFamily="2" charset="0"/>
              </a:rPr>
              <a:t>The Required Dress As To Station</a:t>
            </a:r>
          </a:p>
          <a:p>
            <a:pPr algn="ctr" fontAlgn="base">
              <a:spcBef>
                <a:spcPct val="0"/>
              </a:spcBef>
              <a:spcAft>
                <a:spcPct val="0"/>
              </a:spcAft>
            </a:pPr>
            <a:r>
              <a:rPr lang="en-US" sz="5400" b="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Storybook" pitchFamily="2" charset="0"/>
              </a:rPr>
              <a:t>Indicates Significant Moral Decline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rtrait%20of%20a%20Melancholy%20Young%20Man,%20Isaac%20Oliver,%20c%201590-95.jpg"/>
          <p:cNvPicPr>
            <a:picLocks noChangeAspect="1"/>
          </p:cNvPicPr>
          <p:nvPr/>
        </p:nvPicPr>
        <p:blipFill>
          <a:blip r:embed="rId2" cstate="print"/>
          <a:stretch>
            <a:fillRect/>
          </a:stretch>
        </p:blipFill>
        <p:spPr>
          <a:xfrm>
            <a:off x="0" y="1"/>
            <a:ext cx="12192000" cy="6857999"/>
          </a:xfrm>
          <a:prstGeom prst="rect">
            <a:avLst/>
          </a:prstGeo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5842" name="AutoShape 2"/>
          <p:cNvSpPr>
            <a:spLocks noChangeArrowheads="1"/>
          </p:cNvSpPr>
          <p:nvPr/>
        </p:nvSpPr>
        <p:spPr bwMode="auto">
          <a:xfrm>
            <a:off x="3429000" y="228600"/>
            <a:ext cx="7086600" cy="64008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55843" name="Text Box 3"/>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1662</a:t>
            </a:r>
          </a:p>
        </p:txBody>
      </p:sp>
      <p:sp>
        <p:nvSpPr>
          <p:cNvPr id="515584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55845" name="Text Box 5"/>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155846" name="Rectangle 6"/>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pPr>
            <a:endParaRPr lang="en-US" sz="3200">
              <a:solidFill>
                <a:srgbClr val="000000"/>
              </a:solidFill>
              <a:latin typeface="Times New Roman" pitchFamily="18" charset="0"/>
            </a:endParaRPr>
          </a:p>
          <a:p>
            <a:pPr marL="342900" indent="-342900" fontAlgn="base">
              <a:spcBef>
                <a:spcPct val="20000"/>
              </a:spcBef>
              <a:spcAft>
                <a:spcPct val="0"/>
              </a:spcAft>
              <a:buFontTx/>
              <a:buChar char="•"/>
            </a:pPr>
            <a:endParaRPr lang="en-US" sz="3200">
              <a:solidFill>
                <a:srgbClr val="000000"/>
              </a:solidFill>
              <a:latin typeface="Times New Roman" pitchFamily="18" charset="0"/>
            </a:endParaRPr>
          </a:p>
          <a:p>
            <a:pPr marL="342900" indent="-342900" fontAlgn="base">
              <a:spcBef>
                <a:spcPct val="20000"/>
              </a:spcBef>
              <a:spcAft>
                <a:spcPct val="0"/>
              </a:spcAft>
              <a:buFontTx/>
              <a:buChar char="•"/>
            </a:pPr>
            <a:endParaRPr lang="en-US" sz="320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a:solidFill>
                <a:srgbClr val="000000"/>
              </a:solidFill>
              <a:latin typeface="Times New Roman" pitchFamily="18" charset="0"/>
            </a:endParaRPr>
          </a:p>
        </p:txBody>
      </p:sp>
      <p:sp>
        <p:nvSpPr>
          <p:cNvPr id="5155847" name="Rectangle 7"/>
          <p:cNvSpPr>
            <a:spLocks noChangeArrowheads="1"/>
          </p:cNvSpPr>
          <p:nvPr/>
        </p:nvSpPr>
        <p:spPr bwMode="auto">
          <a:xfrm>
            <a:off x="3581400" y="533400"/>
            <a:ext cx="4191000" cy="5791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200">
                <a:solidFill>
                  <a:srgbClr val="000000"/>
                </a:solidFill>
                <a:effectLst>
                  <a:outerShdw blurRad="38100" dist="38100" dir="2700000" algn="tl">
                    <a:srgbClr val="C0C0C0"/>
                  </a:outerShdw>
                </a:effectLst>
                <a:latin typeface="Times New Roman" pitchFamily="18" charset="0"/>
              </a:rPr>
              <a:t>The newly passed  Act of Uniformity &amp; other severe mandates drove the party of the Puritans outside the Church of England.  Separate Presbyterian, Congregational, and other churches were the result (all known as “Dissenters” from church establishment)</a:t>
            </a:r>
            <a:r>
              <a:rPr lang="en-US" sz="3200">
                <a:solidFill>
                  <a:srgbClr val="000000"/>
                </a:solidFill>
                <a:latin typeface="Times New Roman" pitchFamily="18" charset="0"/>
              </a:rPr>
              <a:t> </a:t>
            </a:r>
          </a:p>
        </p:txBody>
      </p:sp>
      <p:grpSp>
        <p:nvGrpSpPr>
          <p:cNvPr id="5155848" name="Group 8"/>
          <p:cNvGrpSpPr>
            <a:grpSpLocks/>
          </p:cNvGrpSpPr>
          <p:nvPr/>
        </p:nvGrpSpPr>
        <p:grpSpPr bwMode="auto">
          <a:xfrm>
            <a:off x="7772400" y="762000"/>
            <a:ext cx="2514600" cy="5683250"/>
            <a:chOff x="3936" y="1363"/>
            <a:chExt cx="1584" cy="2715"/>
          </a:xfrm>
        </p:grpSpPr>
        <p:sp>
          <p:nvSpPr>
            <p:cNvPr id="5155849" name="Text Box 9"/>
            <p:cNvSpPr txBox="1">
              <a:spLocks noChangeArrowheads="1"/>
            </p:cNvSpPr>
            <p:nvPr/>
          </p:nvSpPr>
          <p:spPr bwMode="auto">
            <a:xfrm>
              <a:off x="3936" y="3888"/>
              <a:ext cx="1584" cy="190"/>
            </a:xfrm>
            <a:prstGeom prst="rect">
              <a:avLst/>
            </a:prstGeom>
            <a:noFill/>
            <a:ln w="9525">
              <a:noFill/>
              <a:miter lim="800000"/>
              <a:headEnd/>
              <a:tailEnd/>
            </a:ln>
            <a:effectLst/>
          </p:spPr>
          <p:txBody>
            <a:bodyPr>
              <a:spAutoFit/>
            </a:bodyPr>
            <a:lstStyle/>
            <a:p>
              <a:pPr algn="ctr" eaLnBrk="0" fontAlgn="base" hangingPunct="0">
                <a:lnSpc>
                  <a:spcPct val="80000"/>
                </a:lnSpc>
                <a:spcBef>
                  <a:spcPct val="0"/>
                </a:spcBef>
                <a:spcAft>
                  <a:spcPct val="0"/>
                </a:spcAft>
              </a:pPr>
              <a:r>
                <a:rPr lang="en-US" sz="2500" b="1" i="1">
                  <a:solidFill>
                    <a:srgbClr val="000000"/>
                  </a:solidFill>
                  <a:latin typeface="Times New Roman" pitchFamily="18" charset="0"/>
                </a:rPr>
                <a:t>Oliver Cromwell</a:t>
              </a:r>
              <a:endParaRPr lang="en-US" sz="1300">
                <a:solidFill>
                  <a:srgbClr val="000000"/>
                </a:solidFill>
                <a:latin typeface="Arial" charset="0"/>
              </a:endParaRPr>
            </a:p>
          </p:txBody>
        </p:sp>
        <p:pic>
          <p:nvPicPr>
            <p:cNvPr id="5155850" name="Picture 10" descr="Oliver Cromwell"/>
            <p:cNvPicPr>
              <a:picLocks noChangeAspect="1" noChangeArrowheads="1"/>
            </p:cNvPicPr>
            <p:nvPr/>
          </p:nvPicPr>
          <p:blipFill>
            <a:blip r:embed="rId4" cstate="print"/>
            <a:srcRect/>
            <a:stretch>
              <a:fillRect/>
            </a:stretch>
          </p:blipFill>
          <p:spPr bwMode="auto">
            <a:xfrm>
              <a:off x="4176" y="1363"/>
              <a:ext cx="1152" cy="2477"/>
            </a:xfrm>
            <a:prstGeom prst="rect">
              <a:avLst/>
            </a:prstGeom>
            <a:noFill/>
            <a:ln w="38100">
              <a:solidFill>
                <a:srgbClr val="14455E"/>
              </a:solidFill>
              <a:miter lim="800000"/>
              <a:headEnd/>
              <a:tailEnd/>
            </a:ln>
          </p:spPr>
        </p:pic>
      </p:grpSp>
      <p:sp>
        <p:nvSpPr>
          <p:cNvPr id="5155851" name="WordArt 11"/>
          <p:cNvSpPr>
            <a:spLocks noChangeArrowheads="1" noChangeShapeType="1" noTextEdit="1"/>
          </p:cNvSpPr>
          <p:nvPr/>
        </p:nvSpPr>
        <p:spPr bwMode="auto">
          <a:xfrm>
            <a:off x="8153400" y="3352800"/>
            <a:ext cx="1905000" cy="1219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9525">
                  <a:solidFill>
                    <a:srgbClr val="000000"/>
                  </a:solidFill>
                  <a:round/>
                  <a:headEnd/>
                  <a:tailEnd/>
                </a:ln>
                <a:solidFill>
                  <a:srgbClr val="FFFFFF"/>
                </a:solidFill>
                <a:latin typeface="Arial Black"/>
              </a:rPr>
              <a:t>X</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55842"/>
                                        </p:tgtEl>
                                        <p:attrNameLst>
                                          <p:attrName>style.visibility</p:attrName>
                                        </p:attrNameLst>
                                      </p:cBhvr>
                                      <p:to>
                                        <p:strVal val="visible"/>
                                      </p:to>
                                    </p:set>
                                    <p:animEffect transition="in" filter="dissolve">
                                      <p:cBhvr>
                                        <p:cTn id="7" dur="500"/>
                                        <p:tgtEl>
                                          <p:spTgt spid="515584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5155847">
                                            <p:txEl>
                                              <p:pRg st="0" end="0"/>
                                            </p:txEl>
                                          </p:spTgt>
                                        </p:tgtEl>
                                        <p:attrNameLst>
                                          <p:attrName>style.visibility</p:attrName>
                                        </p:attrNameLst>
                                      </p:cBhvr>
                                      <p:to>
                                        <p:strVal val="visible"/>
                                      </p:to>
                                    </p:set>
                                  </p:childTnLst>
                                </p:cTn>
                              </p:par>
                            </p:childTnLst>
                          </p:cTn>
                        </p:par>
                        <p:par>
                          <p:cTn id="11" fill="hold">
                            <p:stCondLst>
                              <p:cond delay="1000"/>
                            </p:stCondLst>
                            <p:childTnLst>
                              <p:par>
                                <p:cTn id="12" presetID="9" presetClass="entr" presetSubtype="0" fill="hold" nodeType="afterEffect">
                                  <p:stCondLst>
                                    <p:cond delay="0"/>
                                  </p:stCondLst>
                                  <p:childTnLst>
                                    <p:set>
                                      <p:cBhvr>
                                        <p:cTn id="13" dur="1" fill="hold">
                                          <p:stCondLst>
                                            <p:cond delay="0"/>
                                          </p:stCondLst>
                                        </p:cTn>
                                        <p:tgtEl>
                                          <p:spTgt spid="5155848"/>
                                        </p:tgtEl>
                                        <p:attrNameLst>
                                          <p:attrName>style.visibility</p:attrName>
                                        </p:attrNameLst>
                                      </p:cBhvr>
                                      <p:to>
                                        <p:strVal val="visible"/>
                                      </p:to>
                                    </p:set>
                                    <p:animEffect transition="in" filter="dissolve">
                                      <p:cBhvr>
                                        <p:cTn id="14" dur="500"/>
                                        <p:tgtEl>
                                          <p:spTgt spid="5155848"/>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5155851"/>
                                        </p:tgtEl>
                                        <p:attrNameLst>
                                          <p:attrName>style.visibility</p:attrName>
                                        </p:attrNameLst>
                                      </p:cBhvr>
                                      <p:to>
                                        <p:strVal val="visible"/>
                                      </p:to>
                                    </p:set>
                                    <p:anim calcmode="lin" valueType="num">
                                      <p:cBhvr>
                                        <p:cTn id="19" dur="500" fill="hold"/>
                                        <p:tgtEl>
                                          <p:spTgt spid="5155851"/>
                                        </p:tgtEl>
                                        <p:attrNameLst>
                                          <p:attrName>ppt_w</p:attrName>
                                        </p:attrNameLst>
                                      </p:cBhvr>
                                      <p:tavLst>
                                        <p:tav tm="0">
                                          <p:val>
                                            <p:strVal val="2/3*#ppt_w"/>
                                          </p:val>
                                        </p:tav>
                                        <p:tav tm="100000">
                                          <p:val>
                                            <p:strVal val="#ppt_w"/>
                                          </p:val>
                                        </p:tav>
                                      </p:tavLst>
                                    </p:anim>
                                    <p:anim calcmode="lin" valueType="num">
                                      <p:cBhvr>
                                        <p:cTn id="20" dur="500" fill="hold"/>
                                        <p:tgtEl>
                                          <p:spTgt spid="515585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5842" grpId="0" animBg="1"/>
      <p:bldP spid="5155847" grpId="0" build="p" autoUpdateAnimBg="0" advAuto="0"/>
      <p:bldP spid="5155851"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lgrim's_Progress.jpg"/>
          <p:cNvPicPr>
            <a:picLocks noChangeAspect="1"/>
          </p:cNvPicPr>
          <p:nvPr/>
        </p:nvPicPr>
        <p:blipFill>
          <a:blip r:embed="rId2" cstate="print"/>
          <a:stretch>
            <a:fillRect/>
          </a:stretch>
        </p:blipFill>
        <p:spPr>
          <a:xfrm>
            <a:off x="-372862" y="-1"/>
            <a:ext cx="12564862" cy="6924583"/>
          </a:xfrm>
          <a:prstGeom prst="rect">
            <a:avLst/>
          </a:prstGeom>
        </p:spPr>
      </p:pic>
      <p:sp>
        <p:nvSpPr>
          <p:cNvPr id="3" name="Rectangle 2"/>
          <p:cNvSpPr/>
          <p:nvPr/>
        </p:nvSpPr>
        <p:spPr>
          <a:xfrm>
            <a:off x="97654" y="1802167"/>
            <a:ext cx="12094346" cy="2965156"/>
          </a:xfrm>
          <a:prstGeom prst="rect">
            <a:avLst/>
          </a:prstGeom>
          <a:noFill/>
        </p:spPr>
        <p:txBody>
          <a:bodyPr wrap="square" lIns="91440" tIns="45720" rIns="91440" bIns="45720">
            <a:spAutoFit/>
          </a:bodyPr>
          <a:lstStyle/>
          <a:p>
            <a:pPr algn="ctr" fontAlgn="base">
              <a:spcBef>
                <a:spcPct val="0"/>
              </a:spcBef>
              <a:spcAft>
                <a:spcPct val="0"/>
              </a:spcAft>
            </a:pPr>
            <a:r>
              <a:rPr lang="en-US" sz="6000" b="1" cap="all" dirty="0">
                <a:ln w="9000" cmpd="sng">
                  <a:solidFill>
                    <a:srgbClr val="000000">
                      <a:shade val="50000"/>
                      <a:satMod val="120000"/>
                    </a:srgbClr>
                  </a:solidFill>
                  <a:prstDash val="solid"/>
                </a:ln>
                <a:solidFill>
                  <a:srgbClr val="C00000"/>
                </a:solidFill>
                <a:effectLst>
                  <a:reflection blurRad="12700" stA="28000" endPos="45000" dist="1000" dir="5400000" sy="-100000" algn="bl" rotWithShape="0"/>
                </a:effectLst>
                <a:latin typeface="Storybook" pitchFamily="2" charset="0"/>
              </a:rPr>
              <a:t>JOHN BUNYAN IS ARRESTED</a:t>
            </a:r>
          </a:p>
          <a:p>
            <a:pPr algn="ctr" fontAlgn="base">
              <a:spcBef>
                <a:spcPct val="0"/>
              </a:spcBef>
              <a:spcAft>
                <a:spcPct val="0"/>
              </a:spcAft>
            </a:pPr>
            <a:r>
              <a:rPr lang="en-US" sz="6000" b="1" cap="all" dirty="0">
                <a:ln w="9000" cmpd="sng">
                  <a:solidFill>
                    <a:srgbClr val="000000">
                      <a:shade val="50000"/>
                      <a:satMod val="120000"/>
                    </a:srgbClr>
                  </a:solidFill>
                  <a:prstDash val="solid"/>
                </a:ln>
                <a:solidFill>
                  <a:srgbClr val="C00000"/>
                </a:solidFill>
                <a:effectLst>
                  <a:reflection blurRad="12700" stA="28000" endPos="45000" dist="1000" dir="5400000" sy="-100000" algn="bl" rotWithShape="0"/>
                </a:effectLst>
                <a:latin typeface="Storybook" pitchFamily="2" charset="0"/>
              </a:rPr>
              <a:t>WHILE IN PRISON WRITES</a:t>
            </a:r>
          </a:p>
          <a:p>
            <a:pPr algn="ctr" fontAlgn="base">
              <a:spcBef>
                <a:spcPct val="0"/>
              </a:spcBef>
              <a:spcAft>
                <a:spcPct val="0"/>
              </a:spcAft>
            </a:pPr>
            <a:r>
              <a:rPr lang="en-US" sz="6000" b="1" cap="all" dirty="0">
                <a:ln w="9000" cmpd="sng">
                  <a:solidFill>
                    <a:srgbClr val="000000">
                      <a:shade val="50000"/>
                      <a:satMod val="120000"/>
                    </a:srgbClr>
                  </a:solidFill>
                  <a:prstDash val="solid"/>
                </a:ln>
                <a:solidFill>
                  <a:srgbClr val="C00000"/>
                </a:solidFill>
                <a:effectLst>
                  <a:reflection blurRad="12700" stA="28000" endPos="45000" dist="1000" dir="5400000" sy="-100000" algn="bl" rotWithShape="0"/>
                </a:effectLst>
                <a:latin typeface="Storybook" pitchFamily="2" charset="0"/>
              </a:rPr>
              <a:t> “PILGRIM’S Progress”</a:t>
            </a:r>
          </a:p>
        </p:txBody>
      </p:sp>
      <p:sp>
        <p:nvSpPr>
          <p:cNvPr id="4" name="TextBox 3"/>
          <p:cNvSpPr txBox="1"/>
          <p:nvPr/>
        </p:nvSpPr>
        <p:spPr>
          <a:xfrm>
            <a:off x="-133165" y="6320901"/>
            <a:ext cx="12446493" cy="584775"/>
          </a:xfrm>
          <a:prstGeom prst="rect">
            <a:avLst/>
          </a:prstGeom>
          <a:solidFill>
            <a:schemeClr val="accent1"/>
          </a:solidFill>
        </p:spPr>
        <p:txBody>
          <a:bodyPr wrap="square" rtlCol="0">
            <a:spAutoFit/>
          </a:bodyPr>
          <a:lstStyle/>
          <a:p>
            <a:pPr algn="ctr" fontAlgn="base">
              <a:spcBef>
                <a:spcPct val="0"/>
              </a:spcBef>
              <a:spcAft>
                <a:spcPct val="0"/>
              </a:spcAft>
            </a:pPr>
            <a:r>
              <a:rPr lang="en-US" sz="3200" b="1" dirty="0">
                <a:solidFill>
                  <a:srgbClr val="A50021"/>
                </a:solidFill>
                <a:effectLst>
                  <a:outerShdw blurRad="38100" dist="38100" dir="2700000" algn="tl">
                    <a:srgbClr val="000000">
                      <a:alpha val="43137"/>
                    </a:srgbClr>
                  </a:outerShdw>
                </a:effectLst>
                <a:latin typeface="Storybook" pitchFamily="2" charset="0"/>
              </a:rPr>
              <a:t>Charles II </a:t>
            </a:r>
            <a:r>
              <a:rPr lang="en-US" sz="3200" b="1" dirty="0" err="1">
                <a:solidFill>
                  <a:srgbClr val="A50021"/>
                </a:solidFill>
                <a:effectLst>
                  <a:outerShdw blurRad="38100" dist="38100" dir="2700000" algn="tl">
                    <a:srgbClr val="000000">
                      <a:alpha val="43137"/>
                    </a:srgbClr>
                  </a:outerShdw>
                </a:effectLst>
                <a:latin typeface="Storybook" pitchFamily="2" charset="0"/>
              </a:rPr>
              <a:t>Conventicle</a:t>
            </a:r>
            <a:r>
              <a:rPr lang="en-US" sz="3200" b="1" dirty="0">
                <a:solidFill>
                  <a:srgbClr val="A50021"/>
                </a:solidFill>
                <a:effectLst>
                  <a:outerShdw blurRad="38100" dist="38100" dir="2700000" algn="tl">
                    <a:srgbClr val="000000">
                      <a:alpha val="43137"/>
                    </a:srgbClr>
                  </a:outerShdw>
                </a:effectLst>
                <a:latin typeface="Storybook" pitchFamily="2" charset="0"/>
              </a:rPr>
              <a:t> Act Forbade Household Gatherings Of Five Excess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4">
                                            <p:txEl>
                                              <p:pRg st="0" end="0"/>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4" presetClass="emph" presetSubtype="0" fill="hold" grpId="0" nodeType="clickEffect">
                                  <p:stCondLst>
                                    <p:cond delay="0"/>
                                  </p:stCondLst>
                                  <p:childTnLst>
                                    <p:animClr clrSpc="rgb" dir="cw">
                                      <p:cBhvr override="childStyle">
                                        <p:cTn id="10" dur="1900" fill="hold">
                                          <p:stCondLst>
                                            <p:cond delay="100"/>
                                          </p:stCondLst>
                                        </p:cTn>
                                        <p:tgtEl>
                                          <p:spTgt spid="3"/>
                                        </p:tgtEl>
                                        <p:attrNameLst>
                                          <p:attrName>style.color</p:attrName>
                                        </p:attrNameLst>
                                      </p:cBhvr>
                                      <p:to>
                                        <a:schemeClr val="accent2"/>
                                      </p:to>
                                    </p:animClr>
                                    <p:animClr clrSpc="rgb" dir="cw">
                                      <p:cBhvr>
                                        <p:cTn id="11" dur="1900" fill="hold">
                                          <p:stCondLst>
                                            <p:cond delay="100"/>
                                          </p:stCondLst>
                                        </p:cTn>
                                        <p:tgtEl>
                                          <p:spTgt spid="3"/>
                                        </p:tgtEl>
                                        <p:attrNameLst>
                                          <p:attrName>fillColor</p:attrName>
                                        </p:attrNameLst>
                                      </p:cBhvr>
                                      <p:to>
                                        <a:schemeClr val="accent2"/>
                                      </p:to>
                                    </p:animClr>
                                    <p:set>
                                      <p:cBhvr>
                                        <p:cTn id="12" dur="1900" fill="hold">
                                          <p:stCondLst>
                                            <p:cond delay="100"/>
                                          </p:stCondLst>
                                        </p:cTn>
                                        <p:tgtEl>
                                          <p:spTgt spid="3"/>
                                        </p:tgtEl>
                                        <p:attrNameLst>
                                          <p:attrName>fill.type</p:attrName>
                                        </p:attrNameLst>
                                      </p:cBhvr>
                                      <p:to>
                                        <p:strVal val="solid"/>
                                      </p:to>
                                    </p:set>
                                    <p:set>
                                      <p:cBhvr>
                                        <p:cTn id="13" dur="1900" fill="hold">
                                          <p:stCondLst>
                                            <p:cond delay="100"/>
                                          </p:stCondLst>
                                        </p:cTn>
                                        <p:tgtEl>
                                          <p:spTgt spid="3"/>
                                        </p:tgtEl>
                                        <p:attrNameLst>
                                          <p:attrName>fill.on</p:attrName>
                                        </p:attrNameLst>
                                      </p:cBhvr>
                                      <p:to>
                                        <p:strVal val="true"/>
                                      </p:to>
                                    </p:set>
                                    <p:animScale>
                                      <p:cBhvr>
                                        <p:cTn id="14" dur="200" fill="hold">
                                          <p:stCondLst>
                                            <p:cond delay="0"/>
                                          </p:stCondLst>
                                        </p:cTn>
                                        <p:tgtEl>
                                          <p:spTgt spid="3"/>
                                        </p:tgtEl>
                                      </p:cBhvr>
                                      <p:from x="100000" y="100000"/>
                                      <p:to x="100000" y="5000"/>
                                    </p:animScale>
                                    <p:animScale>
                                      <p:cBhvr>
                                        <p:cTn id="15" dur="200" fill="hold">
                                          <p:stCondLst>
                                            <p:cond delay="200"/>
                                          </p:stCondLst>
                                        </p:cTn>
                                        <p:tgtEl>
                                          <p:spTgt spid="3"/>
                                        </p:tgtEl>
                                      </p:cBhvr>
                                      <p:from x="100000" y="5000"/>
                                      <p:to x="120000" y="150000"/>
                                    </p:animScale>
                                    <p:animScale>
                                      <p:cBhvr>
                                        <p:cTn id="16" dur="600" fill="hold">
                                          <p:stCondLst>
                                            <p:cond delay="1400"/>
                                          </p:stCondLst>
                                        </p:cTn>
                                        <p:tgtEl>
                                          <p:spTgt spid="3"/>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lgrim's_Progress_map_small.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267450"/>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3900" b="1" cap="sm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rPr>
              <a:t>Puritan  Pilgrims</a:t>
            </a:r>
            <a:endParaRPr lang="en-US" sz="13800" b="1" cap="sm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ndParaRPr>
          </a:p>
        </p:txBody>
      </p:sp>
    </p:spTree>
    <p:extLst>
      <p:ext uri="{BB962C8B-B14F-4D97-AF65-F5344CB8AC3E}">
        <p14:creationId xmlns:p14="http://schemas.microsoft.com/office/powerpoint/2010/main" val="198469531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82" name="Picture 2" descr="PAGE_87"/>
          <p:cNvPicPr>
            <a:picLocks noChangeAspect="1" noChangeArrowheads="1"/>
          </p:cNvPicPr>
          <p:nvPr/>
        </p:nvPicPr>
        <p:blipFill>
          <a:blip r:embed="rId3" cstate="print"/>
          <a:srcRect/>
          <a:stretch>
            <a:fillRect/>
          </a:stretch>
        </p:blipFill>
        <p:spPr bwMode="auto">
          <a:xfrm>
            <a:off x="0" y="-346229"/>
            <a:ext cx="12192000" cy="9055223"/>
          </a:xfrm>
          <a:prstGeom prst="rect">
            <a:avLst/>
          </a:prstGeom>
          <a:noFill/>
        </p:spPr>
      </p:pic>
      <p:sp>
        <p:nvSpPr>
          <p:cNvPr id="1607683" name="WordArt 3"/>
          <p:cNvSpPr>
            <a:spLocks noChangeArrowheads="1" noChangeShapeType="1" noTextEdit="1"/>
          </p:cNvSpPr>
          <p:nvPr/>
        </p:nvSpPr>
        <p:spPr bwMode="auto">
          <a:xfrm>
            <a:off x="1981201" y="0"/>
            <a:ext cx="8391525" cy="9144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en-US" sz="3600" kern="10">
                <a:ln w="9525">
                  <a:round/>
                  <a:headEnd/>
                  <a:tailEnd/>
                </a:ln>
                <a:gradFill rotWithShape="0">
                  <a:gsLst>
                    <a:gs pos="0">
                      <a:srgbClr val="FFFFCC"/>
                    </a:gs>
                    <a:gs pos="100000">
                      <a:srgbClr val="FF9999"/>
                    </a:gs>
                  </a:gsLst>
                  <a:lin ang="5400000" scaled="1"/>
                </a:gradFill>
                <a:latin typeface="Times New Roman"/>
                <a:cs typeface="Times New Roman"/>
              </a:rPr>
              <a:t>From European Churches Of Territorial Treaty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607683"/>
                                        </p:tgtEl>
                                        <p:attrNameLst>
                                          <p:attrName>style.visibility</p:attrName>
                                        </p:attrNameLst>
                                      </p:cBhvr>
                                      <p:to>
                                        <p:strVal val="visible"/>
                                      </p:to>
                                    </p:set>
                                    <p:anim calcmode="lin" valueType="num">
                                      <p:cBhvr additive="base">
                                        <p:cTn id="7" dur="5000" fill="hold"/>
                                        <p:tgtEl>
                                          <p:spTgt spid="1607683"/>
                                        </p:tgtEl>
                                        <p:attrNameLst>
                                          <p:attrName>ppt_x</p:attrName>
                                        </p:attrNameLst>
                                      </p:cBhvr>
                                      <p:tavLst>
                                        <p:tav tm="0">
                                          <p:val>
                                            <p:strVal val="#ppt_x"/>
                                          </p:val>
                                        </p:tav>
                                        <p:tav tm="100000">
                                          <p:val>
                                            <p:strVal val="#ppt_x"/>
                                          </p:val>
                                        </p:tav>
                                      </p:tavLst>
                                    </p:anim>
                                    <p:anim calcmode="lin" valueType="num">
                                      <p:cBhvr additive="base">
                                        <p:cTn id="8" dur="5000" fill="hold"/>
                                        <p:tgtEl>
                                          <p:spTgt spid="16076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683"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9346" name="Picture 2" descr="PAGE_87"/>
          <p:cNvPicPr>
            <a:picLocks noChangeAspect="1" noChangeArrowheads="1"/>
          </p:cNvPicPr>
          <p:nvPr/>
        </p:nvPicPr>
        <p:blipFill>
          <a:blip r:embed="rId3" cstate="print"/>
          <a:srcRect/>
          <a:stretch>
            <a:fillRect/>
          </a:stretch>
        </p:blipFill>
        <p:spPr bwMode="auto">
          <a:xfrm>
            <a:off x="0" y="-292963"/>
            <a:ext cx="12192000" cy="8842159"/>
          </a:xfrm>
          <a:prstGeom prst="rect">
            <a:avLst/>
          </a:prstGeom>
          <a:noFill/>
        </p:spPr>
      </p:pic>
      <p:sp>
        <p:nvSpPr>
          <p:cNvPr id="2489347" name="WordArt 3"/>
          <p:cNvSpPr>
            <a:spLocks noChangeArrowheads="1" noChangeShapeType="1" noTextEdit="1"/>
          </p:cNvSpPr>
          <p:nvPr/>
        </p:nvSpPr>
        <p:spPr bwMode="auto">
          <a:xfrm>
            <a:off x="2057401" y="79898"/>
            <a:ext cx="8315325" cy="87889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en-US" sz="3600" kern="10" dirty="0">
                <a:ln w="9525">
                  <a:round/>
                  <a:headEnd/>
                  <a:tailEnd/>
                </a:ln>
                <a:gradFill rotWithShape="0">
                  <a:gsLst>
                    <a:gs pos="0">
                      <a:srgbClr val="FFFFCC"/>
                    </a:gs>
                    <a:gs pos="100000">
                      <a:srgbClr val="FF9999"/>
                    </a:gs>
                  </a:gsLst>
                  <a:lin ang="5400000" scaled="1"/>
                </a:gradFill>
                <a:latin typeface="Times New Roman"/>
                <a:cs typeface="Times New Roman"/>
              </a:rPr>
              <a:t>Unto American Churches Of Official Religion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89347"/>
                                        </p:tgtEl>
                                        <p:attrNameLst>
                                          <p:attrName>style.visibility</p:attrName>
                                        </p:attrNameLst>
                                      </p:cBhvr>
                                      <p:to>
                                        <p:strVal val="visible"/>
                                      </p:to>
                                    </p:set>
                                    <p:anim calcmode="lin" valueType="num">
                                      <p:cBhvr additive="base">
                                        <p:cTn id="7" dur="500" fill="hold"/>
                                        <p:tgtEl>
                                          <p:spTgt spid="2489347"/>
                                        </p:tgtEl>
                                        <p:attrNameLst>
                                          <p:attrName>ppt_x</p:attrName>
                                        </p:attrNameLst>
                                      </p:cBhvr>
                                      <p:tavLst>
                                        <p:tav tm="0">
                                          <p:val>
                                            <p:strVal val="#ppt_x"/>
                                          </p:val>
                                        </p:tav>
                                        <p:tav tm="100000">
                                          <p:val>
                                            <p:strVal val="#ppt_x"/>
                                          </p:val>
                                        </p:tav>
                                      </p:tavLst>
                                    </p:anim>
                                    <p:anim calcmode="lin" valueType="num">
                                      <p:cBhvr additive="base">
                                        <p:cTn id="8" dur="500" fill="hold"/>
                                        <p:tgtEl>
                                          <p:spTgt spid="24893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934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266434" name="Rectangle 2">
            <a:extLst>
              <a:ext uri="{FF2B5EF4-FFF2-40B4-BE49-F238E27FC236}">
                <a16:creationId xmlns:a16="http://schemas.microsoft.com/office/drawing/2014/main" id="{5858F774-31DD-537E-9426-41AE82313C74}"/>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5266435" name="Rectangle 3">
            <a:extLst>
              <a:ext uri="{FF2B5EF4-FFF2-40B4-BE49-F238E27FC236}">
                <a16:creationId xmlns:a16="http://schemas.microsoft.com/office/drawing/2014/main" id="{0D68A772-68DA-8788-D969-8D27537D794B}"/>
              </a:ext>
            </a:extLst>
          </p:cNvPr>
          <p:cNvSpPr>
            <a:spLocks noGrp="1" noChangeArrowheads="1"/>
          </p:cNvSpPr>
          <p:nvPr>
            <p:ph type="body" idx="1"/>
          </p:nvPr>
        </p:nvSpPr>
        <p:spPr>
          <a:xfrm>
            <a:off x="1752600" y="1600200"/>
            <a:ext cx="8610600" cy="4783822"/>
          </a:xfrm>
          <a:ln>
            <a:solidFill>
              <a:srgbClr val="66FFFF"/>
            </a:solidFill>
          </a:ln>
        </p:spPr>
        <p:txBody>
          <a:bodyPr/>
          <a:lstStyle/>
          <a:p>
            <a:pPr eaLnBrk="1" hangingPunct="1">
              <a:lnSpc>
                <a:spcPct val="90000"/>
              </a:lnSpc>
              <a:buFont typeface="Monotype Sorts" pitchFamily="2" charset="2"/>
              <a:buNone/>
              <a:defRPr/>
            </a:pPr>
            <a:r>
              <a:rPr lang="en-US" b="1" u="sng">
                <a:solidFill>
                  <a:srgbClr val="CCFF66"/>
                </a:solidFill>
              </a:rPr>
              <a:t>Worldview Answers Four Questions:</a:t>
            </a:r>
          </a:p>
          <a:p>
            <a:pPr eaLnBrk="1" hangingPunct="1">
              <a:lnSpc>
                <a:spcPct val="90000"/>
              </a:lnSpc>
              <a:buFont typeface="Monotype Sorts" pitchFamily="2" charset="2"/>
              <a:buNone/>
              <a:defRPr/>
            </a:pPr>
            <a:endParaRPr lang="en-US" sz="2400" b="1" u="sng">
              <a:solidFill>
                <a:srgbClr val="CCFF66"/>
              </a:solidFill>
            </a:endParaRPr>
          </a:p>
          <a:p>
            <a:pPr eaLnBrk="1" hangingPunct="1">
              <a:lnSpc>
                <a:spcPct val="90000"/>
              </a:lnSpc>
              <a:defRPr/>
            </a:pPr>
            <a:r>
              <a:rPr lang="en-US" sz="4400" b="1">
                <a:solidFill>
                  <a:schemeClr val="bg1"/>
                </a:solidFill>
              </a:rPr>
              <a:t> What Is Human Origin?</a:t>
            </a:r>
          </a:p>
          <a:p>
            <a:pPr eaLnBrk="1" hangingPunct="1">
              <a:lnSpc>
                <a:spcPct val="90000"/>
              </a:lnSpc>
              <a:defRPr/>
            </a:pPr>
            <a:endParaRPr lang="en-US" sz="1800" b="1">
              <a:solidFill>
                <a:schemeClr val="bg1"/>
              </a:solidFill>
            </a:endParaRPr>
          </a:p>
          <a:p>
            <a:pPr eaLnBrk="1" hangingPunct="1">
              <a:lnSpc>
                <a:spcPct val="90000"/>
              </a:lnSpc>
              <a:defRPr/>
            </a:pPr>
            <a:r>
              <a:rPr lang="en-US" sz="4400" b="1">
                <a:solidFill>
                  <a:schemeClr val="bg1"/>
                </a:solidFill>
              </a:rPr>
              <a:t> What Is Life’s Meaning?</a:t>
            </a:r>
          </a:p>
          <a:p>
            <a:pPr eaLnBrk="1" hangingPunct="1">
              <a:lnSpc>
                <a:spcPct val="90000"/>
              </a:lnSpc>
              <a:defRPr/>
            </a:pPr>
            <a:endParaRPr lang="en-US" sz="1800" b="1">
              <a:solidFill>
                <a:schemeClr val="bg1"/>
              </a:solidFill>
            </a:endParaRPr>
          </a:p>
          <a:p>
            <a:pPr eaLnBrk="1" hangingPunct="1">
              <a:lnSpc>
                <a:spcPct val="90000"/>
              </a:lnSpc>
              <a:defRPr/>
            </a:pPr>
            <a:r>
              <a:rPr lang="en-US" sz="4400" b="1">
                <a:solidFill>
                  <a:schemeClr val="bg1"/>
                </a:solidFill>
              </a:rPr>
              <a:t> What Is A Moral Action?</a:t>
            </a:r>
          </a:p>
          <a:p>
            <a:pPr eaLnBrk="1" hangingPunct="1">
              <a:lnSpc>
                <a:spcPct val="90000"/>
              </a:lnSpc>
              <a:defRPr/>
            </a:pPr>
            <a:endParaRPr lang="en-US" sz="1800" b="1">
              <a:solidFill>
                <a:schemeClr val="bg1"/>
              </a:solidFill>
            </a:endParaRPr>
          </a:p>
          <a:p>
            <a:pPr eaLnBrk="1" hangingPunct="1">
              <a:lnSpc>
                <a:spcPct val="90000"/>
              </a:lnSpc>
              <a:defRPr/>
            </a:pPr>
            <a:r>
              <a:rPr lang="en-US" sz="4400" b="1">
                <a:solidFill>
                  <a:schemeClr val="bg1"/>
                </a:solidFill>
              </a:rPr>
              <a:t> What Is Man’s Destiny?</a:t>
            </a:r>
            <a:endParaRPr lang="en-US" sz="4000">
              <a:solidFill>
                <a:schemeClr val="bg1"/>
              </a:solidFill>
            </a:endParaRPr>
          </a:p>
        </p:txBody>
      </p:sp>
      <p:sp>
        <p:nvSpPr>
          <p:cNvPr id="218118" name="WordArt 4">
            <a:extLst>
              <a:ext uri="{FF2B5EF4-FFF2-40B4-BE49-F238E27FC236}">
                <a16:creationId xmlns:a16="http://schemas.microsoft.com/office/drawing/2014/main" id="{3872D126-8B88-F01F-9B7A-E2C4FAAAE3B8}"/>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5266435">
                                            <p:txEl>
                                              <p:pRg st="0" end="0"/>
                                            </p:txEl>
                                          </p:spTgt>
                                        </p:tgtEl>
                                        <p:attrNameLst>
                                          <p:attrName>style.visibility</p:attrName>
                                        </p:attrNameLst>
                                      </p:cBhvr>
                                      <p:to>
                                        <p:strVal val="visible"/>
                                      </p:to>
                                    </p:set>
                                    <p:anim calcmode="lin" valueType="num">
                                      <p:cBhvr>
                                        <p:cTn id="7" dur="5000" fill="hold"/>
                                        <p:tgtEl>
                                          <p:spTgt spid="5266435">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526643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5266435">
                                            <p:txEl>
                                              <p:pRg st="2" end="2"/>
                                            </p:txEl>
                                          </p:spTgt>
                                        </p:tgtEl>
                                        <p:attrNameLst>
                                          <p:attrName>style.visibility</p:attrName>
                                        </p:attrNameLst>
                                      </p:cBhvr>
                                      <p:to>
                                        <p:strVal val="visible"/>
                                      </p:to>
                                    </p:set>
                                    <p:anim calcmode="lin" valueType="num">
                                      <p:cBhvr>
                                        <p:cTn id="13" dur="5000" fill="hold"/>
                                        <p:tgtEl>
                                          <p:spTgt spid="5266435">
                                            <p:txEl>
                                              <p:pRg st="2" end="2"/>
                                            </p:txEl>
                                          </p:spTgt>
                                        </p:tgtEl>
                                        <p:attrNameLst>
                                          <p:attrName>ppt_w</p:attrName>
                                        </p:attrNameLst>
                                      </p:cBhvr>
                                      <p:tavLst>
                                        <p:tav tm="0" fmla="#ppt_w*sin(2.5*pi*$)">
                                          <p:val>
                                            <p:fltVal val="0"/>
                                          </p:val>
                                        </p:tav>
                                        <p:tav tm="100000">
                                          <p:val>
                                            <p:fltVal val="1"/>
                                          </p:val>
                                        </p:tav>
                                      </p:tavLst>
                                    </p:anim>
                                    <p:anim calcmode="lin" valueType="num">
                                      <p:cBhvr>
                                        <p:cTn id="14" dur="5000" fill="hold"/>
                                        <p:tgtEl>
                                          <p:spTgt spid="526643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5266435">
                                            <p:txEl>
                                              <p:pRg st="4" end="4"/>
                                            </p:txEl>
                                          </p:spTgt>
                                        </p:tgtEl>
                                        <p:attrNameLst>
                                          <p:attrName>style.visibility</p:attrName>
                                        </p:attrNameLst>
                                      </p:cBhvr>
                                      <p:to>
                                        <p:strVal val="visible"/>
                                      </p:to>
                                    </p:set>
                                    <p:anim calcmode="lin" valueType="num">
                                      <p:cBhvr>
                                        <p:cTn id="19" dur="5000" fill="hold"/>
                                        <p:tgtEl>
                                          <p:spTgt spid="5266435">
                                            <p:txEl>
                                              <p:pRg st="4" end="4"/>
                                            </p:txEl>
                                          </p:spTgt>
                                        </p:tgtEl>
                                        <p:attrNameLst>
                                          <p:attrName>ppt_w</p:attrName>
                                        </p:attrNameLst>
                                      </p:cBhvr>
                                      <p:tavLst>
                                        <p:tav tm="0" fmla="#ppt_w*sin(2.5*pi*$)">
                                          <p:val>
                                            <p:fltVal val="0"/>
                                          </p:val>
                                        </p:tav>
                                        <p:tav tm="100000">
                                          <p:val>
                                            <p:fltVal val="1"/>
                                          </p:val>
                                        </p:tav>
                                      </p:tavLst>
                                    </p:anim>
                                    <p:anim calcmode="lin" valueType="num">
                                      <p:cBhvr>
                                        <p:cTn id="20" dur="5000" fill="hold"/>
                                        <p:tgtEl>
                                          <p:spTgt spid="526643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5266435">
                                            <p:txEl>
                                              <p:pRg st="6" end="6"/>
                                            </p:txEl>
                                          </p:spTgt>
                                        </p:tgtEl>
                                        <p:attrNameLst>
                                          <p:attrName>style.visibility</p:attrName>
                                        </p:attrNameLst>
                                      </p:cBhvr>
                                      <p:to>
                                        <p:strVal val="visible"/>
                                      </p:to>
                                    </p:set>
                                    <p:anim calcmode="lin" valueType="num">
                                      <p:cBhvr>
                                        <p:cTn id="25" dur="5000" fill="hold"/>
                                        <p:tgtEl>
                                          <p:spTgt spid="5266435">
                                            <p:txEl>
                                              <p:pRg st="6" end="6"/>
                                            </p:txEl>
                                          </p:spTgt>
                                        </p:tgtEl>
                                        <p:attrNameLst>
                                          <p:attrName>ppt_w</p:attrName>
                                        </p:attrNameLst>
                                      </p:cBhvr>
                                      <p:tavLst>
                                        <p:tav tm="0" fmla="#ppt_w*sin(2.5*pi*$)">
                                          <p:val>
                                            <p:fltVal val="0"/>
                                          </p:val>
                                        </p:tav>
                                        <p:tav tm="100000">
                                          <p:val>
                                            <p:fltVal val="1"/>
                                          </p:val>
                                        </p:tav>
                                      </p:tavLst>
                                    </p:anim>
                                    <p:anim calcmode="lin" valueType="num">
                                      <p:cBhvr>
                                        <p:cTn id="26" dur="5000" fill="hold"/>
                                        <p:tgtEl>
                                          <p:spTgt spid="526643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9" presetClass="entr" presetSubtype="10" fill="hold" nodeType="clickEffect">
                                  <p:stCondLst>
                                    <p:cond delay="0"/>
                                  </p:stCondLst>
                                  <p:childTnLst>
                                    <p:set>
                                      <p:cBhvr>
                                        <p:cTn id="30" dur="1" fill="hold">
                                          <p:stCondLst>
                                            <p:cond delay="0"/>
                                          </p:stCondLst>
                                        </p:cTn>
                                        <p:tgtEl>
                                          <p:spTgt spid="5266435">
                                            <p:txEl>
                                              <p:pRg st="8" end="8"/>
                                            </p:txEl>
                                          </p:spTgt>
                                        </p:tgtEl>
                                        <p:attrNameLst>
                                          <p:attrName>style.visibility</p:attrName>
                                        </p:attrNameLst>
                                      </p:cBhvr>
                                      <p:to>
                                        <p:strVal val="visible"/>
                                      </p:to>
                                    </p:set>
                                    <p:anim calcmode="lin" valueType="num">
                                      <p:cBhvr>
                                        <p:cTn id="31" dur="5000" fill="hold"/>
                                        <p:tgtEl>
                                          <p:spTgt spid="5266435">
                                            <p:txEl>
                                              <p:pRg st="8" end="8"/>
                                            </p:txEl>
                                          </p:spTgt>
                                        </p:tgtEl>
                                        <p:attrNameLst>
                                          <p:attrName>ppt_w</p:attrName>
                                        </p:attrNameLst>
                                      </p:cBhvr>
                                      <p:tavLst>
                                        <p:tav tm="0" fmla="#ppt_w*sin(2.5*pi*$)">
                                          <p:val>
                                            <p:fltVal val="0"/>
                                          </p:val>
                                        </p:tav>
                                        <p:tav tm="100000">
                                          <p:val>
                                            <p:fltVal val="1"/>
                                          </p:val>
                                        </p:tav>
                                      </p:tavLst>
                                    </p:anim>
                                    <p:anim calcmode="lin" valueType="num">
                                      <p:cBhvr>
                                        <p:cTn id="32" dur="5000" fill="hold"/>
                                        <p:tgtEl>
                                          <p:spTgt spid="5266435">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6435" grpId="0" build="p"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596738" name="WordArt 2"/>
          <p:cNvSpPr>
            <a:spLocks noChangeArrowheads="1" noChangeShapeType="1" noTextEdit="1"/>
          </p:cNvSpPr>
          <p:nvPr/>
        </p:nvSpPr>
        <p:spPr bwMode="auto">
          <a:xfrm>
            <a:off x="2209800" y="609600"/>
            <a:ext cx="7696200" cy="5638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endParaRPr>
          </a:p>
        </p:txBody>
      </p:sp>
      <p:sp>
        <p:nvSpPr>
          <p:cNvPr id="6" name="Rectangle 5"/>
          <p:cNvSpPr/>
          <p:nvPr/>
        </p:nvSpPr>
        <p:spPr>
          <a:xfrm>
            <a:off x="1578543" y="1358283"/>
            <a:ext cx="9249878" cy="4154984"/>
          </a:xfrm>
          <a:prstGeom prst="rect">
            <a:avLst/>
          </a:prstGeom>
          <a:noFill/>
        </p:spPr>
        <p:txBody>
          <a:bodyPr wrap="square" lIns="91440" tIns="45720" rIns="91440" bIns="45720">
            <a:spAutoFit/>
          </a:bodyPr>
          <a:lstStyle/>
          <a:p>
            <a:pPr algn="ctr" fontAlgn="base">
              <a:spcBef>
                <a:spcPct val="0"/>
              </a:spcBef>
              <a:spcAft>
                <a:spcPct val="0"/>
              </a:spcAft>
            </a:pPr>
            <a:r>
              <a:rPr kumimoji="0" lang="en-US" sz="4400" b="1" i="0" u="sng" strike="noStrike" kern="1200" cap="none" spc="100" normalizeH="0" baseline="0" noProof="0" dirty="0">
                <a:ln w="18000">
                  <a:solidFill>
                    <a:srgbClr val="00CC99">
                      <a:satMod val="200000"/>
                      <a:tint val="72000"/>
                    </a:srgbClr>
                  </a:solidFill>
                  <a:prstDash val="solid"/>
                </a:ln>
                <a:solidFill>
                  <a:srgbClr val="00CC99">
                    <a:satMod val="280000"/>
                    <a:tint val="100000"/>
                    <a:alpha val="5700"/>
                  </a:srgbClr>
                </a:solidFill>
                <a:effectLst>
                  <a:outerShdw blurRad="25000" dist="20000" dir="16020000" algn="tl">
                    <a:srgbClr val="00CC99">
                      <a:satMod val="200000"/>
                      <a:shade val="1000"/>
                      <a:alpha val="60000"/>
                    </a:srgbClr>
                  </a:outerShdw>
                </a:effectLst>
                <a:uLnTx/>
                <a:uFillTx/>
                <a:latin typeface="Calligrapher" pitchFamily="2" charset="0"/>
                <a:ea typeface="+mn-ea"/>
                <a:cs typeface="+mn-cs"/>
              </a:rPr>
              <a:t>Similarities Between Henotheism            Of Pagans &amp; The Old World Church</a:t>
            </a:r>
          </a:p>
          <a:p>
            <a:pPr algn="ctr" fontAlgn="base">
              <a:spcBef>
                <a:spcPct val="0"/>
              </a:spcBef>
              <a:spcAft>
                <a:spcPct val="0"/>
              </a:spcAft>
            </a:pPr>
            <a:endParaRPr lang="en-US" sz="2800" b="1" spc="100" dirty="0">
              <a:ln w="18000">
                <a:solidFill>
                  <a:srgbClr val="00CC99">
                    <a:satMod val="200000"/>
                    <a:tint val="72000"/>
                  </a:srgbClr>
                </a:solidFill>
                <a:prstDash val="solid"/>
              </a:ln>
              <a:solidFill>
                <a:srgbClr val="00CC99">
                  <a:satMod val="280000"/>
                  <a:tint val="100000"/>
                  <a:alpha val="5700"/>
                </a:srgbClr>
              </a:solidFill>
              <a:effectLst>
                <a:outerShdw blurRad="25000" dist="20000" dir="16020000" algn="tl">
                  <a:srgbClr val="00CC99">
                    <a:satMod val="200000"/>
                    <a:shade val="1000"/>
                    <a:alpha val="60000"/>
                  </a:srgbClr>
                </a:outerShdw>
              </a:effectLst>
              <a:latin typeface="Calligrapher" pitchFamily="2" charset="0"/>
            </a:endParaRPr>
          </a:p>
          <a:p>
            <a:pPr algn="ctr" fontAlgn="base">
              <a:spcBef>
                <a:spcPct val="0"/>
              </a:spcBef>
              <a:spcAft>
                <a:spcPct val="0"/>
              </a:spcAft>
            </a:pPr>
            <a:r>
              <a:rPr lang="en-US" sz="4400" b="1" spc="100" dirty="0">
                <a:ln w="18000">
                  <a:solidFill>
                    <a:srgbClr val="00CC99">
                      <a:satMod val="200000"/>
                      <a:tint val="72000"/>
                    </a:srgbClr>
                  </a:solidFill>
                  <a:prstDash val="solid"/>
                </a:ln>
                <a:solidFill>
                  <a:srgbClr val="00CC99">
                    <a:satMod val="280000"/>
                    <a:tint val="100000"/>
                    <a:alpha val="5700"/>
                  </a:srgbClr>
                </a:solidFill>
                <a:effectLst>
                  <a:outerShdw blurRad="25000" dist="20000" dir="16020000" algn="tl">
                    <a:srgbClr val="00CC99">
                      <a:satMod val="200000"/>
                      <a:shade val="1000"/>
                      <a:alpha val="60000"/>
                    </a:srgbClr>
                  </a:outerShdw>
                </a:effectLst>
                <a:latin typeface="Calligrapher" pitchFamily="2" charset="0"/>
              </a:rPr>
              <a:t>Similarities Between Henotheism    Of Pagans &amp; Official Recognition Or    </a:t>
            </a:r>
            <a:r>
              <a:rPr lang="en-US" sz="4400" b="1" u="sng" spc="100" dirty="0">
                <a:ln w="18000">
                  <a:solidFill>
                    <a:srgbClr val="00CC99">
                      <a:satMod val="200000"/>
                      <a:tint val="72000"/>
                    </a:srgbClr>
                  </a:solidFill>
                  <a:prstDash val="solid"/>
                </a:ln>
                <a:solidFill>
                  <a:srgbClr val="00CC99">
                    <a:satMod val="280000"/>
                    <a:tint val="100000"/>
                    <a:alpha val="5700"/>
                  </a:srgbClr>
                </a:solidFill>
                <a:effectLst>
                  <a:outerShdw blurRad="25000" dist="20000" dir="16020000" algn="tl">
                    <a:srgbClr val="00CC99">
                      <a:satMod val="200000"/>
                      <a:shade val="1000"/>
                      <a:alpha val="60000"/>
                    </a:srgbClr>
                  </a:outerShdw>
                </a:effectLst>
                <a:latin typeface="Calligrapher" pitchFamily="2" charset="0"/>
              </a:rPr>
              <a:t>AN ESTABLISHMENT OF RELIGION!</a:t>
            </a:r>
          </a:p>
          <a:p>
            <a:pPr algn="ctr" fontAlgn="base">
              <a:spcBef>
                <a:spcPct val="0"/>
              </a:spcBef>
              <a:spcAft>
                <a:spcPct val="0"/>
              </a:spcAft>
            </a:pPr>
            <a:r>
              <a:rPr lang="en-US" sz="1600" b="1" u="sng" spc="100" dirty="0">
                <a:ln w="18000">
                  <a:solidFill>
                    <a:srgbClr val="00CC99">
                      <a:satMod val="200000"/>
                      <a:tint val="72000"/>
                    </a:srgbClr>
                  </a:solidFill>
                  <a:prstDash val="solid"/>
                </a:ln>
                <a:solidFill>
                  <a:srgbClr val="00CC99">
                    <a:satMod val="280000"/>
                    <a:tint val="100000"/>
                    <a:alpha val="5700"/>
                  </a:srgbClr>
                </a:solidFill>
                <a:effectLst>
                  <a:outerShdw blurRad="25000" dist="20000" dir="16020000" algn="tl">
                    <a:srgbClr val="00CC99">
                      <a:satMod val="200000"/>
                      <a:shade val="1000"/>
                      <a:alpha val="60000"/>
                    </a:srgbClr>
                  </a:outerShdw>
                </a:effectLst>
                <a:latin typeface="Calligrapher" pitchFamily="2" charset="0"/>
              </a:rPr>
              <a:t>   </a:t>
            </a:r>
            <a:r>
              <a:rPr kumimoji="0" lang="en-US" sz="1600" b="1" i="0" u="sng" strike="noStrike" kern="1200" cap="none" spc="100" normalizeH="0" baseline="0" noProof="0" dirty="0">
                <a:ln w="18000">
                  <a:solidFill>
                    <a:srgbClr val="00CC99">
                      <a:satMod val="200000"/>
                      <a:tint val="72000"/>
                    </a:srgbClr>
                  </a:solidFill>
                  <a:prstDash val="solid"/>
                </a:ln>
                <a:solidFill>
                  <a:srgbClr val="00CC99">
                    <a:satMod val="280000"/>
                    <a:tint val="100000"/>
                    <a:alpha val="5700"/>
                  </a:srgbClr>
                </a:solidFill>
                <a:effectLst>
                  <a:outerShdw blurRad="25000" dist="20000" dir="16020000" algn="tl">
                    <a:srgbClr val="00CC99">
                      <a:satMod val="200000"/>
                      <a:shade val="1000"/>
                      <a:alpha val="60000"/>
                    </a:srgbClr>
                  </a:outerShdw>
                </a:effectLst>
                <a:uLnTx/>
                <a:uFillTx/>
                <a:latin typeface="Calligrapher" pitchFamily="2"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mph" presetSubtype="0" fill="hold" grpId="0" nodeType="clickEffect">
                                  <p:stCondLst>
                                    <p:cond delay="0"/>
                                  </p:stCondLst>
                                  <p:childTnLst>
                                    <p:animClr clrSpc="rgb" dir="cw">
                                      <p:cBhvr override="childStyle">
                                        <p:cTn id="6" dur="1900" fill="hold">
                                          <p:stCondLst>
                                            <p:cond delay="100"/>
                                          </p:stCondLst>
                                        </p:cTn>
                                        <p:tgtEl>
                                          <p:spTgt spid="6"/>
                                        </p:tgtEl>
                                        <p:attrNameLst>
                                          <p:attrName>style.color</p:attrName>
                                        </p:attrNameLst>
                                      </p:cBhvr>
                                      <p:to>
                                        <a:schemeClr val="accent2"/>
                                      </p:to>
                                    </p:animClr>
                                    <p:animClr clrSpc="rgb" dir="cw">
                                      <p:cBhvr>
                                        <p:cTn id="7" dur="1900" fill="hold">
                                          <p:stCondLst>
                                            <p:cond delay="100"/>
                                          </p:stCondLst>
                                        </p:cTn>
                                        <p:tgtEl>
                                          <p:spTgt spid="6"/>
                                        </p:tgtEl>
                                        <p:attrNameLst>
                                          <p:attrName>fillColor</p:attrName>
                                        </p:attrNameLst>
                                      </p:cBhvr>
                                      <p:to>
                                        <a:schemeClr val="accent2"/>
                                      </p:to>
                                    </p:animClr>
                                    <p:set>
                                      <p:cBhvr>
                                        <p:cTn id="8" dur="1900" fill="hold">
                                          <p:stCondLst>
                                            <p:cond delay="100"/>
                                          </p:stCondLst>
                                        </p:cTn>
                                        <p:tgtEl>
                                          <p:spTgt spid="6"/>
                                        </p:tgtEl>
                                        <p:attrNameLst>
                                          <p:attrName>fill.type</p:attrName>
                                        </p:attrNameLst>
                                      </p:cBhvr>
                                      <p:to>
                                        <p:strVal val="solid"/>
                                      </p:to>
                                    </p:set>
                                    <p:set>
                                      <p:cBhvr>
                                        <p:cTn id="9" dur="1900" fill="hold">
                                          <p:stCondLst>
                                            <p:cond delay="100"/>
                                          </p:stCondLst>
                                        </p:cTn>
                                        <p:tgtEl>
                                          <p:spTgt spid="6"/>
                                        </p:tgtEl>
                                        <p:attrNameLst>
                                          <p:attrName>fill.on</p:attrName>
                                        </p:attrNameLst>
                                      </p:cBhvr>
                                      <p:to>
                                        <p:strVal val="true"/>
                                      </p:to>
                                    </p:set>
                                    <p:animScale>
                                      <p:cBhvr>
                                        <p:cTn id="10" dur="200" fill="hold">
                                          <p:stCondLst>
                                            <p:cond delay="0"/>
                                          </p:stCondLst>
                                        </p:cTn>
                                        <p:tgtEl>
                                          <p:spTgt spid="6"/>
                                        </p:tgtEl>
                                      </p:cBhvr>
                                      <p:from x="100000" y="100000"/>
                                      <p:to x="100000" y="5000"/>
                                    </p:animScale>
                                    <p:animScale>
                                      <p:cBhvr>
                                        <p:cTn id="11" dur="200" fill="hold">
                                          <p:stCondLst>
                                            <p:cond delay="200"/>
                                          </p:stCondLst>
                                        </p:cTn>
                                        <p:tgtEl>
                                          <p:spTgt spid="6"/>
                                        </p:tgtEl>
                                      </p:cBhvr>
                                      <p:from x="100000" y="5000"/>
                                      <p:to x="120000" y="150000"/>
                                    </p:animScale>
                                    <p:animScale>
                                      <p:cBhvr>
                                        <p:cTn id="12" dur="600" fill="hold">
                                          <p:stCondLst>
                                            <p:cond delay="1400"/>
                                          </p:stCondLst>
                                        </p:cTn>
                                        <p:tgtEl>
                                          <p:spTgt spid="6"/>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596738" name="WordArt 2"/>
          <p:cNvSpPr>
            <a:spLocks noChangeArrowheads="1" noChangeShapeType="1" noTextEdit="1"/>
          </p:cNvSpPr>
          <p:nvPr/>
        </p:nvSpPr>
        <p:spPr bwMode="auto">
          <a:xfrm>
            <a:off x="2209800" y="609600"/>
            <a:ext cx="7696200" cy="5638800"/>
          </a:xfrm>
          <a:prstGeom prst="rect">
            <a:avLst/>
          </a:prstGeom>
        </p:spPr>
        <p:txBody>
          <a:bodyPr wrap="none" fromWordArt="1">
            <a:prstTxWarp prst="textPlain">
              <a:avLst>
                <a:gd name="adj" fmla="val 50000"/>
              </a:avLst>
            </a:prstTxWarp>
          </a:bodyPr>
          <a:lstStyle/>
          <a:p>
            <a:pPr algn="ctr" fontAlgn="base">
              <a:spcBef>
                <a:spcPct val="0"/>
              </a:spcBef>
              <a:spcAft>
                <a:spcPct val="0"/>
              </a:spcAft>
            </a:pPr>
            <a:endParaRPr lang="en-US" sz="2800" kern="1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endParaRPr>
          </a:p>
        </p:txBody>
      </p:sp>
      <p:sp>
        <p:nvSpPr>
          <p:cNvPr id="4" name="TextBox 3"/>
          <p:cNvSpPr txBox="1"/>
          <p:nvPr/>
        </p:nvSpPr>
        <p:spPr>
          <a:xfrm>
            <a:off x="736847" y="1109709"/>
            <a:ext cx="10679836" cy="4708981"/>
          </a:xfrm>
          <a:prstGeom prst="rect">
            <a:avLst/>
          </a:prstGeom>
          <a:noFill/>
        </p:spPr>
        <p:txBody>
          <a:bodyPr wrap="square" rtlCol="0">
            <a:spAutoFit/>
          </a:bodyPr>
          <a:lstStyle/>
          <a:p>
            <a:pPr algn="ctr" fontAlgn="base">
              <a:spcBef>
                <a:spcPct val="0"/>
              </a:spcBef>
              <a:spcAft>
                <a:spcPct val="0"/>
              </a:spcAft>
            </a:pPr>
            <a:r>
              <a:rPr lang="en-US" sz="6000" b="1" dirty="0">
                <a:solidFill>
                  <a:srgbClr val="FFC000"/>
                </a:solidFill>
                <a:effectLst>
                  <a:outerShdw blurRad="38100" dist="38100" dir="2700000" algn="tl">
                    <a:srgbClr val="000000">
                      <a:alpha val="43137"/>
                    </a:srgbClr>
                  </a:outerShdw>
                </a:effectLst>
                <a:latin typeface="Calligrapher" pitchFamily="2" charset="0"/>
              </a:rPr>
              <a:t>A henotheistic system worships  one god, usually a national god that is committed to its people’s protection, although other gods are believed to exist.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142659" name="WordArt 3"/>
          <p:cNvSpPr>
            <a:spLocks noChangeArrowheads="1" noChangeShapeType="1" noTextEdit="1"/>
          </p:cNvSpPr>
          <p:nvPr/>
        </p:nvSpPr>
        <p:spPr bwMode="auto">
          <a:xfrm>
            <a:off x="2762250" y="6400800"/>
            <a:ext cx="66675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noFill/>
                  <a:round/>
                  <a:headEnd/>
                  <a:tailEnd/>
                </a:ln>
                <a:solidFill>
                  <a:srgbClr val="336699"/>
                </a:solidFill>
                <a:effectLst>
                  <a:outerShdw dist="45791" dir="2021404" algn="ctr" rotWithShape="0">
                    <a:srgbClr val="C0C0C0"/>
                  </a:outerShdw>
                </a:effectLst>
                <a:latin typeface="Times New Roman"/>
                <a:cs typeface="Times New Roman"/>
              </a:rPr>
              <a:t>Governor's Chair @ Colonial Church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31426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2659"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1778" name="Picture 2" descr="PAGE_90"/>
          <p:cNvPicPr>
            <a:picLocks noChangeAspect="1" noChangeArrowheads="1"/>
          </p:cNvPicPr>
          <p:nvPr/>
        </p:nvPicPr>
        <p:blipFill>
          <a:blip r:embed="rId3" cstate="print"/>
          <a:srcRect/>
          <a:stretch>
            <a:fillRect/>
          </a:stretch>
        </p:blipFill>
        <p:spPr bwMode="auto">
          <a:xfrm>
            <a:off x="0" y="-237744"/>
            <a:ext cx="12307824" cy="7946136"/>
          </a:xfrm>
          <a:prstGeom prst="rect">
            <a:avLst/>
          </a:prstGeom>
          <a:noFill/>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3586" name="Picture 2" descr="PAGE_84"/>
          <p:cNvPicPr>
            <a:picLocks noChangeAspect="1" noChangeArrowheads="1"/>
          </p:cNvPicPr>
          <p:nvPr/>
        </p:nvPicPr>
        <p:blipFill>
          <a:blip r:embed="rId3" cstate="print"/>
          <a:srcRect/>
          <a:stretch>
            <a:fillRect/>
          </a:stretch>
        </p:blipFill>
        <p:spPr bwMode="auto">
          <a:xfrm>
            <a:off x="0" y="-173736"/>
            <a:ext cx="12192000" cy="7772400"/>
          </a:xfrm>
          <a:prstGeom prst="rect">
            <a:avLst/>
          </a:prstGeom>
          <a:noFill/>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9730" name="Picture 2" descr="PAGE_88"/>
          <p:cNvPicPr>
            <a:picLocks noChangeAspect="1" noChangeArrowheads="1"/>
          </p:cNvPicPr>
          <p:nvPr/>
        </p:nvPicPr>
        <p:blipFill>
          <a:blip r:embed="rId3" cstate="print"/>
          <a:srcRect/>
          <a:stretch>
            <a:fillRect/>
          </a:stretch>
        </p:blipFill>
        <p:spPr bwMode="auto">
          <a:xfrm>
            <a:off x="0" y="-1362456"/>
            <a:ext cx="12192000" cy="10497312"/>
          </a:xfrm>
          <a:prstGeom prst="rect">
            <a:avLst/>
          </a:prstGeom>
          <a:noFill/>
        </p:spPr>
      </p:pic>
      <p:pic>
        <p:nvPicPr>
          <p:cNvPr id="4" name="Picture 3" descr="26074.jpg"/>
          <p:cNvPicPr>
            <a:picLocks noChangeAspect="1"/>
          </p:cNvPicPr>
          <p:nvPr/>
        </p:nvPicPr>
        <p:blipFill>
          <a:blip r:embed="rId4" cstate="print"/>
          <a:stretch>
            <a:fillRect/>
          </a:stretch>
        </p:blipFill>
        <p:spPr>
          <a:xfrm>
            <a:off x="859536" y="1170432"/>
            <a:ext cx="10524743" cy="50566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9730" name="Picture 2" descr="PAGE_88"/>
          <p:cNvPicPr>
            <a:picLocks noChangeAspect="1" noChangeArrowheads="1"/>
          </p:cNvPicPr>
          <p:nvPr/>
        </p:nvPicPr>
        <p:blipFill>
          <a:blip r:embed="rId3" cstate="print"/>
          <a:srcRect/>
          <a:stretch>
            <a:fillRect/>
          </a:stretch>
        </p:blipFill>
        <p:spPr bwMode="auto">
          <a:xfrm>
            <a:off x="0" y="-1362456"/>
            <a:ext cx="12192000" cy="10497312"/>
          </a:xfrm>
          <a:prstGeom prst="rect">
            <a:avLst/>
          </a:prstGeom>
          <a:noFill/>
        </p:spPr>
      </p:pic>
      <p:pic>
        <p:nvPicPr>
          <p:cNvPr id="2" name="Picture 4" descr="C:\Documents and Settings\Owner\My Documents\Educational Illustrations\armed_pilgrims.jpg">
            <a:extLst>
              <a:ext uri="{FF2B5EF4-FFF2-40B4-BE49-F238E27FC236}">
                <a16:creationId xmlns:a16="http://schemas.microsoft.com/office/drawing/2014/main" id="{1D8E5F35-B7B9-7588-7CD5-740735036EDC}"/>
              </a:ext>
            </a:extLst>
          </p:cNvPr>
          <p:cNvPicPr>
            <a:picLocks noChangeAspect="1" noChangeArrowheads="1"/>
          </p:cNvPicPr>
          <p:nvPr/>
        </p:nvPicPr>
        <p:blipFill>
          <a:blip r:embed="rId4" cstate="print"/>
          <a:srcRect/>
          <a:stretch>
            <a:fillRect/>
          </a:stretch>
        </p:blipFill>
        <p:spPr bwMode="auto">
          <a:xfrm>
            <a:off x="833120" y="1280160"/>
            <a:ext cx="10546080" cy="4961890"/>
          </a:xfrm>
          <a:prstGeom prst="rect">
            <a:avLst/>
          </a:prstGeom>
          <a:noFill/>
        </p:spPr>
      </p:pic>
      <p:sp>
        <p:nvSpPr>
          <p:cNvPr id="3" name="Rectangle 2">
            <a:extLst>
              <a:ext uri="{FF2B5EF4-FFF2-40B4-BE49-F238E27FC236}">
                <a16:creationId xmlns:a16="http://schemas.microsoft.com/office/drawing/2014/main" id="{D9335A49-F871-51F8-7FB3-651621BA52AB}"/>
              </a:ext>
            </a:extLst>
          </p:cNvPr>
          <p:cNvSpPr/>
          <p:nvPr/>
        </p:nvSpPr>
        <p:spPr>
          <a:xfrm>
            <a:off x="812800" y="2667001"/>
            <a:ext cx="10566400" cy="2554545"/>
          </a:xfrm>
          <a:prstGeom prst="rect">
            <a:avLst/>
          </a:prstGeom>
          <a:noFill/>
        </p:spPr>
        <p:txBody>
          <a:bodyPr wrap="square" lIns="91440" tIns="45720" rIns="91440" bIns="45720">
            <a:spAutoFit/>
          </a:bodyPr>
          <a:lstStyle/>
          <a:p>
            <a:pPr algn="ctr" fontAlgn="base">
              <a:spcBef>
                <a:spcPct val="0"/>
              </a:spcBef>
              <a:spcAft>
                <a:spcPct val="0"/>
              </a:spcAft>
            </a:pP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ligrapher" pitchFamily="2" charset="0"/>
              </a:rPr>
              <a:t>ONE COLONIST,  ROGER WILLIAMS,</a:t>
            </a:r>
          </a:p>
          <a:p>
            <a:pPr algn="ctr" fontAlgn="base">
              <a:spcBef>
                <a:spcPct val="0"/>
              </a:spcBef>
              <a:spcAft>
                <a:spcPct val="0"/>
              </a:spcAft>
            </a:pP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ligrapher" pitchFamily="2" charset="0"/>
              </a:rPr>
              <a:t> VERY EARLY, ACTUALLY QUESTIONED</a:t>
            </a:r>
          </a:p>
          <a:p>
            <a:pPr algn="ctr" fontAlgn="base">
              <a:spcBef>
                <a:spcPct val="0"/>
              </a:spcBef>
              <a:spcAft>
                <a:spcPct val="0"/>
              </a:spcAft>
            </a:pP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ligrapher" pitchFamily="2" charset="0"/>
              </a:rPr>
              <a:t>WHETHER THE ENGLISH HAD THE RIGHT</a:t>
            </a:r>
          </a:p>
          <a:p>
            <a:pPr algn="ctr" fontAlgn="base">
              <a:spcBef>
                <a:spcPct val="0"/>
              </a:spcBef>
              <a:spcAft>
                <a:spcPct val="0"/>
              </a:spcAft>
            </a:pP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ligrapher" pitchFamily="2" charset="0"/>
              </a:rPr>
              <a:t> TO TAKE LAND FROM NATIVE AMERICANS  </a:t>
            </a:r>
          </a:p>
        </p:txBody>
      </p:sp>
    </p:spTree>
    <p:extLst>
      <p:ext uri="{BB962C8B-B14F-4D97-AF65-F5344CB8AC3E}">
        <p14:creationId xmlns:p14="http://schemas.microsoft.com/office/powerpoint/2010/main" val="238228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70" decel="100000"/>
                                        <p:tgtEl>
                                          <p:spTgt spid="3">
                                            <p:txEl>
                                              <p:pRg st="0" end="0"/>
                                            </p:txEl>
                                          </p:spTgt>
                                        </p:tgtEl>
                                      </p:cBhvr>
                                    </p:animEffect>
                                    <p:animScale>
                                      <p:cBhvr>
                                        <p:cTn id="8" dur="770" decel="100000"/>
                                        <p:tgtEl>
                                          <p:spTgt spid="3">
                                            <p:txEl>
                                              <p:pRg st="0" end="0"/>
                                            </p:txEl>
                                          </p:spTgt>
                                        </p:tgtEl>
                                      </p:cBhvr>
                                      <p:from x="10000" y="10000"/>
                                      <p:to x="200000" y="450000"/>
                                    </p:animScale>
                                    <p:animScale>
                                      <p:cBhvr>
                                        <p:cTn id="9" dur="1230" accel="100000" fill="hold">
                                          <p:stCondLst>
                                            <p:cond delay="770"/>
                                          </p:stCondLst>
                                        </p:cTn>
                                        <p:tgtEl>
                                          <p:spTgt spid="3">
                                            <p:txEl>
                                              <p:pRg st="0" end="0"/>
                                            </p:txEl>
                                          </p:spTgt>
                                        </p:tgtEl>
                                      </p:cBhvr>
                                      <p:from x="200000" y="450000"/>
                                      <p:to x="100000" y="100000"/>
                                    </p:animScale>
                                    <p:set>
                                      <p:cBhvr>
                                        <p:cTn id="10" dur="770" fill="hold"/>
                                        <p:tgtEl>
                                          <p:spTgt spid="3">
                                            <p:txEl>
                                              <p:pRg st="0" end="0"/>
                                            </p:txEl>
                                          </p:spTgt>
                                        </p:tgtEl>
                                        <p:attrNameLst>
                                          <p:attrName>ppt_x</p:attrName>
                                        </p:attrNameLst>
                                      </p:cBhvr>
                                      <p:to>
                                        <p:strVal val="(0.5)"/>
                                      </p:to>
                                    </p:set>
                                    <p:anim from="(0.5)" to="(#ppt_x)" calcmode="lin" valueType="num">
                                      <p:cBhvr>
                                        <p:cTn id="11" dur="1230" accel="100000" fill="hold">
                                          <p:stCondLst>
                                            <p:cond delay="770"/>
                                          </p:stCondLst>
                                        </p:cTn>
                                        <p:tgtEl>
                                          <p:spTgt spid="3">
                                            <p:txEl>
                                              <p:pRg st="0" end="0"/>
                                            </p:txEl>
                                          </p:spTgt>
                                        </p:tgtEl>
                                        <p:attrNameLst>
                                          <p:attrName>ppt_x</p:attrName>
                                        </p:attrNameLst>
                                      </p:cBhvr>
                                    </p:anim>
                                    <p:set>
                                      <p:cBhvr>
                                        <p:cTn id="12" dur="770" fill="hold"/>
                                        <p:tgtEl>
                                          <p:spTgt spid="3">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3">
                                            <p:txEl>
                                              <p:pRg st="0" end="0"/>
                                            </p:txEl>
                                          </p:spTgt>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770" decel="100000"/>
                                        <p:tgtEl>
                                          <p:spTgt spid="3">
                                            <p:txEl>
                                              <p:pRg st="1" end="1"/>
                                            </p:txEl>
                                          </p:spTgt>
                                        </p:tgtEl>
                                      </p:cBhvr>
                                    </p:animEffect>
                                    <p:animScale>
                                      <p:cBhvr>
                                        <p:cTn id="17" dur="770" decel="100000"/>
                                        <p:tgtEl>
                                          <p:spTgt spid="3">
                                            <p:txEl>
                                              <p:pRg st="1" end="1"/>
                                            </p:txEl>
                                          </p:spTgt>
                                        </p:tgtEl>
                                      </p:cBhvr>
                                      <p:from x="10000" y="10000"/>
                                      <p:to x="200000" y="450000"/>
                                    </p:animScale>
                                    <p:animScale>
                                      <p:cBhvr>
                                        <p:cTn id="18" dur="1230" accel="100000" fill="hold">
                                          <p:stCondLst>
                                            <p:cond delay="770"/>
                                          </p:stCondLst>
                                        </p:cTn>
                                        <p:tgtEl>
                                          <p:spTgt spid="3">
                                            <p:txEl>
                                              <p:pRg st="1" end="1"/>
                                            </p:txEl>
                                          </p:spTgt>
                                        </p:tgtEl>
                                      </p:cBhvr>
                                      <p:from x="200000" y="450000"/>
                                      <p:to x="100000" y="100000"/>
                                    </p:animScale>
                                    <p:set>
                                      <p:cBhvr>
                                        <p:cTn id="19" dur="770" fill="hold"/>
                                        <p:tgtEl>
                                          <p:spTgt spid="3">
                                            <p:txEl>
                                              <p:pRg st="1" end="1"/>
                                            </p:txEl>
                                          </p:spTgt>
                                        </p:tgtEl>
                                        <p:attrNameLst>
                                          <p:attrName>ppt_x</p:attrName>
                                        </p:attrNameLst>
                                      </p:cBhvr>
                                      <p:to>
                                        <p:strVal val="(0.5)"/>
                                      </p:to>
                                    </p:set>
                                    <p:anim from="(0.5)" to="(#ppt_x)" calcmode="lin" valueType="num">
                                      <p:cBhvr>
                                        <p:cTn id="20" dur="1230" accel="100000" fill="hold">
                                          <p:stCondLst>
                                            <p:cond delay="770"/>
                                          </p:stCondLst>
                                        </p:cTn>
                                        <p:tgtEl>
                                          <p:spTgt spid="3">
                                            <p:txEl>
                                              <p:pRg st="1" end="1"/>
                                            </p:txEl>
                                          </p:spTgt>
                                        </p:tgtEl>
                                        <p:attrNameLst>
                                          <p:attrName>ppt_x</p:attrName>
                                        </p:attrNameLst>
                                      </p:cBhvr>
                                    </p:anim>
                                    <p:set>
                                      <p:cBhvr>
                                        <p:cTn id="21" dur="770" fill="hold"/>
                                        <p:tgtEl>
                                          <p:spTgt spid="3">
                                            <p:txEl>
                                              <p:pRg st="1" end="1"/>
                                            </p:txEl>
                                          </p:spTgt>
                                        </p:tgtEl>
                                        <p:attrNameLst>
                                          <p:attrName>ppt_y</p:attrName>
                                        </p:attrNameLst>
                                      </p:cBhvr>
                                      <p:to>
                                        <p:strVal val="(#ppt_y+0.4)"/>
                                      </p:to>
                                    </p:set>
                                    <p:anim from="(#ppt_y+0.4)" to="(#ppt_y)" calcmode="lin" valueType="num">
                                      <p:cBhvr>
                                        <p:cTn id="22" dur="1230" accel="100000" fill="hold">
                                          <p:stCondLst>
                                            <p:cond delay="770"/>
                                          </p:stCondLst>
                                        </p:cTn>
                                        <p:tgtEl>
                                          <p:spTgt spid="3">
                                            <p:txEl>
                                              <p:pRg st="1" end="1"/>
                                            </p:txEl>
                                          </p:spTgt>
                                        </p:tgtEl>
                                        <p:attrNameLst>
                                          <p:attrName>ppt_y</p:attrName>
                                        </p:attrNameLst>
                                      </p:cBhvr>
                                    </p:anim>
                                  </p:childTnLst>
                                </p:cTn>
                              </p:par>
                              <p:par>
                                <p:cTn id="23" presetID="51" presetClass="entr" presetSubtype="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770" decel="100000"/>
                                        <p:tgtEl>
                                          <p:spTgt spid="3">
                                            <p:txEl>
                                              <p:pRg st="2" end="2"/>
                                            </p:txEl>
                                          </p:spTgt>
                                        </p:tgtEl>
                                      </p:cBhvr>
                                    </p:animEffect>
                                    <p:animScale>
                                      <p:cBhvr>
                                        <p:cTn id="26" dur="770" decel="100000"/>
                                        <p:tgtEl>
                                          <p:spTgt spid="3">
                                            <p:txEl>
                                              <p:pRg st="2" end="2"/>
                                            </p:txEl>
                                          </p:spTgt>
                                        </p:tgtEl>
                                      </p:cBhvr>
                                      <p:from x="10000" y="10000"/>
                                      <p:to x="200000" y="450000"/>
                                    </p:animScale>
                                    <p:animScale>
                                      <p:cBhvr>
                                        <p:cTn id="27" dur="1230" accel="100000" fill="hold">
                                          <p:stCondLst>
                                            <p:cond delay="770"/>
                                          </p:stCondLst>
                                        </p:cTn>
                                        <p:tgtEl>
                                          <p:spTgt spid="3">
                                            <p:txEl>
                                              <p:pRg st="2" end="2"/>
                                            </p:txEl>
                                          </p:spTgt>
                                        </p:tgtEl>
                                      </p:cBhvr>
                                      <p:from x="200000" y="450000"/>
                                      <p:to x="100000" y="100000"/>
                                    </p:animScale>
                                    <p:set>
                                      <p:cBhvr>
                                        <p:cTn id="28" dur="770" fill="hold"/>
                                        <p:tgtEl>
                                          <p:spTgt spid="3">
                                            <p:txEl>
                                              <p:pRg st="2" end="2"/>
                                            </p:txEl>
                                          </p:spTgt>
                                        </p:tgtEl>
                                        <p:attrNameLst>
                                          <p:attrName>ppt_x</p:attrName>
                                        </p:attrNameLst>
                                      </p:cBhvr>
                                      <p:to>
                                        <p:strVal val="(0.5)"/>
                                      </p:to>
                                    </p:set>
                                    <p:anim from="(0.5)" to="(#ppt_x)" calcmode="lin" valueType="num">
                                      <p:cBhvr>
                                        <p:cTn id="29" dur="1230" accel="100000" fill="hold">
                                          <p:stCondLst>
                                            <p:cond delay="770"/>
                                          </p:stCondLst>
                                        </p:cTn>
                                        <p:tgtEl>
                                          <p:spTgt spid="3">
                                            <p:txEl>
                                              <p:pRg st="2" end="2"/>
                                            </p:txEl>
                                          </p:spTgt>
                                        </p:tgtEl>
                                        <p:attrNameLst>
                                          <p:attrName>ppt_x</p:attrName>
                                        </p:attrNameLst>
                                      </p:cBhvr>
                                    </p:anim>
                                    <p:set>
                                      <p:cBhvr>
                                        <p:cTn id="30" dur="770" fill="hold"/>
                                        <p:tgtEl>
                                          <p:spTgt spid="3">
                                            <p:txEl>
                                              <p:pRg st="2" end="2"/>
                                            </p:txEl>
                                          </p:spTgt>
                                        </p:tgtEl>
                                        <p:attrNameLst>
                                          <p:attrName>ppt_y</p:attrName>
                                        </p:attrNameLst>
                                      </p:cBhvr>
                                      <p:to>
                                        <p:strVal val="(#ppt_y+0.4)"/>
                                      </p:to>
                                    </p:set>
                                    <p:anim from="(#ppt_y+0.4)" to="(#ppt_y)" calcmode="lin" valueType="num">
                                      <p:cBhvr>
                                        <p:cTn id="31" dur="1230" accel="100000" fill="hold">
                                          <p:stCondLst>
                                            <p:cond delay="770"/>
                                          </p:stCondLst>
                                        </p:cTn>
                                        <p:tgtEl>
                                          <p:spTgt spid="3">
                                            <p:txEl>
                                              <p:pRg st="2" end="2"/>
                                            </p:txEl>
                                          </p:spTgt>
                                        </p:tgtEl>
                                        <p:attrNameLst>
                                          <p:attrName>ppt_y</p:attrName>
                                        </p:attrNameLst>
                                      </p:cBhvr>
                                    </p:anim>
                                  </p:childTnLst>
                                </p:cTn>
                              </p:par>
                              <p:par>
                                <p:cTn id="32" presetID="51" presetClass="entr" presetSubtype="0" fill="hold" nodeType="with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770" decel="100000"/>
                                        <p:tgtEl>
                                          <p:spTgt spid="3">
                                            <p:txEl>
                                              <p:pRg st="3" end="3"/>
                                            </p:txEl>
                                          </p:spTgt>
                                        </p:tgtEl>
                                      </p:cBhvr>
                                    </p:animEffect>
                                    <p:animScale>
                                      <p:cBhvr>
                                        <p:cTn id="35" dur="770" decel="100000"/>
                                        <p:tgtEl>
                                          <p:spTgt spid="3">
                                            <p:txEl>
                                              <p:pRg st="3" end="3"/>
                                            </p:txEl>
                                          </p:spTgt>
                                        </p:tgtEl>
                                      </p:cBhvr>
                                      <p:from x="10000" y="10000"/>
                                      <p:to x="200000" y="450000"/>
                                    </p:animScale>
                                    <p:animScale>
                                      <p:cBhvr>
                                        <p:cTn id="36" dur="1230" accel="100000" fill="hold">
                                          <p:stCondLst>
                                            <p:cond delay="770"/>
                                          </p:stCondLst>
                                        </p:cTn>
                                        <p:tgtEl>
                                          <p:spTgt spid="3">
                                            <p:txEl>
                                              <p:pRg st="3" end="3"/>
                                            </p:txEl>
                                          </p:spTgt>
                                        </p:tgtEl>
                                      </p:cBhvr>
                                      <p:from x="200000" y="450000"/>
                                      <p:to x="100000" y="100000"/>
                                    </p:animScale>
                                    <p:set>
                                      <p:cBhvr>
                                        <p:cTn id="37" dur="770" fill="hold"/>
                                        <p:tgtEl>
                                          <p:spTgt spid="3">
                                            <p:txEl>
                                              <p:pRg st="3" end="3"/>
                                            </p:txEl>
                                          </p:spTgt>
                                        </p:tgtEl>
                                        <p:attrNameLst>
                                          <p:attrName>ppt_x</p:attrName>
                                        </p:attrNameLst>
                                      </p:cBhvr>
                                      <p:to>
                                        <p:strVal val="(0.5)"/>
                                      </p:to>
                                    </p:set>
                                    <p:anim from="(0.5)" to="(#ppt_x)" calcmode="lin" valueType="num">
                                      <p:cBhvr>
                                        <p:cTn id="38" dur="1230" accel="100000" fill="hold">
                                          <p:stCondLst>
                                            <p:cond delay="770"/>
                                          </p:stCondLst>
                                        </p:cTn>
                                        <p:tgtEl>
                                          <p:spTgt spid="3">
                                            <p:txEl>
                                              <p:pRg st="3" end="3"/>
                                            </p:txEl>
                                          </p:spTgt>
                                        </p:tgtEl>
                                        <p:attrNameLst>
                                          <p:attrName>ppt_x</p:attrName>
                                        </p:attrNameLst>
                                      </p:cBhvr>
                                    </p:anim>
                                    <p:set>
                                      <p:cBhvr>
                                        <p:cTn id="39" dur="770" fill="hold"/>
                                        <p:tgtEl>
                                          <p:spTgt spid="3">
                                            <p:txEl>
                                              <p:pRg st="3" end="3"/>
                                            </p:txEl>
                                          </p:spTgt>
                                        </p:tgtEl>
                                        <p:attrNameLst>
                                          <p:attrName>ppt_y</p:attrName>
                                        </p:attrNameLst>
                                      </p:cBhvr>
                                      <p:to>
                                        <p:strVal val="(#ppt_y+0.4)"/>
                                      </p:to>
                                    </p:set>
                                    <p:anim from="(#ppt_y+0.4)" to="(#ppt_y)" calcmode="lin" valueType="num">
                                      <p:cBhvr>
                                        <p:cTn id="40" dur="1230" accel="100000" fill="hold">
                                          <p:stCondLst>
                                            <p:cond delay="770"/>
                                          </p:stCondLst>
                                        </p:cTn>
                                        <p:tgtEl>
                                          <p:spTgt spid="3">
                                            <p:txEl>
                                              <p:pRg st="3" end="3"/>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22" name="Picture 2" descr="PAGE_96"/>
          <p:cNvPicPr>
            <a:picLocks noChangeAspect="1" noChangeArrowheads="1"/>
          </p:cNvPicPr>
          <p:nvPr/>
        </p:nvPicPr>
        <p:blipFill>
          <a:blip r:embed="rId3" cstate="print"/>
          <a:srcRect/>
          <a:stretch>
            <a:fillRect/>
          </a:stretch>
        </p:blipFill>
        <p:spPr bwMode="auto">
          <a:xfrm>
            <a:off x="0" y="-203200"/>
            <a:ext cx="12283440" cy="7863840"/>
          </a:xfrm>
          <a:prstGeom prst="rect">
            <a:avLst/>
          </a:prstGeom>
          <a:noFill/>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pic>
        <p:nvPicPr>
          <p:cNvPr id="799746" name="ChurchDoorLoop[1].wm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cstate="print"/>
          <a:srcRect/>
          <a:stretch>
            <a:fillRect/>
          </a:stretch>
        </p:blipFill>
        <p:spPr bwMode="auto">
          <a:xfrm>
            <a:off x="2209800" y="457200"/>
            <a:ext cx="7696200" cy="5486400"/>
          </a:xfrm>
          <a:prstGeom prst="rect">
            <a:avLst/>
          </a:prstGeom>
          <a:noFill/>
        </p:spPr>
      </p:pic>
      <p:sp>
        <p:nvSpPr>
          <p:cNvPr id="799747" name="WordArt 3"/>
          <p:cNvSpPr>
            <a:spLocks noChangeArrowheads="1" noChangeShapeType="1" noTextEdit="1"/>
          </p:cNvSpPr>
          <p:nvPr/>
        </p:nvSpPr>
        <p:spPr bwMode="auto">
          <a:xfrm>
            <a:off x="2362200" y="6172200"/>
            <a:ext cx="7848600" cy="4572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kern="10">
                <a:ln w="9525">
                  <a:round/>
                  <a:headEnd/>
                  <a:tailEnd/>
                </a:ln>
                <a:gradFill rotWithShape="0">
                  <a:gsLst>
                    <a:gs pos="0">
                      <a:srgbClr val="F8B049"/>
                    </a:gs>
                    <a:gs pos="8999">
                      <a:srgbClr val="B43E85"/>
                    </a:gs>
                    <a:gs pos="15500">
                      <a:srgbClr val="C50849"/>
                    </a:gs>
                    <a:gs pos="16500">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0">
                      <a:srgbClr val="F952A0"/>
                    </a:gs>
                    <a:gs pos="84500">
                      <a:srgbClr val="C50849"/>
                    </a:gs>
                    <a:gs pos="91001">
                      <a:srgbClr val="B43E85"/>
                    </a:gs>
                    <a:gs pos="100000">
                      <a:srgbClr val="F8B049"/>
                    </a:gs>
                  </a:gsLst>
                  <a:lin ang="5400000" scaled="1"/>
                </a:gradFill>
                <a:latin typeface="Arial Black"/>
              </a:rPr>
              <a:t>Thee Church Within The Church</a:t>
            </a:r>
          </a:p>
        </p:txBody>
      </p:sp>
      <p:pic>
        <p:nvPicPr>
          <p:cNvPr id="799748" name="Picture 4" descr="C:\Documents and Settings\Owner\My Documents\Educational Illustrations\Animations, Any &amp; All Others\MG2300.jpg"/>
          <p:cNvPicPr>
            <a:picLocks noChangeAspect="1" noChangeArrowheads="1"/>
          </p:cNvPicPr>
          <p:nvPr/>
        </p:nvPicPr>
        <p:blipFill>
          <a:blip r:embed="rId6" cstate="print"/>
          <a:srcRect/>
          <a:stretch>
            <a:fillRect/>
          </a:stretch>
        </p:blipFill>
        <p:spPr bwMode="auto">
          <a:xfrm>
            <a:off x="5262564" y="3657600"/>
            <a:ext cx="1595437" cy="1981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99746"/>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528" fill="hold" nodeType="clickEffect">
                                  <p:stCondLst>
                                    <p:cond delay="0"/>
                                  </p:stCondLst>
                                  <p:childTnLst>
                                    <p:set>
                                      <p:cBhvr>
                                        <p:cTn id="10" dur="1" fill="hold">
                                          <p:stCondLst>
                                            <p:cond delay="0"/>
                                          </p:stCondLst>
                                        </p:cTn>
                                        <p:tgtEl>
                                          <p:spTgt spid="799748"/>
                                        </p:tgtEl>
                                        <p:attrNameLst>
                                          <p:attrName>style.visibility</p:attrName>
                                        </p:attrNameLst>
                                      </p:cBhvr>
                                      <p:to>
                                        <p:strVal val="visible"/>
                                      </p:to>
                                    </p:set>
                                    <p:anim calcmode="lin" valueType="num">
                                      <p:cBhvr>
                                        <p:cTn id="11" dur="500" fill="hold"/>
                                        <p:tgtEl>
                                          <p:spTgt spid="799748"/>
                                        </p:tgtEl>
                                        <p:attrNameLst>
                                          <p:attrName>ppt_w</p:attrName>
                                        </p:attrNameLst>
                                      </p:cBhvr>
                                      <p:tavLst>
                                        <p:tav tm="0">
                                          <p:val>
                                            <p:fltVal val="0"/>
                                          </p:val>
                                        </p:tav>
                                        <p:tav tm="100000">
                                          <p:val>
                                            <p:strVal val="#ppt_w"/>
                                          </p:val>
                                        </p:tav>
                                      </p:tavLst>
                                    </p:anim>
                                    <p:anim calcmode="lin" valueType="num">
                                      <p:cBhvr>
                                        <p:cTn id="12" dur="500" fill="hold"/>
                                        <p:tgtEl>
                                          <p:spTgt spid="799748"/>
                                        </p:tgtEl>
                                        <p:attrNameLst>
                                          <p:attrName>ppt_h</p:attrName>
                                        </p:attrNameLst>
                                      </p:cBhvr>
                                      <p:tavLst>
                                        <p:tav tm="0">
                                          <p:val>
                                            <p:fltVal val="0"/>
                                          </p:val>
                                        </p:tav>
                                        <p:tav tm="100000">
                                          <p:val>
                                            <p:strVal val="#ppt_h"/>
                                          </p:val>
                                        </p:tav>
                                      </p:tavLst>
                                    </p:anim>
                                    <p:anim calcmode="lin" valueType="num">
                                      <p:cBhvr>
                                        <p:cTn id="13" dur="500" fill="hold"/>
                                        <p:tgtEl>
                                          <p:spTgt spid="799748"/>
                                        </p:tgtEl>
                                        <p:attrNameLst>
                                          <p:attrName>ppt_x</p:attrName>
                                        </p:attrNameLst>
                                      </p:cBhvr>
                                      <p:tavLst>
                                        <p:tav tm="0">
                                          <p:val>
                                            <p:fltVal val="0.5"/>
                                          </p:val>
                                        </p:tav>
                                        <p:tav tm="100000">
                                          <p:val>
                                            <p:strVal val="#ppt_x"/>
                                          </p:val>
                                        </p:tav>
                                      </p:tavLst>
                                    </p:anim>
                                    <p:anim calcmode="lin" valueType="num">
                                      <p:cBhvr>
                                        <p:cTn id="14" dur="500" fill="hold"/>
                                        <p:tgtEl>
                                          <p:spTgt spid="7997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0">
                  <p:stCondLst>
                    <p:cond delay="indefinite"/>
                  </p:stCondLst>
                  <p:endCondLst>
                    <p:cond evt="onNext" delay="0">
                      <p:tgtEl>
                        <p:sldTgt/>
                      </p:tgtEl>
                    </p:cond>
                    <p:cond evt="onPrev" delay="0">
                      <p:tgtEl>
                        <p:sldTgt/>
                      </p:tgtEl>
                    </p:cond>
                  </p:endCondLst>
                </p:cTn>
                <p:tgtEl>
                  <p:spTgt spid="799746"/>
                </p:tgtEl>
              </p:cMediaNode>
            </p:video>
            <p:seq concurrent="1" nextAc="seek">
              <p:cTn id="16" restart="whenNotActive" fill="hold" evtFilter="cancelBubble" nodeType="interactiveSeq">
                <p:stCondLst>
                  <p:cond evt="onClick" delay="0">
                    <p:tgtEl>
                      <p:spTgt spid="79974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99746"/>
                                        </p:tgtEl>
                                      </p:cBhvr>
                                    </p:cmd>
                                  </p:childTnLst>
                                </p:cTn>
                              </p:par>
                            </p:childTnLst>
                          </p:cTn>
                        </p:par>
                      </p:childTnLst>
                    </p:cTn>
                  </p:par>
                </p:childTnLst>
              </p:cTn>
              <p:nextCondLst>
                <p:cond evt="onClick" delay="0">
                  <p:tgtEl>
                    <p:spTgt spid="799746"/>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2434"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1637</a:t>
            </a:r>
          </a:p>
        </p:txBody>
      </p:sp>
      <p:sp>
        <p:nvSpPr>
          <p:cNvPr id="2962435"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6000">
              <a:solidFill>
                <a:srgbClr val="000000"/>
              </a:solidFill>
              <a:effectLst>
                <a:outerShdw blurRad="38100" dist="38100" dir="2700000" algn="tl">
                  <a:srgbClr val="000000">
                    <a:alpha val="43137"/>
                  </a:srgbClr>
                </a:outerShdw>
              </a:effectLst>
              <a:latin typeface="Calligrapher" pitchFamily="2" charset="0"/>
            </a:endParaRPr>
          </a:p>
        </p:txBody>
      </p:sp>
      <p:sp>
        <p:nvSpPr>
          <p:cNvPr id="2962436"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962437" name="Rectangle 5"/>
          <p:cNvSpPr>
            <a:spLocks noChangeArrowheads="1"/>
          </p:cNvSpPr>
          <p:nvPr/>
        </p:nvSpPr>
        <p:spPr bwMode="auto">
          <a:xfrm>
            <a:off x="2971800" y="4038600"/>
            <a:ext cx="7696200" cy="1600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dirty="0">
                <a:solidFill>
                  <a:srgbClr val="000000"/>
                </a:solidFill>
                <a:effectLst>
                  <a:outerShdw blurRad="38100" dist="38100" dir="2700000" algn="tl">
                    <a:srgbClr val="000000">
                      <a:alpha val="43137"/>
                    </a:srgbClr>
                  </a:outerShdw>
                </a:effectLst>
                <a:latin typeface="Stencil" panose="040409050D0802020404" pitchFamily="82" charset="0"/>
              </a:rPr>
              <a:t> </a:t>
            </a:r>
            <a:r>
              <a:rPr lang="en-US" sz="3600" dirty="0">
                <a:solidFill>
                  <a:srgbClr val="C00000"/>
                </a:solidFill>
                <a:effectLst>
                  <a:outerShdw blurRad="38100" dist="38100" dir="2700000" algn="tl">
                    <a:srgbClr val="000000">
                      <a:alpha val="43137"/>
                    </a:srgbClr>
                  </a:outerShdw>
                </a:effectLst>
                <a:latin typeface="Stencil" panose="040409050D0802020404" pitchFamily="82" charset="0"/>
              </a:rPr>
              <a:t>ANNE HUTCHINSON LEAVES TO LIVE IN ROGER WILLIAMS NEW COLONY OF RHODE ISLAND AT  PEACE WITH THE LOCAL TRIBES &amp; IN A CLIMATE OF TOLERATION </a:t>
            </a:r>
            <a:endParaRPr lang="en-US" sz="3200" dirty="0">
              <a:solidFill>
                <a:srgbClr val="C00000"/>
              </a:solidFill>
              <a:effectLst>
                <a:outerShdw blurRad="38100" dist="38100" dir="2700000" algn="tl">
                  <a:srgbClr val="000000">
                    <a:alpha val="43137"/>
                  </a:srgbClr>
                </a:outerShdw>
              </a:effectLst>
              <a:latin typeface="Stencil" panose="040409050D0802020404" pitchFamily="82"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grpSp>
        <p:nvGrpSpPr>
          <p:cNvPr id="2" name="Group 6"/>
          <p:cNvGrpSpPr>
            <a:grpSpLocks/>
          </p:cNvGrpSpPr>
          <p:nvPr/>
        </p:nvGrpSpPr>
        <p:grpSpPr bwMode="auto">
          <a:xfrm>
            <a:off x="3352800" y="304800"/>
            <a:ext cx="3581400" cy="3581400"/>
            <a:chOff x="1248" y="1344"/>
            <a:chExt cx="2160" cy="2468"/>
          </a:xfrm>
        </p:grpSpPr>
        <p:sp>
          <p:nvSpPr>
            <p:cNvPr id="2962439" name="AutoShape 7"/>
            <p:cNvSpPr>
              <a:spLocks noChangeArrowheads="1"/>
            </p:cNvSpPr>
            <p:nvPr/>
          </p:nvSpPr>
          <p:spPr bwMode="auto">
            <a:xfrm>
              <a:off x="1248" y="1344"/>
              <a:ext cx="1968" cy="2448"/>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6000">
                <a:solidFill>
                  <a:srgbClr val="000000"/>
                </a:solidFill>
                <a:effectLst>
                  <a:outerShdw blurRad="38100" dist="38100" dir="2700000" algn="tl">
                    <a:srgbClr val="000000">
                      <a:alpha val="43137"/>
                    </a:srgbClr>
                  </a:outerShdw>
                </a:effectLst>
                <a:latin typeface="Calligrapher" pitchFamily="2" charset="0"/>
              </a:endParaRPr>
            </a:p>
          </p:txBody>
        </p:sp>
        <p:sp>
          <p:nvSpPr>
            <p:cNvPr id="2962440" name="Text Box 8"/>
            <p:cNvSpPr txBox="1">
              <a:spLocks noChangeArrowheads="1"/>
            </p:cNvSpPr>
            <p:nvPr/>
          </p:nvSpPr>
          <p:spPr bwMode="auto">
            <a:xfrm>
              <a:off x="1296" y="1393"/>
              <a:ext cx="2112" cy="2419"/>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pPr>
              <a:r>
                <a:rPr lang="en-US" sz="3200" dirty="0">
                  <a:solidFill>
                    <a:srgbClr val="000000"/>
                  </a:solidFill>
                  <a:latin typeface="Times New Roman" pitchFamily="18" charset="0"/>
                </a:rPr>
                <a:t>Antinomianism: </a:t>
              </a:r>
              <a:br>
                <a:rPr lang="en-US" sz="3200" dirty="0">
                  <a:solidFill>
                    <a:srgbClr val="000000"/>
                  </a:solidFill>
                  <a:latin typeface="Times New Roman" pitchFamily="18" charset="0"/>
                </a:rPr>
              </a:br>
              <a:r>
                <a:rPr lang="en-US" sz="3200" dirty="0">
                  <a:solidFill>
                    <a:srgbClr val="000000"/>
                  </a:solidFill>
                  <a:latin typeface="Times New Roman" pitchFamily="18" charset="0"/>
                </a:rPr>
                <a:t>The doctrine that </a:t>
              </a:r>
              <a:br>
                <a:rPr lang="en-US" sz="3200" dirty="0">
                  <a:solidFill>
                    <a:srgbClr val="000000"/>
                  </a:solidFill>
                  <a:latin typeface="Times New Roman" pitchFamily="18" charset="0"/>
                </a:rPr>
              </a:br>
              <a:r>
                <a:rPr lang="en-US" sz="3200" dirty="0">
                  <a:solidFill>
                    <a:srgbClr val="000000"/>
                  </a:solidFill>
                  <a:latin typeface="Times New Roman" pitchFamily="18" charset="0"/>
                </a:rPr>
                <a:t>faith in Christ </a:t>
              </a:r>
              <a:br>
                <a:rPr lang="en-US" sz="3200" dirty="0">
                  <a:solidFill>
                    <a:srgbClr val="000000"/>
                  </a:solidFill>
                  <a:latin typeface="Times New Roman" pitchFamily="18" charset="0"/>
                </a:rPr>
              </a:br>
              <a:r>
                <a:rPr lang="en-US" sz="3200" dirty="0">
                  <a:solidFill>
                    <a:srgbClr val="000000"/>
                  </a:solidFill>
                  <a:latin typeface="Times New Roman" pitchFamily="18" charset="0"/>
                </a:rPr>
                <a:t>frees Christians </a:t>
              </a:r>
              <a:br>
                <a:rPr lang="en-US" sz="3200" dirty="0">
                  <a:solidFill>
                    <a:srgbClr val="000000"/>
                  </a:solidFill>
                  <a:latin typeface="Times New Roman" pitchFamily="18" charset="0"/>
                </a:rPr>
              </a:br>
              <a:r>
                <a:rPr lang="en-US" sz="3200" dirty="0">
                  <a:solidFill>
                    <a:srgbClr val="000000"/>
                  </a:solidFill>
                  <a:latin typeface="Times New Roman" pitchFamily="18" charset="0"/>
                </a:rPr>
                <a:t>from obeying </a:t>
              </a:r>
              <a:br>
                <a:rPr lang="en-US" sz="3200" dirty="0">
                  <a:solidFill>
                    <a:srgbClr val="000000"/>
                  </a:solidFill>
                  <a:latin typeface="Times New Roman" pitchFamily="18" charset="0"/>
                </a:rPr>
              </a:br>
              <a:r>
                <a:rPr lang="en-US" sz="3200" dirty="0">
                  <a:solidFill>
                    <a:srgbClr val="000000"/>
                  </a:solidFill>
                  <a:latin typeface="Times New Roman" pitchFamily="18" charset="0"/>
                </a:rPr>
                <a:t>Old Testament </a:t>
              </a:r>
              <a:br>
                <a:rPr lang="en-US" sz="3200" dirty="0">
                  <a:solidFill>
                    <a:srgbClr val="000000"/>
                  </a:solidFill>
                  <a:latin typeface="Times New Roman" pitchFamily="18" charset="0"/>
                </a:rPr>
              </a:br>
              <a:r>
                <a:rPr lang="en-US" sz="3200" dirty="0">
                  <a:solidFill>
                    <a:srgbClr val="000000"/>
                  </a:solidFill>
                  <a:latin typeface="Times New Roman" pitchFamily="18" charset="0"/>
                </a:rPr>
                <a:t>moral law.</a:t>
              </a:r>
            </a:p>
          </p:txBody>
        </p:sp>
      </p:grpSp>
      <p:grpSp>
        <p:nvGrpSpPr>
          <p:cNvPr id="3" name="Group 9"/>
          <p:cNvGrpSpPr>
            <a:grpSpLocks/>
          </p:cNvGrpSpPr>
          <p:nvPr/>
        </p:nvGrpSpPr>
        <p:grpSpPr bwMode="auto">
          <a:xfrm>
            <a:off x="6629400" y="381001"/>
            <a:ext cx="4038600" cy="3609065"/>
            <a:chOff x="3216" y="1392"/>
            <a:chExt cx="2544" cy="2693"/>
          </a:xfrm>
        </p:grpSpPr>
        <p:sp>
          <p:nvSpPr>
            <p:cNvPr id="2962442" name="Text Box 10"/>
            <p:cNvSpPr txBox="1">
              <a:spLocks noChangeArrowheads="1"/>
            </p:cNvSpPr>
            <p:nvPr/>
          </p:nvSpPr>
          <p:spPr bwMode="auto">
            <a:xfrm>
              <a:off x="3216" y="3786"/>
              <a:ext cx="2544" cy="299"/>
            </a:xfrm>
            <a:prstGeom prst="rect">
              <a:avLst/>
            </a:prstGeom>
            <a:noFill/>
            <a:ln w="9525">
              <a:noFill/>
              <a:miter lim="800000"/>
              <a:headEnd/>
              <a:tailEnd/>
            </a:ln>
            <a:effectLst/>
          </p:spPr>
          <p:txBody>
            <a:bodyPr wrap="square">
              <a:spAutoFit/>
            </a:bodyPr>
            <a:lstStyle/>
            <a:p>
              <a:pPr algn="ctr" eaLnBrk="0" fontAlgn="base" hangingPunct="0">
                <a:lnSpc>
                  <a:spcPct val="80000"/>
                </a:lnSpc>
                <a:spcBef>
                  <a:spcPct val="0"/>
                </a:spcBef>
                <a:spcAft>
                  <a:spcPct val="0"/>
                </a:spcAft>
              </a:pPr>
              <a:r>
                <a:rPr lang="en-US" sz="2500" b="1" i="1" dirty="0">
                  <a:solidFill>
                    <a:srgbClr val="000000"/>
                  </a:solidFill>
                  <a:latin typeface="Times New Roman" pitchFamily="18" charset="0"/>
                </a:rPr>
                <a:t>Anne Hutchinson on Trial</a:t>
              </a:r>
              <a:endParaRPr lang="en-US" sz="1300" dirty="0">
                <a:solidFill>
                  <a:srgbClr val="000000"/>
                </a:solidFill>
                <a:latin typeface="Arial" charset="0"/>
              </a:endParaRPr>
            </a:p>
          </p:txBody>
        </p:sp>
        <p:pic>
          <p:nvPicPr>
            <p:cNvPr id="2962443" name="Picture 11" descr="Anne_Hutchinson_on_Trial"/>
            <p:cNvPicPr>
              <a:picLocks noChangeAspect="1" noChangeArrowheads="1"/>
            </p:cNvPicPr>
            <p:nvPr/>
          </p:nvPicPr>
          <p:blipFill>
            <a:blip r:embed="rId4" cstate="print"/>
            <a:srcRect/>
            <a:stretch>
              <a:fillRect/>
            </a:stretch>
          </p:blipFill>
          <p:spPr bwMode="auto">
            <a:xfrm>
              <a:off x="3625" y="1392"/>
              <a:ext cx="1847" cy="2283"/>
            </a:xfrm>
            <a:prstGeom prst="rect">
              <a:avLst/>
            </a:prstGeom>
            <a:noFill/>
            <a:ln w="38100">
              <a:solidFill>
                <a:srgbClr val="14455E"/>
              </a:solidFill>
              <a:miter lim="800000"/>
              <a:headEnd/>
              <a:tailEnd/>
            </a:ln>
          </p:spPr>
        </p:pic>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962437">
                                            <p:txEl>
                                              <p:pRg st="0" end="0"/>
                                            </p:txEl>
                                          </p:spTgt>
                                        </p:tgtEl>
                                        <p:attrNameLst>
                                          <p:attrName>style.visibility</p:attrName>
                                        </p:attrNameLst>
                                      </p:cBhvr>
                                      <p:to>
                                        <p:strVal val="visible"/>
                                      </p:to>
                                    </p:set>
                                    <p:anim to="" calcmode="lin" valueType="num">
                                      <p:cBhvr>
                                        <p:cTn id="17" dur="1" fill="hold"/>
                                        <p:tgtEl>
                                          <p:spTgt spid="2962437">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644674" name="Rectangle 2">
            <a:extLst>
              <a:ext uri="{FF2B5EF4-FFF2-40B4-BE49-F238E27FC236}">
                <a16:creationId xmlns:a16="http://schemas.microsoft.com/office/drawing/2014/main" id="{6312E38C-A6A0-46FA-7573-17049596D71A}"/>
              </a:ext>
            </a:extLst>
          </p:cNvPr>
          <p:cNvSpPr>
            <a:spLocks noGrp="1" noChangeArrowheads="1"/>
          </p:cNvSpPr>
          <p:nvPr>
            <p:ph type="title"/>
          </p:nvPr>
        </p:nvSpPr>
        <p:spPr>
          <a:xfrm>
            <a:off x="2209800" y="457200"/>
            <a:ext cx="7772400" cy="1295400"/>
          </a:xfrm>
          <a:effectLst/>
        </p:spPr>
        <p:txBody>
          <a:bodyPr vert="horz" wrap="square" lIns="92075" tIns="46038" rIns="92075" bIns="46038" numCol="1" anchor="ctr" anchorCtr="0" compatLnSpc="1">
            <a:prstTxWarp prst="textNoShape">
              <a:avLst/>
            </a:prstTxWarp>
          </a:bodyPr>
          <a:lstStyle/>
          <a:p>
            <a:pPr eaLnBrk="1" hangingPunct="1">
              <a:lnSpc>
                <a:spcPct val="80000"/>
              </a:lnSpc>
              <a:defRPr/>
            </a:pPr>
            <a:r>
              <a:rPr lang="en-US" u="sng">
                <a:effectLst>
                  <a:outerShdw blurRad="38100" dist="38100" dir="2700000" algn="tl">
                    <a:srgbClr val="000000"/>
                  </a:outerShdw>
                </a:effectLst>
                <a:ea typeface="+mj-ea"/>
              </a:rPr>
              <a:t>Questions which reveal one’s worldview</a:t>
            </a:r>
          </a:p>
        </p:txBody>
      </p:sp>
      <p:sp>
        <p:nvSpPr>
          <p:cNvPr id="15644675" name="Rectangle 3">
            <a:extLst>
              <a:ext uri="{FF2B5EF4-FFF2-40B4-BE49-F238E27FC236}">
                <a16:creationId xmlns:a16="http://schemas.microsoft.com/office/drawing/2014/main" id="{DC28438F-A5E5-4E62-2B5B-E862BD3B7B66}"/>
              </a:ext>
            </a:extLst>
          </p:cNvPr>
          <p:cNvSpPr>
            <a:spLocks noGrp="1" noChangeArrowheads="1"/>
          </p:cNvSpPr>
          <p:nvPr>
            <p:ph type="body" sz="half" idx="1"/>
          </p:nvPr>
        </p:nvSpPr>
        <p:spPr>
          <a:effectLst/>
        </p:spPr>
        <p:txBody>
          <a:bodyPr vert="horz" wrap="square" lIns="92075" tIns="46038" rIns="92075" bIns="46038" numCol="1" anchor="t" anchorCtr="0" compatLnSpc="1">
            <a:prstTxWarp prst="textNoShape">
              <a:avLst/>
            </a:prstTxWarp>
          </a:bodyPr>
          <a:lstStyle/>
          <a:p>
            <a:pPr eaLnBrk="1" hangingPunct="1">
              <a:defRPr/>
            </a:pPr>
            <a:r>
              <a:rPr lang="en-US">
                <a:effectLst>
                  <a:outerShdw blurRad="38100" dist="38100" dir="2700000" algn="tl">
                    <a:srgbClr val="000000"/>
                  </a:outerShdw>
                </a:effectLst>
                <a:ea typeface="+mn-ea"/>
              </a:rPr>
              <a:t>Why is there something rather than nothing?</a:t>
            </a:r>
          </a:p>
          <a:p>
            <a:pPr eaLnBrk="1" hangingPunct="1">
              <a:spcBef>
                <a:spcPct val="30000"/>
              </a:spcBef>
              <a:defRPr/>
            </a:pPr>
            <a:r>
              <a:rPr lang="en-US">
                <a:effectLst>
                  <a:outerShdw blurRad="38100" dist="38100" dir="2700000" algn="tl">
                    <a:srgbClr val="000000"/>
                  </a:outerShdw>
                </a:effectLst>
                <a:ea typeface="+mn-ea"/>
              </a:rPr>
              <a:t>How do  you explain human nature?</a:t>
            </a:r>
          </a:p>
          <a:p>
            <a:pPr eaLnBrk="1" hangingPunct="1">
              <a:spcBef>
                <a:spcPct val="30000"/>
              </a:spcBef>
              <a:defRPr/>
            </a:pPr>
            <a:r>
              <a:rPr lang="en-US">
                <a:effectLst>
                  <a:outerShdw blurRad="38100" dist="38100" dir="2700000" algn="tl">
                    <a:srgbClr val="000000"/>
                  </a:outerShdw>
                </a:effectLst>
                <a:ea typeface="+mn-ea"/>
              </a:rPr>
              <a:t>How do you know that you know?</a:t>
            </a:r>
          </a:p>
        </p:txBody>
      </p:sp>
      <p:sp>
        <p:nvSpPr>
          <p:cNvPr id="15644676" name="Rectangle 4">
            <a:extLst>
              <a:ext uri="{FF2B5EF4-FFF2-40B4-BE49-F238E27FC236}">
                <a16:creationId xmlns:a16="http://schemas.microsoft.com/office/drawing/2014/main" id="{B18A55A8-8238-2715-003F-CCC3B5A555AA}"/>
              </a:ext>
            </a:extLst>
          </p:cNvPr>
          <p:cNvSpPr>
            <a:spLocks noGrp="1" noChangeArrowheads="1"/>
          </p:cNvSpPr>
          <p:nvPr>
            <p:ph type="body" sz="half" idx="2"/>
          </p:nvPr>
        </p:nvSpPr>
        <p:spPr>
          <a:xfrm>
            <a:off x="6477000" y="2438400"/>
            <a:ext cx="3810000" cy="4114800"/>
          </a:xfrm>
          <a:effectLst/>
        </p:spPr>
        <p:txBody>
          <a:bodyPr vert="horz" wrap="square" lIns="92075" tIns="46038" rIns="92075" bIns="46038" numCol="1" anchor="t" anchorCtr="0" compatLnSpc="1">
            <a:prstTxWarp prst="textNoShape">
              <a:avLst/>
            </a:prstTxWarp>
          </a:bodyPr>
          <a:lstStyle/>
          <a:p>
            <a:pPr eaLnBrk="1" hangingPunct="1">
              <a:spcBef>
                <a:spcPct val="30000"/>
              </a:spcBef>
              <a:defRPr/>
            </a:pPr>
            <a:r>
              <a:rPr lang="en-US">
                <a:effectLst>
                  <a:outerShdw blurRad="38100" dist="38100" dir="2700000" algn="tl">
                    <a:srgbClr val="000000"/>
                  </a:outerShdw>
                </a:effectLst>
                <a:ea typeface="+mn-ea"/>
              </a:rPr>
              <a:t>What happens to a person at death?</a:t>
            </a:r>
          </a:p>
          <a:p>
            <a:pPr eaLnBrk="1" hangingPunct="1">
              <a:defRPr/>
            </a:pPr>
            <a:r>
              <a:rPr lang="en-US">
                <a:effectLst>
                  <a:outerShdw blurRad="38100" dist="38100" dir="2700000" algn="tl">
                    <a:srgbClr val="000000"/>
                  </a:outerShdw>
                </a:effectLst>
                <a:ea typeface="+mn-ea"/>
              </a:rPr>
              <a:t>How do you determine what is right or wrong?</a:t>
            </a:r>
          </a:p>
          <a:p>
            <a:pPr eaLnBrk="1" hangingPunct="1">
              <a:spcBef>
                <a:spcPct val="30000"/>
              </a:spcBef>
              <a:defRPr/>
            </a:pPr>
            <a:r>
              <a:rPr lang="en-US">
                <a:effectLst>
                  <a:outerShdw blurRad="38100" dist="38100" dir="2700000" algn="tl">
                    <a:srgbClr val="000000"/>
                  </a:outerShdw>
                </a:effectLst>
                <a:ea typeface="+mn-ea"/>
              </a:rPr>
              <a:t>What is the meaning of history?</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5644675">
                                            <p:txEl>
                                              <p:pRg st="0" end="0"/>
                                            </p:txEl>
                                          </p:spTgt>
                                        </p:tgtEl>
                                        <p:attrNameLst>
                                          <p:attrName>style.visibility</p:attrName>
                                        </p:attrNameLst>
                                      </p:cBhvr>
                                      <p:to>
                                        <p:strVal val="visible"/>
                                      </p:to>
                                    </p:set>
                                    <p:anim calcmode="lin" valueType="num">
                                      <p:cBhvr additive="base">
                                        <p:cTn id="7" dur="500" fill="hold"/>
                                        <p:tgtEl>
                                          <p:spTgt spid="156446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64467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nodeType="clickEffect">
                                  <p:stCondLst>
                                    <p:cond delay="0"/>
                                  </p:stCondLst>
                                  <p:childTnLst>
                                    <p:set>
                                      <p:cBhvr>
                                        <p:cTn id="12" dur="1" fill="hold">
                                          <p:stCondLst>
                                            <p:cond delay="0"/>
                                          </p:stCondLst>
                                        </p:cTn>
                                        <p:tgtEl>
                                          <p:spTgt spid="15644675">
                                            <p:txEl>
                                              <p:pRg st="1" end="1"/>
                                            </p:txEl>
                                          </p:spTgt>
                                        </p:tgtEl>
                                        <p:attrNameLst>
                                          <p:attrName>style.visibility</p:attrName>
                                        </p:attrNameLst>
                                      </p:cBhvr>
                                      <p:to>
                                        <p:strVal val="visible"/>
                                      </p:to>
                                    </p:set>
                                    <p:anim calcmode="lin" valueType="num">
                                      <p:cBhvr additive="base">
                                        <p:cTn id="13" dur="500" fill="hold"/>
                                        <p:tgtEl>
                                          <p:spTgt spid="156446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64467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nodeType="clickEffect">
                                  <p:stCondLst>
                                    <p:cond delay="0"/>
                                  </p:stCondLst>
                                  <p:childTnLst>
                                    <p:set>
                                      <p:cBhvr>
                                        <p:cTn id="18" dur="1" fill="hold">
                                          <p:stCondLst>
                                            <p:cond delay="0"/>
                                          </p:stCondLst>
                                        </p:cTn>
                                        <p:tgtEl>
                                          <p:spTgt spid="15644675">
                                            <p:txEl>
                                              <p:pRg st="2" end="2"/>
                                            </p:txEl>
                                          </p:spTgt>
                                        </p:tgtEl>
                                        <p:attrNameLst>
                                          <p:attrName>style.visibility</p:attrName>
                                        </p:attrNameLst>
                                      </p:cBhvr>
                                      <p:to>
                                        <p:strVal val="visible"/>
                                      </p:to>
                                    </p:set>
                                    <p:anim calcmode="lin" valueType="num">
                                      <p:cBhvr additive="base">
                                        <p:cTn id="19" dur="500" fill="hold"/>
                                        <p:tgtEl>
                                          <p:spTgt spid="156446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64467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5644676">
                                            <p:txEl>
                                              <p:pRg st="0" end="0"/>
                                            </p:txEl>
                                          </p:spTgt>
                                        </p:tgtEl>
                                        <p:attrNameLst>
                                          <p:attrName>style.visibility</p:attrName>
                                        </p:attrNameLst>
                                      </p:cBhvr>
                                      <p:to>
                                        <p:strVal val="visible"/>
                                      </p:to>
                                    </p:set>
                                    <p:anim calcmode="lin" valueType="num">
                                      <p:cBhvr additive="base">
                                        <p:cTn id="25" dur="500" fill="hold"/>
                                        <p:tgtEl>
                                          <p:spTgt spid="15644676">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564467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3" fill="hold" nodeType="clickEffect">
                                  <p:stCondLst>
                                    <p:cond delay="0"/>
                                  </p:stCondLst>
                                  <p:childTnLst>
                                    <p:set>
                                      <p:cBhvr>
                                        <p:cTn id="30" dur="1" fill="hold">
                                          <p:stCondLst>
                                            <p:cond delay="0"/>
                                          </p:stCondLst>
                                        </p:cTn>
                                        <p:tgtEl>
                                          <p:spTgt spid="15644676">
                                            <p:txEl>
                                              <p:pRg st="1" end="1"/>
                                            </p:txEl>
                                          </p:spTgt>
                                        </p:tgtEl>
                                        <p:attrNameLst>
                                          <p:attrName>style.visibility</p:attrName>
                                        </p:attrNameLst>
                                      </p:cBhvr>
                                      <p:to>
                                        <p:strVal val="visible"/>
                                      </p:to>
                                    </p:set>
                                    <p:anim calcmode="lin" valueType="num">
                                      <p:cBhvr additive="base">
                                        <p:cTn id="31" dur="500" fill="hold"/>
                                        <p:tgtEl>
                                          <p:spTgt spid="15644676">
                                            <p:txEl>
                                              <p:pRg st="1" end="1"/>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564467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3" fill="hold" nodeType="clickEffect">
                                  <p:stCondLst>
                                    <p:cond delay="0"/>
                                  </p:stCondLst>
                                  <p:childTnLst>
                                    <p:set>
                                      <p:cBhvr>
                                        <p:cTn id="36" dur="1" fill="hold">
                                          <p:stCondLst>
                                            <p:cond delay="0"/>
                                          </p:stCondLst>
                                        </p:cTn>
                                        <p:tgtEl>
                                          <p:spTgt spid="15644676">
                                            <p:txEl>
                                              <p:pRg st="2" end="2"/>
                                            </p:txEl>
                                          </p:spTgt>
                                        </p:tgtEl>
                                        <p:attrNameLst>
                                          <p:attrName>style.visibility</p:attrName>
                                        </p:attrNameLst>
                                      </p:cBhvr>
                                      <p:to>
                                        <p:strVal val="visible"/>
                                      </p:to>
                                    </p:set>
                                    <p:anim calcmode="lin" valueType="num">
                                      <p:cBhvr additive="base">
                                        <p:cTn id="37" dur="500" fill="hold"/>
                                        <p:tgtEl>
                                          <p:spTgt spid="15644676">
                                            <p:txEl>
                                              <p:pRg st="2" end="2"/>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5644676">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44675" grpId="0" build="p" autoUpdateAnimBg="0"/>
      <p:bldP spid="15644676" grpId="0" build="p"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71042" name="Rectangle 2"/>
          <p:cNvSpPr>
            <a:spLocks noGrp="1" noChangeArrowheads="1"/>
          </p:cNvSpPr>
          <p:nvPr>
            <p:ph type="title"/>
          </p:nvPr>
        </p:nvSpPr>
        <p:spPr/>
        <p:txBody>
          <a:bodyPr/>
          <a:lstStyle/>
          <a:p>
            <a:endParaRPr lang="en-US"/>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5874" name="Picture 2" descr="PAGE_95"/>
          <p:cNvPicPr>
            <a:picLocks noChangeAspect="1" noChangeArrowheads="1"/>
          </p:cNvPicPr>
          <p:nvPr/>
        </p:nvPicPr>
        <p:blipFill>
          <a:blip r:embed="rId3" cstate="print"/>
          <a:srcRect/>
          <a:stretch>
            <a:fillRect/>
          </a:stretch>
        </p:blipFill>
        <p:spPr bwMode="auto">
          <a:xfrm>
            <a:off x="0" y="-223520"/>
            <a:ext cx="12192000" cy="7762240"/>
          </a:xfrm>
          <a:prstGeom prst="rect">
            <a:avLst/>
          </a:prstGeom>
          <a:noFill/>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2080CC-51DF-F355-A58A-0027D1387CD3}"/>
              </a:ext>
            </a:extLst>
          </p:cNvPr>
          <p:cNvSpPr txBox="1"/>
          <p:nvPr/>
        </p:nvSpPr>
        <p:spPr>
          <a:xfrm>
            <a:off x="553452" y="348916"/>
            <a:ext cx="11057021" cy="6085640"/>
          </a:xfrm>
          <a:prstGeom prst="rect">
            <a:avLst/>
          </a:prstGeom>
          <a:noFill/>
        </p:spPr>
        <p:txBody>
          <a:bodyPr wrap="square">
            <a:spAutoFit/>
          </a:bodyPr>
          <a:lstStyle/>
          <a:p>
            <a:pPr marL="0" marR="0">
              <a:lnSpc>
                <a:spcPct val="107000"/>
              </a:lnSpc>
              <a:spcBef>
                <a:spcPts val="0"/>
              </a:spcBef>
              <a:spcAft>
                <a:spcPts val="800"/>
              </a:spcAft>
              <a:tabLst>
                <a:tab pos="2499995" algn="l"/>
              </a:tabLst>
            </a:pPr>
            <a:r>
              <a:rPr lang="en-US" sz="2800" kern="100" dirty="0">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“The facts are as follows. The Mayflower colony at Plymouth Rock, Massachusetts, was a very homogeneous grouping of settlers that sought an utopia through a purist Anglican theocracy. These Pilgrim Puritans came here primarily for  the freedom to run their own community.  That included the freedom of the collective to coerce in matters of conscience. </a:t>
            </a:r>
            <a:r>
              <a:rPr lang="en-US" sz="2800" u="sng" kern="100" dirty="0">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In other words, cultural pluralism was considered religiously incorrect. </a:t>
            </a:r>
            <a:r>
              <a:rPr lang="en-US" sz="2800" kern="100" dirty="0">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Catholics, Anabaptists, and even Quakers were religiously “cleansed” or physically removed. Socio-religious conformance was legally enforceable! However, there was another colony of Christians located at Jamestown, Virginia, that were a more heterogeneous people with more diversity of thought.</a:t>
            </a:r>
            <a:r>
              <a:rPr lang="en-US" sz="2800" kern="1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US" sz="2800" dirty="0">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At the Constitutional Convention the Madison and Jefferson Virginians joined forces with the </a:t>
            </a:r>
            <a:r>
              <a:rPr lang="en-US" sz="2800" dirty="0" err="1">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Hamiltons</a:t>
            </a:r>
            <a:r>
              <a:rPr lang="en-US" sz="2800" dirty="0">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 of New York – a state which had recently incorporated religious toleration into its law. . .”  </a:t>
            </a:r>
            <a:r>
              <a:rPr lang="en-US" sz="2800" b="1" dirty="0">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 DLB</a:t>
            </a:r>
            <a:endParaRPr lang="en-US" sz="28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1428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xEl>
                                              <p:pRg st="0" end="0"/>
                                            </p:txEl>
                                          </p:spTgt>
                                        </p:tgtEl>
                                        <p:attrNameLst>
                                          <p:attrName>ppt_x</p:attrName>
                                          <p:attrName>ppt_y</p:attrName>
                                        </p:attrNameLst>
                                      </p:cBhvr>
                                    </p:animMotion>
                                    <p:animRot by="1500000">
                                      <p:cBhvr>
                                        <p:cTn id="7" dur="125" fill="hold">
                                          <p:stCondLst>
                                            <p:cond delay="0"/>
                                          </p:stCondLst>
                                        </p:cTn>
                                        <p:tgtEl>
                                          <p:spTgt spid="5">
                                            <p:txEl>
                                              <p:pRg st="0" end="0"/>
                                            </p:txEl>
                                          </p:spTgt>
                                        </p:tgtEl>
                                        <p:attrNameLst>
                                          <p:attrName>r</p:attrName>
                                        </p:attrNameLst>
                                      </p:cBhvr>
                                    </p:animRot>
                                    <p:animRot by="-1500000">
                                      <p:cBhvr>
                                        <p:cTn id="8" dur="125" fill="hold">
                                          <p:stCondLst>
                                            <p:cond delay="125"/>
                                          </p:stCondLst>
                                        </p:cTn>
                                        <p:tgtEl>
                                          <p:spTgt spid="5">
                                            <p:txEl>
                                              <p:pRg st="0" end="0"/>
                                            </p:txEl>
                                          </p:spTgt>
                                        </p:tgtEl>
                                        <p:attrNameLst>
                                          <p:attrName>r</p:attrName>
                                        </p:attrNameLst>
                                      </p:cBhvr>
                                    </p:animRot>
                                    <p:animRot by="-1500000">
                                      <p:cBhvr>
                                        <p:cTn id="9" dur="125" fill="hold">
                                          <p:stCondLst>
                                            <p:cond delay="250"/>
                                          </p:stCondLst>
                                        </p:cTn>
                                        <p:tgtEl>
                                          <p:spTgt spid="5">
                                            <p:txEl>
                                              <p:pRg st="0" end="0"/>
                                            </p:txEl>
                                          </p:spTgt>
                                        </p:tgtEl>
                                        <p:attrNameLst>
                                          <p:attrName>r</p:attrName>
                                        </p:attrNameLst>
                                      </p:cBhvr>
                                    </p:animRot>
                                    <p:animRot by="1500000">
                                      <p:cBhvr>
                                        <p:cTn id="10" dur="125" fill="hold">
                                          <p:stCondLst>
                                            <p:cond delay="375"/>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4546" name="Picture 2" descr="PAGE_88"/>
          <p:cNvPicPr>
            <a:picLocks noChangeAspect="1" noChangeArrowheads="1"/>
          </p:cNvPicPr>
          <p:nvPr/>
        </p:nvPicPr>
        <p:blipFill>
          <a:blip r:embed="rId3" cstate="print"/>
          <a:srcRect/>
          <a:stretch>
            <a:fillRect/>
          </a:stretch>
        </p:blipFill>
        <p:spPr bwMode="auto">
          <a:xfrm>
            <a:off x="-120580" y="-1296237"/>
            <a:ext cx="12312580" cy="10078496"/>
          </a:xfrm>
          <a:prstGeom prst="rect">
            <a:avLst/>
          </a:prstGeom>
          <a:noFill/>
        </p:spPr>
      </p:pic>
      <p:sp>
        <p:nvSpPr>
          <p:cNvPr id="4204547" name="WordArt 3"/>
          <p:cNvSpPr>
            <a:spLocks noChangeArrowheads="1" noChangeShapeType="1" noTextEdit="1"/>
          </p:cNvSpPr>
          <p:nvPr/>
        </p:nvSpPr>
        <p:spPr bwMode="auto">
          <a:xfrm>
            <a:off x="2270927" y="1336432"/>
            <a:ext cx="7576458" cy="84406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en-US" sz="3600" kern="10" dirty="0">
                <a:ln w="9525">
                  <a:round/>
                  <a:headEnd/>
                  <a:tailEnd/>
                </a:ln>
                <a:gradFill rotWithShape="0">
                  <a:gsLst>
                    <a:gs pos="0">
                      <a:srgbClr val="FFFFCC"/>
                    </a:gs>
                    <a:gs pos="100000">
                      <a:srgbClr val="FF9999"/>
                    </a:gs>
                  </a:gsLst>
                  <a:lin ang="5400000" scaled="1"/>
                </a:gradFill>
                <a:latin typeface="Times New Roman"/>
                <a:cs typeface="Times New Roman"/>
              </a:rPr>
              <a:t>Between Renaissance &amp; Enlightenment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4204547"/>
                                        </p:tgtEl>
                                        <p:attrNameLst>
                                          <p:attrName>style.visibility</p:attrName>
                                        </p:attrNameLst>
                                      </p:cBhvr>
                                      <p:to>
                                        <p:strVal val="visible"/>
                                      </p:to>
                                    </p:set>
                                    <p:anim calcmode="lin" valueType="num">
                                      <p:cBhvr>
                                        <p:cTn id="7" dur="500" fill="hold"/>
                                        <p:tgtEl>
                                          <p:spTgt spid="4204547"/>
                                        </p:tgtEl>
                                        <p:attrNameLst>
                                          <p:attrName>ppt_w</p:attrName>
                                        </p:attrNameLst>
                                      </p:cBhvr>
                                      <p:tavLst>
                                        <p:tav tm="0">
                                          <p:val>
                                            <p:strVal val="4*#ppt_w"/>
                                          </p:val>
                                        </p:tav>
                                        <p:tav tm="100000">
                                          <p:val>
                                            <p:strVal val="#ppt_w"/>
                                          </p:val>
                                        </p:tav>
                                      </p:tavLst>
                                    </p:anim>
                                    <p:anim calcmode="lin" valueType="num">
                                      <p:cBhvr>
                                        <p:cTn id="8" dur="500" fill="hold"/>
                                        <p:tgtEl>
                                          <p:spTgt spid="420454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4547"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4546" name="Picture 2" descr="PAGE_88"/>
          <p:cNvPicPr>
            <a:picLocks noChangeAspect="1" noChangeArrowheads="1"/>
          </p:cNvPicPr>
          <p:nvPr/>
        </p:nvPicPr>
        <p:blipFill>
          <a:blip r:embed="rId3" cstate="print"/>
          <a:srcRect/>
          <a:stretch>
            <a:fillRect/>
          </a:stretch>
        </p:blipFill>
        <p:spPr bwMode="auto">
          <a:xfrm>
            <a:off x="-120580" y="-1296237"/>
            <a:ext cx="12312580" cy="10078496"/>
          </a:xfrm>
          <a:prstGeom prst="rect">
            <a:avLst/>
          </a:prstGeom>
          <a:noFill/>
        </p:spPr>
      </p:pic>
      <p:sp>
        <p:nvSpPr>
          <p:cNvPr id="2" name="WordArt 3">
            <a:extLst>
              <a:ext uri="{FF2B5EF4-FFF2-40B4-BE49-F238E27FC236}">
                <a16:creationId xmlns:a16="http://schemas.microsoft.com/office/drawing/2014/main" id="{537966A4-9676-5A89-DCB4-7EC966533171}"/>
              </a:ext>
            </a:extLst>
          </p:cNvPr>
          <p:cNvSpPr>
            <a:spLocks noChangeArrowheads="1" noChangeShapeType="1" noTextEdit="1"/>
          </p:cNvSpPr>
          <p:nvPr/>
        </p:nvSpPr>
        <p:spPr bwMode="auto">
          <a:xfrm>
            <a:off x="2291024" y="1346478"/>
            <a:ext cx="7827666" cy="884256"/>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en-US" sz="3600" kern="10" dirty="0">
                <a:ln w="9525">
                  <a:round/>
                  <a:headEnd/>
                  <a:tailEnd/>
                </a:ln>
                <a:gradFill rotWithShape="0">
                  <a:gsLst>
                    <a:gs pos="0">
                      <a:srgbClr val="FFFFCC"/>
                    </a:gs>
                    <a:gs pos="100000">
                      <a:srgbClr val="FF9999"/>
                    </a:gs>
                  </a:gsLst>
                  <a:lin ang="5400000" scaled="1"/>
                </a:gradFill>
                <a:latin typeface="Times New Roman"/>
                <a:cs typeface="Times New Roman"/>
              </a:rPr>
              <a:t>Between Colonial Founding &amp; American Revolution   </a:t>
            </a:r>
          </a:p>
        </p:txBody>
      </p:sp>
    </p:spTree>
    <p:extLst>
      <p:ext uri="{BB962C8B-B14F-4D97-AF65-F5344CB8AC3E}">
        <p14:creationId xmlns:p14="http://schemas.microsoft.com/office/powerpoint/2010/main" val="251111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4546" name="Picture 2" descr="PAGE_88"/>
          <p:cNvPicPr>
            <a:picLocks noChangeAspect="1" noChangeArrowheads="1"/>
          </p:cNvPicPr>
          <p:nvPr/>
        </p:nvPicPr>
        <p:blipFill>
          <a:blip r:embed="rId3" cstate="print"/>
          <a:srcRect/>
          <a:stretch>
            <a:fillRect/>
          </a:stretch>
        </p:blipFill>
        <p:spPr bwMode="auto">
          <a:xfrm>
            <a:off x="-120580" y="-1296237"/>
            <a:ext cx="12312580" cy="10078496"/>
          </a:xfrm>
          <a:prstGeom prst="rect">
            <a:avLst/>
          </a:prstGeom>
          <a:noFill/>
        </p:spPr>
      </p:pic>
      <p:sp>
        <p:nvSpPr>
          <p:cNvPr id="2" name="WordArt 3">
            <a:extLst>
              <a:ext uri="{FF2B5EF4-FFF2-40B4-BE49-F238E27FC236}">
                <a16:creationId xmlns:a16="http://schemas.microsoft.com/office/drawing/2014/main" id="{DF58531B-6A15-5503-558B-440D02BC0618}"/>
              </a:ext>
            </a:extLst>
          </p:cNvPr>
          <p:cNvSpPr>
            <a:spLocks noChangeArrowheads="1" noChangeShapeType="1" noTextEdit="1"/>
          </p:cNvSpPr>
          <p:nvPr/>
        </p:nvSpPr>
        <p:spPr bwMode="auto">
          <a:xfrm>
            <a:off x="2331218" y="1376624"/>
            <a:ext cx="7616650" cy="803868"/>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en-US" sz="3600" kern="10" dirty="0">
                <a:ln w="9525">
                  <a:round/>
                  <a:headEnd/>
                  <a:tailEnd/>
                </a:ln>
                <a:gradFill rotWithShape="0">
                  <a:gsLst>
                    <a:gs pos="0">
                      <a:srgbClr val="FFFFCC"/>
                    </a:gs>
                    <a:gs pos="100000">
                      <a:srgbClr val="FF9999"/>
                    </a:gs>
                  </a:gsLst>
                  <a:lin ang="5400000" scaled="1"/>
                </a:gradFill>
                <a:latin typeface="Times New Roman"/>
                <a:cs typeface="Times New Roman"/>
              </a:rPr>
              <a:t>Between Independence Declaration &amp; Constitutional Convention  </a:t>
            </a:r>
          </a:p>
        </p:txBody>
      </p:sp>
    </p:spTree>
    <p:extLst>
      <p:ext uri="{BB962C8B-B14F-4D97-AF65-F5344CB8AC3E}">
        <p14:creationId xmlns:p14="http://schemas.microsoft.com/office/powerpoint/2010/main" val="122652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4546" name="Picture 2" descr="PAGE_88"/>
          <p:cNvPicPr>
            <a:picLocks noChangeAspect="1" noChangeArrowheads="1"/>
          </p:cNvPicPr>
          <p:nvPr/>
        </p:nvPicPr>
        <p:blipFill>
          <a:blip r:embed="rId3" cstate="print"/>
          <a:srcRect/>
          <a:stretch>
            <a:fillRect/>
          </a:stretch>
        </p:blipFill>
        <p:spPr bwMode="auto">
          <a:xfrm>
            <a:off x="-120580" y="-1296237"/>
            <a:ext cx="12312580" cy="10078496"/>
          </a:xfrm>
          <a:prstGeom prst="rect">
            <a:avLst/>
          </a:prstGeom>
          <a:noFill/>
        </p:spPr>
      </p:pic>
      <p:sp>
        <p:nvSpPr>
          <p:cNvPr id="2" name="WordArt 3">
            <a:extLst>
              <a:ext uri="{FF2B5EF4-FFF2-40B4-BE49-F238E27FC236}">
                <a16:creationId xmlns:a16="http://schemas.microsoft.com/office/drawing/2014/main" id="{12F35CDC-A12E-D98F-E40B-791CDB33D21A}"/>
              </a:ext>
            </a:extLst>
          </p:cNvPr>
          <p:cNvSpPr>
            <a:spLocks noChangeArrowheads="1" noChangeShapeType="1" noTextEdit="1"/>
          </p:cNvSpPr>
          <p:nvPr/>
        </p:nvSpPr>
        <p:spPr bwMode="auto">
          <a:xfrm>
            <a:off x="2250040" y="1325365"/>
            <a:ext cx="7582329" cy="842481"/>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en-US" sz="3600" kern="10" dirty="0">
                <a:ln w="9525">
                  <a:round/>
                  <a:headEnd/>
                  <a:tailEnd/>
                </a:ln>
                <a:gradFill rotWithShape="0">
                  <a:gsLst>
                    <a:gs pos="0">
                      <a:srgbClr val="FFFFCC"/>
                    </a:gs>
                    <a:gs pos="100000">
                      <a:srgbClr val="FF9999"/>
                    </a:gs>
                  </a:gsLst>
                  <a:lin ang="5400000" scaled="1"/>
                </a:gradFill>
                <a:latin typeface="Times New Roman"/>
                <a:cs typeface="Times New Roman"/>
              </a:rPr>
              <a:t>THE PLYMOUTH MODEL RECEDES</a:t>
            </a:r>
          </a:p>
        </p:txBody>
      </p:sp>
    </p:spTree>
    <p:extLst>
      <p:ext uri="{BB962C8B-B14F-4D97-AF65-F5344CB8AC3E}">
        <p14:creationId xmlns:p14="http://schemas.microsoft.com/office/powerpoint/2010/main" val="179358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3*#ppt_w"/>
                                          </p:val>
                                        </p:tav>
                                        <p:tav tm="100000">
                                          <p:val>
                                            <p:strVal val="#ppt_w"/>
                                          </p:val>
                                        </p:tav>
                                      </p:tavLst>
                                    </p:anim>
                                    <p:anim calcmode="lin" valueType="num">
                                      <p:cBhvr>
                                        <p:cTn id="8" dur="500" fill="hold"/>
                                        <p:tgtEl>
                                          <p:spTgt spid="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3530755" name="Picture 3" descr="C:\Documents and Settings\Owner\My Documents\Educational Illustrations\trimonument.jpe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4" name="Rectangle 3"/>
          <p:cNvSpPr/>
          <p:nvPr/>
        </p:nvSpPr>
        <p:spPr>
          <a:xfrm>
            <a:off x="875899" y="4235116"/>
            <a:ext cx="10501162" cy="2123658"/>
          </a:xfrm>
          <a:prstGeom prst="rect">
            <a:avLst/>
          </a:prstGeom>
          <a:noFill/>
        </p:spPr>
        <p:txBody>
          <a:bodyPr wrap="square" lIns="91440" tIns="45720" rIns="91440" bIns="45720">
            <a:spAutoFit/>
          </a:bodyPr>
          <a:lstStyle/>
          <a:p>
            <a:pPr algn="ctr" fontAlgn="base">
              <a:spcBef>
                <a:spcPct val="0"/>
              </a:spcBef>
              <a:spcAft>
                <a:spcPct val="0"/>
              </a:spcAft>
            </a:pPr>
            <a:r>
              <a:rPr lang="en-US" sz="6600" b="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Calligrapher" pitchFamily="2" charset="0"/>
              </a:rPr>
              <a:t>BEFORE PLYMOUTH ROCK</a:t>
            </a:r>
          </a:p>
          <a:p>
            <a:pPr algn="ctr" fontAlgn="base">
              <a:spcBef>
                <a:spcPct val="0"/>
              </a:spcBef>
              <a:spcAft>
                <a:spcPct val="0"/>
              </a:spcAft>
            </a:pPr>
            <a:r>
              <a:rPr lang="en-US" sz="6600" b="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Calligrapher" pitchFamily="2" charset="0"/>
              </a:rPr>
              <a:t>THERE WAS JAMESTOWN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3530755"/>
                                        </p:tgtEl>
                                        <p:attrNameLst>
                                          <p:attrName>style.visibility</p:attrName>
                                        </p:attrNameLst>
                                      </p:cBhvr>
                                      <p:to>
                                        <p:strVal val="visible"/>
                                      </p:to>
                                    </p:set>
                                    <p:anim calcmode="lin" valueType="num">
                                      <p:cBhvr>
                                        <p:cTn id="7" dur="5000" fill="hold"/>
                                        <p:tgtEl>
                                          <p:spTgt spid="3530755"/>
                                        </p:tgtEl>
                                        <p:attrNameLst>
                                          <p:attrName>ppt_w</p:attrName>
                                        </p:attrNameLst>
                                      </p:cBhvr>
                                      <p:tavLst>
                                        <p:tav tm="0" fmla="#ppt_w*sin(2.5*pi*$)">
                                          <p:val>
                                            <p:fltVal val="0"/>
                                          </p:val>
                                        </p:tav>
                                        <p:tav tm="100000">
                                          <p:val>
                                            <p:fltVal val="1"/>
                                          </p:val>
                                        </p:tav>
                                      </p:tavLst>
                                    </p:anim>
                                    <p:anim calcmode="lin" valueType="num">
                                      <p:cBhvr>
                                        <p:cTn id="8" dur="5000" fill="hold"/>
                                        <p:tgtEl>
                                          <p:spTgt spid="353075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mph" presetSubtype="0" fill="hold" grpId="0" nodeType="clickEffect">
                                  <p:stCondLst>
                                    <p:cond delay="0"/>
                                  </p:stCondLst>
                                  <p:childTnLst>
                                    <p:animClr clrSpc="rgb" dir="cw">
                                      <p:cBhvr override="childStyle">
                                        <p:cTn id="12" dur="1900" fill="hold">
                                          <p:stCondLst>
                                            <p:cond delay="100"/>
                                          </p:stCondLst>
                                        </p:cTn>
                                        <p:tgtEl>
                                          <p:spTgt spid="4"/>
                                        </p:tgtEl>
                                        <p:attrNameLst>
                                          <p:attrName>style.color</p:attrName>
                                        </p:attrNameLst>
                                      </p:cBhvr>
                                      <p:to>
                                        <a:schemeClr val="accent2"/>
                                      </p:to>
                                    </p:animClr>
                                    <p:animClr clrSpc="rgb" dir="cw">
                                      <p:cBhvr>
                                        <p:cTn id="13" dur="1900" fill="hold">
                                          <p:stCondLst>
                                            <p:cond delay="100"/>
                                          </p:stCondLst>
                                        </p:cTn>
                                        <p:tgtEl>
                                          <p:spTgt spid="4"/>
                                        </p:tgtEl>
                                        <p:attrNameLst>
                                          <p:attrName>fillColor</p:attrName>
                                        </p:attrNameLst>
                                      </p:cBhvr>
                                      <p:to>
                                        <a:schemeClr val="accent2"/>
                                      </p:to>
                                    </p:animClr>
                                    <p:set>
                                      <p:cBhvr>
                                        <p:cTn id="14" dur="1900" fill="hold">
                                          <p:stCondLst>
                                            <p:cond delay="100"/>
                                          </p:stCondLst>
                                        </p:cTn>
                                        <p:tgtEl>
                                          <p:spTgt spid="4"/>
                                        </p:tgtEl>
                                        <p:attrNameLst>
                                          <p:attrName>fill.type</p:attrName>
                                        </p:attrNameLst>
                                      </p:cBhvr>
                                      <p:to>
                                        <p:strVal val="solid"/>
                                      </p:to>
                                    </p:set>
                                    <p:set>
                                      <p:cBhvr>
                                        <p:cTn id="15" dur="1900" fill="hold">
                                          <p:stCondLst>
                                            <p:cond delay="100"/>
                                          </p:stCondLst>
                                        </p:cTn>
                                        <p:tgtEl>
                                          <p:spTgt spid="4"/>
                                        </p:tgtEl>
                                        <p:attrNameLst>
                                          <p:attrName>fill.on</p:attrName>
                                        </p:attrNameLst>
                                      </p:cBhvr>
                                      <p:to>
                                        <p:strVal val="true"/>
                                      </p:to>
                                    </p:set>
                                    <p:animScale>
                                      <p:cBhvr>
                                        <p:cTn id="16" dur="200" fill="hold">
                                          <p:stCondLst>
                                            <p:cond delay="0"/>
                                          </p:stCondLst>
                                        </p:cTn>
                                        <p:tgtEl>
                                          <p:spTgt spid="4"/>
                                        </p:tgtEl>
                                      </p:cBhvr>
                                      <p:from x="100000" y="100000"/>
                                      <p:to x="100000" y="5000"/>
                                    </p:animScale>
                                    <p:animScale>
                                      <p:cBhvr>
                                        <p:cTn id="17" dur="200" fill="hold">
                                          <p:stCondLst>
                                            <p:cond delay="200"/>
                                          </p:stCondLst>
                                        </p:cTn>
                                        <p:tgtEl>
                                          <p:spTgt spid="4"/>
                                        </p:tgtEl>
                                      </p:cBhvr>
                                      <p:from x="100000" y="5000"/>
                                      <p:to x="120000" y="150000"/>
                                    </p:animScale>
                                    <p:animScale>
                                      <p:cBhvr>
                                        <p:cTn id="18" dur="600" fill="hold">
                                          <p:stCondLst>
                                            <p:cond delay="1400"/>
                                          </p:stCondLst>
                                        </p:cTn>
                                        <p:tgtEl>
                                          <p:spTgt spid="4"/>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4546" name="Picture 2" descr="PAGE_88"/>
          <p:cNvPicPr>
            <a:picLocks noChangeAspect="1" noChangeArrowheads="1"/>
          </p:cNvPicPr>
          <p:nvPr/>
        </p:nvPicPr>
        <p:blipFill>
          <a:blip r:embed="rId3" cstate="print"/>
          <a:srcRect/>
          <a:stretch>
            <a:fillRect/>
          </a:stretch>
        </p:blipFill>
        <p:spPr bwMode="auto">
          <a:xfrm>
            <a:off x="-120580" y="-1296237"/>
            <a:ext cx="12312580" cy="10078496"/>
          </a:xfrm>
          <a:prstGeom prst="rect">
            <a:avLst/>
          </a:prstGeom>
          <a:noFill/>
        </p:spPr>
      </p:pic>
      <p:sp>
        <p:nvSpPr>
          <p:cNvPr id="3" name="WordArt 3">
            <a:extLst>
              <a:ext uri="{FF2B5EF4-FFF2-40B4-BE49-F238E27FC236}">
                <a16:creationId xmlns:a16="http://schemas.microsoft.com/office/drawing/2014/main" id="{8EDBCB42-19AC-F07C-71A0-5E982234FA49}"/>
              </a:ext>
            </a:extLst>
          </p:cNvPr>
          <p:cNvSpPr>
            <a:spLocks noChangeArrowheads="1" noChangeShapeType="1" noTextEdit="1"/>
          </p:cNvSpPr>
          <p:nvPr/>
        </p:nvSpPr>
        <p:spPr bwMode="auto">
          <a:xfrm>
            <a:off x="2383604" y="1253447"/>
            <a:ext cx="7356297" cy="934949"/>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en-US" sz="3600" kern="10" dirty="0">
                <a:ln w="9525">
                  <a:round/>
                  <a:headEnd/>
                  <a:tailEnd/>
                </a:ln>
                <a:gradFill rotWithShape="0">
                  <a:gsLst>
                    <a:gs pos="0">
                      <a:srgbClr val="FFFFCC"/>
                    </a:gs>
                    <a:gs pos="100000">
                      <a:srgbClr val="FF9999"/>
                    </a:gs>
                  </a:gsLst>
                  <a:lin ang="5400000" scaled="1"/>
                </a:gradFill>
                <a:latin typeface="Times New Roman"/>
                <a:cs typeface="Times New Roman"/>
              </a:rPr>
              <a:t>THE JAMESTOWN MODEL PROCEEDS</a:t>
            </a:r>
          </a:p>
        </p:txBody>
      </p:sp>
    </p:spTree>
    <p:extLst>
      <p:ext uri="{BB962C8B-B14F-4D97-AF65-F5344CB8AC3E}">
        <p14:creationId xmlns:p14="http://schemas.microsoft.com/office/powerpoint/2010/main" val="283038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2/3*#ppt_w"/>
                                          </p:val>
                                        </p:tav>
                                        <p:tav tm="100000">
                                          <p:val>
                                            <p:strVal val="#ppt_w"/>
                                          </p:val>
                                        </p:tav>
                                      </p:tavLst>
                                    </p:anim>
                                    <p:anim calcmode="lin" valueType="num">
                                      <p:cBhvr>
                                        <p:cTn id="8" dur="500" fill="hold"/>
                                        <p:tgtEl>
                                          <p:spTgt spid="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1394" name="Picture 2" descr="PAGE_87"/>
          <p:cNvPicPr>
            <a:picLocks noChangeAspect="1" noChangeArrowheads="1"/>
          </p:cNvPicPr>
          <p:nvPr/>
        </p:nvPicPr>
        <p:blipFill>
          <a:blip r:embed="rId3" cstate="print"/>
          <a:srcRect/>
          <a:stretch>
            <a:fillRect/>
          </a:stretch>
        </p:blipFill>
        <p:spPr bwMode="auto">
          <a:xfrm>
            <a:off x="0" y="-406400"/>
            <a:ext cx="12192000" cy="8991600"/>
          </a:xfrm>
          <a:prstGeom prst="rect">
            <a:avLst/>
          </a:prstGeom>
          <a:noFill/>
        </p:spPr>
      </p:pic>
      <p:sp>
        <p:nvSpPr>
          <p:cNvPr id="2491395" name="WordArt 3"/>
          <p:cNvSpPr>
            <a:spLocks noChangeArrowheads="1" noChangeShapeType="1" noTextEdit="1"/>
          </p:cNvSpPr>
          <p:nvPr/>
        </p:nvSpPr>
        <p:spPr bwMode="auto">
          <a:xfrm>
            <a:off x="2057401" y="0"/>
            <a:ext cx="8315325" cy="8382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en-US" sz="3600" kern="10">
                <a:ln w="9525">
                  <a:round/>
                  <a:headEnd/>
                  <a:tailEnd/>
                </a:ln>
                <a:gradFill rotWithShape="0">
                  <a:gsLst>
                    <a:gs pos="0">
                      <a:srgbClr val="FFFFCC"/>
                    </a:gs>
                    <a:gs pos="100000">
                      <a:srgbClr val="FF9999"/>
                    </a:gs>
                  </a:gsLst>
                  <a:lin ang="5400000" scaled="1"/>
                </a:gradFill>
                <a:latin typeface="Times New Roman"/>
                <a:cs typeface="Times New Roman"/>
              </a:rPr>
              <a:t>From State Church Unto Freedom Of Conscience </a:t>
            </a:r>
          </a:p>
        </p:txBody>
      </p:sp>
      <p:sp>
        <p:nvSpPr>
          <p:cNvPr id="2491396" name="Comment 4"/>
          <p:cNvSpPr>
            <a:spLocks noChangeArrowheads="1"/>
          </p:cNvSpPr>
          <p:nvPr/>
        </p:nvSpPr>
        <p:spPr bwMode="auto">
          <a:xfrm>
            <a:off x="1539876" y="-1752600"/>
            <a:ext cx="9128125" cy="144621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Religious Establishment Had Meant:  Limiting citizenship to members of specific religious sects – Limiting public office to official church members – The employment &amp; appointment of clergy by the state – The State ownership of church property – The licensing of religious ministers who did not belong to the official state church &amp; the regulation of  when and where those ministers could preach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491395"/>
                                        </p:tgtEl>
                                        <p:attrNameLst>
                                          <p:attrName>style.visibility</p:attrName>
                                        </p:attrNameLst>
                                      </p:cBhvr>
                                      <p:to>
                                        <p:strVal val="visible"/>
                                      </p:to>
                                    </p:set>
                                    <p:anim calcmode="lin" valueType="num">
                                      <p:cBhvr additive="base">
                                        <p:cTn id="7" dur="5000" fill="hold"/>
                                        <p:tgtEl>
                                          <p:spTgt spid="2491395"/>
                                        </p:tgtEl>
                                        <p:attrNameLst>
                                          <p:attrName>ppt_x</p:attrName>
                                        </p:attrNameLst>
                                      </p:cBhvr>
                                      <p:tavLst>
                                        <p:tav tm="0">
                                          <p:val>
                                            <p:strVal val="#ppt_x"/>
                                          </p:val>
                                        </p:tav>
                                        <p:tav tm="100000">
                                          <p:val>
                                            <p:strVal val="#ppt_x"/>
                                          </p:val>
                                        </p:tav>
                                      </p:tavLst>
                                    </p:anim>
                                    <p:anim calcmode="lin" valueType="num">
                                      <p:cBhvr additive="base">
                                        <p:cTn id="8" dur="5000" fill="hold"/>
                                        <p:tgtEl>
                                          <p:spTgt spid="24913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1395"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34146" name="Rectangle 2">
            <a:extLst>
              <a:ext uri="{FF2B5EF4-FFF2-40B4-BE49-F238E27FC236}">
                <a16:creationId xmlns:a16="http://schemas.microsoft.com/office/drawing/2014/main" id="{EF852308-9BEE-F25B-450E-1C2EF29CEAE6}"/>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34147" name="Rectangle 3">
            <a:extLst>
              <a:ext uri="{FF2B5EF4-FFF2-40B4-BE49-F238E27FC236}">
                <a16:creationId xmlns:a16="http://schemas.microsoft.com/office/drawing/2014/main" id="{B986599D-FF06-9F7D-99CE-53DE07571D89}"/>
              </a:ext>
            </a:extLst>
          </p:cNvPr>
          <p:cNvSpPr>
            <a:spLocks noGrp="1" noChangeArrowheads="1"/>
          </p:cNvSpPr>
          <p:nvPr>
            <p:ph type="body" idx="1"/>
          </p:nvPr>
        </p:nvSpPr>
        <p:spPr>
          <a:xfrm>
            <a:off x="1752600" y="1600200"/>
            <a:ext cx="8610600" cy="4565708"/>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3600" b="1">
              <a:solidFill>
                <a:schemeClr val="bg1"/>
              </a:solidFill>
            </a:endParaRPr>
          </a:p>
          <a:p>
            <a:pPr eaLnBrk="1" hangingPunct="1">
              <a:defRPr/>
            </a:pPr>
            <a:r>
              <a:rPr lang="en-US" sz="4400" b="1">
                <a:solidFill>
                  <a:schemeClr val="bg1"/>
                </a:solidFill>
              </a:rPr>
              <a:t>  WHAT KIND OF GOD, </a:t>
            </a:r>
          </a:p>
          <a:p>
            <a:pPr eaLnBrk="1" hangingPunct="1">
              <a:buFont typeface="Monotype Sorts" pitchFamily="2" charset="2"/>
              <a:buNone/>
              <a:defRPr/>
            </a:pPr>
            <a:r>
              <a:rPr lang="en-US" sz="4400" b="1">
                <a:solidFill>
                  <a:schemeClr val="bg1"/>
                </a:solidFill>
              </a:rPr>
              <a:t>     IF ANY,  EXISTS? </a:t>
            </a:r>
            <a:endParaRPr lang="en-US" sz="4400">
              <a:solidFill>
                <a:schemeClr val="bg1"/>
              </a:solidFill>
            </a:endParaRPr>
          </a:p>
        </p:txBody>
      </p:sp>
      <p:sp>
        <p:nvSpPr>
          <p:cNvPr id="732166" name="WordArt 4">
            <a:extLst>
              <a:ext uri="{FF2B5EF4-FFF2-40B4-BE49-F238E27FC236}">
                <a16:creationId xmlns:a16="http://schemas.microsoft.com/office/drawing/2014/main" id="{5EECC114-B2F9-C29E-0850-56470F16AC18}"/>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34149" name="WordArt 5" descr="Purple mesh">
            <a:extLst>
              <a:ext uri="{FF2B5EF4-FFF2-40B4-BE49-F238E27FC236}">
                <a16:creationId xmlns:a16="http://schemas.microsoft.com/office/drawing/2014/main" id="{25B34AB1-5A0C-1313-785D-F987700E1C45}"/>
              </a:ext>
            </a:extLst>
          </p:cNvPr>
          <p:cNvSpPr>
            <a:spLocks noChangeArrowheads="1" noChangeShapeType="1" noTextEdit="1"/>
          </p:cNvSpPr>
          <p:nvPr/>
        </p:nvSpPr>
        <p:spPr bwMode="auto">
          <a:xfrm>
            <a:off x="2362200" y="3048000"/>
            <a:ext cx="6629400" cy="1143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Ultimate Reality Question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34149"/>
                                        </p:tgtEl>
                                        <p:attrNameLst>
                                          <p:attrName>style.visibility</p:attrName>
                                        </p:attrNameLst>
                                      </p:cBhvr>
                                      <p:to>
                                        <p:strVal val="visible"/>
                                      </p:to>
                                    </p:set>
                                    <p:animEffect transition="in" filter="box(out)">
                                      <p:cBhvr>
                                        <p:cTn id="7" dur="500"/>
                                        <p:tgtEl>
                                          <p:spTgt spid="12934149"/>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34147">
                                            <p:txEl>
                                              <p:pRg st="0" end="0"/>
                                            </p:txEl>
                                          </p:spTgt>
                                        </p:tgtEl>
                                        <p:attrNameLst>
                                          <p:attrName>style.visibility</p:attrName>
                                        </p:attrNameLst>
                                      </p:cBhvr>
                                      <p:to>
                                        <p:strVal val="visible"/>
                                      </p:to>
                                    </p:set>
                                    <p:anim calcmode="lin" valueType="num">
                                      <p:cBhvr>
                                        <p:cTn id="12" dur="300" fill="hold"/>
                                        <p:tgtEl>
                                          <p:spTgt spid="12934147">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34147">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34147">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34147">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34147">
                                            <p:txEl>
                                              <p:pRg st="5" end="5"/>
                                            </p:txEl>
                                          </p:spTgt>
                                        </p:tgtEl>
                                        <p:attrNameLst>
                                          <p:attrName>style.visibility</p:attrName>
                                        </p:attrNameLst>
                                      </p:cBhvr>
                                      <p:to>
                                        <p:strVal val="visible"/>
                                      </p:to>
                                    </p:set>
                                    <p:anim calcmode="lin" valueType="num">
                                      <p:cBhvr>
                                        <p:cTn id="20" dur="300" fill="hold"/>
                                        <p:tgtEl>
                                          <p:spTgt spid="12934147">
                                            <p:txEl>
                                              <p:pRg st="5" end="5"/>
                                            </p:txEl>
                                          </p:spTgt>
                                        </p:tgtEl>
                                        <p:attrNameLst>
                                          <p:attrName>ppt_w</p:attrName>
                                        </p:attrNameLst>
                                      </p:cBhvr>
                                      <p:tavLst>
                                        <p:tav tm="0">
                                          <p:val>
                                            <p:fltVal val="0"/>
                                          </p:val>
                                        </p:tav>
                                        <p:tav tm="100000">
                                          <p:val>
                                            <p:strVal val="#ppt_w"/>
                                          </p:val>
                                        </p:tav>
                                      </p:tavLst>
                                    </p:anim>
                                    <p:anim calcmode="lin" valueType="num">
                                      <p:cBhvr>
                                        <p:cTn id="21" dur="300" fill="hold"/>
                                        <p:tgtEl>
                                          <p:spTgt spid="12934147">
                                            <p:txEl>
                                              <p:pRg st="5" end="5"/>
                                            </p:txEl>
                                          </p:spTgt>
                                        </p:tgtEl>
                                        <p:attrNameLst>
                                          <p:attrName>ppt_h</p:attrName>
                                        </p:attrNameLst>
                                      </p:cBhvr>
                                      <p:tavLst>
                                        <p:tav tm="0">
                                          <p:val>
                                            <p:fltVal val="0"/>
                                          </p:val>
                                        </p:tav>
                                        <p:tav tm="100000">
                                          <p:val>
                                            <p:strVal val="#ppt_h"/>
                                          </p:val>
                                        </p:tav>
                                      </p:tavLst>
                                    </p:anim>
                                    <p:anim calcmode="lin" valueType="num">
                                      <p:cBhvr>
                                        <p:cTn id="22" dur="300" fill="hold"/>
                                        <p:tgtEl>
                                          <p:spTgt spid="12934147">
                                            <p:txEl>
                                              <p:pRg st="5" end="5"/>
                                            </p:txEl>
                                          </p:spTgt>
                                        </p:tgtEl>
                                        <p:attrNameLst>
                                          <p:attrName>ppt_x</p:attrName>
                                        </p:attrNameLst>
                                      </p:cBhvr>
                                      <p:tavLst>
                                        <p:tav tm="0">
                                          <p:val>
                                            <p:fltVal val="0.5"/>
                                          </p:val>
                                        </p:tav>
                                        <p:tav tm="100000">
                                          <p:val>
                                            <p:strVal val="#ppt_x"/>
                                          </p:val>
                                        </p:tav>
                                      </p:tavLst>
                                    </p:anim>
                                    <p:anim calcmode="lin" valueType="num">
                                      <p:cBhvr>
                                        <p:cTn id="23" dur="300" fill="hold"/>
                                        <p:tgtEl>
                                          <p:spTgt spid="12934147">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iterate type="wd">
                                    <p:tmPct val="100000"/>
                                  </p:iterate>
                                  <p:childTnLst>
                                    <p:set>
                                      <p:cBhvr>
                                        <p:cTn id="27" dur="1" fill="hold">
                                          <p:stCondLst>
                                            <p:cond delay="0"/>
                                          </p:stCondLst>
                                        </p:cTn>
                                        <p:tgtEl>
                                          <p:spTgt spid="12934147">
                                            <p:txEl>
                                              <p:pRg st="6" end="6"/>
                                            </p:txEl>
                                          </p:spTgt>
                                        </p:tgtEl>
                                        <p:attrNameLst>
                                          <p:attrName>style.visibility</p:attrName>
                                        </p:attrNameLst>
                                      </p:cBhvr>
                                      <p:to>
                                        <p:strVal val="visible"/>
                                      </p:to>
                                    </p:set>
                                    <p:anim calcmode="lin" valueType="num">
                                      <p:cBhvr>
                                        <p:cTn id="28" dur="300" fill="hold"/>
                                        <p:tgtEl>
                                          <p:spTgt spid="12934147">
                                            <p:txEl>
                                              <p:pRg st="6" end="6"/>
                                            </p:txEl>
                                          </p:spTgt>
                                        </p:tgtEl>
                                        <p:attrNameLst>
                                          <p:attrName>ppt_w</p:attrName>
                                        </p:attrNameLst>
                                      </p:cBhvr>
                                      <p:tavLst>
                                        <p:tav tm="0">
                                          <p:val>
                                            <p:fltVal val="0"/>
                                          </p:val>
                                        </p:tav>
                                        <p:tav tm="100000">
                                          <p:val>
                                            <p:strVal val="#ppt_w"/>
                                          </p:val>
                                        </p:tav>
                                      </p:tavLst>
                                    </p:anim>
                                    <p:anim calcmode="lin" valueType="num">
                                      <p:cBhvr>
                                        <p:cTn id="29" dur="300" fill="hold"/>
                                        <p:tgtEl>
                                          <p:spTgt spid="12934147">
                                            <p:txEl>
                                              <p:pRg st="6" end="6"/>
                                            </p:txEl>
                                          </p:spTgt>
                                        </p:tgtEl>
                                        <p:attrNameLst>
                                          <p:attrName>ppt_h</p:attrName>
                                        </p:attrNameLst>
                                      </p:cBhvr>
                                      <p:tavLst>
                                        <p:tav tm="0">
                                          <p:val>
                                            <p:fltVal val="0"/>
                                          </p:val>
                                        </p:tav>
                                        <p:tav tm="100000">
                                          <p:val>
                                            <p:strVal val="#ppt_h"/>
                                          </p:val>
                                        </p:tav>
                                      </p:tavLst>
                                    </p:anim>
                                    <p:anim calcmode="lin" valueType="num">
                                      <p:cBhvr>
                                        <p:cTn id="30" dur="300" fill="hold"/>
                                        <p:tgtEl>
                                          <p:spTgt spid="12934147">
                                            <p:txEl>
                                              <p:pRg st="6" end="6"/>
                                            </p:txEl>
                                          </p:spTgt>
                                        </p:tgtEl>
                                        <p:attrNameLst>
                                          <p:attrName>ppt_x</p:attrName>
                                        </p:attrNameLst>
                                      </p:cBhvr>
                                      <p:tavLst>
                                        <p:tav tm="0">
                                          <p:val>
                                            <p:fltVal val="0.5"/>
                                          </p:val>
                                        </p:tav>
                                        <p:tav tm="100000">
                                          <p:val>
                                            <p:strVal val="#ppt_x"/>
                                          </p:val>
                                        </p:tav>
                                      </p:tavLst>
                                    </p:anim>
                                    <p:anim calcmode="lin" valueType="num">
                                      <p:cBhvr>
                                        <p:cTn id="31" dur="300" fill="hold"/>
                                        <p:tgtEl>
                                          <p:spTgt spid="12934147">
                                            <p:txEl>
                                              <p:pRg st="6" end="6"/>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34147"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110532" y="654518"/>
            <a:ext cx="12576767" cy="885524"/>
          </a:xfrm>
        </p:spPr>
        <p:txBody>
          <a:bodyPr>
            <a:noAutofit/>
          </a:bodyPr>
          <a:lstStyle/>
          <a:p>
            <a:r>
              <a:rPr lang="en-US" sz="4000" dirty="0">
                <a:solidFill>
                  <a:schemeClr val="accent2">
                    <a:lumMod val="20000"/>
                    <a:lumOff val="80000"/>
                  </a:schemeClr>
                </a:solidFill>
                <a:latin typeface="Ravie" panose="04040805050809020602" pitchFamily="82" charset="0"/>
              </a:rPr>
              <a:t>Church-State Worldview Shift</a:t>
            </a:r>
          </a:p>
        </p:txBody>
      </p:sp>
      <p:sp>
        <p:nvSpPr>
          <p:cNvPr id="3" name="Content Placeholder 2">
            <a:extLst>
              <a:ext uri="{FF2B5EF4-FFF2-40B4-BE49-F238E27FC236}">
                <a16:creationId xmlns:a16="http://schemas.microsoft.com/office/drawing/2014/main" id="{8737C609-640A-4C11-8AC6-B0E596AF1D64}"/>
              </a:ext>
            </a:extLst>
          </p:cNvPr>
          <p:cNvSpPr>
            <a:spLocks noGrp="1"/>
          </p:cNvSpPr>
          <p:nvPr>
            <p:ph idx="1"/>
          </p:nvPr>
        </p:nvSpPr>
        <p:spPr>
          <a:xfrm>
            <a:off x="401933" y="1778558"/>
            <a:ext cx="12285365" cy="4950716"/>
          </a:xfrm>
        </p:spPr>
        <p:txBody>
          <a:bodyPr>
            <a:normAutofit/>
          </a:bodyPr>
          <a:lstStyle/>
          <a:p>
            <a:r>
              <a:rPr lang="en-US" sz="4800" dirty="0">
                <a:solidFill>
                  <a:schemeClr val="accent1">
                    <a:lumMod val="20000"/>
                    <a:lumOff val="80000"/>
                  </a:schemeClr>
                </a:solidFill>
                <a:latin typeface="Castellar" panose="020A0402060406010301" pitchFamily="18" charset="0"/>
              </a:rPr>
              <a:t> </a:t>
            </a:r>
            <a:r>
              <a:rPr lang="en-US" sz="4000" dirty="0">
                <a:solidFill>
                  <a:schemeClr val="accent1">
                    <a:lumMod val="20000"/>
                    <a:lumOff val="80000"/>
                  </a:schemeClr>
                </a:solidFill>
                <a:latin typeface="Castellar" panose="020A0402060406010301" pitchFamily="18" charset="0"/>
              </a:rPr>
              <a:t>Medieval Worldview Setting</a:t>
            </a:r>
          </a:p>
          <a:p>
            <a:r>
              <a:rPr lang="en-US" sz="4000" dirty="0">
                <a:solidFill>
                  <a:schemeClr val="accent1">
                    <a:lumMod val="20000"/>
                    <a:lumOff val="80000"/>
                  </a:schemeClr>
                </a:solidFill>
                <a:latin typeface="Castellar" panose="020A0402060406010301" pitchFamily="18" charset="0"/>
              </a:rPr>
              <a:t> </a:t>
            </a:r>
            <a:r>
              <a:rPr lang="en-US" sz="4000" dirty="0">
                <a:solidFill>
                  <a:schemeClr val="accent1">
                    <a:lumMod val="20000"/>
                    <a:lumOff val="80000"/>
                  </a:schemeClr>
                </a:solidFill>
                <a:latin typeface="Castellar" panose="020A0402060406010301" pitchFamily="18" charset="0"/>
                <a:hlinkClick r:id="rId3" action="ppaction://hlinksldjump"/>
              </a:rPr>
              <a:t>Old World Shift: Renaissance</a:t>
            </a:r>
            <a:endParaRPr lang="en-US" sz="4000" dirty="0">
              <a:solidFill>
                <a:schemeClr val="accent1">
                  <a:lumMod val="20000"/>
                  <a:lumOff val="80000"/>
                </a:schemeClr>
              </a:solidFill>
              <a:latin typeface="Castellar" panose="020A0402060406010301" pitchFamily="18" charset="0"/>
            </a:endParaRPr>
          </a:p>
          <a:p>
            <a:r>
              <a:rPr lang="en-US" sz="4000" dirty="0">
                <a:solidFill>
                  <a:schemeClr val="accent1">
                    <a:lumMod val="20000"/>
                    <a:lumOff val="80000"/>
                  </a:schemeClr>
                </a:solidFill>
                <a:latin typeface="Castellar" panose="020A0402060406010301" pitchFamily="18" charset="0"/>
              </a:rPr>
              <a:t> </a:t>
            </a:r>
            <a:r>
              <a:rPr lang="en-US" sz="4000" dirty="0">
                <a:solidFill>
                  <a:schemeClr val="accent1">
                    <a:lumMod val="20000"/>
                    <a:lumOff val="80000"/>
                  </a:schemeClr>
                </a:solidFill>
                <a:latin typeface="Castellar" panose="020A0402060406010301" pitchFamily="18" charset="0"/>
                <a:hlinkClick r:id="rId4" action="ppaction://hlinksldjump"/>
              </a:rPr>
              <a:t>Rebel Puritans &amp; Exile Pilgrims  </a:t>
            </a:r>
            <a:endParaRPr lang="en-US" sz="4000" dirty="0">
              <a:solidFill>
                <a:schemeClr val="accent1">
                  <a:lumMod val="20000"/>
                  <a:lumOff val="80000"/>
                </a:schemeClr>
              </a:solidFill>
              <a:latin typeface="Castellar" panose="020A0402060406010301" pitchFamily="18" charset="0"/>
            </a:endParaRPr>
          </a:p>
          <a:p>
            <a:r>
              <a:rPr lang="en-US" sz="4000" dirty="0">
                <a:solidFill>
                  <a:schemeClr val="accent1">
                    <a:lumMod val="20000"/>
                    <a:lumOff val="80000"/>
                  </a:schemeClr>
                </a:solidFill>
                <a:latin typeface="Castellar" panose="020A0402060406010301" pitchFamily="18" charset="0"/>
              </a:rPr>
              <a:t> New World Shift: Enlightenment </a:t>
            </a:r>
          </a:p>
          <a:p>
            <a:r>
              <a:rPr lang="en-US" sz="4000" dirty="0">
                <a:solidFill>
                  <a:schemeClr val="accent1">
                    <a:lumMod val="20000"/>
                    <a:lumOff val="80000"/>
                  </a:schemeClr>
                </a:solidFill>
                <a:latin typeface="Castellar" panose="020A0402060406010301" pitchFamily="18" charset="0"/>
              </a:rPr>
              <a:t> Rebel Founders &amp; Nation Framers </a:t>
            </a:r>
          </a:p>
          <a:p>
            <a:endParaRPr lang="en-US" sz="3200" dirty="0">
              <a:solidFill>
                <a:schemeClr val="accent1">
                  <a:lumMod val="20000"/>
                  <a:lumOff val="80000"/>
                </a:schemeClr>
              </a:solidFill>
              <a:latin typeface="Castellar" panose="020A0402060406010301" pitchFamily="18" charset="0"/>
            </a:endParaRPr>
          </a:p>
        </p:txBody>
      </p:sp>
    </p:spTree>
    <p:extLst>
      <p:ext uri="{BB962C8B-B14F-4D97-AF65-F5344CB8AC3E}">
        <p14:creationId xmlns:p14="http://schemas.microsoft.com/office/powerpoint/2010/main" val="425259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xEl>
                                              <p:pRg st="0" end="0"/>
                                            </p:txEl>
                                          </p:spTgt>
                                        </p:tgtEl>
                                        <p:attrNameLst>
                                          <p:attrName>r</p:attrName>
                                        </p:attrNameLst>
                                      </p:cBhvr>
                                    </p:animRot>
                                    <p:animRot by="-240000">
                                      <p:cBhvr>
                                        <p:cTn id="7" dur="200" fill="hold">
                                          <p:stCondLst>
                                            <p:cond delay="200"/>
                                          </p:stCondLst>
                                        </p:cTn>
                                        <p:tgtEl>
                                          <p:spTgt spid="3">
                                            <p:txEl>
                                              <p:pRg st="0" end="0"/>
                                            </p:txEl>
                                          </p:spTgt>
                                        </p:tgtEl>
                                        <p:attrNameLst>
                                          <p:attrName>r</p:attrName>
                                        </p:attrNameLst>
                                      </p:cBhvr>
                                    </p:animRot>
                                    <p:animRot by="240000">
                                      <p:cBhvr>
                                        <p:cTn id="8" dur="200" fill="hold">
                                          <p:stCondLst>
                                            <p:cond delay="400"/>
                                          </p:stCondLst>
                                        </p:cTn>
                                        <p:tgtEl>
                                          <p:spTgt spid="3">
                                            <p:txEl>
                                              <p:pRg st="0" end="0"/>
                                            </p:txEl>
                                          </p:spTgt>
                                        </p:tgtEl>
                                        <p:attrNameLst>
                                          <p:attrName>r</p:attrName>
                                        </p:attrNameLst>
                                      </p:cBhvr>
                                    </p:animRot>
                                    <p:animRot by="-240000">
                                      <p:cBhvr>
                                        <p:cTn id="9" dur="200" fill="hold">
                                          <p:stCondLst>
                                            <p:cond delay="600"/>
                                          </p:stCondLst>
                                        </p:cTn>
                                        <p:tgtEl>
                                          <p:spTgt spid="3">
                                            <p:txEl>
                                              <p:pRg st="0" end="0"/>
                                            </p:txEl>
                                          </p:spTgt>
                                        </p:tgtEl>
                                        <p:attrNameLst>
                                          <p:attrName>r</p:attrName>
                                        </p:attrNameLst>
                                      </p:cBhvr>
                                    </p:animRot>
                                    <p:animRot by="120000">
                                      <p:cBhvr>
                                        <p:cTn id="10" dur="200" fill="hold">
                                          <p:stCondLst>
                                            <p:cond delay="80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3">
                                            <p:txEl>
                                              <p:pRg st="1" end="1"/>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3">
                                            <p:txEl>
                                              <p:pRg st="2" end="2"/>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43200000">
                                      <p:cBhvr>
                                        <p:cTn id="22" dur="2000" fill="hold"/>
                                        <p:tgtEl>
                                          <p:spTgt spid="3">
                                            <p:txEl>
                                              <p:pRg st="3" end="3"/>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43200000">
                                      <p:cBhvr>
                                        <p:cTn id="26" dur="2000" fill="hold"/>
                                        <p:tgtEl>
                                          <p:spTgt spid="3">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36194" name="Rectangle 2">
            <a:extLst>
              <a:ext uri="{FF2B5EF4-FFF2-40B4-BE49-F238E27FC236}">
                <a16:creationId xmlns:a16="http://schemas.microsoft.com/office/drawing/2014/main" id="{4CFF92C9-EFD1-5699-9FF8-DB1A0C01ED8A}"/>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36195" name="Rectangle 3">
            <a:extLst>
              <a:ext uri="{FF2B5EF4-FFF2-40B4-BE49-F238E27FC236}">
                <a16:creationId xmlns:a16="http://schemas.microsoft.com/office/drawing/2014/main" id="{F4E52E4C-B66B-AA15-9E01-DEFAE9EA6628}"/>
              </a:ext>
            </a:extLst>
          </p:cNvPr>
          <p:cNvSpPr>
            <a:spLocks noGrp="1" noChangeArrowheads="1"/>
          </p:cNvSpPr>
          <p:nvPr>
            <p:ph type="body" idx="1"/>
          </p:nvPr>
        </p:nvSpPr>
        <p:spPr>
          <a:xfrm>
            <a:off x="1752600" y="1600200"/>
            <a:ext cx="8610600" cy="4953000"/>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3600" b="1">
              <a:solidFill>
                <a:schemeClr val="bg1"/>
              </a:solidFill>
            </a:endParaRPr>
          </a:p>
          <a:p>
            <a:pPr eaLnBrk="1" hangingPunct="1">
              <a:defRPr/>
            </a:pPr>
            <a:r>
              <a:rPr lang="en-US" sz="4400" b="1">
                <a:solidFill>
                  <a:schemeClr val="bg1"/>
                </a:solidFill>
              </a:rPr>
              <a:t>  IS THERE ANYTHING BEYOND THE COSMOS?</a:t>
            </a:r>
            <a:endParaRPr lang="en-US" sz="4400">
              <a:solidFill>
                <a:schemeClr val="bg1"/>
              </a:solidFill>
            </a:endParaRPr>
          </a:p>
        </p:txBody>
      </p:sp>
      <p:sp>
        <p:nvSpPr>
          <p:cNvPr id="733190" name="WordArt 4">
            <a:extLst>
              <a:ext uri="{FF2B5EF4-FFF2-40B4-BE49-F238E27FC236}">
                <a16:creationId xmlns:a16="http://schemas.microsoft.com/office/drawing/2014/main" id="{CBAAD3F0-BAC5-2F85-5324-710E033BB99B}"/>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36197" name="WordArt 5" descr="Purple mesh">
            <a:extLst>
              <a:ext uri="{FF2B5EF4-FFF2-40B4-BE49-F238E27FC236}">
                <a16:creationId xmlns:a16="http://schemas.microsoft.com/office/drawing/2014/main" id="{494AD2C0-6120-8CD6-1B62-D09D54642E0E}"/>
              </a:ext>
            </a:extLst>
          </p:cNvPr>
          <p:cNvSpPr>
            <a:spLocks noChangeArrowheads="1" noChangeShapeType="1" noTextEdit="1"/>
          </p:cNvSpPr>
          <p:nvPr/>
        </p:nvSpPr>
        <p:spPr bwMode="auto">
          <a:xfrm>
            <a:off x="2362200" y="3048000"/>
            <a:ext cx="6629400" cy="1143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External Reality Question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36197"/>
                                        </p:tgtEl>
                                        <p:attrNameLst>
                                          <p:attrName>style.visibility</p:attrName>
                                        </p:attrNameLst>
                                      </p:cBhvr>
                                      <p:to>
                                        <p:strVal val="visible"/>
                                      </p:to>
                                    </p:set>
                                    <p:animEffect transition="in" filter="box(out)">
                                      <p:cBhvr>
                                        <p:cTn id="7" dur="500"/>
                                        <p:tgtEl>
                                          <p:spTgt spid="12936197"/>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36195">
                                            <p:txEl>
                                              <p:pRg st="0" end="0"/>
                                            </p:txEl>
                                          </p:spTgt>
                                        </p:tgtEl>
                                        <p:attrNameLst>
                                          <p:attrName>style.visibility</p:attrName>
                                        </p:attrNameLst>
                                      </p:cBhvr>
                                      <p:to>
                                        <p:strVal val="visible"/>
                                      </p:to>
                                    </p:set>
                                    <p:anim calcmode="lin" valueType="num">
                                      <p:cBhvr>
                                        <p:cTn id="12" dur="300" fill="hold"/>
                                        <p:tgtEl>
                                          <p:spTgt spid="12936195">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36195">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36195">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36195">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36195">
                                            <p:txEl>
                                              <p:pRg st="5" end="5"/>
                                            </p:txEl>
                                          </p:spTgt>
                                        </p:tgtEl>
                                        <p:attrNameLst>
                                          <p:attrName>style.visibility</p:attrName>
                                        </p:attrNameLst>
                                      </p:cBhvr>
                                      <p:to>
                                        <p:strVal val="visible"/>
                                      </p:to>
                                    </p:set>
                                    <p:anim calcmode="lin" valueType="num">
                                      <p:cBhvr>
                                        <p:cTn id="20" dur="300" fill="hold"/>
                                        <p:tgtEl>
                                          <p:spTgt spid="12936195">
                                            <p:txEl>
                                              <p:pRg st="5" end="5"/>
                                            </p:txEl>
                                          </p:spTgt>
                                        </p:tgtEl>
                                        <p:attrNameLst>
                                          <p:attrName>ppt_w</p:attrName>
                                        </p:attrNameLst>
                                      </p:cBhvr>
                                      <p:tavLst>
                                        <p:tav tm="0">
                                          <p:val>
                                            <p:fltVal val="0"/>
                                          </p:val>
                                        </p:tav>
                                        <p:tav tm="100000">
                                          <p:val>
                                            <p:strVal val="#ppt_w"/>
                                          </p:val>
                                        </p:tav>
                                      </p:tavLst>
                                    </p:anim>
                                    <p:anim calcmode="lin" valueType="num">
                                      <p:cBhvr>
                                        <p:cTn id="21" dur="300" fill="hold"/>
                                        <p:tgtEl>
                                          <p:spTgt spid="12936195">
                                            <p:txEl>
                                              <p:pRg st="5" end="5"/>
                                            </p:txEl>
                                          </p:spTgt>
                                        </p:tgtEl>
                                        <p:attrNameLst>
                                          <p:attrName>ppt_h</p:attrName>
                                        </p:attrNameLst>
                                      </p:cBhvr>
                                      <p:tavLst>
                                        <p:tav tm="0">
                                          <p:val>
                                            <p:fltVal val="0"/>
                                          </p:val>
                                        </p:tav>
                                        <p:tav tm="100000">
                                          <p:val>
                                            <p:strVal val="#ppt_h"/>
                                          </p:val>
                                        </p:tav>
                                      </p:tavLst>
                                    </p:anim>
                                    <p:anim calcmode="lin" valueType="num">
                                      <p:cBhvr>
                                        <p:cTn id="22" dur="300" fill="hold"/>
                                        <p:tgtEl>
                                          <p:spTgt spid="12936195">
                                            <p:txEl>
                                              <p:pRg st="5" end="5"/>
                                            </p:txEl>
                                          </p:spTgt>
                                        </p:tgtEl>
                                        <p:attrNameLst>
                                          <p:attrName>ppt_x</p:attrName>
                                        </p:attrNameLst>
                                      </p:cBhvr>
                                      <p:tavLst>
                                        <p:tav tm="0">
                                          <p:val>
                                            <p:fltVal val="0.5"/>
                                          </p:val>
                                        </p:tav>
                                        <p:tav tm="100000">
                                          <p:val>
                                            <p:strVal val="#ppt_x"/>
                                          </p:val>
                                        </p:tav>
                                      </p:tavLst>
                                    </p:anim>
                                    <p:anim calcmode="lin" valueType="num">
                                      <p:cBhvr>
                                        <p:cTn id="23" dur="300" fill="hold"/>
                                        <p:tgtEl>
                                          <p:spTgt spid="12936195">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36195"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38242" name="Rectangle 2">
            <a:extLst>
              <a:ext uri="{FF2B5EF4-FFF2-40B4-BE49-F238E27FC236}">
                <a16:creationId xmlns:a16="http://schemas.microsoft.com/office/drawing/2014/main" id="{A5E1AB53-3BCE-D7B1-2F17-D18671D55A0A}"/>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38243" name="Rectangle 3">
            <a:extLst>
              <a:ext uri="{FF2B5EF4-FFF2-40B4-BE49-F238E27FC236}">
                <a16:creationId xmlns:a16="http://schemas.microsoft.com/office/drawing/2014/main" id="{C541F349-BC29-F36E-1E71-93C387AB2205}"/>
              </a:ext>
            </a:extLst>
          </p:cNvPr>
          <p:cNvSpPr>
            <a:spLocks noGrp="1" noChangeArrowheads="1"/>
          </p:cNvSpPr>
          <p:nvPr>
            <p:ph type="body" idx="1"/>
          </p:nvPr>
        </p:nvSpPr>
        <p:spPr>
          <a:xfrm>
            <a:off x="1752600" y="1600200"/>
            <a:ext cx="8610600" cy="4750266"/>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3600" b="1">
              <a:solidFill>
                <a:schemeClr val="bg1"/>
              </a:solidFill>
            </a:endParaRPr>
          </a:p>
          <a:p>
            <a:pPr eaLnBrk="1" hangingPunct="1">
              <a:defRPr/>
            </a:pPr>
            <a:r>
              <a:rPr lang="en-US" sz="4000" b="1">
                <a:solidFill>
                  <a:schemeClr val="bg1"/>
                </a:solidFill>
              </a:rPr>
              <a:t> </a:t>
            </a:r>
            <a:r>
              <a:rPr lang="en-US" sz="4400" b="1">
                <a:solidFill>
                  <a:schemeClr val="bg1"/>
                </a:solidFill>
              </a:rPr>
              <a:t>WHAT CAN BE KNOWN &amp;</a:t>
            </a:r>
          </a:p>
          <a:p>
            <a:pPr eaLnBrk="1" hangingPunct="1">
              <a:buFont typeface="Monotype Sorts" pitchFamily="2" charset="2"/>
              <a:buNone/>
              <a:defRPr/>
            </a:pPr>
            <a:r>
              <a:rPr lang="en-US" sz="4400" b="1">
                <a:solidFill>
                  <a:schemeClr val="bg1"/>
                </a:solidFill>
              </a:rPr>
              <a:t>   HOW CAN WE KNOW IT?</a:t>
            </a:r>
            <a:endParaRPr lang="en-US" sz="4400">
              <a:solidFill>
                <a:schemeClr val="bg1"/>
              </a:solidFill>
            </a:endParaRPr>
          </a:p>
        </p:txBody>
      </p:sp>
      <p:sp>
        <p:nvSpPr>
          <p:cNvPr id="734214" name="WordArt 4">
            <a:extLst>
              <a:ext uri="{FF2B5EF4-FFF2-40B4-BE49-F238E27FC236}">
                <a16:creationId xmlns:a16="http://schemas.microsoft.com/office/drawing/2014/main" id="{A05E3B3E-F1D4-ECCF-86BB-EA6C2B0F43B7}"/>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38245" name="WordArt 5" descr="Purple mesh">
            <a:extLst>
              <a:ext uri="{FF2B5EF4-FFF2-40B4-BE49-F238E27FC236}">
                <a16:creationId xmlns:a16="http://schemas.microsoft.com/office/drawing/2014/main" id="{3EF20585-CE76-1DC8-B692-A02539C94F4A}"/>
              </a:ext>
            </a:extLst>
          </p:cNvPr>
          <p:cNvSpPr>
            <a:spLocks noChangeArrowheads="1" noChangeShapeType="1" noTextEdit="1"/>
          </p:cNvSpPr>
          <p:nvPr/>
        </p:nvSpPr>
        <p:spPr bwMode="auto">
          <a:xfrm>
            <a:off x="2362200" y="3048000"/>
            <a:ext cx="6477000" cy="1143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The Knowledge Question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38245"/>
                                        </p:tgtEl>
                                        <p:attrNameLst>
                                          <p:attrName>style.visibility</p:attrName>
                                        </p:attrNameLst>
                                      </p:cBhvr>
                                      <p:to>
                                        <p:strVal val="visible"/>
                                      </p:to>
                                    </p:set>
                                    <p:animEffect transition="in" filter="box(out)">
                                      <p:cBhvr>
                                        <p:cTn id="7" dur="500"/>
                                        <p:tgtEl>
                                          <p:spTgt spid="12938245"/>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38243">
                                            <p:txEl>
                                              <p:pRg st="0" end="0"/>
                                            </p:txEl>
                                          </p:spTgt>
                                        </p:tgtEl>
                                        <p:attrNameLst>
                                          <p:attrName>style.visibility</p:attrName>
                                        </p:attrNameLst>
                                      </p:cBhvr>
                                      <p:to>
                                        <p:strVal val="visible"/>
                                      </p:to>
                                    </p:set>
                                    <p:anim calcmode="lin" valueType="num">
                                      <p:cBhvr>
                                        <p:cTn id="12" dur="300" fill="hold"/>
                                        <p:tgtEl>
                                          <p:spTgt spid="12938243">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38243">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38243">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38243">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38243">
                                            <p:txEl>
                                              <p:pRg st="5" end="5"/>
                                            </p:txEl>
                                          </p:spTgt>
                                        </p:tgtEl>
                                        <p:attrNameLst>
                                          <p:attrName>style.visibility</p:attrName>
                                        </p:attrNameLst>
                                      </p:cBhvr>
                                      <p:to>
                                        <p:strVal val="visible"/>
                                      </p:to>
                                    </p:set>
                                    <p:anim calcmode="lin" valueType="num">
                                      <p:cBhvr>
                                        <p:cTn id="20" dur="300" fill="hold"/>
                                        <p:tgtEl>
                                          <p:spTgt spid="12938243">
                                            <p:txEl>
                                              <p:pRg st="5" end="5"/>
                                            </p:txEl>
                                          </p:spTgt>
                                        </p:tgtEl>
                                        <p:attrNameLst>
                                          <p:attrName>ppt_w</p:attrName>
                                        </p:attrNameLst>
                                      </p:cBhvr>
                                      <p:tavLst>
                                        <p:tav tm="0">
                                          <p:val>
                                            <p:fltVal val="0"/>
                                          </p:val>
                                        </p:tav>
                                        <p:tav tm="100000">
                                          <p:val>
                                            <p:strVal val="#ppt_w"/>
                                          </p:val>
                                        </p:tav>
                                      </p:tavLst>
                                    </p:anim>
                                    <p:anim calcmode="lin" valueType="num">
                                      <p:cBhvr>
                                        <p:cTn id="21" dur="300" fill="hold"/>
                                        <p:tgtEl>
                                          <p:spTgt spid="12938243">
                                            <p:txEl>
                                              <p:pRg st="5" end="5"/>
                                            </p:txEl>
                                          </p:spTgt>
                                        </p:tgtEl>
                                        <p:attrNameLst>
                                          <p:attrName>ppt_h</p:attrName>
                                        </p:attrNameLst>
                                      </p:cBhvr>
                                      <p:tavLst>
                                        <p:tav tm="0">
                                          <p:val>
                                            <p:fltVal val="0"/>
                                          </p:val>
                                        </p:tav>
                                        <p:tav tm="100000">
                                          <p:val>
                                            <p:strVal val="#ppt_h"/>
                                          </p:val>
                                        </p:tav>
                                      </p:tavLst>
                                    </p:anim>
                                    <p:anim calcmode="lin" valueType="num">
                                      <p:cBhvr>
                                        <p:cTn id="22" dur="300" fill="hold"/>
                                        <p:tgtEl>
                                          <p:spTgt spid="12938243">
                                            <p:txEl>
                                              <p:pRg st="5" end="5"/>
                                            </p:txEl>
                                          </p:spTgt>
                                        </p:tgtEl>
                                        <p:attrNameLst>
                                          <p:attrName>ppt_x</p:attrName>
                                        </p:attrNameLst>
                                      </p:cBhvr>
                                      <p:tavLst>
                                        <p:tav tm="0">
                                          <p:val>
                                            <p:fltVal val="0.5"/>
                                          </p:val>
                                        </p:tav>
                                        <p:tav tm="100000">
                                          <p:val>
                                            <p:strVal val="#ppt_x"/>
                                          </p:val>
                                        </p:tav>
                                      </p:tavLst>
                                    </p:anim>
                                    <p:anim calcmode="lin" valueType="num">
                                      <p:cBhvr>
                                        <p:cTn id="23" dur="300" fill="hold"/>
                                        <p:tgtEl>
                                          <p:spTgt spid="12938243">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iterate type="wd">
                                    <p:tmPct val="100000"/>
                                  </p:iterate>
                                  <p:childTnLst>
                                    <p:set>
                                      <p:cBhvr>
                                        <p:cTn id="27" dur="1" fill="hold">
                                          <p:stCondLst>
                                            <p:cond delay="0"/>
                                          </p:stCondLst>
                                        </p:cTn>
                                        <p:tgtEl>
                                          <p:spTgt spid="12938243">
                                            <p:txEl>
                                              <p:pRg st="6" end="6"/>
                                            </p:txEl>
                                          </p:spTgt>
                                        </p:tgtEl>
                                        <p:attrNameLst>
                                          <p:attrName>style.visibility</p:attrName>
                                        </p:attrNameLst>
                                      </p:cBhvr>
                                      <p:to>
                                        <p:strVal val="visible"/>
                                      </p:to>
                                    </p:set>
                                    <p:anim calcmode="lin" valueType="num">
                                      <p:cBhvr>
                                        <p:cTn id="28" dur="300" fill="hold"/>
                                        <p:tgtEl>
                                          <p:spTgt spid="12938243">
                                            <p:txEl>
                                              <p:pRg st="6" end="6"/>
                                            </p:txEl>
                                          </p:spTgt>
                                        </p:tgtEl>
                                        <p:attrNameLst>
                                          <p:attrName>ppt_w</p:attrName>
                                        </p:attrNameLst>
                                      </p:cBhvr>
                                      <p:tavLst>
                                        <p:tav tm="0">
                                          <p:val>
                                            <p:fltVal val="0"/>
                                          </p:val>
                                        </p:tav>
                                        <p:tav tm="100000">
                                          <p:val>
                                            <p:strVal val="#ppt_w"/>
                                          </p:val>
                                        </p:tav>
                                      </p:tavLst>
                                    </p:anim>
                                    <p:anim calcmode="lin" valueType="num">
                                      <p:cBhvr>
                                        <p:cTn id="29" dur="300" fill="hold"/>
                                        <p:tgtEl>
                                          <p:spTgt spid="12938243">
                                            <p:txEl>
                                              <p:pRg st="6" end="6"/>
                                            </p:txEl>
                                          </p:spTgt>
                                        </p:tgtEl>
                                        <p:attrNameLst>
                                          <p:attrName>ppt_h</p:attrName>
                                        </p:attrNameLst>
                                      </p:cBhvr>
                                      <p:tavLst>
                                        <p:tav tm="0">
                                          <p:val>
                                            <p:fltVal val="0"/>
                                          </p:val>
                                        </p:tav>
                                        <p:tav tm="100000">
                                          <p:val>
                                            <p:strVal val="#ppt_h"/>
                                          </p:val>
                                        </p:tav>
                                      </p:tavLst>
                                    </p:anim>
                                    <p:anim calcmode="lin" valueType="num">
                                      <p:cBhvr>
                                        <p:cTn id="30" dur="300" fill="hold"/>
                                        <p:tgtEl>
                                          <p:spTgt spid="12938243">
                                            <p:txEl>
                                              <p:pRg st="6" end="6"/>
                                            </p:txEl>
                                          </p:spTgt>
                                        </p:tgtEl>
                                        <p:attrNameLst>
                                          <p:attrName>ppt_x</p:attrName>
                                        </p:attrNameLst>
                                      </p:cBhvr>
                                      <p:tavLst>
                                        <p:tav tm="0">
                                          <p:val>
                                            <p:fltVal val="0.5"/>
                                          </p:val>
                                        </p:tav>
                                        <p:tav tm="100000">
                                          <p:val>
                                            <p:strVal val="#ppt_x"/>
                                          </p:val>
                                        </p:tav>
                                      </p:tavLst>
                                    </p:anim>
                                    <p:anim calcmode="lin" valueType="num">
                                      <p:cBhvr>
                                        <p:cTn id="31" dur="300" fill="hold"/>
                                        <p:tgtEl>
                                          <p:spTgt spid="12938243">
                                            <p:txEl>
                                              <p:pRg st="6" end="6"/>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38243"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40290" name="Rectangle 2">
            <a:extLst>
              <a:ext uri="{FF2B5EF4-FFF2-40B4-BE49-F238E27FC236}">
                <a16:creationId xmlns:a16="http://schemas.microsoft.com/office/drawing/2014/main" id="{E04AFB7F-AFB4-96AD-758A-C770A82AB8F6}"/>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40291" name="Rectangle 3">
            <a:extLst>
              <a:ext uri="{FF2B5EF4-FFF2-40B4-BE49-F238E27FC236}">
                <a16:creationId xmlns:a16="http://schemas.microsoft.com/office/drawing/2014/main" id="{3538B15E-075D-84F9-096E-6A6F5CEF5723}"/>
              </a:ext>
            </a:extLst>
          </p:cNvPr>
          <p:cNvSpPr>
            <a:spLocks noGrp="1" noChangeArrowheads="1"/>
          </p:cNvSpPr>
          <p:nvPr>
            <p:ph type="body" idx="1"/>
          </p:nvPr>
        </p:nvSpPr>
        <p:spPr>
          <a:xfrm>
            <a:off x="1752600" y="1600200"/>
            <a:ext cx="8610600" cy="4473429"/>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4400" b="1">
              <a:solidFill>
                <a:schemeClr val="bg1"/>
              </a:solidFill>
            </a:endParaRPr>
          </a:p>
          <a:p>
            <a:pPr eaLnBrk="1" hangingPunct="1">
              <a:defRPr/>
            </a:pPr>
            <a:r>
              <a:rPr lang="en-US" sz="4000" b="1">
                <a:solidFill>
                  <a:schemeClr val="bg1"/>
                </a:solidFill>
              </a:rPr>
              <a:t>  </a:t>
            </a:r>
            <a:r>
              <a:rPr lang="en-US" sz="4400" b="1">
                <a:solidFill>
                  <a:schemeClr val="bg1"/>
                </a:solidFill>
              </a:rPr>
              <a:t>OF WHERE DID I COME?</a:t>
            </a:r>
            <a:endParaRPr lang="en-US" sz="4400">
              <a:solidFill>
                <a:schemeClr val="bg1"/>
              </a:solidFill>
            </a:endParaRPr>
          </a:p>
        </p:txBody>
      </p:sp>
      <p:sp>
        <p:nvSpPr>
          <p:cNvPr id="735238" name="WordArt 4">
            <a:extLst>
              <a:ext uri="{FF2B5EF4-FFF2-40B4-BE49-F238E27FC236}">
                <a16:creationId xmlns:a16="http://schemas.microsoft.com/office/drawing/2014/main" id="{DABC1627-C903-C5FD-7C38-1E52E45B0583}"/>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40293" name="WordArt 5" descr="Purple mesh">
            <a:extLst>
              <a:ext uri="{FF2B5EF4-FFF2-40B4-BE49-F238E27FC236}">
                <a16:creationId xmlns:a16="http://schemas.microsoft.com/office/drawing/2014/main" id="{EE8AFC9E-556D-DD56-FD14-662EEC86C642}"/>
              </a:ext>
            </a:extLst>
          </p:cNvPr>
          <p:cNvSpPr>
            <a:spLocks noChangeArrowheads="1" noChangeShapeType="1" noTextEdit="1"/>
          </p:cNvSpPr>
          <p:nvPr/>
        </p:nvSpPr>
        <p:spPr bwMode="auto">
          <a:xfrm>
            <a:off x="2362200" y="3048000"/>
            <a:ext cx="6477000" cy="1143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The Origins Question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40293"/>
                                        </p:tgtEl>
                                        <p:attrNameLst>
                                          <p:attrName>style.visibility</p:attrName>
                                        </p:attrNameLst>
                                      </p:cBhvr>
                                      <p:to>
                                        <p:strVal val="visible"/>
                                      </p:to>
                                    </p:set>
                                    <p:animEffect transition="in" filter="box(out)">
                                      <p:cBhvr>
                                        <p:cTn id="7" dur="500"/>
                                        <p:tgtEl>
                                          <p:spTgt spid="12940293"/>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40291">
                                            <p:txEl>
                                              <p:pRg st="0" end="0"/>
                                            </p:txEl>
                                          </p:spTgt>
                                        </p:tgtEl>
                                        <p:attrNameLst>
                                          <p:attrName>style.visibility</p:attrName>
                                        </p:attrNameLst>
                                      </p:cBhvr>
                                      <p:to>
                                        <p:strVal val="visible"/>
                                      </p:to>
                                    </p:set>
                                    <p:anim calcmode="lin" valueType="num">
                                      <p:cBhvr>
                                        <p:cTn id="12" dur="300" fill="hold"/>
                                        <p:tgtEl>
                                          <p:spTgt spid="12940291">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40291">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40291">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40291">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40291">
                                            <p:txEl>
                                              <p:pRg st="5" end="5"/>
                                            </p:txEl>
                                          </p:spTgt>
                                        </p:tgtEl>
                                        <p:attrNameLst>
                                          <p:attrName>style.visibility</p:attrName>
                                        </p:attrNameLst>
                                      </p:cBhvr>
                                      <p:to>
                                        <p:strVal val="visible"/>
                                      </p:to>
                                    </p:set>
                                    <p:anim calcmode="lin" valueType="num">
                                      <p:cBhvr>
                                        <p:cTn id="20" dur="300" fill="hold"/>
                                        <p:tgtEl>
                                          <p:spTgt spid="12940291">
                                            <p:txEl>
                                              <p:pRg st="5" end="5"/>
                                            </p:txEl>
                                          </p:spTgt>
                                        </p:tgtEl>
                                        <p:attrNameLst>
                                          <p:attrName>ppt_w</p:attrName>
                                        </p:attrNameLst>
                                      </p:cBhvr>
                                      <p:tavLst>
                                        <p:tav tm="0">
                                          <p:val>
                                            <p:fltVal val="0"/>
                                          </p:val>
                                        </p:tav>
                                        <p:tav tm="100000">
                                          <p:val>
                                            <p:strVal val="#ppt_w"/>
                                          </p:val>
                                        </p:tav>
                                      </p:tavLst>
                                    </p:anim>
                                    <p:anim calcmode="lin" valueType="num">
                                      <p:cBhvr>
                                        <p:cTn id="21" dur="300" fill="hold"/>
                                        <p:tgtEl>
                                          <p:spTgt spid="12940291">
                                            <p:txEl>
                                              <p:pRg st="5" end="5"/>
                                            </p:txEl>
                                          </p:spTgt>
                                        </p:tgtEl>
                                        <p:attrNameLst>
                                          <p:attrName>ppt_h</p:attrName>
                                        </p:attrNameLst>
                                      </p:cBhvr>
                                      <p:tavLst>
                                        <p:tav tm="0">
                                          <p:val>
                                            <p:fltVal val="0"/>
                                          </p:val>
                                        </p:tav>
                                        <p:tav tm="100000">
                                          <p:val>
                                            <p:strVal val="#ppt_h"/>
                                          </p:val>
                                        </p:tav>
                                      </p:tavLst>
                                    </p:anim>
                                    <p:anim calcmode="lin" valueType="num">
                                      <p:cBhvr>
                                        <p:cTn id="22" dur="300" fill="hold"/>
                                        <p:tgtEl>
                                          <p:spTgt spid="12940291">
                                            <p:txEl>
                                              <p:pRg st="5" end="5"/>
                                            </p:txEl>
                                          </p:spTgt>
                                        </p:tgtEl>
                                        <p:attrNameLst>
                                          <p:attrName>ppt_x</p:attrName>
                                        </p:attrNameLst>
                                      </p:cBhvr>
                                      <p:tavLst>
                                        <p:tav tm="0">
                                          <p:val>
                                            <p:fltVal val="0.5"/>
                                          </p:val>
                                        </p:tav>
                                        <p:tav tm="100000">
                                          <p:val>
                                            <p:strVal val="#ppt_x"/>
                                          </p:val>
                                        </p:tav>
                                      </p:tavLst>
                                    </p:anim>
                                    <p:anim calcmode="lin" valueType="num">
                                      <p:cBhvr>
                                        <p:cTn id="23" dur="300" fill="hold"/>
                                        <p:tgtEl>
                                          <p:spTgt spid="12940291">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40291"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42338" name="Rectangle 2">
            <a:extLst>
              <a:ext uri="{FF2B5EF4-FFF2-40B4-BE49-F238E27FC236}">
                <a16:creationId xmlns:a16="http://schemas.microsoft.com/office/drawing/2014/main" id="{E1A28519-95E0-FA44-CC68-7248C008FAEC}"/>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42339" name="Rectangle 3">
            <a:extLst>
              <a:ext uri="{FF2B5EF4-FFF2-40B4-BE49-F238E27FC236}">
                <a16:creationId xmlns:a16="http://schemas.microsoft.com/office/drawing/2014/main" id="{347070FE-1BC9-7BD6-B541-95E9A71F46BD}"/>
              </a:ext>
            </a:extLst>
          </p:cNvPr>
          <p:cNvSpPr>
            <a:spLocks noGrp="1" noChangeArrowheads="1"/>
          </p:cNvSpPr>
          <p:nvPr>
            <p:ph type="body" idx="1"/>
          </p:nvPr>
        </p:nvSpPr>
        <p:spPr>
          <a:xfrm>
            <a:off x="1752600" y="1600200"/>
            <a:ext cx="8610600" cy="4355983"/>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4400" b="1">
              <a:solidFill>
                <a:schemeClr val="bg1"/>
              </a:solidFill>
            </a:endParaRPr>
          </a:p>
          <a:p>
            <a:pPr eaLnBrk="1" hangingPunct="1">
              <a:defRPr/>
            </a:pPr>
            <a:r>
              <a:rPr lang="en-US" sz="4000" b="1">
                <a:solidFill>
                  <a:schemeClr val="bg1"/>
                </a:solidFill>
              </a:rPr>
              <a:t>  </a:t>
            </a:r>
            <a:r>
              <a:rPr lang="en-US" sz="4800" b="1">
                <a:solidFill>
                  <a:schemeClr val="bg1"/>
                </a:solidFill>
              </a:rPr>
              <a:t>WHO AM I?</a:t>
            </a:r>
            <a:endParaRPr lang="en-US" sz="4800">
              <a:solidFill>
                <a:schemeClr val="bg1"/>
              </a:solidFill>
            </a:endParaRPr>
          </a:p>
        </p:txBody>
      </p:sp>
      <p:sp>
        <p:nvSpPr>
          <p:cNvPr id="736262" name="WordArt 4">
            <a:extLst>
              <a:ext uri="{FF2B5EF4-FFF2-40B4-BE49-F238E27FC236}">
                <a16:creationId xmlns:a16="http://schemas.microsoft.com/office/drawing/2014/main" id="{6B3391D6-8C06-0CF1-4A31-260669D93D9C}"/>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42341" name="WordArt 5" descr="Purple mesh">
            <a:extLst>
              <a:ext uri="{FF2B5EF4-FFF2-40B4-BE49-F238E27FC236}">
                <a16:creationId xmlns:a16="http://schemas.microsoft.com/office/drawing/2014/main" id="{1F4777E3-8B9A-E106-FA45-A3AADB610B4D}"/>
              </a:ext>
            </a:extLst>
          </p:cNvPr>
          <p:cNvSpPr>
            <a:spLocks noChangeArrowheads="1" noChangeShapeType="1" noTextEdit="1"/>
          </p:cNvSpPr>
          <p:nvPr/>
        </p:nvSpPr>
        <p:spPr bwMode="auto">
          <a:xfrm>
            <a:off x="2362200" y="3048000"/>
            <a:ext cx="6477000" cy="1143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The Identity Question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42341"/>
                                        </p:tgtEl>
                                        <p:attrNameLst>
                                          <p:attrName>style.visibility</p:attrName>
                                        </p:attrNameLst>
                                      </p:cBhvr>
                                      <p:to>
                                        <p:strVal val="visible"/>
                                      </p:to>
                                    </p:set>
                                    <p:animEffect transition="in" filter="box(out)">
                                      <p:cBhvr>
                                        <p:cTn id="7" dur="500"/>
                                        <p:tgtEl>
                                          <p:spTgt spid="12942341"/>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42339">
                                            <p:txEl>
                                              <p:pRg st="0" end="0"/>
                                            </p:txEl>
                                          </p:spTgt>
                                        </p:tgtEl>
                                        <p:attrNameLst>
                                          <p:attrName>style.visibility</p:attrName>
                                        </p:attrNameLst>
                                      </p:cBhvr>
                                      <p:to>
                                        <p:strVal val="visible"/>
                                      </p:to>
                                    </p:set>
                                    <p:anim calcmode="lin" valueType="num">
                                      <p:cBhvr>
                                        <p:cTn id="12" dur="300" fill="hold"/>
                                        <p:tgtEl>
                                          <p:spTgt spid="12942339">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42339">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42339">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42339">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42339">
                                            <p:txEl>
                                              <p:pRg st="5" end="5"/>
                                            </p:txEl>
                                          </p:spTgt>
                                        </p:tgtEl>
                                        <p:attrNameLst>
                                          <p:attrName>style.visibility</p:attrName>
                                        </p:attrNameLst>
                                      </p:cBhvr>
                                      <p:to>
                                        <p:strVal val="visible"/>
                                      </p:to>
                                    </p:set>
                                    <p:anim calcmode="lin" valueType="num">
                                      <p:cBhvr>
                                        <p:cTn id="20" dur="300" fill="hold"/>
                                        <p:tgtEl>
                                          <p:spTgt spid="12942339">
                                            <p:txEl>
                                              <p:pRg st="5" end="5"/>
                                            </p:txEl>
                                          </p:spTgt>
                                        </p:tgtEl>
                                        <p:attrNameLst>
                                          <p:attrName>ppt_w</p:attrName>
                                        </p:attrNameLst>
                                      </p:cBhvr>
                                      <p:tavLst>
                                        <p:tav tm="0">
                                          <p:val>
                                            <p:fltVal val="0"/>
                                          </p:val>
                                        </p:tav>
                                        <p:tav tm="100000">
                                          <p:val>
                                            <p:strVal val="#ppt_w"/>
                                          </p:val>
                                        </p:tav>
                                      </p:tavLst>
                                    </p:anim>
                                    <p:anim calcmode="lin" valueType="num">
                                      <p:cBhvr>
                                        <p:cTn id="21" dur="300" fill="hold"/>
                                        <p:tgtEl>
                                          <p:spTgt spid="12942339">
                                            <p:txEl>
                                              <p:pRg st="5" end="5"/>
                                            </p:txEl>
                                          </p:spTgt>
                                        </p:tgtEl>
                                        <p:attrNameLst>
                                          <p:attrName>ppt_h</p:attrName>
                                        </p:attrNameLst>
                                      </p:cBhvr>
                                      <p:tavLst>
                                        <p:tav tm="0">
                                          <p:val>
                                            <p:fltVal val="0"/>
                                          </p:val>
                                        </p:tav>
                                        <p:tav tm="100000">
                                          <p:val>
                                            <p:strVal val="#ppt_h"/>
                                          </p:val>
                                        </p:tav>
                                      </p:tavLst>
                                    </p:anim>
                                    <p:anim calcmode="lin" valueType="num">
                                      <p:cBhvr>
                                        <p:cTn id="22" dur="300" fill="hold"/>
                                        <p:tgtEl>
                                          <p:spTgt spid="12942339">
                                            <p:txEl>
                                              <p:pRg st="5" end="5"/>
                                            </p:txEl>
                                          </p:spTgt>
                                        </p:tgtEl>
                                        <p:attrNameLst>
                                          <p:attrName>ppt_x</p:attrName>
                                        </p:attrNameLst>
                                      </p:cBhvr>
                                      <p:tavLst>
                                        <p:tav tm="0">
                                          <p:val>
                                            <p:fltVal val="0.5"/>
                                          </p:val>
                                        </p:tav>
                                        <p:tav tm="100000">
                                          <p:val>
                                            <p:strVal val="#ppt_x"/>
                                          </p:val>
                                        </p:tav>
                                      </p:tavLst>
                                    </p:anim>
                                    <p:anim calcmode="lin" valueType="num">
                                      <p:cBhvr>
                                        <p:cTn id="23" dur="300" fill="hold"/>
                                        <p:tgtEl>
                                          <p:spTgt spid="12942339">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42339"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44386" name="Rectangle 2">
            <a:extLst>
              <a:ext uri="{FF2B5EF4-FFF2-40B4-BE49-F238E27FC236}">
                <a16:creationId xmlns:a16="http://schemas.microsoft.com/office/drawing/2014/main" id="{6DFD87EC-4E03-B3E6-83B5-041C302F7DD2}"/>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44387" name="Rectangle 3">
            <a:extLst>
              <a:ext uri="{FF2B5EF4-FFF2-40B4-BE49-F238E27FC236}">
                <a16:creationId xmlns:a16="http://schemas.microsoft.com/office/drawing/2014/main" id="{2E5ACFA7-71C4-5E62-F2B7-EBA4AEE68CF3}"/>
              </a:ext>
            </a:extLst>
          </p:cNvPr>
          <p:cNvSpPr>
            <a:spLocks noGrp="1" noChangeArrowheads="1"/>
          </p:cNvSpPr>
          <p:nvPr>
            <p:ph type="body" idx="1"/>
          </p:nvPr>
        </p:nvSpPr>
        <p:spPr>
          <a:xfrm>
            <a:off x="1752600" y="1600200"/>
            <a:ext cx="8610600" cy="4406317"/>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4400" b="1">
              <a:solidFill>
                <a:schemeClr val="bg1"/>
              </a:solidFill>
            </a:endParaRPr>
          </a:p>
          <a:p>
            <a:pPr eaLnBrk="1" hangingPunct="1">
              <a:defRPr/>
            </a:pPr>
            <a:r>
              <a:rPr lang="en-US" sz="4000" b="1">
                <a:solidFill>
                  <a:schemeClr val="bg1"/>
                </a:solidFill>
              </a:rPr>
              <a:t>  </a:t>
            </a:r>
            <a:r>
              <a:rPr lang="en-US" sz="4800" b="1">
                <a:solidFill>
                  <a:schemeClr val="bg1"/>
                </a:solidFill>
              </a:rPr>
              <a:t>WHERE AM I?</a:t>
            </a:r>
            <a:endParaRPr lang="en-US" sz="4800">
              <a:solidFill>
                <a:schemeClr val="bg1"/>
              </a:solidFill>
            </a:endParaRPr>
          </a:p>
        </p:txBody>
      </p:sp>
      <p:sp>
        <p:nvSpPr>
          <p:cNvPr id="737286" name="WordArt 4">
            <a:extLst>
              <a:ext uri="{FF2B5EF4-FFF2-40B4-BE49-F238E27FC236}">
                <a16:creationId xmlns:a16="http://schemas.microsoft.com/office/drawing/2014/main" id="{81C349CF-94BF-3121-C89B-86DD045C41C3}"/>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44389" name="WordArt 5" descr="Purple mesh">
            <a:extLst>
              <a:ext uri="{FF2B5EF4-FFF2-40B4-BE49-F238E27FC236}">
                <a16:creationId xmlns:a16="http://schemas.microsoft.com/office/drawing/2014/main" id="{89168E26-0342-E1DD-07F4-8A3DCF7C387C}"/>
              </a:ext>
            </a:extLst>
          </p:cNvPr>
          <p:cNvSpPr>
            <a:spLocks noChangeArrowheads="1" noChangeShapeType="1" noTextEdit="1"/>
          </p:cNvSpPr>
          <p:nvPr/>
        </p:nvSpPr>
        <p:spPr bwMode="auto">
          <a:xfrm>
            <a:off x="2362200" y="3048000"/>
            <a:ext cx="6477000" cy="1143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The Location Question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44389"/>
                                        </p:tgtEl>
                                        <p:attrNameLst>
                                          <p:attrName>style.visibility</p:attrName>
                                        </p:attrNameLst>
                                      </p:cBhvr>
                                      <p:to>
                                        <p:strVal val="visible"/>
                                      </p:to>
                                    </p:set>
                                    <p:animEffect transition="in" filter="box(out)">
                                      <p:cBhvr>
                                        <p:cTn id="7" dur="500"/>
                                        <p:tgtEl>
                                          <p:spTgt spid="12944389"/>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44387">
                                            <p:txEl>
                                              <p:pRg st="0" end="0"/>
                                            </p:txEl>
                                          </p:spTgt>
                                        </p:tgtEl>
                                        <p:attrNameLst>
                                          <p:attrName>style.visibility</p:attrName>
                                        </p:attrNameLst>
                                      </p:cBhvr>
                                      <p:to>
                                        <p:strVal val="visible"/>
                                      </p:to>
                                    </p:set>
                                    <p:anim calcmode="lin" valueType="num">
                                      <p:cBhvr>
                                        <p:cTn id="12" dur="300" fill="hold"/>
                                        <p:tgtEl>
                                          <p:spTgt spid="12944387">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44387">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44387">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44387">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44387">
                                            <p:txEl>
                                              <p:pRg st="5" end="5"/>
                                            </p:txEl>
                                          </p:spTgt>
                                        </p:tgtEl>
                                        <p:attrNameLst>
                                          <p:attrName>style.visibility</p:attrName>
                                        </p:attrNameLst>
                                      </p:cBhvr>
                                      <p:to>
                                        <p:strVal val="visible"/>
                                      </p:to>
                                    </p:set>
                                    <p:anim calcmode="lin" valueType="num">
                                      <p:cBhvr>
                                        <p:cTn id="20" dur="300" fill="hold"/>
                                        <p:tgtEl>
                                          <p:spTgt spid="12944387">
                                            <p:txEl>
                                              <p:pRg st="5" end="5"/>
                                            </p:txEl>
                                          </p:spTgt>
                                        </p:tgtEl>
                                        <p:attrNameLst>
                                          <p:attrName>ppt_w</p:attrName>
                                        </p:attrNameLst>
                                      </p:cBhvr>
                                      <p:tavLst>
                                        <p:tav tm="0">
                                          <p:val>
                                            <p:fltVal val="0"/>
                                          </p:val>
                                        </p:tav>
                                        <p:tav tm="100000">
                                          <p:val>
                                            <p:strVal val="#ppt_w"/>
                                          </p:val>
                                        </p:tav>
                                      </p:tavLst>
                                    </p:anim>
                                    <p:anim calcmode="lin" valueType="num">
                                      <p:cBhvr>
                                        <p:cTn id="21" dur="300" fill="hold"/>
                                        <p:tgtEl>
                                          <p:spTgt spid="12944387">
                                            <p:txEl>
                                              <p:pRg st="5" end="5"/>
                                            </p:txEl>
                                          </p:spTgt>
                                        </p:tgtEl>
                                        <p:attrNameLst>
                                          <p:attrName>ppt_h</p:attrName>
                                        </p:attrNameLst>
                                      </p:cBhvr>
                                      <p:tavLst>
                                        <p:tav tm="0">
                                          <p:val>
                                            <p:fltVal val="0"/>
                                          </p:val>
                                        </p:tav>
                                        <p:tav tm="100000">
                                          <p:val>
                                            <p:strVal val="#ppt_h"/>
                                          </p:val>
                                        </p:tav>
                                      </p:tavLst>
                                    </p:anim>
                                    <p:anim calcmode="lin" valueType="num">
                                      <p:cBhvr>
                                        <p:cTn id="22" dur="300" fill="hold"/>
                                        <p:tgtEl>
                                          <p:spTgt spid="12944387">
                                            <p:txEl>
                                              <p:pRg st="5" end="5"/>
                                            </p:txEl>
                                          </p:spTgt>
                                        </p:tgtEl>
                                        <p:attrNameLst>
                                          <p:attrName>ppt_x</p:attrName>
                                        </p:attrNameLst>
                                      </p:cBhvr>
                                      <p:tavLst>
                                        <p:tav tm="0">
                                          <p:val>
                                            <p:fltVal val="0.5"/>
                                          </p:val>
                                        </p:tav>
                                        <p:tav tm="100000">
                                          <p:val>
                                            <p:strVal val="#ppt_x"/>
                                          </p:val>
                                        </p:tav>
                                      </p:tavLst>
                                    </p:anim>
                                    <p:anim calcmode="lin" valueType="num">
                                      <p:cBhvr>
                                        <p:cTn id="23" dur="300" fill="hold"/>
                                        <p:tgtEl>
                                          <p:spTgt spid="12944387">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44387"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56674" name="Rectangle 2">
            <a:extLst>
              <a:ext uri="{FF2B5EF4-FFF2-40B4-BE49-F238E27FC236}">
                <a16:creationId xmlns:a16="http://schemas.microsoft.com/office/drawing/2014/main" id="{459AAE05-C38D-6493-6FFC-03DF2481AE6D}"/>
              </a:ext>
            </a:extLst>
          </p:cNvPr>
          <p:cNvSpPr>
            <a:spLocks noGrp="1" noChangeArrowheads="1"/>
          </p:cNvSpPr>
          <p:nvPr>
            <p:ph type="title"/>
          </p:nvPr>
        </p:nvSpPr>
        <p:spPr>
          <a:xfrm>
            <a:off x="1524000" y="211123"/>
            <a:ext cx="8763000" cy="609600"/>
          </a:xfrm>
        </p:spPr>
        <p:txBody>
          <a:bodyPr/>
          <a:lstStyle/>
          <a:p>
            <a:pPr eaLnBrk="1" hangingPunct="1">
              <a:defRPr/>
            </a:pPr>
            <a:r>
              <a:rPr lang="en-US"/>
              <a:t>    </a:t>
            </a:r>
          </a:p>
        </p:txBody>
      </p:sp>
      <p:sp>
        <p:nvSpPr>
          <p:cNvPr id="12956675" name="Rectangle 3">
            <a:extLst>
              <a:ext uri="{FF2B5EF4-FFF2-40B4-BE49-F238E27FC236}">
                <a16:creationId xmlns:a16="http://schemas.microsoft.com/office/drawing/2014/main" id="{20239A04-1949-8283-5A7A-67E1A4BF8877}"/>
              </a:ext>
            </a:extLst>
          </p:cNvPr>
          <p:cNvSpPr>
            <a:spLocks noGrp="1" noChangeArrowheads="1"/>
          </p:cNvSpPr>
          <p:nvPr>
            <p:ph type="body" idx="1"/>
          </p:nvPr>
        </p:nvSpPr>
        <p:spPr>
          <a:xfrm>
            <a:off x="1752600" y="1600200"/>
            <a:ext cx="8610600" cy="4648200"/>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sz="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6000" b="1">
              <a:solidFill>
                <a:schemeClr val="bg1"/>
              </a:solidFill>
            </a:endParaRPr>
          </a:p>
          <a:p>
            <a:pPr eaLnBrk="1" hangingPunct="1">
              <a:buFont typeface="Monotype Sorts" pitchFamily="2" charset="2"/>
              <a:buNone/>
              <a:defRPr/>
            </a:pPr>
            <a:endParaRPr lang="en-US" sz="1400" b="1">
              <a:solidFill>
                <a:schemeClr val="bg1"/>
              </a:solidFill>
            </a:endParaRPr>
          </a:p>
          <a:p>
            <a:pPr eaLnBrk="1" hangingPunct="1">
              <a:defRPr/>
            </a:pPr>
            <a:r>
              <a:rPr lang="en-US" sz="4000" b="1">
                <a:solidFill>
                  <a:schemeClr val="bg1"/>
                </a:solidFill>
              </a:rPr>
              <a:t>  WHAT IS THE MEANING &amp;</a:t>
            </a:r>
          </a:p>
          <a:p>
            <a:pPr eaLnBrk="1" hangingPunct="1">
              <a:buFont typeface="Monotype Sorts" pitchFamily="2" charset="2"/>
              <a:buNone/>
              <a:defRPr/>
            </a:pPr>
            <a:r>
              <a:rPr lang="en-US" sz="4000" b="1">
                <a:solidFill>
                  <a:schemeClr val="bg1"/>
                </a:solidFill>
              </a:rPr>
              <a:t>     DIRECTION OF HISTORY?</a:t>
            </a:r>
            <a:endParaRPr lang="en-US" sz="4000">
              <a:solidFill>
                <a:schemeClr val="bg1"/>
              </a:solidFill>
            </a:endParaRPr>
          </a:p>
        </p:txBody>
      </p:sp>
      <p:sp>
        <p:nvSpPr>
          <p:cNvPr id="742406" name="WordArt 4">
            <a:extLst>
              <a:ext uri="{FF2B5EF4-FFF2-40B4-BE49-F238E27FC236}">
                <a16:creationId xmlns:a16="http://schemas.microsoft.com/office/drawing/2014/main" id="{A09BCF3D-6789-C7D7-4CA2-B30042567E86}"/>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56677" name="WordArt 5" descr="Purple mesh">
            <a:extLst>
              <a:ext uri="{FF2B5EF4-FFF2-40B4-BE49-F238E27FC236}">
                <a16:creationId xmlns:a16="http://schemas.microsoft.com/office/drawing/2014/main" id="{1E01D24D-F45B-091E-EF0B-E8F86F460639}"/>
              </a:ext>
            </a:extLst>
          </p:cNvPr>
          <p:cNvSpPr>
            <a:spLocks noChangeArrowheads="1" noChangeShapeType="1" noTextEdit="1"/>
          </p:cNvSpPr>
          <p:nvPr/>
        </p:nvSpPr>
        <p:spPr bwMode="auto">
          <a:xfrm>
            <a:off x="2286000" y="2895600"/>
            <a:ext cx="6629400" cy="1524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Past/Present Question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56677"/>
                                        </p:tgtEl>
                                        <p:attrNameLst>
                                          <p:attrName>style.visibility</p:attrName>
                                        </p:attrNameLst>
                                      </p:cBhvr>
                                      <p:to>
                                        <p:strVal val="visible"/>
                                      </p:to>
                                    </p:set>
                                    <p:animEffect transition="in" filter="box(out)">
                                      <p:cBhvr>
                                        <p:cTn id="7" dur="500"/>
                                        <p:tgtEl>
                                          <p:spTgt spid="12956677"/>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56675">
                                            <p:txEl>
                                              <p:pRg st="0" end="0"/>
                                            </p:txEl>
                                          </p:spTgt>
                                        </p:tgtEl>
                                        <p:attrNameLst>
                                          <p:attrName>style.visibility</p:attrName>
                                        </p:attrNameLst>
                                      </p:cBhvr>
                                      <p:to>
                                        <p:strVal val="visible"/>
                                      </p:to>
                                    </p:set>
                                    <p:anim calcmode="lin" valueType="num">
                                      <p:cBhvr>
                                        <p:cTn id="12" dur="300" fill="hold"/>
                                        <p:tgtEl>
                                          <p:spTgt spid="12956675">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56675">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56675">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56675">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56675">
                                            <p:txEl>
                                              <p:pRg st="6" end="6"/>
                                            </p:txEl>
                                          </p:spTgt>
                                        </p:tgtEl>
                                        <p:attrNameLst>
                                          <p:attrName>style.visibility</p:attrName>
                                        </p:attrNameLst>
                                      </p:cBhvr>
                                      <p:to>
                                        <p:strVal val="visible"/>
                                      </p:to>
                                    </p:set>
                                    <p:anim calcmode="lin" valueType="num">
                                      <p:cBhvr>
                                        <p:cTn id="20" dur="300" fill="hold"/>
                                        <p:tgtEl>
                                          <p:spTgt spid="12956675">
                                            <p:txEl>
                                              <p:pRg st="6" end="6"/>
                                            </p:txEl>
                                          </p:spTgt>
                                        </p:tgtEl>
                                        <p:attrNameLst>
                                          <p:attrName>ppt_w</p:attrName>
                                        </p:attrNameLst>
                                      </p:cBhvr>
                                      <p:tavLst>
                                        <p:tav tm="0">
                                          <p:val>
                                            <p:fltVal val="0"/>
                                          </p:val>
                                        </p:tav>
                                        <p:tav tm="100000">
                                          <p:val>
                                            <p:strVal val="#ppt_w"/>
                                          </p:val>
                                        </p:tav>
                                      </p:tavLst>
                                    </p:anim>
                                    <p:anim calcmode="lin" valueType="num">
                                      <p:cBhvr>
                                        <p:cTn id="21" dur="300" fill="hold"/>
                                        <p:tgtEl>
                                          <p:spTgt spid="12956675">
                                            <p:txEl>
                                              <p:pRg st="6" end="6"/>
                                            </p:txEl>
                                          </p:spTgt>
                                        </p:tgtEl>
                                        <p:attrNameLst>
                                          <p:attrName>ppt_h</p:attrName>
                                        </p:attrNameLst>
                                      </p:cBhvr>
                                      <p:tavLst>
                                        <p:tav tm="0">
                                          <p:val>
                                            <p:fltVal val="0"/>
                                          </p:val>
                                        </p:tav>
                                        <p:tav tm="100000">
                                          <p:val>
                                            <p:strVal val="#ppt_h"/>
                                          </p:val>
                                        </p:tav>
                                      </p:tavLst>
                                    </p:anim>
                                    <p:anim calcmode="lin" valueType="num">
                                      <p:cBhvr>
                                        <p:cTn id="22" dur="300" fill="hold"/>
                                        <p:tgtEl>
                                          <p:spTgt spid="12956675">
                                            <p:txEl>
                                              <p:pRg st="6" end="6"/>
                                            </p:txEl>
                                          </p:spTgt>
                                        </p:tgtEl>
                                        <p:attrNameLst>
                                          <p:attrName>ppt_x</p:attrName>
                                        </p:attrNameLst>
                                      </p:cBhvr>
                                      <p:tavLst>
                                        <p:tav tm="0">
                                          <p:val>
                                            <p:fltVal val="0.5"/>
                                          </p:val>
                                        </p:tav>
                                        <p:tav tm="100000">
                                          <p:val>
                                            <p:strVal val="#ppt_x"/>
                                          </p:val>
                                        </p:tav>
                                      </p:tavLst>
                                    </p:anim>
                                    <p:anim calcmode="lin" valueType="num">
                                      <p:cBhvr>
                                        <p:cTn id="23" dur="300" fill="hold"/>
                                        <p:tgtEl>
                                          <p:spTgt spid="12956675">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iterate type="wd">
                                    <p:tmPct val="100000"/>
                                  </p:iterate>
                                  <p:childTnLst>
                                    <p:set>
                                      <p:cBhvr>
                                        <p:cTn id="27" dur="1" fill="hold">
                                          <p:stCondLst>
                                            <p:cond delay="0"/>
                                          </p:stCondLst>
                                        </p:cTn>
                                        <p:tgtEl>
                                          <p:spTgt spid="12956675">
                                            <p:txEl>
                                              <p:pRg st="7" end="7"/>
                                            </p:txEl>
                                          </p:spTgt>
                                        </p:tgtEl>
                                        <p:attrNameLst>
                                          <p:attrName>style.visibility</p:attrName>
                                        </p:attrNameLst>
                                      </p:cBhvr>
                                      <p:to>
                                        <p:strVal val="visible"/>
                                      </p:to>
                                    </p:set>
                                    <p:anim calcmode="lin" valueType="num">
                                      <p:cBhvr>
                                        <p:cTn id="28" dur="300" fill="hold"/>
                                        <p:tgtEl>
                                          <p:spTgt spid="12956675">
                                            <p:txEl>
                                              <p:pRg st="7" end="7"/>
                                            </p:txEl>
                                          </p:spTgt>
                                        </p:tgtEl>
                                        <p:attrNameLst>
                                          <p:attrName>ppt_w</p:attrName>
                                        </p:attrNameLst>
                                      </p:cBhvr>
                                      <p:tavLst>
                                        <p:tav tm="0">
                                          <p:val>
                                            <p:fltVal val="0"/>
                                          </p:val>
                                        </p:tav>
                                        <p:tav tm="100000">
                                          <p:val>
                                            <p:strVal val="#ppt_w"/>
                                          </p:val>
                                        </p:tav>
                                      </p:tavLst>
                                    </p:anim>
                                    <p:anim calcmode="lin" valueType="num">
                                      <p:cBhvr>
                                        <p:cTn id="29" dur="300" fill="hold"/>
                                        <p:tgtEl>
                                          <p:spTgt spid="12956675">
                                            <p:txEl>
                                              <p:pRg st="7" end="7"/>
                                            </p:txEl>
                                          </p:spTgt>
                                        </p:tgtEl>
                                        <p:attrNameLst>
                                          <p:attrName>ppt_h</p:attrName>
                                        </p:attrNameLst>
                                      </p:cBhvr>
                                      <p:tavLst>
                                        <p:tav tm="0">
                                          <p:val>
                                            <p:fltVal val="0"/>
                                          </p:val>
                                        </p:tav>
                                        <p:tav tm="100000">
                                          <p:val>
                                            <p:strVal val="#ppt_h"/>
                                          </p:val>
                                        </p:tav>
                                      </p:tavLst>
                                    </p:anim>
                                    <p:anim calcmode="lin" valueType="num">
                                      <p:cBhvr>
                                        <p:cTn id="30" dur="300" fill="hold"/>
                                        <p:tgtEl>
                                          <p:spTgt spid="12956675">
                                            <p:txEl>
                                              <p:pRg st="7" end="7"/>
                                            </p:txEl>
                                          </p:spTgt>
                                        </p:tgtEl>
                                        <p:attrNameLst>
                                          <p:attrName>ppt_x</p:attrName>
                                        </p:attrNameLst>
                                      </p:cBhvr>
                                      <p:tavLst>
                                        <p:tav tm="0">
                                          <p:val>
                                            <p:fltVal val="0.5"/>
                                          </p:val>
                                        </p:tav>
                                        <p:tav tm="100000">
                                          <p:val>
                                            <p:strVal val="#ppt_x"/>
                                          </p:val>
                                        </p:tav>
                                      </p:tavLst>
                                    </p:anim>
                                    <p:anim calcmode="lin" valueType="num">
                                      <p:cBhvr>
                                        <p:cTn id="31" dur="300" fill="hold"/>
                                        <p:tgtEl>
                                          <p:spTgt spid="12956675">
                                            <p:txEl>
                                              <p:pRg st="7" end="7"/>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56675"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58722" name="Rectangle 1026">
            <a:extLst>
              <a:ext uri="{FF2B5EF4-FFF2-40B4-BE49-F238E27FC236}">
                <a16:creationId xmlns:a16="http://schemas.microsoft.com/office/drawing/2014/main" id="{FBF98ED6-EE73-A9F1-489C-E7ECEE7325BA}"/>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58723" name="Rectangle 1027">
            <a:extLst>
              <a:ext uri="{FF2B5EF4-FFF2-40B4-BE49-F238E27FC236}">
                <a16:creationId xmlns:a16="http://schemas.microsoft.com/office/drawing/2014/main" id="{C22FC81F-A6AE-15CF-9104-BA2864BD50BE}"/>
              </a:ext>
            </a:extLst>
          </p:cNvPr>
          <p:cNvSpPr>
            <a:spLocks noGrp="1" noChangeArrowheads="1"/>
          </p:cNvSpPr>
          <p:nvPr>
            <p:ph type="body" idx="1"/>
          </p:nvPr>
        </p:nvSpPr>
        <p:spPr>
          <a:xfrm>
            <a:off x="1752600" y="1600200"/>
            <a:ext cx="8610600" cy="4792211"/>
          </a:xfrm>
          <a:ln>
            <a:solidFill>
              <a:srgbClr val="66FFFF"/>
            </a:solidFill>
          </a:ln>
        </p:spPr>
        <p:txBody>
          <a:bodyPr/>
          <a:lstStyle/>
          <a:p>
            <a:pPr eaLnBrk="1" hangingPunct="1">
              <a:lnSpc>
                <a:spcPct val="90000"/>
              </a:lnSpc>
              <a:buFont typeface="Monotype Sorts" pitchFamily="2" charset="2"/>
              <a:buNone/>
              <a:defRPr/>
            </a:pPr>
            <a:r>
              <a:rPr lang="en-US" b="1" u="sng">
                <a:solidFill>
                  <a:srgbClr val="CCFF66"/>
                </a:solidFill>
              </a:rPr>
              <a:t>Viable Worldview Answers Adequate</a:t>
            </a:r>
          </a:p>
          <a:p>
            <a:pPr eaLnBrk="1" hangingPunct="1">
              <a:lnSpc>
                <a:spcPct val="90000"/>
              </a:lnSpc>
              <a:buFont typeface="Monotype Sorts" pitchFamily="2" charset="2"/>
              <a:buNone/>
              <a:defRPr/>
            </a:pPr>
            <a:endParaRPr lang="en-US" sz="800" b="1" u="sng">
              <a:solidFill>
                <a:srgbClr val="CCFF66"/>
              </a:solidFill>
              <a:effectLst>
                <a:outerShdw blurRad="38100" dist="38100" dir="2700000" algn="tl">
                  <a:srgbClr val="C0C0C0"/>
                </a:outerShdw>
              </a:effectLst>
            </a:endParaRPr>
          </a:p>
          <a:p>
            <a:pPr eaLnBrk="1" hangingPunct="1">
              <a:lnSpc>
                <a:spcPct val="90000"/>
              </a:lnSpc>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lnSpc>
                <a:spcPct val="90000"/>
              </a:lnSpc>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lnSpc>
                <a:spcPct val="90000"/>
              </a:lnSpc>
              <a:buFont typeface="Monotype Sorts" pitchFamily="2" charset="2"/>
              <a:buNone/>
              <a:defRPr/>
            </a:pPr>
            <a:endParaRPr lang="en-US" sz="6000" b="1">
              <a:solidFill>
                <a:schemeClr val="bg1"/>
              </a:solidFill>
            </a:endParaRPr>
          </a:p>
          <a:p>
            <a:pPr eaLnBrk="1" hangingPunct="1">
              <a:lnSpc>
                <a:spcPct val="90000"/>
              </a:lnSpc>
              <a:buFont typeface="Monotype Sorts" pitchFamily="2" charset="2"/>
              <a:buNone/>
              <a:defRPr/>
            </a:pPr>
            <a:endParaRPr lang="en-US" sz="2000" b="1">
              <a:solidFill>
                <a:schemeClr val="bg1"/>
              </a:solidFill>
            </a:endParaRPr>
          </a:p>
          <a:p>
            <a:pPr eaLnBrk="1" hangingPunct="1">
              <a:lnSpc>
                <a:spcPct val="90000"/>
              </a:lnSpc>
              <a:defRPr/>
            </a:pPr>
            <a:r>
              <a:rPr lang="en-US" sz="4000" b="1">
                <a:solidFill>
                  <a:schemeClr val="bg1"/>
                </a:solidFill>
              </a:rPr>
              <a:t>  WILL I SURVIVE THE DEATH OF MY BODY AND,  IF SO,  IN WHAT STATE?</a:t>
            </a:r>
            <a:endParaRPr lang="en-US" sz="4000">
              <a:solidFill>
                <a:schemeClr val="bg1"/>
              </a:solidFill>
            </a:endParaRPr>
          </a:p>
        </p:txBody>
      </p:sp>
      <p:sp>
        <p:nvSpPr>
          <p:cNvPr id="743430" name="WordArt 1028">
            <a:extLst>
              <a:ext uri="{FF2B5EF4-FFF2-40B4-BE49-F238E27FC236}">
                <a16:creationId xmlns:a16="http://schemas.microsoft.com/office/drawing/2014/main" id="{07C8DD5C-F629-362F-0036-916E16DAD06E}"/>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58725" name="WordArt 1029" descr="Purple mesh">
            <a:extLst>
              <a:ext uri="{FF2B5EF4-FFF2-40B4-BE49-F238E27FC236}">
                <a16:creationId xmlns:a16="http://schemas.microsoft.com/office/drawing/2014/main" id="{45F502C3-EB21-B842-9B65-712819A17DA6}"/>
              </a:ext>
            </a:extLst>
          </p:cNvPr>
          <p:cNvSpPr>
            <a:spLocks noChangeArrowheads="1" noChangeShapeType="1" noTextEdit="1"/>
          </p:cNvSpPr>
          <p:nvPr/>
        </p:nvSpPr>
        <p:spPr bwMode="auto">
          <a:xfrm>
            <a:off x="2286000" y="2895600"/>
            <a:ext cx="6629400" cy="1524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THE DESTINY QUESTION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58725"/>
                                        </p:tgtEl>
                                        <p:attrNameLst>
                                          <p:attrName>style.visibility</p:attrName>
                                        </p:attrNameLst>
                                      </p:cBhvr>
                                      <p:to>
                                        <p:strVal val="visible"/>
                                      </p:to>
                                    </p:set>
                                    <p:animEffect transition="in" filter="box(out)">
                                      <p:cBhvr>
                                        <p:cTn id="7" dur="500"/>
                                        <p:tgtEl>
                                          <p:spTgt spid="12958725"/>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58723">
                                            <p:txEl>
                                              <p:pRg st="0" end="0"/>
                                            </p:txEl>
                                          </p:spTgt>
                                        </p:tgtEl>
                                        <p:attrNameLst>
                                          <p:attrName>style.visibility</p:attrName>
                                        </p:attrNameLst>
                                      </p:cBhvr>
                                      <p:to>
                                        <p:strVal val="visible"/>
                                      </p:to>
                                    </p:set>
                                    <p:anim calcmode="lin" valueType="num">
                                      <p:cBhvr>
                                        <p:cTn id="12" dur="300" fill="hold"/>
                                        <p:tgtEl>
                                          <p:spTgt spid="12958723">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58723">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58723">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58723">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58723">
                                            <p:txEl>
                                              <p:pRg st="6" end="6"/>
                                            </p:txEl>
                                          </p:spTgt>
                                        </p:tgtEl>
                                        <p:attrNameLst>
                                          <p:attrName>style.visibility</p:attrName>
                                        </p:attrNameLst>
                                      </p:cBhvr>
                                      <p:to>
                                        <p:strVal val="visible"/>
                                      </p:to>
                                    </p:set>
                                    <p:anim calcmode="lin" valueType="num">
                                      <p:cBhvr>
                                        <p:cTn id="20" dur="300" fill="hold"/>
                                        <p:tgtEl>
                                          <p:spTgt spid="12958723">
                                            <p:txEl>
                                              <p:pRg st="6" end="6"/>
                                            </p:txEl>
                                          </p:spTgt>
                                        </p:tgtEl>
                                        <p:attrNameLst>
                                          <p:attrName>ppt_w</p:attrName>
                                        </p:attrNameLst>
                                      </p:cBhvr>
                                      <p:tavLst>
                                        <p:tav tm="0">
                                          <p:val>
                                            <p:fltVal val="0"/>
                                          </p:val>
                                        </p:tav>
                                        <p:tav tm="100000">
                                          <p:val>
                                            <p:strVal val="#ppt_w"/>
                                          </p:val>
                                        </p:tav>
                                      </p:tavLst>
                                    </p:anim>
                                    <p:anim calcmode="lin" valueType="num">
                                      <p:cBhvr>
                                        <p:cTn id="21" dur="300" fill="hold"/>
                                        <p:tgtEl>
                                          <p:spTgt spid="12958723">
                                            <p:txEl>
                                              <p:pRg st="6" end="6"/>
                                            </p:txEl>
                                          </p:spTgt>
                                        </p:tgtEl>
                                        <p:attrNameLst>
                                          <p:attrName>ppt_h</p:attrName>
                                        </p:attrNameLst>
                                      </p:cBhvr>
                                      <p:tavLst>
                                        <p:tav tm="0">
                                          <p:val>
                                            <p:fltVal val="0"/>
                                          </p:val>
                                        </p:tav>
                                        <p:tav tm="100000">
                                          <p:val>
                                            <p:strVal val="#ppt_h"/>
                                          </p:val>
                                        </p:tav>
                                      </p:tavLst>
                                    </p:anim>
                                    <p:anim calcmode="lin" valueType="num">
                                      <p:cBhvr>
                                        <p:cTn id="22" dur="300" fill="hold"/>
                                        <p:tgtEl>
                                          <p:spTgt spid="12958723">
                                            <p:txEl>
                                              <p:pRg st="6" end="6"/>
                                            </p:txEl>
                                          </p:spTgt>
                                        </p:tgtEl>
                                        <p:attrNameLst>
                                          <p:attrName>ppt_x</p:attrName>
                                        </p:attrNameLst>
                                      </p:cBhvr>
                                      <p:tavLst>
                                        <p:tav tm="0">
                                          <p:val>
                                            <p:fltVal val="0.5"/>
                                          </p:val>
                                        </p:tav>
                                        <p:tav tm="100000">
                                          <p:val>
                                            <p:strVal val="#ppt_x"/>
                                          </p:val>
                                        </p:tav>
                                      </p:tavLst>
                                    </p:anim>
                                    <p:anim calcmode="lin" valueType="num">
                                      <p:cBhvr>
                                        <p:cTn id="23" dur="300" fill="hold"/>
                                        <p:tgtEl>
                                          <p:spTgt spid="12958723">
                                            <p:txEl>
                                              <p:pRg st="6" end="6"/>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58723"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46434" name="Rectangle 2">
            <a:extLst>
              <a:ext uri="{FF2B5EF4-FFF2-40B4-BE49-F238E27FC236}">
                <a16:creationId xmlns:a16="http://schemas.microsoft.com/office/drawing/2014/main" id="{53E0A3F9-6211-3B38-6117-3D6F724061A3}"/>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46435" name="Rectangle 3">
            <a:extLst>
              <a:ext uri="{FF2B5EF4-FFF2-40B4-BE49-F238E27FC236}">
                <a16:creationId xmlns:a16="http://schemas.microsoft.com/office/drawing/2014/main" id="{37C5701A-F976-6F45-30C0-917304FD5DA1}"/>
              </a:ext>
            </a:extLst>
          </p:cNvPr>
          <p:cNvSpPr>
            <a:spLocks noGrp="1" noChangeArrowheads="1"/>
          </p:cNvSpPr>
          <p:nvPr>
            <p:ph type="body" idx="1"/>
          </p:nvPr>
        </p:nvSpPr>
        <p:spPr>
          <a:xfrm>
            <a:off x="1752600" y="1600200"/>
            <a:ext cx="8610600" cy="4431484"/>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4400" b="1">
              <a:solidFill>
                <a:schemeClr val="bg1"/>
              </a:solidFill>
            </a:endParaRPr>
          </a:p>
          <a:p>
            <a:pPr eaLnBrk="1" hangingPunct="1">
              <a:defRPr/>
            </a:pPr>
            <a:r>
              <a:rPr lang="en-US" sz="4000" b="1">
                <a:solidFill>
                  <a:schemeClr val="bg1"/>
                </a:solidFill>
              </a:rPr>
              <a:t>  </a:t>
            </a:r>
            <a:r>
              <a:rPr lang="en-US" sz="4400" b="1">
                <a:solidFill>
                  <a:schemeClr val="bg1"/>
                </a:solidFill>
              </a:rPr>
              <a:t>HOW SHOULD I LIVE?</a:t>
            </a:r>
            <a:endParaRPr lang="en-US" sz="4400">
              <a:solidFill>
                <a:schemeClr val="bg1"/>
              </a:solidFill>
            </a:endParaRPr>
          </a:p>
        </p:txBody>
      </p:sp>
      <p:sp>
        <p:nvSpPr>
          <p:cNvPr id="738310" name="WordArt 4">
            <a:extLst>
              <a:ext uri="{FF2B5EF4-FFF2-40B4-BE49-F238E27FC236}">
                <a16:creationId xmlns:a16="http://schemas.microsoft.com/office/drawing/2014/main" id="{210A8626-84F1-CDC2-FC5F-9FA6B926A0E4}"/>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46437" name="WordArt 5" descr="Purple mesh">
            <a:extLst>
              <a:ext uri="{FF2B5EF4-FFF2-40B4-BE49-F238E27FC236}">
                <a16:creationId xmlns:a16="http://schemas.microsoft.com/office/drawing/2014/main" id="{0C699E04-25F3-BE47-2364-5D5378E1B1A6}"/>
              </a:ext>
            </a:extLst>
          </p:cNvPr>
          <p:cNvSpPr>
            <a:spLocks noChangeArrowheads="1" noChangeShapeType="1" noTextEdit="1"/>
          </p:cNvSpPr>
          <p:nvPr/>
        </p:nvSpPr>
        <p:spPr bwMode="auto">
          <a:xfrm>
            <a:off x="2362200" y="3048000"/>
            <a:ext cx="6477000" cy="1143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The Morality Question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46437"/>
                                        </p:tgtEl>
                                        <p:attrNameLst>
                                          <p:attrName>style.visibility</p:attrName>
                                        </p:attrNameLst>
                                      </p:cBhvr>
                                      <p:to>
                                        <p:strVal val="visible"/>
                                      </p:to>
                                    </p:set>
                                    <p:animEffect transition="in" filter="box(out)">
                                      <p:cBhvr>
                                        <p:cTn id="7" dur="500"/>
                                        <p:tgtEl>
                                          <p:spTgt spid="12946437"/>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46435">
                                            <p:txEl>
                                              <p:pRg st="0" end="0"/>
                                            </p:txEl>
                                          </p:spTgt>
                                        </p:tgtEl>
                                        <p:attrNameLst>
                                          <p:attrName>style.visibility</p:attrName>
                                        </p:attrNameLst>
                                      </p:cBhvr>
                                      <p:to>
                                        <p:strVal val="visible"/>
                                      </p:to>
                                    </p:set>
                                    <p:anim calcmode="lin" valueType="num">
                                      <p:cBhvr>
                                        <p:cTn id="12" dur="300" fill="hold"/>
                                        <p:tgtEl>
                                          <p:spTgt spid="12946435">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46435">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46435">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46435">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46435">
                                            <p:txEl>
                                              <p:pRg st="5" end="5"/>
                                            </p:txEl>
                                          </p:spTgt>
                                        </p:tgtEl>
                                        <p:attrNameLst>
                                          <p:attrName>style.visibility</p:attrName>
                                        </p:attrNameLst>
                                      </p:cBhvr>
                                      <p:to>
                                        <p:strVal val="visible"/>
                                      </p:to>
                                    </p:set>
                                    <p:anim calcmode="lin" valueType="num">
                                      <p:cBhvr>
                                        <p:cTn id="20" dur="300" fill="hold"/>
                                        <p:tgtEl>
                                          <p:spTgt spid="12946435">
                                            <p:txEl>
                                              <p:pRg st="5" end="5"/>
                                            </p:txEl>
                                          </p:spTgt>
                                        </p:tgtEl>
                                        <p:attrNameLst>
                                          <p:attrName>ppt_w</p:attrName>
                                        </p:attrNameLst>
                                      </p:cBhvr>
                                      <p:tavLst>
                                        <p:tav tm="0">
                                          <p:val>
                                            <p:fltVal val="0"/>
                                          </p:val>
                                        </p:tav>
                                        <p:tav tm="100000">
                                          <p:val>
                                            <p:strVal val="#ppt_w"/>
                                          </p:val>
                                        </p:tav>
                                      </p:tavLst>
                                    </p:anim>
                                    <p:anim calcmode="lin" valueType="num">
                                      <p:cBhvr>
                                        <p:cTn id="21" dur="300" fill="hold"/>
                                        <p:tgtEl>
                                          <p:spTgt spid="12946435">
                                            <p:txEl>
                                              <p:pRg st="5" end="5"/>
                                            </p:txEl>
                                          </p:spTgt>
                                        </p:tgtEl>
                                        <p:attrNameLst>
                                          <p:attrName>ppt_h</p:attrName>
                                        </p:attrNameLst>
                                      </p:cBhvr>
                                      <p:tavLst>
                                        <p:tav tm="0">
                                          <p:val>
                                            <p:fltVal val="0"/>
                                          </p:val>
                                        </p:tav>
                                        <p:tav tm="100000">
                                          <p:val>
                                            <p:strVal val="#ppt_h"/>
                                          </p:val>
                                        </p:tav>
                                      </p:tavLst>
                                    </p:anim>
                                    <p:anim calcmode="lin" valueType="num">
                                      <p:cBhvr>
                                        <p:cTn id="22" dur="300" fill="hold"/>
                                        <p:tgtEl>
                                          <p:spTgt spid="12946435">
                                            <p:txEl>
                                              <p:pRg st="5" end="5"/>
                                            </p:txEl>
                                          </p:spTgt>
                                        </p:tgtEl>
                                        <p:attrNameLst>
                                          <p:attrName>ppt_x</p:attrName>
                                        </p:attrNameLst>
                                      </p:cBhvr>
                                      <p:tavLst>
                                        <p:tav tm="0">
                                          <p:val>
                                            <p:fltVal val="0.5"/>
                                          </p:val>
                                        </p:tav>
                                        <p:tav tm="100000">
                                          <p:val>
                                            <p:strVal val="#ppt_x"/>
                                          </p:val>
                                        </p:tav>
                                      </p:tavLst>
                                    </p:anim>
                                    <p:anim calcmode="lin" valueType="num">
                                      <p:cBhvr>
                                        <p:cTn id="23" dur="300" fill="hold"/>
                                        <p:tgtEl>
                                          <p:spTgt spid="12946435">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46435"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50530" name="Rectangle 2">
            <a:extLst>
              <a:ext uri="{FF2B5EF4-FFF2-40B4-BE49-F238E27FC236}">
                <a16:creationId xmlns:a16="http://schemas.microsoft.com/office/drawing/2014/main" id="{DF3DE8E4-A450-9E30-A63F-38650EBFD74C}"/>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50531" name="Rectangle 3">
            <a:extLst>
              <a:ext uri="{FF2B5EF4-FFF2-40B4-BE49-F238E27FC236}">
                <a16:creationId xmlns:a16="http://schemas.microsoft.com/office/drawing/2014/main" id="{57EFDFB6-9D98-CD5C-E204-22199FCC6801}"/>
              </a:ext>
            </a:extLst>
          </p:cNvPr>
          <p:cNvSpPr>
            <a:spLocks noGrp="1" noChangeArrowheads="1"/>
          </p:cNvSpPr>
          <p:nvPr>
            <p:ph type="body" idx="1"/>
          </p:nvPr>
        </p:nvSpPr>
        <p:spPr>
          <a:xfrm>
            <a:off x="1752600" y="1600200"/>
            <a:ext cx="8610600" cy="4800600"/>
          </a:xfrm>
          <a:ln>
            <a:solidFill>
              <a:srgbClr val="66FFFF"/>
            </a:solidFill>
          </a:ln>
        </p:spPr>
        <p:txBody>
          <a:bodyPr/>
          <a:lstStyle/>
          <a:p>
            <a:pPr eaLnBrk="1" hangingPunct="1">
              <a:lnSpc>
                <a:spcPct val="90000"/>
              </a:lnSpc>
              <a:buFont typeface="Monotype Sorts" pitchFamily="2" charset="2"/>
              <a:buNone/>
              <a:defRPr/>
            </a:pPr>
            <a:r>
              <a:rPr lang="en-US" b="1" u="sng">
                <a:solidFill>
                  <a:srgbClr val="CCFF66"/>
                </a:solidFill>
              </a:rPr>
              <a:t>Viable Worldview Answers Adequate</a:t>
            </a:r>
          </a:p>
          <a:p>
            <a:pPr eaLnBrk="1" hangingPunct="1">
              <a:lnSpc>
                <a:spcPct val="90000"/>
              </a:lnSpc>
              <a:buFont typeface="Monotype Sorts" pitchFamily="2" charset="2"/>
              <a:buNone/>
              <a:defRPr/>
            </a:pPr>
            <a:endParaRPr lang="en-US" sz="800" b="1" u="sng">
              <a:solidFill>
                <a:srgbClr val="CCFF66"/>
              </a:solidFill>
              <a:effectLst>
                <a:outerShdw blurRad="38100" dist="38100" dir="2700000" algn="tl">
                  <a:srgbClr val="C0C0C0"/>
                </a:outerShdw>
              </a:effectLst>
            </a:endParaRPr>
          </a:p>
          <a:p>
            <a:pPr eaLnBrk="1" hangingPunct="1">
              <a:lnSpc>
                <a:spcPct val="90000"/>
              </a:lnSpc>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lnSpc>
                <a:spcPct val="90000"/>
              </a:lnSpc>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lnSpc>
                <a:spcPct val="90000"/>
              </a:lnSpc>
              <a:buFont typeface="Monotype Sorts" pitchFamily="2" charset="2"/>
              <a:buNone/>
              <a:defRPr/>
            </a:pPr>
            <a:endParaRPr lang="en-US" sz="4400" b="1">
              <a:solidFill>
                <a:schemeClr val="bg1"/>
              </a:solidFill>
            </a:endParaRPr>
          </a:p>
          <a:p>
            <a:pPr eaLnBrk="1" hangingPunct="1">
              <a:lnSpc>
                <a:spcPct val="90000"/>
              </a:lnSpc>
              <a:defRPr/>
            </a:pPr>
            <a:r>
              <a:rPr lang="en-US" sz="4000" b="1">
                <a:solidFill>
                  <a:schemeClr val="bg1"/>
                </a:solidFill>
              </a:rPr>
              <a:t>  </a:t>
            </a:r>
            <a:r>
              <a:rPr lang="en-US" sz="4800" b="1">
                <a:solidFill>
                  <a:schemeClr val="bg1"/>
                </a:solidFill>
              </a:rPr>
              <a:t>WHAT IS IT THAT I</a:t>
            </a:r>
          </a:p>
          <a:p>
            <a:pPr eaLnBrk="1" hangingPunct="1">
              <a:lnSpc>
                <a:spcPct val="90000"/>
              </a:lnSpc>
              <a:buFont typeface="Monotype Sorts" pitchFamily="2" charset="2"/>
              <a:buNone/>
              <a:defRPr/>
            </a:pPr>
            <a:r>
              <a:rPr lang="en-US" sz="4800" b="1">
                <a:solidFill>
                  <a:schemeClr val="bg1"/>
                </a:solidFill>
              </a:rPr>
              <a:t>    SHOULD CONSIDER</a:t>
            </a:r>
          </a:p>
          <a:p>
            <a:pPr eaLnBrk="1" hangingPunct="1">
              <a:lnSpc>
                <a:spcPct val="90000"/>
              </a:lnSpc>
              <a:buFont typeface="Monotype Sorts" pitchFamily="2" charset="2"/>
              <a:buNone/>
              <a:defRPr/>
            </a:pPr>
            <a:r>
              <a:rPr lang="en-US" sz="4800" b="1">
                <a:solidFill>
                  <a:schemeClr val="bg1"/>
                </a:solidFill>
              </a:rPr>
              <a:t>    OF GREAT WORTH?</a:t>
            </a:r>
            <a:endParaRPr lang="en-US" sz="4800">
              <a:solidFill>
                <a:schemeClr val="bg1"/>
              </a:solidFill>
            </a:endParaRPr>
          </a:p>
        </p:txBody>
      </p:sp>
      <p:sp>
        <p:nvSpPr>
          <p:cNvPr id="739334" name="WordArt 4">
            <a:extLst>
              <a:ext uri="{FF2B5EF4-FFF2-40B4-BE49-F238E27FC236}">
                <a16:creationId xmlns:a16="http://schemas.microsoft.com/office/drawing/2014/main" id="{D991D900-9BF5-F42F-E575-5E774D4245D3}"/>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50533" name="WordArt 5" descr="Purple mesh">
            <a:extLst>
              <a:ext uri="{FF2B5EF4-FFF2-40B4-BE49-F238E27FC236}">
                <a16:creationId xmlns:a16="http://schemas.microsoft.com/office/drawing/2014/main" id="{6BCA8F13-D712-967C-BA67-5194DED0320B}"/>
              </a:ext>
            </a:extLst>
          </p:cNvPr>
          <p:cNvSpPr>
            <a:spLocks noChangeArrowheads="1" noChangeShapeType="1" noTextEdit="1"/>
          </p:cNvSpPr>
          <p:nvPr/>
        </p:nvSpPr>
        <p:spPr bwMode="auto">
          <a:xfrm>
            <a:off x="2362200" y="2743200"/>
            <a:ext cx="6629400" cy="1143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The Values Question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50533"/>
                                        </p:tgtEl>
                                        <p:attrNameLst>
                                          <p:attrName>style.visibility</p:attrName>
                                        </p:attrNameLst>
                                      </p:cBhvr>
                                      <p:to>
                                        <p:strVal val="visible"/>
                                      </p:to>
                                    </p:set>
                                    <p:animEffect transition="in" filter="box(out)">
                                      <p:cBhvr>
                                        <p:cTn id="7" dur="500"/>
                                        <p:tgtEl>
                                          <p:spTgt spid="12950533"/>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50531">
                                            <p:txEl>
                                              <p:pRg st="0" end="0"/>
                                            </p:txEl>
                                          </p:spTgt>
                                        </p:tgtEl>
                                        <p:attrNameLst>
                                          <p:attrName>style.visibility</p:attrName>
                                        </p:attrNameLst>
                                      </p:cBhvr>
                                      <p:to>
                                        <p:strVal val="visible"/>
                                      </p:to>
                                    </p:set>
                                    <p:anim calcmode="lin" valueType="num">
                                      <p:cBhvr>
                                        <p:cTn id="12" dur="300" fill="hold"/>
                                        <p:tgtEl>
                                          <p:spTgt spid="12950531">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50531">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50531">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50531">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50531">
                                            <p:txEl>
                                              <p:pRg st="5" end="5"/>
                                            </p:txEl>
                                          </p:spTgt>
                                        </p:tgtEl>
                                        <p:attrNameLst>
                                          <p:attrName>style.visibility</p:attrName>
                                        </p:attrNameLst>
                                      </p:cBhvr>
                                      <p:to>
                                        <p:strVal val="visible"/>
                                      </p:to>
                                    </p:set>
                                    <p:anim calcmode="lin" valueType="num">
                                      <p:cBhvr>
                                        <p:cTn id="20" dur="300" fill="hold"/>
                                        <p:tgtEl>
                                          <p:spTgt spid="12950531">
                                            <p:txEl>
                                              <p:pRg st="5" end="5"/>
                                            </p:txEl>
                                          </p:spTgt>
                                        </p:tgtEl>
                                        <p:attrNameLst>
                                          <p:attrName>ppt_w</p:attrName>
                                        </p:attrNameLst>
                                      </p:cBhvr>
                                      <p:tavLst>
                                        <p:tav tm="0">
                                          <p:val>
                                            <p:fltVal val="0"/>
                                          </p:val>
                                        </p:tav>
                                        <p:tav tm="100000">
                                          <p:val>
                                            <p:strVal val="#ppt_w"/>
                                          </p:val>
                                        </p:tav>
                                      </p:tavLst>
                                    </p:anim>
                                    <p:anim calcmode="lin" valueType="num">
                                      <p:cBhvr>
                                        <p:cTn id="21" dur="300" fill="hold"/>
                                        <p:tgtEl>
                                          <p:spTgt spid="12950531">
                                            <p:txEl>
                                              <p:pRg st="5" end="5"/>
                                            </p:txEl>
                                          </p:spTgt>
                                        </p:tgtEl>
                                        <p:attrNameLst>
                                          <p:attrName>ppt_h</p:attrName>
                                        </p:attrNameLst>
                                      </p:cBhvr>
                                      <p:tavLst>
                                        <p:tav tm="0">
                                          <p:val>
                                            <p:fltVal val="0"/>
                                          </p:val>
                                        </p:tav>
                                        <p:tav tm="100000">
                                          <p:val>
                                            <p:strVal val="#ppt_h"/>
                                          </p:val>
                                        </p:tav>
                                      </p:tavLst>
                                    </p:anim>
                                    <p:anim calcmode="lin" valueType="num">
                                      <p:cBhvr>
                                        <p:cTn id="22" dur="300" fill="hold"/>
                                        <p:tgtEl>
                                          <p:spTgt spid="12950531">
                                            <p:txEl>
                                              <p:pRg st="5" end="5"/>
                                            </p:txEl>
                                          </p:spTgt>
                                        </p:tgtEl>
                                        <p:attrNameLst>
                                          <p:attrName>ppt_x</p:attrName>
                                        </p:attrNameLst>
                                      </p:cBhvr>
                                      <p:tavLst>
                                        <p:tav tm="0">
                                          <p:val>
                                            <p:fltVal val="0.5"/>
                                          </p:val>
                                        </p:tav>
                                        <p:tav tm="100000">
                                          <p:val>
                                            <p:strVal val="#ppt_x"/>
                                          </p:val>
                                        </p:tav>
                                      </p:tavLst>
                                    </p:anim>
                                    <p:anim calcmode="lin" valueType="num">
                                      <p:cBhvr>
                                        <p:cTn id="23" dur="300" fill="hold"/>
                                        <p:tgtEl>
                                          <p:spTgt spid="12950531">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iterate type="wd">
                                    <p:tmPct val="100000"/>
                                  </p:iterate>
                                  <p:childTnLst>
                                    <p:set>
                                      <p:cBhvr>
                                        <p:cTn id="27" dur="1" fill="hold">
                                          <p:stCondLst>
                                            <p:cond delay="0"/>
                                          </p:stCondLst>
                                        </p:cTn>
                                        <p:tgtEl>
                                          <p:spTgt spid="12950531">
                                            <p:txEl>
                                              <p:pRg st="6" end="6"/>
                                            </p:txEl>
                                          </p:spTgt>
                                        </p:tgtEl>
                                        <p:attrNameLst>
                                          <p:attrName>style.visibility</p:attrName>
                                        </p:attrNameLst>
                                      </p:cBhvr>
                                      <p:to>
                                        <p:strVal val="visible"/>
                                      </p:to>
                                    </p:set>
                                    <p:anim calcmode="lin" valueType="num">
                                      <p:cBhvr>
                                        <p:cTn id="28" dur="300" fill="hold"/>
                                        <p:tgtEl>
                                          <p:spTgt spid="12950531">
                                            <p:txEl>
                                              <p:pRg st="6" end="6"/>
                                            </p:txEl>
                                          </p:spTgt>
                                        </p:tgtEl>
                                        <p:attrNameLst>
                                          <p:attrName>ppt_w</p:attrName>
                                        </p:attrNameLst>
                                      </p:cBhvr>
                                      <p:tavLst>
                                        <p:tav tm="0">
                                          <p:val>
                                            <p:fltVal val="0"/>
                                          </p:val>
                                        </p:tav>
                                        <p:tav tm="100000">
                                          <p:val>
                                            <p:strVal val="#ppt_w"/>
                                          </p:val>
                                        </p:tav>
                                      </p:tavLst>
                                    </p:anim>
                                    <p:anim calcmode="lin" valueType="num">
                                      <p:cBhvr>
                                        <p:cTn id="29" dur="300" fill="hold"/>
                                        <p:tgtEl>
                                          <p:spTgt spid="12950531">
                                            <p:txEl>
                                              <p:pRg st="6" end="6"/>
                                            </p:txEl>
                                          </p:spTgt>
                                        </p:tgtEl>
                                        <p:attrNameLst>
                                          <p:attrName>ppt_h</p:attrName>
                                        </p:attrNameLst>
                                      </p:cBhvr>
                                      <p:tavLst>
                                        <p:tav tm="0">
                                          <p:val>
                                            <p:fltVal val="0"/>
                                          </p:val>
                                        </p:tav>
                                        <p:tav tm="100000">
                                          <p:val>
                                            <p:strVal val="#ppt_h"/>
                                          </p:val>
                                        </p:tav>
                                      </p:tavLst>
                                    </p:anim>
                                    <p:anim calcmode="lin" valueType="num">
                                      <p:cBhvr>
                                        <p:cTn id="30" dur="300" fill="hold"/>
                                        <p:tgtEl>
                                          <p:spTgt spid="12950531">
                                            <p:txEl>
                                              <p:pRg st="6" end="6"/>
                                            </p:txEl>
                                          </p:spTgt>
                                        </p:tgtEl>
                                        <p:attrNameLst>
                                          <p:attrName>ppt_x</p:attrName>
                                        </p:attrNameLst>
                                      </p:cBhvr>
                                      <p:tavLst>
                                        <p:tav tm="0">
                                          <p:val>
                                            <p:fltVal val="0.5"/>
                                          </p:val>
                                        </p:tav>
                                        <p:tav tm="100000">
                                          <p:val>
                                            <p:strVal val="#ppt_x"/>
                                          </p:val>
                                        </p:tav>
                                      </p:tavLst>
                                    </p:anim>
                                    <p:anim calcmode="lin" valueType="num">
                                      <p:cBhvr>
                                        <p:cTn id="31" dur="300" fill="hold"/>
                                        <p:tgtEl>
                                          <p:spTgt spid="12950531">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nodeType="clickEffect">
                                  <p:stCondLst>
                                    <p:cond delay="0"/>
                                  </p:stCondLst>
                                  <p:iterate type="wd">
                                    <p:tmPct val="100000"/>
                                  </p:iterate>
                                  <p:childTnLst>
                                    <p:set>
                                      <p:cBhvr>
                                        <p:cTn id="35" dur="1" fill="hold">
                                          <p:stCondLst>
                                            <p:cond delay="0"/>
                                          </p:stCondLst>
                                        </p:cTn>
                                        <p:tgtEl>
                                          <p:spTgt spid="12950531">
                                            <p:txEl>
                                              <p:pRg st="7" end="7"/>
                                            </p:txEl>
                                          </p:spTgt>
                                        </p:tgtEl>
                                        <p:attrNameLst>
                                          <p:attrName>style.visibility</p:attrName>
                                        </p:attrNameLst>
                                      </p:cBhvr>
                                      <p:to>
                                        <p:strVal val="visible"/>
                                      </p:to>
                                    </p:set>
                                    <p:anim calcmode="lin" valueType="num">
                                      <p:cBhvr>
                                        <p:cTn id="36" dur="300" fill="hold"/>
                                        <p:tgtEl>
                                          <p:spTgt spid="12950531">
                                            <p:txEl>
                                              <p:pRg st="7" end="7"/>
                                            </p:txEl>
                                          </p:spTgt>
                                        </p:tgtEl>
                                        <p:attrNameLst>
                                          <p:attrName>ppt_w</p:attrName>
                                        </p:attrNameLst>
                                      </p:cBhvr>
                                      <p:tavLst>
                                        <p:tav tm="0">
                                          <p:val>
                                            <p:fltVal val="0"/>
                                          </p:val>
                                        </p:tav>
                                        <p:tav tm="100000">
                                          <p:val>
                                            <p:strVal val="#ppt_w"/>
                                          </p:val>
                                        </p:tav>
                                      </p:tavLst>
                                    </p:anim>
                                    <p:anim calcmode="lin" valueType="num">
                                      <p:cBhvr>
                                        <p:cTn id="37" dur="300" fill="hold"/>
                                        <p:tgtEl>
                                          <p:spTgt spid="12950531">
                                            <p:txEl>
                                              <p:pRg st="7" end="7"/>
                                            </p:txEl>
                                          </p:spTgt>
                                        </p:tgtEl>
                                        <p:attrNameLst>
                                          <p:attrName>ppt_h</p:attrName>
                                        </p:attrNameLst>
                                      </p:cBhvr>
                                      <p:tavLst>
                                        <p:tav tm="0">
                                          <p:val>
                                            <p:fltVal val="0"/>
                                          </p:val>
                                        </p:tav>
                                        <p:tav tm="100000">
                                          <p:val>
                                            <p:strVal val="#ppt_h"/>
                                          </p:val>
                                        </p:tav>
                                      </p:tavLst>
                                    </p:anim>
                                    <p:anim calcmode="lin" valueType="num">
                                      <p:cBhvr>
                                        <p:cTn id="38" dur="300" fill="hold"/>
                                        <p:tgtEl>
                                          <p:spTgt spid="12950531">
                                            <p:txEl>
                                              <p:pRg st="7" end="7"/>
                                            </p:txEl>
                                          </p:spTgt>
                                        </p:tgtEl>
                                        <p:attrNameLst>
                                          <p:attrName>ppt_x</p:attrName>
                                        </p:attrNameLst>
                                      </p:cBhvr>
                                      <p:tavLst>
                                        <p:tav tm="0">
                                          <p:val>
                                            <p:fltVal val="0.5"/>
                                          </p:val>
                                        </p:tav>
                                        <p:tav tm="100000">
                                          <p:val>
                                            <p:strVal val="#ppt_x"/>
                                          </p:val>
                                        </p:tav>
                                      </p:tavLst>
                                    </p:anim>
                                    <p:anim calcmode="lin" valueType="num">
                                      <p:cBhvr>
                                        <p:cTn id="39" dur="300" fill="hold"/>
                                        <p:tgtEl>
                                          <p:spTgt spid="12950531">
                                            <p:txEl>
                                              <p:pRg st="7" end="7"/>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50531"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52578" name="Rectangle 2">
            <a:extLst>
              <a:ext uri="{FF2B5EF4-FFF2-40B4-BE49-F238E27FC236}">
                <a16:creationId xmlns:a16="http://schemas.microsoft.com/office/drawing/2014/main" id="{155E4B0D-7625-6B49-F277-F4BF49CB64EF}"/>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52579" name="Rectangle 3">
            <a:extLst>
              <a:ext uri="{FF2B5EF4-FFF2-40B4-BE49-F238E27FC236}">
                <a16:creationId xmlns:a16="http://schemas.microsoft.com/office/drawing/2014/main" id="{C0F073BA-0444-4190-01D9-389CAAB9828F}"/>
              </a:ext>
            </a:extLst>
          </p:cNvPr>
          <p:cNvSpPr>
            <a:spLocks noGrp="1" noChangeArrowheads="1"/>
          </p:cNvSpPr>
          <p:nvPr>
            <p:ph type="body" idx="1"/>
          </p:nvPr>
        </p:nvSpPr>
        <p:spPr>
          <a:xfrm>
            <a:off x="1752600" y="1600200"/>
            <a:ext cx="8610600" cy="4648200"/>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sz="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6000" b="1">
              <a:solidFill>
                <a:schemeClr val="bg1"/>
              </a:solidFill>
            </a:endParaRPr>
          </a:p>
          <a:p>
            <a:pPr eaLnBrk="1" hangingPunct="1">
              <a:buFont typeface="Monotype Sorts" pitchFamily="2" charset="2"/>
              <a:buNone/>
              <a:defRPr/>
            </a:pPr>
            <a:endParaRPr lang="en-US" sz="1800" b="1">
              <a:solidFill>
                <a:schemeClr val="bg1"/>
              </a:solidFill>
            </a:endParaRPr>
          </a:p>
          <a:p>
            <a:pPr eaLnBrk="1" hangingPunct="1">
              <a:defRPr/>
            </a:pPr>
            <a:r>
              <a:rPr lang="en-US" sz="4000" b="1">
                <a:solidFill>
                  <a:schemeClr val="bg1"/>
                </a:solidFill>
              </a:rPr>
              <a:t>  WHAT IS HUMANITY’S FUNDAMENTAL PROBLEM?</a:t>
            </a:r>
            <a:endParaRPr lang="en-US" sz="4000">
              <a:solidFill>
                <a:schemeClr val="bg1"/>
              </a:solidFill>
            </a:endParaRPr>
          </a:p>
        </p:txBody>
      </p:sp>
      <p:sp>
        <p:nvSpPr>
          <p:cNvPr id="740358" name="WordArt 4">
            <a:extLst>
              <a:ext uri="{FF2B5EF4-FFF2-40B4-BE49-F238E27FC236}">
                <a16:creationId xmlns:a16="http://schemas.microsoft.com/office/drawing/2014/main" id="{16C87AE0-A4B5-01E5-0F64-8E147FB1DA8E}"/>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52581" name="WordArt 5" descr="Purple mesh">
            <a:extLst>
              <a:ext uri="{FF2B5EF4-FFF2-40B4-BE49-F238E27FC236}">
                <a16:creationId xmlns:a16="http://schemas.microsoft.com/office/drawing/2014/main" id="{06E35DEC-C523-34F6-16EA-BC99865499FE}"/>
              </a:ext>
            </a:extLst>
          </p:cNvPr>
          <p:cNvSpPr>
            <a:spLocks noChangeArrowheads="1" noChangeShapeType="1" noTextEdit="1"/>
          </p:cNvSpPr>
          <p:nvPr/>
        </p:nvSpPr>
        <p:spPr bwMode="auto">
          <a:xfrm>
            <a:off x="2286000" y="2971800"/>
            <a:ext cx="6629400" cy="1524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PREDICAMENT QUESTION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52581"/>
                                        </p:tgtEl>
                                        <p:attrNameLst>
                                          <p:attrName>style.visibility</p:attrName>
                                        </p:attrNameLst>
                                      </p:cBhvr>
                                      <p:to>
                                        <p:strVal val="visible"/>
                                      </p:to>
                                    </p:set>
                                    <p:animEffect transition="in" filter="box(out)">
                                      <p:cBhvr>
                                        <p:cTn id="7" dur="500"/>
                                        <p:tgtEl>
                                          <p:spTgt spid="12952581"/>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52579">
                                            <p:txEl>
                                              <p:pRg st="0" end="0"/>
                                            </p:txEl>
                                          </p:spTgt>
                                        </p:tgtEl>
                                        <p:attrNameLst>
                                          <p:attrName>style.visibility</p:attrName>
                                        </p:attrNameLst>
                                      </p:cBhvr>
                                      <p:to>
                                        <p:strVal val="visible"/>
                                      </p:to>
                                    </p:set>
                                    <p:anim calcmode="lin" valueType="num">
                                      <p:cBhvr>
                                        <p:cTn id="12" dur="300" fill="hold"/>
                                        <p:tgtEl>
                                          <p:spTgt spid="12952579">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52579">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52579">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52579">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52579">
                                            <p:txEl>
                                              <p:pRg st="6" end="6"/>
                                            </p:txEl>
                                          </p:spTgt>
                                        </p:tgtEl>
                                        <p:attrNameLst>
                                          <p:attrName>style.visibility</p:attrName>
                                        </p:attrNameLst>
                                      </p:cBhvr>
                                      <p:to>
                                        <p:strVal val="visible"/>
                                      </p:to>
                                    </p:set>
                                    <p:anim calcmode="lin" valueType="num">
                                      <p:cBhvr>
                                        <p:cTn id="20" dur="300" fill="hold"/>
                                        <p:tgtEl>
                                          <p:spTgt spid="12952579">
                                            <p:txEl>
                                              <p:pRg st="6" end="6"/>
                                            </p:txEl>
                                          </p:spTgt>
                                        </p:tgtEl>
                                        <p:attrNameLst>
                                          <p:attrName>ppt_w</p:attrName>
                                        </p:attrNameLst>
                                      </p:cBhvr>
                                      <p:tavLst>
                                        <p:tav tm="0">
                                          <p:val>
                                            <p:fltVal val="0"/>
                                          </p:val>
                                        </p:tav>
                                        <p:tav tm="100000">
                                          <p:val>
                                            <p:strVal val="#ppt_w"/>
                                          </p:val>
                                        </p:tav>
                                      </p:tavLst>
                                    </p:anim>
                                    <p:anim calcmode="lin" valueType="num">
                                      <p:cBhvr>
                                        <p:cTn id="21" dur="300" fill="hold"/>
                                        <p:tgtEl>
                                          <p:spTgt spid="12952579">
                                            <p:txEl>
                                              <p:pRg st="6" end="6"/>
                                            </p:txEl>
                                          </p:spTgt>
                                        </p:tgtEl>
                                        <p:attrNameLst>
                                          <p:attrName>ppt_h</p:attrName>
                                        </p:attrNameLst>
                                      </p:cBhvr>
                                      <p:tavLst>
                                        <p:tav tm="0">
                                          <p:val>
                                            <p:fltVal val="0"/>
                                          </p:val>
                                        </p:tav>
                                        <p:tav tm="100000">
                                          <p:val>
                                            <p:strVal val="#ppt_h"/>
                                          </p:val>
                                        </p:tav>
                                      </p:tavLst>
                                    </p:anim>
                                    <p:anim calcmode="lin" valueType="num">
                                      <p:cBhvr>
                                        <p:cTn id="22" dur="300" fill="hold"/>
                                        <p:tgtEl>
                                          <p:spTgt spid="12952579">
                                            <p:txEl>
                                              <p:pRg st="6" end="6"/>
                                            </p:txEl>
                                          </p:spTgt>
                                        </p:tgtEl>
                                        <p:attrNameLst>
                                          <p:attrName>ppt_x</p:attrName>
                                        </p:attrNameLst>
                                      </p:cBhvr>
                                      <p:tavLst>
                                        <p:tav tm="0">
                                          <p:val>
                                            <p:fltVal val="0.5"/>
                                          </p:val>
                                        </p:tav>
                                        <p:tav tm="100000">
                                          <p:val>
                                            <p:strVal val="#ppt_x"/>
                                          </p:val>
                                        </p:tav>
                                      </p:tavLst>
                                    </p:anim>
                                    <p:anim calcmode="lin" valueType="num">
                                      <p:cBhvr>
                                        <p:cTn id="23" dur="300" fill="hold"/>
                                        <p:tgtEl>
                                          <p:spTgt spid="12952579">
                                            <p:txEl>
                                              <p:pRg st="6" end="6"/>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52579"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70F95581-0E7E-4B49-8494-D1C5C12EEBB3}"/>
              </a:ext>
              <a:ext uri="{C183D7F6-B498-43B3-948B-1728B52AA6E4}">
                <adec:decorative xmlns:adec="http://schemas.microsoft.com/office/drawing/2017/decorative" val="1"/>
              </a:ext>
            </a:extLst>
          </p:cNvPr>
          <p:cNvSpPr/>
          <p:nvPr/>
        </p:nvSpPr>
        <p:spPr>
          <a:xfrm rot="10800000">
            <a:off x="2489641" y="2635253"/>
            <a:ext cx="3942183" cy="3780143"/>
          </a:xfrm>
          <a:prstGeom prst="triangle">
            <a:avLst/>
          </a:prstGeom>
          <a:solidFill>
            <a:schemeClr val="accent1">
              <a:alpha val="20000"/>
            </a:schemeClr>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Isosceles Triangle 6">
            <a:extLst>
              <a:ext uri="{FF2B5EF4-FFF2-40B4-BE49-F238E27FC236}">
                <a16:creationId xmlns:a16="http://schemas.microsoft.com/office/drawing/2014/main" id="{6133EA95-E5DA-4746-8F74-6A75A91BE49E}"/>
              </a:ext>
              <a:ext uri="{C183D7F6-B498-43B3-948B-1728B52AA6E4}">
                <adec:decorative xmlns:adec="http://schemas.microsoft.com/office/drawing/2017/decorative" val="1"/>
              </a:ext>
            </a:extLst>
          </p:cNvPr>
          <p:cNvSpPr/>
          <p:nvPr/>
        </p:nvSpPr>
        <p:spPr>
          <a:xfrm>
            <a:off x="4615520" y="2227369"/>
            <a:ext cx="2362400" cy="2265296"/>
          </a:xfrm>
          <a:prstGeom prst="triangle">
            <a:avLst/>
          </a:prstGeom>
          <a:solidFill>
            <a:schemeClr val="accent4">
              <a:alpha val="20000"/>
            </a:schemeClr>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Isosceles Triangle 7">
            <a:extLst>
              <a:ext uri="{FF2B5EF4-FFF2-40B4-BE49-F238E27FC236}">
                <a16:creationId xmlns:a16="http://schemas.microsoft.com/office/drawing/2014/main" id="{6814F6E8-206C-4B4B-96DE-1C89E39C2EA4}"/>
              </a:ext>
              <a:ext uri="{C183D7F6-B498-43B3-948B-1728B52AA6E4}">
                <adec:decorative xmlns:adec="http://schemas.microsoft.com/office/drawing/2017/decorative" val="1"/>
              </a:ext>
            </a:extLst>
          </p:cNvPr>
          <p:cNvSpPr/>
          <p:nvPr/>
        </p:nvSpPr>
        <p:spPr>
          <a:xfrm>
            <a:off x="5133557" y="3526952"/>
            <a:ext cx="2362400" cy="2265296"/>
          </a:xfrm>
          <a:prstGeom prst="triangle">
            <a:avLst/>
          </a:prstGeom>
          <a:solidFill>
            <a:schemeClr val="accent6"/>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Isosceles Triangle 8">
            <a:extLst>
              <a:ext uri="{FF2B5EF4-FFF2-40B4-BE49-F238E27FC236}">
                <a16:creationId xmlns:a16="http://schemas.microsoft.com/office/drawing/2014/main" id="{F3309E3E-6B5E-466A-B6CB-4F55A5E5FC51}"/>
              </a:ext>
              <a:ext uri="{C183D7F6-B498-43B3-948B-1728B52AA6E4}">
                <adec:decorative xmlns:adec="http://schemas.microsoft.com/office/drawing/2017/decorative" val="1"/>
              </a:ext>
            </a:extLst>
          </p:cNvPr>
          <p:cNvSpPr/>
          <p:nvPr/>
        </p:nvSpPr>
        <p:spPr>
          <a:xfrm>
            <a:off x="4529664" y="3552493"/>
            <a:ext cx="2362400" cy="2265296"/>
          </a:xfrm>
          <a:prstGeom prst="triangle">
            <a:avLst/>
          </a:prstGeom>
          <a:solidFill>
            <a:schemeClr val="accent4"/>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Isosceles Triangle 9">
            <a:extLst>
              <a:ext uri="{FF2B5EF4-FFF2-40B4-BE49-F238E27FC236}">
                <a16:creationId xmlns:a16="http://schemas.microsoft.com/office/drawing/2014/main" id="{597FD3E3-3443-49C2-BA6B-CFF88E49FD47}"/>
              </a:ext>
              <a:ext uri="{C183D7F6-B498-43B3-948B-1728B52AA6E4}">
                <adec:decorative xmlns:adec="http://schemas.microsoft.com/office/drawing/2017/decorative" val="1"/>
              </a:ext>
            </a:extLst>
          </p:cNvPr>
          <p:cNvSpPr/>
          <p:nvPr/>
        </p:nvSpPr>
        <p:spPr>
          <a:xfrm>
            <a:off x="4580512" y="3247901"/>
            <a:ext cx="2513382" cy="2410072"/>
          </a:xfrm>
          <a:prstGeom prst="triangle">
            <a:avLst/>
          </a:prstGeom>
          <a:blipFill dpi="0" rotWithShape="1">
            <a:blip r:embed="rId2">
              <a:extLst>
                <a:ext uri="{28A0092B-C50C-407E-A947-70E740481C1C}">
                  <a14:useLocalDpi xmlns:a14="http://schemas.microsoft.com/office/drawing/2010/main" val="0"/>
                </a:ext>
              </a:extLst>
            </a:blip>
            <a:srcRect/>
            <a:stretch>
              <a:fillRect/>
            </a:stretch>
          </a:blip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Isosceles Triangle 10">
            <a:extLst>
              <a:ext uri="{FF2B5EF4-FFF2-40B4-BE49-F238E27FC236}">
                <a16:creationId xmlns:a16="http://schemas.microsoft.com/office/drawing/2014/main" id="{4D749BE7-527A-45EF-939C-C4AEFE17FC55}"/>
              </a:ext>
              <a:ext uri="{C183D7F6-B498-43B3-948B-1728B52AA6E4}">
                <adec:decorative xmlns:adec="http://schemas.microsoft.com/office/drawing/2017/decorative" val="1"/>
              </a:ext>
            </a:extLst>
          </p:cNvPr>
          <p:cNvSpPr/>
          <p:nvPr/>
        </p:nvSpPr>
        <p:spPr>
          <a:xfrm rot="10800000">
            <a:off x="-67060" y="2219294"/>
            <a:ext cx="4577071" cy="4063768"/>
          </a:xfrm>
          <a:prstGeom prst="triangle">
            <a:avLst/>
          </a:prstGeom>
          <a:noFill/>
          <a:ln>
            <a:solidFill>
              <a:schemeClr val="tx1"/>
            </a:solid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Isosceles Triangle 18">
            <a:extLst>
              <a:ext uri="{FF2B5EF4-FFF2-40B4-BE49-F238E27FC236}">
                <a16:creationId xmlns:a16="http://schemas.microsoft.com/office/drawing/2014/main" id="{D0A0B013-499E-4953-B7CB-28E6239A307F}"/>
              </a:ext>
              <a:ext uri="{C183D7F6-B498-43B3-948B-1728B52AA6E4}">
                <adec:decorative xmlns:adec="http://schemas.microsoft.com/office/drawing/2017/decorative" val="1"/>
              </a:ext>
            </a:extLst>
          </p:cNvPr>
          <p:cNvSpPr/>
          <p:nvPr/>
        </p:nvSpPr>
        <p:spPr>
          <a:xfrm>
            <a:off x="5285254" y="733454"/>
            <a:ext cx="2507617" cy="3242337"/>
          </a:xfrm>
          <a:custGeom>
            <a:avLst/>
            <a:gdLst>
              <a:gd name="connsiteX0" fmla="*/ 0 w 3584246"/>
              <a:gd name="connsiteY0" fmla="*/ 3089867 h 3089867"/>
              <a:gd name="connsiteX1" fmla="*/ 1792123 w 3584246"/>
              <a:gd name="connsiteY1" fmla="*/ 0 h 3089867"/>
              <a:gd name="connsiteX2" fmla="*/ 3584246 w 3584246"/>
              <a:gd name="connsiteY2" fmla="*/ 3089867 h 3089867"/>
              <a:gd name="connsiteX3" fmla="*/ 0 w 3584246"/>
              <a:gd name="connsiteY3" fmla="*/ 3089867 h 3089867"/>
              <a:gd name="connsiteX0" fmla="*/ 0 w 3584246"/>
              <a:gd name="connsiteY0" fmla="*/ 3089867 h 3089867"/>
              <a:gd name="connsiteX1" fmla="*/ 1792123 w 3584246"/>
              <a:gd name="connsiteY1" fmla="*/ 0 h 3089867"/>
              <a:gd name="connsiteX2" fmla="*/ 2392795 w 3584246"/>
              <a:gd name="connsiteY2" fmla="*/ 1028006 h 3089867"/>
              <a:gd name="connsiteX3" fmla="*/ 3584246 w 3584246"/>
              <a:gd name="connsiteY3" fmla="*/ 3089867 h 3089867"/>
              <a:gd name="connsiteX4" fmla="*/ 0 w 3584246"/>
              <a:gd name="connsiteY4" fmla="*/ 3089867 h 3089867"/>
              <a:gd name="connsiteX0" fmla="*/ 0 w 3584246"/>
              <a:gd name="connsiteY0" fmla="*/ 3089867 h 3093873"/>
              <a:gd name="connsiteX1" fmla="*/ 1792123 w 3584246"/>
              <a:gd name="connsiteY1" fmla="*/ 0 h 3093873"/>
              <a:gd name="connsiteX2" fmla="*/ 2392795 w 3584246"/>
              <a:gd name="connsiteY2" fmla="*/ 1028006 h 3093873"/>
              <a:gd name="connsiteX3" fmla="*/ 3584246 w 3584246"/>
              <a:gd name="connsiteY3" fmla="*/ 3089867 h 3093873"/>
              <a:gd name="connsiteX4" fmla="*/ 1605395 w 3584246"/>
              <a:gd name="connsiteY4" fmla="*/ 3093873 h 3093873"/>
              <a:gd name="connsiteX5" fmla="*/ 0 w 3584246"/>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2009446 w 2392795"/>
              <a:gd name="connsiteY3" fmla="*/ 2040000 h 3093873"/>
              <a:gd name="connsiteX4" fmla="*/ 1605395 w 2392795"/>
              <a:gd name="connsiteY4" fmla="*/ 3093873 h 3093873"/>
              <a:gd name="connsiteX5" fmla="*/ 0 w 2392795"/>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2009446 w 2392795"/>
              <a:gd name="connsiteY3" fmla="*/ 2040000 h 3093873"/>
              <a:gd name="connsiteX4" fmla="*/ 1486862 w 2392795"/>
              <a:gd name="connsiteY4" fmla="*/ 3093873 h 3093873"/>
              <a:gd name="connsiteX5" fmla="*/ 0 w 2392795"/>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1967112 w 2392795"/>
              <a:gd name="connsiteY3" fmla="*/ 2040000 h 3093873"/>
              <a:gd name="connsiteX4" fmla="*/ 1486862 w 2392795"/>
              <a:gd name="connsiteY4" fmla="*/ 3093873 h 3093873"/>
              <a:gd name="connsiteX5" fmla="*/ 0 w 2392795"/>
              <a:gd name="connsiteY5" fmla="*/ 3089867 h 309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2795" h="3093873">
                <a:moveTo>
                  <a:pt x="0" y="3089867"/>
                </a:moveTo>
                <a:lnTo>
                  <a:pt x="1792123" y="0"/>
                </a:lnTo>
                <a:lnTo>
                  <a:pt x="2392795" y="1028006"/>
                </a:lnTo>
                <a:lnTo>
                  <a:pt x="1967112" y="2040000"/>
                </a:lnTo>
                <a:lnTo>
                  <a:pt x="1486862" y="3093873"/>
                </a:lnTo>
                <a:lnTo>
                  <a:pt x="0" y="3089867"/>
                </a:lnTo>
                <a:close/>
              </a:path>
            </a:pathLst>
          </a:custGeom>
          <a:blipFill dpi="0" rotWithShape="1">
            <a:blip r:embed="rId3"/>
            <a:srcRect/>
            <a:tile tx="0" ty="0" sx="100000" sy="100000" flip="none" algn="tl"/>
          </a:blip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Isosceles Triangle 12">
            <a:extLst>
              <a:ext uri="{FF2B5EF4-FFF2-40B4-BE49-F238E27FC236}">
                <a16:creationId xmlns:a16="http://schemas.microsoft.com/office/drawing/2014/main" id="{1283BC25-B4A9-4FAF-BA45-22835DDD4872}"/>
              </a:ext>
              <a:ext uri="{C183D7F6-B498-43B3-948B-1728B52AA6E4}">
                <adec:decorative xmlns:adec="http://schemas.microsoft.com/office/drawing/2017/decorative" val="1"/>
              </a:ext>
            </a:extLst>
          </p:cNvPr>
          <p:cNvSpPr/>
          <p:nvPr/>
        </p:nvSpPr>
        <p:spPr>
          <a:xfrm>
            <a:off x="-574153" y="4015624"/>
            <a:ext cx="2687535" cy="2316841"/>
          </a:xfrm>
          <a:prstGeom prst="triangle">
            <a:avLst/>
          </a:prstGeom>
          <a:solidFill>
            <a:schemeClr val="accent4">
              <a:alpha val="25000"/>
            </a:schemeClr>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E10CC4E0-7C56-46FB-92B0-4DA36084930F}"/>
              </a:ext>
              <a:ext uri="{C183D7F6-B498-43B3-948B-1728B52AA6E4}">
                <adec:decorative xmlns:adec="http://schemas.microsoft.com/office/drawing/2017/decorative" val="1"/>
              </a:ext>
            </a:extLst>
          </p:cNvPr>
          <p:cNvSpPr/>
          <p:nvPr/>
        </p:nvSpPr>
        <p:spPr>
          <a:xfrm>
            <a:off x="839040" y="869944"/>
            <a:ext cx="703810" cy="703810"/>
          </a:xfrm>
          <a:prstGeom prst="ellipse">
            <a:avLst/>
          </a:prstGeom>
          <a:solidFill>
            <a:schemeClr val="accent3"/>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2D2EBA0F-8927-4A45-B27E-4ED9423A0DC1}"/>
              </a:ext>
              <a:ext uri="{C183D7F6-B498-43B3-948B-1728B52AA6E4}">
                <adec:decorative xmlns:adec="http://schemas.microsoft.com/office/drawing/2017/decorative" val="1"/>
              </a:ext>
            </a:extLst>
          </p:cNvPr>
          <p:cNvSpPr/>
          <p:nvPr/>
        </p:nvSpPr>
        <p:spPr>
          <a:xfrm>
            <a:off x="1008066" y="1038969"/>
            <a:ext cx="374073" cy="374073"/>
          </a:xfrm>
          <a:prstGeom prst="ellipse">
            <a:avLst/>
          </a:prstGeom>
          <a:solidFill>
            <a:schemeClr val="bg1"/>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Oval 15">
            <a:extLst>
              <a:ext uri="{FF2B5EF4-FFF2-40B4-BE49-F238E27FC236}">
                <a16:creationId xmlns:a16="http://schemas.microsoft.com/office/drawing/2014/main" id="{A6878699-10E9-4663-98D7-DF833CDD2F6C}"/>
              </a:ext>
              <a:ext uri="{C183D7F6-B498-43B3-948B-1728B52AA6E4}">
                <adec:decorative xmlns:adec="http://schemas.microsoft.com/office/drawing/2017/decorative" val="1"/>
              </a:ext>
            </a:extLst>
          </p:cNvPr>
          <p:cNvSpPr/>
          <p:nvPr/>
        </p:nvSpPr>
        <p:spPr>
          <a:xfrm>
            <a:off x="443627" y="222500"/>
            <a:ext cx="152401" cy="152401"/>
          </a:xfrm>
          <a:prstGeom prst="ellipse">
            <a:avLst/>
          </a:prstGeom>
          <a:solidFill>
            <a:schemeClr val="accent2"/>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Isosceles Triangle 16">
            <a:extLst>
              <a:ext uri="{FF2B5EF4-FFF2-40B4-BE49-F238E27FC236}">
                <a16:creationId xmlns:a16="http://schemas.microsoft.com/office/drawing/2014/main" id="{793E9C72-C61F-4CB5-9513-1F233A7F53A0}"/>
              </a:ext>
              <a:ext uri="{C183D7F6-B498-43B3-948B-1728B52AA6E4}">
                <adec:decorative xmlns:adec="http://schemas.microsoft.com/office/drawing/2017/decorative" val="1"/>
              </a:ext>
            </a:extLst>
          </p:cNvPr>
          <p:cNvSpPr/>
          <p:nvPr/>
        </p:nvSpPr>
        <p:spPr>
          <a:xfrm>
            <a:off x="-1649258" y="3678153"/>
            <a:ext cx="3567822" cy="3075709"/>
          </a:xfrm>
          <a:prstGeom prst="triangle">
            <a:avLst/>
          </a:prstGeom>
          <a:blipFill dpi="0" rotWithShape="1">
            <a:blip r:embed="rId4"/>
            <a:srcRect/>
            <a:tile tx="0" ty="0" sx="100000" sy="100000" flip="none" algn="tl"/>
          </a:blip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4">
            <a:extLst>
              <a:ext uri="{FF2B5EF4-FFF2-40B4-BE49-F238E27FC236}">
                <a16:creationId xmlns:a16="http://schemas.microsoft.com/office/drawing/2014/main" id="{66C926C0-4ED9-46B9-9F9B-31F0DDA5BE26}"/>
              </a:ext>
              <a:ext uri="{C183D7F6-B498-43B3-948B-1728B52AA6E4}">
                <adec:decorative xmlns:adec="http://schemas.microsoft.com/office/drawing/2017/decorative" val="1"/>
              </a:ext>
            </a:extLst>
          </p:cNvPr>
          <p:cNvSpPr/>
          <p:nvPr/>
        </p:nvSpPr>
        <p:spPr>
          <a:xfrm>
            <a:off x="-1230946" y="2564447"/>
            <a:ext cx="9356080" cy="1230800"/>
          </a:xfrm>
          <a:custGeom>
            <a:avLst/>
            <a:gdLst>
              <a:gd name="connsiteX0" fmla="*/ 0 w 6510867"/>
              <a:gd name="connsiteY0" fmla="*/ 0 h 1574800"/>
              <a:gd name="connsiteX1" fmla="*/ 6510867 w 6510867"/>
              <a:gd name="connsiteY1" fmla="*/ 0 h 1574800"/>
              <a:gd name="connsiteX2" fmla="*/ 6510867 w 6510867"/>
              <a:gd name="connsiteY2" fmla="*/ 1574800 h 1574800"/>
              <a:gd name="connsiteX3" fmla="*/ 0 w 6510867"/>
              <a:gd name="connsiteY3" fmla="*/ 1574800 h 1574800"/>
              <a:gd name="connsiteX4" fmla="*/ 0 w 6510867"/>
              <a:gd name="connsiteY4" fmla="*/ 0 h 1574800"/>
              <a:gd name="connsiteX0" fmla="*/ 0 w 6510867"/>
              <a:gd name="connsiteY0" fmla="*/ 0 h 1574800"/>
              <a:gd name="connsiteX1" fmla="*/ 4859867 w 6510867"/>
              <a:gd name="connsiteY1" fmla="*/ 0 h 1574800"/>
              <a:gd name="connsiteX2" fmla="*/ 6510867 w 6510867"/>
              <a:gd name="connsiteY2" fmla="*/ 1574800 h 1574800"/>
              <a:gd name="connsiteX3" fmla="*/ 0 w 6510867"/>
              <a:gd name="connsiteY3" fmla="*/ 1574800 h 1574800"/>
              <a:gd name="connsiteX4" fmla="*/ 0 w 6510867"/>
              <a:gd name="connsiteY4" fmla="*/ 0 h 1574800"/>
              <a:gd name="connsiteX0" fmla="*/ 0 w 6047840"/>
              <a:gd name="connsiteY0" fmla="*/ 0 h 1574800"/>
              <a:gd name="connsiteX1" fmla="*/ 4859867 w 6047840"/>
              <a:gd name="connsiteY1" fmla="*/ 0 h 1574800"/>
              <a:gd name="connsiteX2" fmla="*/ 6047840 w 6047840"/>
              <a:gd name="connsiteY2" fmla="*/ 1574800 h 1574800"/>
              <a:gd name="connsiteX3" fmla="*/ 0 w 6047840"/>
              <a:gd name="connsiteY3" fmla="*/ 1574800 h 1574800"/>
              <a:gd name="connsiteX4" fmla="*/ 0 w 6047840"/>
              <a:gd name="connsiteY4" fmla="*/ 0 h 1574800"/>
              <a:gd name="connsiteX0" fmla="*/ 0 w 5518513"/>
              <a:gd name="connsiteY0" fmla="*/ 0 h 1607984"/>
              <a:gd name="connsiteX1" fmla="*/ 4859867 w 5518513"/>
              <a:gd name="connsiteY1" fmla="*/ 0 h 1607984"/>
              <a:gd name="connsiteX2" fmla="*/ 5518513 w 5518513"/>
              <a:gd name="connsiteY2" fmla="*/ 1607984 h 1607984"/>
              <a:gd name="connsiteX3" fmla="*/ 0 w 5518513"/>
              <a:gd name="connsiteY3" fmla="*/ 1574800 h 1607984"/>
              <a:gd name="connsiteX4" fmla="*/ 0 w 5518513"/>
              <a:gd name="connsiteY4" fmla="*/ 0 h 160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8513" h="1607984">
                <a:moveTo>
                  <a:pt x="0" y="0"/>
                </a:moveTo>
                <a:lnTo>
                  <a:pt x="4859867" y="0"/>
                </a:lnTo>
                <a:lnTo>
                  <a:pt x="5518513" y="1607984"/>
                </a:lnTo>
                <a:lnTo>
                  <a:pt x="0" y="1574800"/>
                </a:lnTo>
                <a:lnTo>
                  <a:pt x="0" y="0"/>
                </a:lnTo>
                <a:close/>
              </a:path>
            </a:pathLst>
          </a:custGeom>
          <a:solidFill>
            <a:schemeClr val="accent5"/>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DDCC9C2A-57B6-41BB-BCE5-4F122A52EC8B}"/>
              </a:ext>
              <a:ext uri="{C183D7F6-B498-43B3-948B-1728B52AA6E4}">
                <adec:decorative xmlns:adec="http://schemas.microsoft.com/office/drawing/2017/decorative" val="1"/>
              </a:ext>
            </a:extLst>
          </p:cNvPr>
          <p:cNvSpPr/>
          <p:nvPr/>
        </p:nvSpPr>
        <p:spPr>
          <a:xfrm>
            <a:off x="7458754" y="4443209"/>
            <a:ext cx="276267" cy="276267"/>
          </a:xfrm>
          <a:prstGeom prst="ellipse">
            <a:avLst/>
          </a:prstGeom>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EEE4CF1A-5A57-4188-98DC-F2836920FEAA}"/>
              </a:ext>
              <a:ext uri="{C183D7F6-B498-43B3-948B-1728B52AA6E4}">
                <adec:decorative xmlns:adec="http://schemas.microsoft.com/office/drawing/2017/decorative" val="1"/>
              </a:ext>
            </a:extLst>
          </p:cNvPr>
          <p:cNvSpPr/>
          <p:nvPr/>
        </p:nvSpPr>
        <p:spPr>
          <a:xfrm>
            <a:off x="9193410" y="4439836"/>
            <a:ext cx="276267" cy="276267"/>
          </a:xfrm>
          <a:prstGeom prst="ellipse">
            <a:avLst/>
          </a:prstGeom>
          <a:solidFill>
            <a:schemeClr val="tx1"/>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0F98D3E2-EC3D-497B-821A-362A900C746D}"/>
              </a:ext>
              <a:ext uri="{C183D7F6-B498-43B3-948B-1728B52AA6E4}">
                <adec:decorative xmlns:adec="http://schemas.microsoft.com/office/drawing/2017/decorative" val="1"/>
              </a:ext>
            </a:extLst>
          </p:cNvPr>
          <p:cNvSpPr/>
          <p:nvPr/>
        </p:nvSpPr>
        <p:spPr>
          <a:xfrm>
            <a:off x="595497" y="5168335"/>
            <a:ext cx="702733" cy="702733"/>
          </a:xfrm>
          <a:prstGeom prst="ellipse">
            <a:avLst/>
          </a:prstGeom>
          <a:solidFill>
            <a:schemeClr val="bg1"/>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E54D7C24-5F4A-46CE-8B76-6E7A39CB24C7}"/>
              </a:ext>
              <a:ext uri="{C183D7F6-B498-43B3-948B-1728B52AA6E4}">
                <adec:decorative xmlns:adec="http://schemas.microsoft.com/office/drawing/2017/decorative" val="1"/>
              </a:ext>
            </a:extLst>
          </p:cNvPr>
          <p:cNvSpPr/>
          <p:nvPr/>
        </p:nvSpPr>
        <p:spPr>
          <a:xfrm>
            <a:off x="5781540" y="4258451"/>
            <a:ext cx="1328177" cy="1328177"/>
          </a:xfrm>
          <a:prstGeom prst="ellipse">
            <a:avLst/>
          </a:prstGeom>
          <a:solidFill>
            <a:schemeClr val="accent2"/>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id="{65ABA350-F1D0-49E7-A370-C6D451C64623}"/>
              </a:ext>
              <a:ext uri="{C183D7F6-B498-43B3-948B-1728B52AA6E4}">
                <adec:decorative xmlns:adec="http://schemas.microsoft.com/office/drawing/2017/decorative" val="1"/>
              </a:ext>
            </a:extLst>
          </p:cNvPr>
          <p:cNvSpPr/>
          <p:nvPr/>
        </p:nvSpPr>
        <p:spPr>
          <a:xfrm>
            <a:off x="7950402" y="6220071"/>
            <a:ext cx="2435568" cy="2435568"/>
          </a:xfrm>
          <a:prstGeom prst="ellipse">
            <a:avLst/>
          </a:prstGeom>
          <a:solidFill>
            <a:schemeClr val="accent4"/>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Isosceles Triangle 23">
            <a:extLst>
              <a:ext uri="{FF2B5EF4-FFF2-40B4-BE49-F238E27FC236}">
                <a16:creationId xmlns:a16="http://schemas.microsoft.com/office/drawing/2014/main" id="{0A722CF5-1256-42E5-8543-F6745929F361}"/>
              </a:ext>
              <a:ext uri="{C183D7F6-B498-43B3-948B-1728B52AA6E4}">
                <adec:decorative xmlns:adec="http://schemas.microsoft.com/office/drawing/2017/decorative" val="1"/>
              </a:ext>
            </a:extLst>
          </p:cNvPr>
          <p:cNvSpPr/>
          <p:nvPr/>
        </p:nvSpPr>
        <p:spPr>
          <a:xfrm>
            <a:off x="10853421" y="5827345"/>
            <a:ext cx="585939" cy="505120"/>
          </a:xfrm>
          <a:prstGeom prst="triangle">
            <a:avLst/>
          </a:prstGeom>
          <a:solidFill>
            <a:schemeClr val="accent6"/>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Isosceles Triangle 24">
            <a:extLst>
              <a:ext uri="{FF2B5EF4-FFF2-40B4-BE49-F238E27FC236}">
                <a16:creationId xmlns:a16="http://schemas.microsoft.com/office/drawing/2014/main" id="{6BE89A53-F983-4FE6-AE6C-8121D877641F}"/>
              </a:ext>
              <a:ext uri="{C183D7F6-B498-43B3-948B-1728B52AA6E4}">
                <adec:decorative xmlns:adec="http://schemas.microsoft.com/office/drawing/2017/decorative" val="1"/>
              </a:ext>
            </a:extLst>
          </p:cNvPr>
          <p:cNvSpPr/>
          <p:nvPr/>
        </p:nvSpPr>
        <p:spPr>
          <a:xfrm>
            <a:off x="6739139" y="3133856"/>
            <a:ext cx="1385995" cy="1194823"/>
          </a:xfrm>
          <a:prstGeom prst="triangle">
            <a:avLst/>
          </a:prstGeom>
          <a:noFill/>
          <a:ln>
            <a:solidFill>
              <a:schemeClr val="accent4"/>
            </a:solid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Isosceles Triangle 25">
            <a:extLst>
              <a:ext uri="{FF2B5EF4-FFF2-40B4-BE49-F238E27FC236}">
                <a16:creationId xmlns:a16="http://schemas.microsoft.com/office/drawing/2014/main" id="{B0980DE3-BC51-47F9-A5E9-0D36BD2A14B9}"/>
              </a:ext>
              <a:ext uri="{C183D7F6-B498-43B3-948B-1728B52AA6E4}">
                <adec:decorative xmlns:adec="http://schemas.microsoft.com/office/drawing/2017/decorative" val="1"/>
              </a:ext>
            </a:extLst>
          </p:cNvPr>
          <p:cNvSpPr/>
          <p:nvPr/>
        </p:nvSpPr>
        <p:spPr>
          <a:xfrm rot="10800000">
            <a:off x="7180360" y="3748361"/>
            <a:ext cx="468376" cy="403772"/>
          </a:xfrm>
          <a:prstGeom prst="triangle">
            <a:avLst/>
          </a:prstGeom>
          <a:solidFill>
            <a:schemeClr val="accent4"/>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Isosceles Triangle 26">
            <a:extLst>
              <a:ext uri="{FF2B5EF4-FFF2-40B4-BE49-F238E27FC236}">
                <a16:creationId xmlns:a16="http://schemas.microsoft.com/office/drawing/2014/main" id="{FE51C53D-D3A0-495F-B8CD-FE35C9F1E918}"/>
              </a:ext>
              <a:ext uri="{C183D7F6-B498-43B3-948B-1728B52AA6E4}">
                <adec:decorative xmlns:adec="http://schemas.microsoft.com/office/drawing/2017/decorative" val="1"/>
              </a:ext>
            </a:extLst>
          </p:cNvPr>
          <p:cNvSpPr/>
          <p:nvPr/>
        </p:nvSpPr>
        <p:spPr>
          <a:xfrm rot="10800000">
            <a:off x="5997520" y="2735019"/>
            <a:ext cx="1964422" cy="1693467"/>
          </a:xfrm>
          <a:prstGeom prst="triangle">
            <a:avLst/>
          </a:prstGeom>
          <a:solidFill>
            <a:schemeClr val="accent2">
              <a:alpha val="20000"/>
            </a:schemeClr>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Isosceles Triangle 27">
            <a:extLst>
              <a:ext uri="{FF2B5EF4-FFF2-40B4-BE49-F238E27FC236}">
                <a16:creationId xmlns:a16="http://schemas.microsoft.com/office/drawing/2014/main" id="{932D6CD8-73BC-4F3C-87FC-B619B3EA63DF}"/>
              </a:ext>
              <a:ext uri="{C183D7F6-B498-43B3-948B-1728B52AA6E4}">
                <adec:decorative xmlns:adec="http://schemas.microsoft.com/office/drawing/2017/decorative" val="1"/>
              </a:ext>
            </a:extLst>
          </p:cNvPr>
          <p:cNvSpPr/>
          <p:nvPr/>
        </p:nvSpPr>
        <p:spPr>
          <a:xfrm rot="10800000">
            <a:off x="5348251" y="1096113"/>
            <a:ext cx="1154470" cy="995233"/>
          </a:xfrm>
          <a:prstGeom prst="triangle">
            <a:avLst/>
          </a:prstGeom>
          <a:solidFill>
            <a:schemeClr val="accent2"/>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49FD1CCF-868E-4E5B-84E9-B6819FB06BA8}"/>
              </a:ext>
              <a:ext uri="{C183D7F6-B498-43B3-948B-1728B52AA6E4}">
                <adec:decorative xmlns:adec="http://schemas.microsoft.com/office/drawing/2017/decorative" val="1"/>
              </a:ext>
            </a:extLst>
          </p:cNvPr>
          <p:cNvSpPr/>
          <p:nvPr/>
        </p:nvSpPr>
        <p:spPr>
          <a:xfrm>
            <a:off x="8447711" y="-397273"/>
            <a:ext cx="3302000" cy="3302000"/>
          </a:xfrm>
          <a:prstGeom prst="ellipse">
            <a:avLst/>
          </a:prstGeom>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Oval 29">
            <a:extLst>
              <a:ext uri="{FF2B5EF4-FFF2-40B4-BE49-F238E27FC236}">
                <a16:creationId xmlns:a16="http://schemas.microsoft.com/office/drawing/2014/main" id="{BBC01923-CD6B-4DD2-95B0-0F931FD185C2}"/>
              </a:ext>
              <a:ext uri="{C183D7F6-B498-43B3-948B-1728B52AA6E4}">
                <adec:decorative xmlns:adec="http://schemas.microsoft.com/office/drawing/2017/decorative" val="1"/>
              </a:ext>
            </a:extLst>
          </p:cNvPr>
          <p:cNvSpPr/>
          <p:nvPr/>
        </p:nvSpPr>
        <p:spPr>
          <a:xfrm>
            <a:off x="10089505" y="1928575"/>
            <a:ext cx="1451957" cy="1451957"/>
          </a:xfrm>
          <a:prstGeom prst="ellipse">
            <a:avLst/>
          </a:prstGeom>
          <a:solidFill>
            <a:schemeClr val="bg1"/>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1" name="Oval 30">
            <a:extLst>
              <a:ext uri="{FF2B5EF4-FFF2-40B4-BE49-F238E27FC236}">
                <a16:creationId xmlns:a16="http://schemas.microsoft.com/office/drawing/2014/main" id="{C5E28AC6-5E57-47C6-B25D-FC1BD6E66788}"/>
              </a:ext>
              <a:ext uri="{C183D7F6-B498-43B3-948B-1728B52AA6E4}">
                <adec:decorative xmlns:adec="http://schemas.microsoft.com/office/drawing/2017/decorative" val="1"/>
              </a:ext>
            </a:extLst>
          </p:cNvPr>
          <p:cNvSpPr/>
          <p:nvPr/>
        </p:nvSpPr>
        <p:spPr>
          <a:xfrm>
            <a:off x="6404033" y="5416751"/>
            <a:ext cx="908634" cy="908634"/>
          </a:xfrm>
          <a:prstGeom prst="ellipse">
            <a:avLst/>
          </a:prstGeom>
          <a:blipFill>
            <a:blip r:embed="rId5"/>
            <a:tile tx="0" ty="0" sx="100000" sy="100000" flip="none" algn="tl"/>
          </a:blip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Isosceles Triangle 31">
            <a:extLst>
              <a:ext uri="{FF2B5EF4-FFF2-40B4-BE49-F238E27FC236}">
                <a16:creationId xmlns:a16="http://schemas.microsoft.com/office/drawing/2014/main" id="{45412B9F-E01E-4E5C-A280-6A87B9CDA78F}"/>
              </a:ext>
              <a:ext uri="{C183D7F6-B498-43B3-948B-1728B52AA6E4}">
                <adec:decorative xmlns:adec="http://schemas.microsoft.com/office/drawing/2017/decorative" val="1"/>
              </a:ext>
            </a:extLst>
          </p:cNvPr>
          <p:cNvSpPr/>
          <p:nvPr/>
        </p:nvSpPr>
        <p:spPr>
          <a:xfrm>
            <a:off x="6693765" y="5007251"/>
            <a:ext cx="1632282" cy="1753826"/>
          </a:xfrm>
          <a:prstGeom prst="triangle">
            <a:avLst/>
          </a:prstGeom>
          <a:noFill/>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12DBC980-632A-40B9-BB81-DF61CC3B640E}"/>
              </a:ext>
            </a:extLst>
          </p:cNvPr>
          <p:cNvSpPr>
            <a:spLocks noGrp="1"/>
          </p:cNvSpPr>
          <p:nvPr>
            <p:ph type="title"/>
          </p:nvPr>
        </p:nvSpPr>
        <p:spPr>
          <a:xfrm>
            <a:off x="79899" y="2754067"/>
            <a:ext cx="6593857" cy="732231"/>
          </a:xfrm>
          <a:scene3d>
            <a:camera prst="orthographicFront">
              <a:rot lat="21000000" lon="20399999" rev="0"/>
            </a:camera>
            <a:lightRig rig="threePt" dir="t"/>
          </a:scene3d>
        </p:spPr>
        <p:txBody>
          <a:bodyPr/>
          <a:lstStyle/>
          <a:p>
            <a:r>
              <a:rPr lang="en-US" sz="6000" dirty="0">
                <a:effectLst>
                  <a:outerShdw blurRad="38100" dist="38100" dir="2700000" algn="tl">
                    <a:srgbClr val="000000">
                      <a:alpha val="43137"/>
                    </a:srgbClr>
                  </a:outerShdw>
                </a:effectLst>
              </a:rPr>
              <a:t>INTRODUCTION</a:t>
            </a:r>
          </a:p>
        </p:txBody>
      </p:sp>
    </p:spTree>
    <p:extLst>
      <p:ext uri="{BB962C8B-B14F-4D97-AF65-F5344CB8AC3E}">
        <p14:creationId xmlns:p14="http://schemas.microsoft.com/office/powerpoint/2010/main" val="662882384"/>
      </p:ext>
    </p:extLst>
  </p:cSld>
  <p:clrMapOvr>
    <a:masterClrMapping/>
  </p:clrMapOvr>
  <mc:AlternateContent xmlns:mc="http://schemas.openxmlformats.org/markup-compatibility/2006" xmlns:p14="http://schemas.microsoft.com/office/powerpoint/2010/main">
    <mc:Choice Requires="p14">
      <p:transition spd="slow" p14:dur="5000" advTm="6000"/>
    </mc:Choice>
    <mc:Fallback xmlns="">
      <p:transition spd="slow" advTm="6000"/>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54626" name="Rectangle 2">
            <a:extLst>
              <a:ext uri="{FF2B5EF4-FFF2-40B4-BE49-F238E27FC236}">
                <a16:creationId xmlns:a16="http://schemas.microsoft.com/office/drawing/2014/main" id="{685BB1DC-1172-E784-EB54-B34F3C043466}"/>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54627" name="Rectangle 3">
            <a:extLst>
              <a:ext uri="{FF2B5EF4-FFF2-40B4-BE49-F238E27FC236}">
                <a16:creationId xmlns:a16="http://schemas.microsoft.com/office/drawing/2014/main" id="{A41B4CF2-239B-B3DB-C6D2-B0982E85EA19}"/>
              </a:ext>
            </a:extLst>
          </p:cNvPr>
          <p:cNvSpPr>
            <a:spLocks noGrp="1" noChangeArrowheads="1"/>
          </p:cNvSpPr>
          <p:nvPr>
            <p:ph type="body" idx="1"/>
          </p:nvPr>
        </p:nvSpPr>
        <p:spPr>
          <a:xfrm>
            <a:off x="1752600" y="1600200"/>
            <a:ext cx="8610600" cy="4648200"/>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sz="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6000" b="1">
              <a:solidFill>
                <a:schemeClr val="bg1"/>
              </a:solidFill>
            </a:endParaRPr>
          </a:p>
          <a:p>
            <a:pPr eaLnBrk="1" hangingPunct="1">
              <a:buFont typeface="Monotype Sorts" pitchFamily="2" charset="2"/>
              <a:buNone/>
              <a:defRPr/>
            </a:pPr>
            <a:endParaRPr lang="en-US" sz="1400" b="1">
              <a:solidFill>
                <a:schemeClr val="bg1"/>
              </a:solidFill>
            </a:endParaRPr>
          </a:p>
          <a:p>
            <a:pPr eaLnBrk="1" hangingPunct="1">
              <a:defRPr/>
            </a:pPr>
            <a:r>
              <a:rPr lang="en-US" sz="4000" b="1">
                <a:solidFill>
                  <a:schemeClr val="bg1"/>
                </a:solidFill>
              </a:rPr>
              <a:t>  HOW CAN HUMANITY’S</a:t>
            </a:r>
          </a:p>
          <a:p>
            <a:pPr eaLnBrk="1" hangingPunct="1">
              <a:buFont typeface="Monotype Sorts" pitchFamily="2" charset="2"/>
              <a:buNone/>
              <a:defRPr/>
            </a:pPr>
            <a:r>
              <a:rPr lang="en-US" sz="4000" b="1">
                <a:solidFill>
                  <a:schemeClr val="bg1"/>
                </a:solidFill>
              </a:rPr>
              <a:t>    PROBLEM BE SOLVED?</a:t>
            </a:r>
            <a:endParaRPr lang="en-US" sz="4000">
              <a:solidFill>
                <a:schemeClr val="bg1"/>
              </a:solidFill>
            </a:endParaRPr>
          </a:p>
        </p:txBody>
      </p:sp>
      <p:sp>
        <p:nvSpPr>
          <p:cNvPr id="741382" name="WordArt 4">
            <a:extLst>
              <a:ext uri="{FF2B5EF4-FFF2-40B4-BE49-F238E27FC236}">
                <a16:creationId xmlns:a16="http://schemas.microsoft.com/office/drawing/2014/main" id="{CF1AB43E-8B21-77BF-767E-F3384D089023}"/>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54629" name="WordArt 5" descr="Purple mesh">
            <a:extLst>
              <a:ext uri="{FF2B5EF4-FFF2-40B4-BE49-F238E27FC236}">
                <a16:creationId xmlns:a16="http://schemas.microsoft.com/office/drawing/2014/main" id="{0C482A34-01E8-EBF5-7BEB-BFF0E5CC1A65}"/>
              </a:ext>
            </a:extLst>
          </p:cNvPr>
          <p:cNvSpPr>
            <a:spLocks noChangeArrowheads="1" noChangeShapeType="1" noTextEdit="1"/>
          </p:cNvSpPr>
          <p:nvPr/>
        </p:nvSpPr>
        <p:spPr bwMode="auto">
          <a:xfrm>
            <a:off x="2286000" y="2895600"/>
            <a:ext cx="6629400" cy="1524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RESOLUTION QUESTION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54629"/>
                                        </p:tgtEl>
                                        <p:attrNameLst>
                                          <p:attrName>style.visibility</p:attrName>
                                        </p:attrNameLst>
                                      </p:cBhvr>
                                      <p:to>
                                        <p:strVal val="visible"/>
                                      </p:to>
                                    </p:set>
                                    <p:animEffect transition="in" filter="box(out)">
                                      <p:cBhvr>
                                        <p:cTn id="7" dur="500"/>
                                        <p:tgtEl>
                                          <p:spTgt spid="12954629"/>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54627">
                                            <p:txEl>
                                              <p:pRg st="0" end="0"/>
                                            </p:txEl>
                                          </p:spTgt>
                                        </p:tgtEl>
                                        <p:attrNameLst>
                                          <p:attrName>style.visibility</p:attrName>
                                        </p:attrNameLst>
                                      </p:cBhvr>
                                      <p:to>
                                        <p:strVal val="visible"/>
                                      </p:to>
                                    </p:set>
                                    <p:anim calcmode="lin" valueType="num">
                                      <p:cBhvr>
                                        <p:cTn id="12" dur="300" fill="hold"/>
                                        <p:tgtEl>
                                          <p:spTgt spid="12954627">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54627">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54627">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54627">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54627">
                                            <p:txEl>
                                              <p:pRg st="6" end="6"/>
                                            </p:txEl>
                                          </p:spTgt>
                                        </p:tgtEl>
                                        <p:attrNameLst>
                                          <p:attrName>style.visibility</p:attrName>
                                        </p:attrNameLst>
                                      </p:cBhvr>
                                      <p:to>
                                        <p:strVal val="visible"/>
                                      </p:to>
                                    </p:set>
                                    <p:anim calcmode="lin" valueType="num">
                                      <p:cBhvr>
                                        <p:cTn id="20" dur="300" fill="hold"/>
                                        <p:tgtEl>
                                          <p:spTgt spid="12954627">
                                            <p:txEl>
                                              <p:pRg st="6" end="6"/>
                                            </p:txEl>
                                          </p:spTgt>
                                        </p:tgtEl>
                                        <p:attrNameLst>
                                          <p:attrName>ppt_w</p:attrName>
                                        </p:attrNameLst>
                                      </p:cBhvr>
                                      <p:tavLst>
                                        <p:tav tm="0">
                                          <p:val>
                                            <p:fltVal val="0"/>
                                          </p:val>
                                        </p:tav>
                                        <p:tav tm="100000">
                                          <p:val>
                                            <p:strVal val="#ppt_w"/>
                                          </p:val>
                                        </p:tav>
                                      </p:tavLst>
                                    </p:anim>
                                    <p:anim calcmode="lin" valueType="num">
                                      <p:cBhvr>
                                        <p:cTn id="21" dur="300" fill="hold"/>
                                        <p:tgtEl>
                                          <p:spTgt spid="12954627">
                                            <p:txEl>
                                              <p:pRg st="6" end="6"/>
                                            </p:txEl>
                                          </p:spTgt>
                                        </p:tgtEl>
                                        <p:attrNameLst>
                                          <p:attrName>ppt_h</p:attrName>
                                        </p:attrNameLst>
                                      </p:cBhvr>
                                      <p:tavLst>
                                        <p:tav tm="0">
                                          <p:val>
                                            <p:fltVal val="0"/>
                                          </p:val>
                                        </p:tav>
                                        <p:tav tm="100000">
                                          <p:val>
                                            <p:strVal val="#ppt_h"/>
                                          </p:val>
                                        </p:tav>
                                      </p:tavLst>
                                    </p:anim>
                                    <p:anim calcmode="lin" valueType="num">
                                      <p:cBhvr>
                                        <p:cTn id="22" dur="300" fill="hold"/>
                                        <p:tgtEl>
                                          <p:spTgt spid="12954627">
                                            <p:txEl>
                                              <p:pRg st="6" end="6"/>
                                            </p:txEl>
                                          </p:spTgt>
                                        </p:tgtEl>
                                        <p:attrNameLst>
                                          <p:attrName>ppt_x</p:attrName>
                                        </p:attrNameLst>
                                      </p:cBhvr>
                                      <p:tavLst>
                                        <p:tav tm="0">
                                          <p:val>
                                            <p:fltVal val="0.5"/>
                                          </p:val>
                                        </p:tav>
                                        <p:tav tm="100000">
                                          <p:val>
                                            <p:strVal val="#ppt_x"/>
                                          </p:val>
                                        </p:tav>
                                      </p:tavLst>
                                    </p:anim>
                                    <p:anim calcmode="lin" valueType="num">
                                      <p:cBhvr>
                                        <p:cTn id="23" dur="300" fill="hold"/>
                                        <p:tgtEl>
                                          <p:spTgt spid="12954627">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iterate type="wd">
                                    <p:tmPct val="100000"/>
                                  </p:iterate>
                                  <p:childTnLst>
                                    <p:set>
                                      <p:cBhvr>
                                        <p:cTn id="27" dur="1" fill="hold">
                                          <p:stCondLst>
                                            <p:cond delay="0"/>
                                          </p:stCondLst>
                                        </p:cTn>
                                        <p:tgtEl>
                                          <p:spTgt spid="12954627">
                                            <p:txEl>
                                              <p:pRg st="7" end="7"/>
                                            </p:txEl>
                                          </p:spTgt>
                                        </p:tgtEl>
                                        <p:attrNameLst>
                                          <p:attrName>style.visibility</p:attrName>
                                        </p:attrNameLst>
                                      </p:cBhvr>
                                      <p:to>
                                        <p:strVal val="visible"/>
                                      </p:to>
                                    </p:set>
                                    <p:anim calcmode="lin" valueType="num">
                                      <p:cBhvr>
                                        <p:cTn id="28" dur="300" fill="hold"/>
                                        <p:tgtEl>
                                          <p:spTgt spid="12954627">
                                            <p:txEl>
                                              <p:pRg st="7" end="7"/>
                                            </p:txEl>
                                          </p:spTgt>
                                        </p:tgtEl>
                                        <p:attrNameLst>
                                          <p:attrName>ppt_w</p:attrName>
                                        </p:attrNameLst>
                                      </p:cBhvr>
                                      <p:tavLst>
                                        <p:tav tm="0">
                                          <p:val>
                                            <p:fltVal val="0"/>
                                          </p:val>
                                        </p:tav>
                                        <p:tav tm="100000">
                                          <p:val>
                                            <p:strVal val="#ppt_w"/>
                                          </p:val>
                                        </p:tav>
                                      </p:tavLst>
                                    </p:anim>
                                    <p:anim calcmode="lin" valueType="num">
                                      <p:cBhvr>
                                        <p:cTn id="29" dur="300" fill="hold"/>
                                        <p:tgtEl>
                                          <p:spTgt spid="12954627">
                                            <p:txEl>
                                              <p:pRg st="7" end="7"/>
                                            </p:txEl>
                                          </p:spTgt>
                                        </p:tgtEl>
                                        <p:attrNameLst>
                                          <p:attrName>ppt_h</p:attrName>
                                        </p:attrNameLst>
                                      </p:cBhvr>
                                      <p:tavLst>
                                        <p:tav tm="0">
                                          <p:val>
                                            <p:fltVal val="0"/>
                                          </p:val>
                                        </p:tav>
                                        <p:tav tm="100000">
                                          <p:val>
                                            <p:strVal val="#ppt_h"/>
                                          </p:val>
                                        </p:tav>
                                      </p:tavLst>
                                    </p:anim>
                                    <p:anim calcmode="lin" valueType="num">
                                      <p:cBhvr>
                                        <p:cTn id="30" dur="300" fill="hold"/>
                                        <p:tgtEl>
                                          <p:spTgt spid="12954627">
                                            <p:txEl>
                                              <p:pRg st="7" end="7"/>
                                            </p:txEl>
                                          </p:spTgt>
                                        </p:tgtEl>
                                        <p:attrNameLst>
                                          <p:attrName>ppt_x</p:attrName>
                                        </p:attrNameLst>
                                      </p:cBhvr>
                                      <p:tavLst>
                                        <p:tav tm="0">
                                          <p:val>
                                            <p:fltVal val="0.5"/>
                                          </p:val>
                                        </p:tav>
                                        <p:tav tm="100000">
                                          <p:val>
                                            <p:strVal val="#ppt_x"/>
                                          </p:val>
                                        </p:tav>
                                      </p:tavLst>
                                    </p:anim>
                                    <p:anim calcmode="lin" valueType="num">
                                      <p:cBhvr>
                                        <p:cTn id="31" dur="300" fill="hold"/>
                                        <p:tgtEl>
                                          <p:spTgt spid="12954627">
                                            <p:txEl>
                                              <p:pRg st="7" end="7"/>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54627"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5D689A04-BBEC-441E-BB5F-DE42B29AA062}"/>
              </a:ext>
              <a:ext uri="{C183D7F6-B498-43B3-948B-1728B52AA6E4}">
                <adec:decorative xmlns:adec="http://schemas.microsoft.com/office/drawing/2017/decorative" val="1"/>
              </a:ext>
            </a:extLst>
          </p:cNvPr>
          <p:cNvSpPr/>
          <p:nvPr/>
        </p:nvSpPr>
        <p:spPr>
          <a:xfrm rot="10800000">
            <a:off x="3801978" y="2823735"/>
            <a:ext cx="3354793" cy="3216898"/>
          </a:xfrm>
          <a:prstGeom prst="triangle">
            <a:avLst/>
          </a:prstGeom>
          <a:solidFill>
            <a:schemeClr val="accent1">
              <a:alpha val="20000"/>
            </a:schemeClr>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Isosceles Triangle 5">
            <a:extLst>
              <a:ext uri="{FF2B5EF4-FFF2-40B4-BE49-F238E27FC236}">
                <a16:creationId xmlns:a16="http://schemas.microsoft.com/office/drawing/2014/main" id="{74818A37-0976-424C-9AA4-FA614FA033FE}"/>
              </a:ext>
              <a:ext uri="{C183D7F6-B498-43B3-948B-1728B52AA6E4}">
                <adec:decorative xmlns:adec="http://schemas.microsoft.com/office/drawing/2017/decorative" val="1"/>
              </a:ext>
            </a:extLst>
          </p:cNvPr>
          <p:cNvSpPr/>
          <p:nvPr/>
        </p:nvSpPr>
        <p:spPr>
          <a:xfrm>
            <a:off x="5564968" y="2022032"/>
            <a:ext cx="2362400" cy="2265296"/>
          </a:xfrm>
          <a:prstGeom prst="triangle">
            <a:avLst/>
          </a:prstGeom>
          <a:solidFill>
            <a:schemeClr val="accent4">
              <a:alpha val="20000"/>
            </a:schemeClr>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Isosceles Triangle 6">
            <a:extLst>
              <a:ext uri="{FF2B5EF4-FFF2-40B4-BE49-F238E27FC236}">
                <a16:creationId xmlns:a16="http://schemas.microsoft.com/office/drawing/2014/main" id="{B4BF503C-0098-4C6E-94BB-C2089679465E}"/>
              </a:ext>
              <a:ext uri="{C183D7F6-B498-43B3-948B-1728B52AA6E4}">
                <adec:decorative xmlns:adec="http://schemas.microsoft.com/office/drawing/2017/decorative" val="1"/>
              </a:ext>
            </a:extLst>
          </p:cNvPr>
          <p:cNvSpPr/>
          <p:nvPr/>
        </p:nvSpPr>
        <p:spPr>
          <a:xfrm>
            <a:off x="5451160" y="2953575"/>
            <a:ext cx="2362400" cy="2265296"/>
          </a:xfrm>
          <a:prstGeom prst="triangle">
            <a:avLst/>
          </a:prstGeom>
          <a:solidFill>
            <a:schemeClr val="accent6"/>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Isosceles Triangle 7">
            <a:extLst>
              <a:ext uri="{FF2B5EF4-FFF2-40B4-BE49-F238E27FC236}">
                <a16:creationId xmlns:a16="http://schemas.microsoft.com/office/drawing/2014/main" id="{E37AE37F-B885-4F01-9E46-34DE7453B218}"/>
              </a:ext>
              <a:ext uri="{C183D7F6-B498-43B3-948B-1728B52AA6E4}">
                <adec:decorative xmlns:adec="http://schemas.microsoft.com/office/drawing/2017/decorative" val="1"/>
              </a:ext>
            </a:extLst>
          </p:cNvPr>
          <p:cNvSpPr/>
          <p:nvPr/>
        </p:nvSpPr>
        <p:spPr>
          <a:xfrm>
            <a:off x="5172544" y="3248886"/>
            <a:ext cx="2362400" cy="2265296"/>
          </a:xfrm>
          <a:prstGeom prst="triangle">
            <a:avLst/>
          </a:prstGeom>
          <a:solidFill>
            <a:schemeClr val="accent4"/>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Isosceles Triangle 8">
            <a:extLst>
              <a:ext uri="{FF2B5EF4-FFF2-40B4-BE49-F238E27FC236}">
                <a16:creationId xmlns:a16="http://schemas.microsoft.com/office/drawing/2014/main" id="{DDB7DD72-F9B3-445C-8FA5-527230BB3472}"/>
              </a:ext>
              <a:ext uri="{C183D7F6-B498-43B3-948B-1728B52AA6E4}">
                <adec:decorative xmlns:adec="http://schemas.microsoft.com/office/drawing/2017/decorative" val="1"/>
              </a:ext>
            </a:extLst>
          </p:cNvPr>
          <p:cNvSpPr/>
          <p:nvPr/>
        </p:nvSpPr>
        <p:spPr>
          <a:xfrm>
            <a:off x="5277983" y="3057982"/>
            <a:ext cx="2362400" cy="2265296"/>
          </a:xfrm>
          <a:prstGeom prst="triangle">
            <a:avLst/>
          </a:prstGeom>
          <a:blipFill dpi="0" rotWithShape="1">
            <a:blip r:embed="rId2">
              <a:extLst>
                <a:ext uri="{28A0092B-C50C-407E-A947-70E740481C1C}">
                  <a14:useLocalDpi xmlns:a14="http://schemas.microsoft.com/office/drawing/2010/main" val="0"/>
                </a:ext>
              </a:extLst>
            </a:blip>
            <a:srcRect/>
            <a:stretch>
              <a:fillRect/>
            </a:stretch>
          </a:blip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Isosceles Triangle 9">
            <a:extLst>
              <a:ext uri="{FF2B5EF4-FFF2-40B4-BE49-F238E27FC236}">
                <a16:creationId xmlns:a16="http://schemas.microsoft.com/office/drawing/2014/main" id="{0FD3C7B6-9F18-42AE-BC4A-145F4E58DDD2}"/>
              </a:ext>
              <a:ext uri="{C183D7F6-B498-43B3-948B-1728B52AA6E4}">
                <adec:decorative xmlns:adec="http://schemas.microsoft.com/office/drawing/2017/decorative" val="1"/>
              </a:ext>
            </a:extLst>
          </p:cNvPr>
          <p:cNvSpPr/>
          <p:nvPr/>
        </p:nvSpPr>
        <p:spPr>
          <a:xfrm rot="10800000">
            <a:off x="1669346" y="2374231"/>
            <a:ext cx="3968645" cy="3523575"/>
          </a:xfrm>
          <a:prstGeom prst="triangle">
            <a:avLst/>
          </a:prstGeom>
          <a:noFill/>
          <a:ln>
            <a:solidFill>
              <a:schemeClr val="tx1"/>
            </a:solid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Isosceles Triangle 18">
            <a:extLst>
              <a:ext uri="{FF2B5EF4-FFF2-40B4-BE49-F238E27FC236}">
                <a16:creationId xmlns:a16="http://schemas.microsoft.com/office/drawing/2014/main" id="{BF4AEE23-3A6F-4BB1-9885-7BF2B7DB1D13}"/>
              </a:ext>
              <a:ext uri="{C183D7F6-B498-43B3-948B-1728B52AA6E4}">
                <adec:decorative xmlns:adec="http://schemas.microsoft.com/office/drawing/2017/decorative" val="1"/>
              </a:ext>
            </a:extLst>
          </p:cNvPr>
          <p:cNvSpPr/>
          <p:nvPr/>
        </p:nvSpPr>
        <p:spPr>
          <a:xfrm>
            <a:off x="7056473" y="112295"/>
            <a:ext cx="2965084" cy="3833840"/>
          </a:xfrm>
          <a:custGeom>
            <a:avLst/>
            <a:gdLst>
              <a:gd name="connsiteX0" fmla="*/ 0 w 3584246"/>
              <a:gd name="connsiteY0" fmla="*/ 3089867 h 3089867"/>
              <a:gd name="connsiteX1" fmla="*/ 1792123 w 3584246"/>
              <a:gd name="connsiteY1" fmla="*/ 0 h 3089867"/>
              <a:gd name="connsiteX2" fmla="*/ 3584246 w 3584246"/>
              <a:gd name="connsiteY2" fmla="*/ 3089867 h 3089867"/>
              <a:gd name="connsiteX3" fmla="*/ 0 w 3584246"/>
              <a:gd name="connsiteY3" fmla="*/ 3089867 h 3089867"/>
              <a:gd name="connsiteX0" fmla="*/ 0 w 3584246"/>
              <a:gd name="connsiteY0" fmla="*/ 3089867 h 3089867"/>
              <a:gd name="connsiteX1" fmla="*/ 1792123 w 3584246"/>
              <a:gd name="connsiteY1" fmla="*/ 0 h 3089867"/>
              <a:gd name="connsiteX2" fmla="*/ 2392795 w 3584246"/>
              <a:gd name="connsiteY2" fmla="*/ 1028006 h 3089867"/>
              <a:gd name="connsiteX3" fmla="*/ 3584246 w 3584246"/>
              <a:gd name="connsiteY3" fmla="*/ 3089867 h 3089867"/>
              <a:gd name="connsiteX4" fmla="*/ 0 w 3584246"/>
              <a:gd name="connsiteY4" fmla="*/ 3089867 h 3089867"/>
              <a:gd name="connsiteX0" fmla="*/ 0 w 3584246"/>
              <a:gd name="connsiteY0" fmla="*/ 3089867 h 3093873"/>
              <a:gd name="connsiteX1" fmla="*/ 1792123 w 3584246"/>
              <a:gd name="connsiteY1" fmla="*/ 0 h 3093873"/>
              <a:gd name="connsiteX2" fmla="*/ 2392795 w 3584246"/>
              <a:gd name="connsiteY2" fmla="*/ 1028006 h 3093873"/>
              <a:gd name="connsiteX3" fmla="*/ 3584246 w 3584246"/>
              <a:gd name="connsiteY3" fmla="*/ 3089867 h 3093873"/>
              <a:gd name="connsiteX4" fmla="*/ 1605395 w 3584246"/>
              <a:gd name="connsiteY4" fmla="*/ 3093873 h 3093873"/>
              <a:gd name="connsiteX5" fmla="*/ 0 w 3584246"/>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2009446 w 2392795"/>
              <a:gd name="connsiteY3" fmla="*/ 2040000 h 3093873"/>
              <a:gd name="connsiteX4" fmla="*/ 1605395 w 2392795"/>
              <a:gd name="connsiteY4" fmla="*/ 3093873 h 3093873"/>
              <a:gd name="connsiteX5" fmla="*/ 0 w 2392795"/>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2009446 w 2392795"/>
              <a:gd name="connsiteY3" fmla="*/ 2040000 h 3093873"/>
              <a:gd name="connsiteX4" fmla="*/ 1486862 w 2392795"/>
              <a:gd name="connsiteY4" fmla="*/ 3093873 h 3093873"/>
              <a:gd name="connsiteX5" fmla="*/ 0 w 2392795"/>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1967112 w 2392795"/>
              <a:gd name="connsiteY3" fmla="*/ 2040000 h 3093873"/>
              <a:gd name="connsiteX4" fmla="*/ 1486862 w 2392795"/>
              <a:gd name="connsiteY4" fmla="*/ 3093873 h 3093873"/>
              <a:gd name="connsiteX5" fmla="*/ 0 w 2392795"/>
              <a:gd name="connsiteY5" fmla="*/ 3089867 h 309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2795" h="3093873">
                <a:moveTo>
                  <a:pt x="0" y="3089867"/>
                </a:moveTo>
                <a:lnTo>
                  <a:pt x="1792123" y="0"/>
                </a:lnTo>
                <a:lnTo>
                  <a:pt x="2392795" y="1028006"/>
                </a:lnTo>
                <a:lnTo>
                  <a:pt x="1967112" y="2040000"/>
                </a:lnTo>
                <a:lnTo>
                  <a:pt x="1486862" y="3093873"/>
                </a:lnTo>
                <a:lnTo>
                  <a:pt x="0" y="3089867"/>
                </a:lnTo>
                <a:close/>
              </a:path>
            </a:pathLst>
          </a:custGeom>
          <a:blipFill dpi="0" rotWithShape="1">
            <a:blip r:embed="rId3"/>
            <a:srcRect/>
            <a:tile tx="0" ty="0" sx="100000" sy="100000" flip="none" algn="tl"/>
          </a:blip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Isosceles Triangle 11">
            <a:extLst>
              <a:ext uri="{FF2B5EF4-FFF2-40B4-BE49-F238E27FC236}">
                <a16:creationId xmlns:a16="http://schemas.microsoft.com/office/drawing/2014/main" id="{EF46F758-E16F-403E-8F7D-5E5F9AA292C1}"/>
              </a:ext>
              <a:ext uri="{C183D7F6-B498-43B3-948B-1728B52AA6E4}">
                <adec:decorative xmlns:adec="http://schemas.microsoft.com/office/drawing/2017/decorative" val="1"/>
              </a:ext>
            </a:extLst>
          </p:cNvPr>
          <p:cNvSpPr/>
          <p:nvPr/>
        </p:nvSpPr>
        <p:spPr>
          <a:xfrm>
            <a:off x="832198" y="4170947"/>
            <a:ext cx="2237981" cy="1929294"/>
          </a:xfrm>
          <a:prstGeom prst="triangle">
            <a:avLst/>
          </a:prstGeom>
          <a:solidFill>
            <a:schemeClr val="accent4">
              <a:alpha val="25000"/>
            </a:schemeClr>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E0AAF65E-7E30-4E03-9E17-F2987DCBAAF2}"/>
              </a:ext>
              <a:ext uri="{C183D7F6-B498-43B3-948B-1728B52AA6E4}">
                <adec:decorative xmlns:adec="http://schemas.microsoft.com/office/drawing/2017/decorative" val="1"/>
              </a:ext>
            </a:extLst>
          </p:cNvPr>
          <p:cNvSpPr/>
          <p:nvPr/>
        </p:nvSpPr>
        <p:spPr>
          <a:xfrm>
            <a:off x="1599250" y="1352639"/>
            <a:ext cx="703810" cy="703810"/>
          </a:xfrm>
          <a:prstGeom prst="ellipse">
            <a:avLst/>
          </a:prstGeom>
          <a:solidFill>
            <a:schemeClr val="accent3"/>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268CE789-5E4E-4509-B023-A46AE8A92043}"/>
              </a:ext>
              <a:ext uri="{C183D7F6-B498-43B3-948B-1728B52AA6E4}">
                <adec:decorative xmlns:adec="http://schemas.microsoft.com/office/drawing/2017/decorative" val="1"/>
              </a:ext>
            </a:extLst>
          </p:cNvPr>
          <p:cNvSpPr/>
          <p:nvPr/>
        </p:nvSpPr>
        <p:spPr>
          <a:xfrm>
            <a:off x="1768276" y="1521664"/>
            <a:ext cx="374073" cy="374073"/>
          </a:xfrm>
          <a:prstGeom prst="ellipse">
            <a:avLst/>
          </a:prstGeom>
          <a:solidFill>
            <a:schemeClr val="bg1"/>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5F104E98-4E87-4444-8589-D15D42522372}"/>
              </a:ext>
              <a:ext uri="{C183D7F6-B498-43B3-948B-1728B52AA6E4}">
                <adec:decorative xmlns:adec="http://schemas.microsoft.com/office/drawing/2017/decorative" val="1"/>
              </a:ext>
            </a:extLst>
          </p:cNvPr>
          <p:cNvSpPr/>
          <p:nvPr/>
        </p:nvSpPr>
        <p:spPr>
          <a:xfrm>
            <a:off x="1322595" y="902731"/>
            <a:ext cx="152401" cy="152401"/>
          </a:xfrm>
          <a:prstGeom prst="ellipse">
            <a:avLst/>
          </a:prstGeom>
          <a:solidFill>
            <a:schemeClr val="accent2"/>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Isosceles Triangle 15">
            <a:extLst>
              <a:ext uri="{FF2B5EF4-FFF2-40B4-BE49-F238E27FC236}">
                <a16:creationId xmlns:a16="http://schemas.microsoft.com/office/drawing/2014/main" id="{7AE0E9B9-0E80-4290-A2D2-6BD200E8C886}"/>
              </a:ext>
              <a:ext uri="{C183D7F6-B498-43B3-948B-1728B52AA6E4}">
                <adec:decorative xmlns:adec="http://schemas.microsoft.com/office/drawing/2017/decorative" val="1"/>
              </a:ext>
            </a:extLst>
          </p:cNvPr>
          <p:cNvSpPr/>
          <p:nvPr/>
        </p:nvSpPr>
        <p:spPr>
          <a:xfrm>
            <a:off x="-811689" y="3904425"/>
            <a:ext cx="2746918" cy="2368033"/>
          </a:xfrm>
          <a:prstGeom prst="triangle">
            <a:avLst/>
          </a:prstGeom>
          <a:blipFill dpi="0" rotWithShape="1">
            <a:blip r:embed="rId4"/>
            <a:srcRect/>
            <a:tile tx="0" ty="0" sx="100000" sy="100000" flip="none" algn="tl"/>
          </a:blip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4">
            <a:extLst>
              <a:ext uri="{FF2B5EF4-FFF2-40B4-BE49-F238E27FC236}">
                <a16:creationId xmlns:a16="http://schemas.microsoft.com/office/drawing/2014/main" id="{EF925C35-04BB-48CC-84BC-C4FB9295D4C8}"/>
              </a:ext>
              <a:ext uri="{C183D7F6-B498-43B3-948B-1728B52AA6E4}">
                <adec:decorative xmlns:adec="http://schemas.microsoft.com/office/drawing/2017/decorative" val="1"/>
              </a:ext>
            </a:extLst>
          </p:cNvPr>
          <p:cNvSpPr/>
          <p:nvPr/>
        </p:nvSpPr>
        <p:spPr>
          <a:xfrm>
            <a:off x="-1110218" y="2779523"/>
            <a:ext cx="9356080" cy="1230800"/>
          </a:xfrm>
          <a:custGeom>
            <a:avLst/>
            <a:gdLst>
              <a:gd name="connsiteX0" fmla="*/ 0 w 6510867"/>
              <a:gd name="connsiteY0" fmla="*/ 0 h 1574800"/>
              <a:gd name="connsiteX1" fmla="*/ 6510867 w 6510867"/>
              <a:gd name="connsiteY1" fmla="*/ 0 h 1574800"/>
              <a:gd name="connsiteX2" fmla="*/ 6510867 w 6510867"/>
              <a:gd name="connsiteY2" fmla="*/ 1574800 h 1574800"/>
              <a:gd name="connsiteX3" fmla="*/ 0 w 6510867"/>
              <a:gd name="connsiteY3" fmla="*/ 1574800 h 1574800"/>
              <a:gd name="connsiteX4" fmla="*/ 0 w 6510867"/>
              <a:gd name="connsiteY4" fmla="*/ 0 h 1574800"/>
              <a:gd name="connsiteX0" fmla="*/ 0 w 6510867"/>
              <a:gd name="connsiteY0" fmla="*/ 0 h 1574800"/>
              <a:gd name="connsiteX1" fmla="*/ 4859867 w 6510867"/>
              <a:gd name="connsiteY1" fmla="*/ 0 h 1574800"/>
              <a:gd name="connsiteX2" fmla="*/ 6510867 w 6510867"/>
              <a:gd name="connsiteY2" fmla="*/ 1574800 h 1574800"/>
              <a:gd name="connsiteX3" fmla="*/ 0 w 6510867"/>
              <a:gd name="connsiteY3" fmla="*/ 1574800 h 1574800"/>
              <a:gd name="connsiteX4" fmla="*/ 0 w 6510867"/>
              <a:gd name="connsiteY4" fmla="*/ 0 h 1574800"/>
              <a:gd name="connsiteX0" fmla="*/ 0 w 6047840"/>
              <a:gd name="connsiteY0" fmla="*/ 0 h 1574800"/>
              <a:gd name="connsiteX1" fmla="*/ 4859867 w 6047840"/>
              <a:gd name="connsiteY1" fmla="*/ 0 h 1574800"/>
              <a:gd name="connsiteX2" fmla="*/ 6047840 w 6047840"/>
              <a:gd name="connsiteY2" fmla="*/ 1574800 h 1574800"/>
              <a:gd name="connsiteX3" fmla="*/ 0 w 6047840"/>
              <a:gd name="connsiteY3" fmla="*/ 1574800 h 1574800"/>
              <a:gd name="connsiteX4" fmla="*/ 0 w 6047840"/>
              <a:gd name="connsiteY4" fmla="*/ 0 h 1574800"/>
              <a:gd name="connsiteX0" fmla="*/ 0 w 5518513"/>
              <a:gd name="connsiteY0" fmla="*/ 0 h 1607984"/>
              <a:gd name="connsiteX1" fmla="*/ 4859867 w 5518513"/>
              <a:gd name="connsiteY1" fmla="*/ 0 h 1607984"/>
              <a:gd name="connsiteX2" fmla="*/ 5518513 w 5518513"/>
              <a:gd name="connsiteY2" fmla="*/ 1607984 h 1607984"/>
              <a:gd name="connsiteX3" fmla="*/ 0 w 5518513"/>
              <a:gd name="connsiteY3" fmla="*/ 1574800 h 1607984"/>
              <a:gd name="connsiteX4" fmla="*/ 0 w 5518513"/>
              <a:gd name="connsiteY4" fmla="*/ 0 h 160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8513" h="1607984">
                <a:moveTo>
                  <a:pt x="0" y="0"/>
                </a:moveTo>
                <a:lnTo>
                  <a:pt x="4859867" y="0"/>
                </a:lnTo>
                <a:lnTo>
                  <a:pt x="5518513" y="1607984"/>
                </a:lnTo>
                <a:lnTo>
                  <a:pt x="0" y="1574800"/>
                </a:lnTo>
                <a:lnTo>
                  <a:pt x="0" y="0"/>
                </a:lnTo>
                <a:close/>
              </a:path>
            </a:pathLst>
          </a:custGeom>
          <a:solidFill>
            <a:schemeClr val="accent5"/>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Oval 17">
            <a:extLst>
              <a:ext uri="{FF2B5EF4-FFF2-40B4-BE49-F238E27FC236}">
                <a16:creationId xmlns:a16="http://schemas.microsoft.com/office/drawing/2014/main" id="{5ECA5871-23CF-4F96-91E3-61D9B1654A1D}"/>
              </a:ext>
              <a:ext uri="{C183D7F6-B498-43B3-948B-1728B52AA6E4}">
                <adec:decorative xmlns:adec="http://schemas.microsoft.com/office/drawing/2017/decorative" val="1"/>
              </a:ext>
            </a:extLst>
          </p:cNvPr>
          <p:cNvSpPr>
            <a:spLocks noChangeAspect="1"/>
          </p:cNvSpPr>
          <p:nvPr/>
        </p:nvSpPr>
        <p:spPr>
          <a:xfrm>
            <a:off x="10168909" y="3274765"/>
            <a:ext cx="365760" cy="365760"/>
          </a:xfrm>
          <a:prstGeom prst="ellipse">
            <a:avLst/>
          </a:prstGeom>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C7301A55-791F-4DAC-8791-2AE08B61EA37}"/>
              </a:ext>
              <a:ext uri="{C183D7F6-B498-43B3-948B-1728B52AA6E4}">
                <adec:decorative xmlns:adec="http://schemas.microsoft.com/office/drawing/2017/decorative" val="1"/>
              </a:ext>
            </a:extLst>
          </p:cNvPr>
          <p:cNvSpPr/>
          <p:nvPr/>
        </p:nvSpPr>
        <p:spPr>
          <a:xfrm>
            <a:off x="12104454" y="4374828"/>
            <a:ext cx="276267" cy="276267"/>
          </a:xfrm>
          <a:prstGeom prst="ellipse">
            <a:avLst/>
          </a:prstGeom>
          <a:solidFill>
            <a:schemeClr val="tx1"/>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02B24A66-2ACB-4637-BDC5-5520938FD818}"/>
              </a:ext>
              <a:ext uri="{C183D7F6-B498-43B3-948B-1728B52AA6E4}">
                <adec:decorative xmlns:adec="http://schemas.microsoft.com/office/drawing/2017/decorative" val="1"/>
              </a:ext>
            </a:extLst>
          </p:cNvPr>
          <p:cNvSpPr/>
          <p:nvPr/>
        </p:nvSpPr>
        <p:spPr>
          <a:xfrm>
            <a:off x="1730789" y="5012463"/>
            <a:ext cx="702733" cy="702733"/>
          </a:xfrm>
          <a:prstGeom prst="ellipse">
            <a:avLst/>
          </a:prstGeom>
          <a:solidFill>
            <a:schemeClr val="bg1"/>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CE64D8A3-0B35-4599-AF38-4768AA9F80CB}"/>
              </a:ext>
              <a:ext uri="{C183D7F6-B498-43B3-948B-1728B52AA6E4}">
                <adec:decorative xmlns:adec="http://schemas.microsoft.com/office/drawing/2017/decorative" val="1"/>
              </a:ext>
            </a:extLst>
          </p:cNvPr>
          <p:cNvSpPr/>
          <p:nvPr/>
        </p:nvSpPr>
        <p:spPr>
          <a:xfrm>
            <a:off x="6659362" y="4029834"/>
            <a:ext cx="1380545" cy="1380545"/>
          </a:xfrm>
          <a:prstGeom prst="ellipse">
            <a:avLst/>
          </a:prstGeom>
          <a:solidFill>
            <a:schemeClr val="accent2"/>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1AB14C15-D5BD-4311-AFA4-3B26A701C825}"/>
              </a:ext>
              <a:ext uri="{C183D7F6-B498-43B3-948B-1728B52AA6E4}">
                <adec:decorative xmlns:adec="http://schemas.microsoft.com/office/drawing/2017/decorative" val="1"/>
              </a:ext>
            </a:extLst>
          </p:cNvPr>
          <p:cNvSpPr/>
          <p:nvPr/>
        </p:nvSpPr>
        <p:spPr>
          <a:xfrm>
            <a:off x="8488518" y="6179127"/>
            <a:ext cx="3302000" cy="3302000"/>
          </a:xfrm>
          <a:prstGeom prst="ellipse">
            <a:avLst/>
          </a:prstGeom>
          <a:solidFill>
            <a:schemeClr val="accent4"/>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Isosceles Triangle 22">
            <a:extLst>
              <a:ext uri="{FF2B5EF4-FFF2-40B4-BE49-F238E27FC236}">
                <a16:creationId xmlns:a16="http://schemas.microsoft.com/office/drawing/2014/main" id="{73A4DC98-FC3C-45F4-9642-2608FEDA9738}"/>
              </a:ext>
              <a:ext uri="{C183D7F6-B498-43B3-948B-1728B52AA6E4}">
                <adec:decorative xmlns:adec="http://schemas.microsoft.com/office/drawing/2017/decorative" val="1"/>
              </a:ext>
            </a:extLst>
          </p:cNvPr>
          <p:cNvSpPr/>
          <p:nvPr/>
        </p:nvSpPr>
        <p:spPr>
          <a:xfrm>
            <a:off x="12563180" y="6259544"/>
            <a:ext cx="585939" cy="505120"/>
          </a:xfrm>
          <a:prstGeom prst="triangle">
            <a:avLst/>
          </a:prstGeom>
          <a:solidFill>
            <a:schemeClr val="accent6"/>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Isosceles Triangle 23">
            <a:extLst>
              <a:ext uri="{FF2B5EF4-FFF2-40B4-BE49-F238E27FC236}">
                <a16:creationId xmlns:a16="http://schemas.microsoft.com/office/drawing/2014/main" id="{F947C51B-EF9D-408C-A5D8-18FA52EB03B8}"/>
              </a:ext>
              <a:ext uri="{C183D7F6-B498-43B3-948B-1728B52AA6E4}">
                <adec:decorative xmlns:adec="http://schemas.microsoft.com/office/drawing/2017/decorative" val="1"/>
              </a:ext>
            </a:extLst>
          </p:cNvPr>
          <p:cNvSpPr/>
          <p:nvPr/>
        </p:nvSpPr>
        <p:spPr>
          <a:xfrm>
            <a:off x="6696759" y="3066088"/>
            <a:ext cx="1385995" cy="1194823"/>
          </a:xfrm>
          <a:prstGeom prst="triangle">
            <a:avLst/>
          </a:prstGeom>
          <a:noFill/>
          <a:ln>
            <a:solidFill>
              <a:schemeClr val="accent4"/>
            </a:solid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Isosceles Triangle 24">
            <a:extLst>
              <a:ext uri="{FF2B5EF4-FFF2-40B4-BE49-F238E27FC236}">
                <a16:creationId xmlns:a16="http://schemas.microsoft.com/office/drawing/2014/main" id="{3135001C-01F7-45DC-ABF3-915B22FD578F}"/>
              </a:ext>
              <a:ext uri="{C183D7F6-B498-43B3-948B-1728B52AA6E4}">
                <adec:decorative xmlns:adec="http://schemas.microsoft.com/office/drawing/2017/decorative" val="1"/>
              </a:ext>
            </a:extLst>
          </p:cNvPr>
          <p:cNvSpPr/>
          <p:nvPr/>
        </p:nvSpPr>
        <p:spPr>
          <a:xfrm rot="10800000">
            <a:off x="7137980" y="3680593"/>
            <a:ext cx="468376" cy="403772"/>
          </a:xfrm>
          <a:prstGeom prst="triangle">
            <a:avLst/>
          </a:prstGeom>
          <a:solidFill>
            <a:schemeClr val="accent4"/>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Isosceles Triangle 25">
            <a:extLst>
              <a:ext uri="{FF2B5EF4-FFF2-40B4-BE49-F238E27FC236}">
                <a16:creationId xmlns:a16="http://schemas.microsoft.com/office/drawing/2014/main" id="{0B8A6B2E-B8C3-44E7-9F4D-FFEB8705060D}"/>
              </a:ext>
              <a:ext uri="{C183D7F6-B498-43B3-948B-1728B52AA6E4}">
                <adec:decorative xmlns:adec="http://schemas.microsoft.com/office/drawing/2017/decorative" val="1"/>
              </a:ext>
            </a:extLst>
          </p:cNvPr>
          <p:cNvSpPr/>
          <p:nvPr/>
        </p:nvSpPr>
        <p:spPr>
          <a:xfrm rot="10800000">
            <a:off x="6054071" y="2647208"/>
            <a:ext cx="1964422" cy="1693467"/>
          </a:xfrm>
          <a:prstGeom prst="triangle">
            <a:avLst/>
          </a:prstGeom>
          <a:solidFill>
            <a:schemeClr val="accent2">
              <a:alpha val="20000"/>
            </a:schemeClr>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Isosceles Triangle 26">
            <a:extLst>
              <a:ext uri="{FF2B5EF4-FFF2-40B4-BE49-F238E27FC236}">
                <a16:creationId xmlns:a16="http://schemas.microsoft.com/office/drawing/2014/main" id="{F5FB9ACF-AF44-4A64-8159-175D054632A9}"/>
              </a:ext>
              <a:ext uri="{C183D7F6-B498-43B3-948B-1728B52AA6E4}">
                <adec:decorative xmlns:adec="http://schemas.microsoft.com/office/drawing/2017/decorative" val="1"/>
              </a:ext>
            </a:extLst>
          </p:cNvPr>
          <p:cNvSpPr/>
          <p:nvPr/>
        </p:nvSpPr>
        <p:spPr>
          <a:xfrm rot="10800000">
            <a:off x="5631541" y="967994"/>
            <a:ext cx="1154470" cy="995233"/>
          </a:xfrm>
          <a:prstGeom prst="triangle">
            <a:avLst/>
          </a:prstGeom>
          <a:solidFill>
            <a:schemeClr val="accent2"/>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Oval 27">
            <a:extLst>
              <a:ext uri="{FF2B5EF4-FFF2-40B4-BE49-F238E27FC236}">
                <a16:creationId xmlns:a16="http://schemas.microsoft.com/office/drawing/2014/main" id="{8B6ABA6F-3778-42B8-BA89-2CBB403439EE}"/>
              </a:ext>
              <a:ext uri="{C183D7F6-B498-43B3-948B-1728B52AA6E4}">
                <adec:decorative xmlns:adec="http://schemas.microsoft.com/office/drawing/2017/decorative" val="1"/>
              </a:ext>
            </a:extLst>
          </p:cNvPr>
          <p:cNvSpPr>
            <a:spLocks noChangeAspect="1"/>
          </p:cNvSpPr>
          <p:nvPr/>
        </p:nvSpPr>
        <p:spPr>
          <a:xfrm>
            <a:off x="9096913" y="-1321049"/>
            <a:ext cx="3657600" cy="3657600"/>
          </a:xfrm>
          <a:prstGeom prst="ellipse">
            <a:avLst/>
          </a:prstGeom>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395502D4-9B6B-42D0-9E74-B1A0881C5C5E}"/>
              </a:ext>
              <a:ext uri="{C183D7F6-B498-43B3-948B-1728B52AA6E4}">
                <adec:decorative xmlns:adec="http://schemas.microsoft.com/office/drawing/2017/decorative" val="1"/>
              </a:ext>
            </a:extLst>
          </p:cNvPr>
          <p:cNvSpPr/>
          <p:nvPr/>
        </p:nvSpPr>
        <p:spPr>
          <a:xfrm>
            <a:off x="11209463" y="1434152"/>
            <a:ext cx="1451957" cy="1451957"/>
          </a:xfrm>
          <a:prstGeom prst="ellipse">
            <a:avLst/>
          </a:prstGeom>
          <a:solidFill>
            <a:schemeClr val="bg1"/>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0" name="Oval 29">
            <a:extLst>
              <a:ext uri="{FF2B5EF4-FFF2-40B4-BE49-F238E27FC236}">
                <a16:creationId xmlns:a16="http://schemas.microsoft.com/office/drawing/2014/main" id="{EC76A6FF-5B8D-41B6-B344-C91473FE5BFD}"/>
              </a:ext>
              <a:ext uri="{C183D7F6-B498-43B3-948B-1728B52AA6E4}">
                <adec:decorative xmlns:adec="http://schemas.microsoft.com/office/drawing/2017/decorative" val="1"/>
              </a:ext>
            </a:extLst>
          </p:cNvPr>
          <p:cNvSpPr/>
          <p:nvPr/>
        </p:nvSpPr>
        <p:spPr>
          <a:xfrm rot="10618464">
            <a:off x="7227929" y="5131215"/>
            <a:ext cx="978891" cy="978891"/>
          </a:xfrm>
          <a:prstGeom prst="ellipse">
            <a:avLst/>
          </a:prstGeom>
          <a:blipFill>
            <a:blip r:embed="rId5"/>
            <a:tile tx="0" ty="0" sx="100000" sy="100000" flip="none" algn="tl"/>
          </a:blip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Isosceles Triangle 30">
            <a:extLst>
              <a:ext uri="{FF2B5EF4-FFF2-40B4-BE49-F238E27FC236}">
                <a16:creationId xmlns:a16="http://schemas.microsoft.com/office/drawing/2014/main" id="{7107CA21-28BF-46C5-91AA-20088507BEDF}"/>
              </a:ext>
              <a:ext uri="{C183D7F6-B498-43B3-948B-1728B52AA6E4}">
                <adec:decorative xmlns:adec="http://schemas.microsoft.com/office/drawing/2017/decorative" val="1"/>
              </a:ext>
            </a:extLst>
          </p:cNvPr>
          <p:cNvSpPr/>
          <p:nvPr/>
        </p:nvSpPr>
        <p:spPr>
          <a:xfrm>
            <a:off x="7620408" y="4815136"/>
            <a:ext cx="1609522" cy="1729372"/>
          </a:xfrm>
          <a:prstGeom prst="triangle">
            <a:avLst/>
          </a:prstGeom>
          <a:noFill/>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47C5A09F-C813-449D-9FB1-AC2D1966F1A1}"/>
              </a:ext>
            </a:extLst>
          </p:cNvPr>
          <p:cNvSpPr>
            <a:spLocks noGrp="1"/>
          </p:cNvSpPr>
          <p:nvPr>
            <p:ph type="title"/>
          </p:nvPr>
        </p:nvSpPr>
        <p:spPr>
          <a:xfrm>
            <a:off x="-400050" y="3023292"/>
            <a:ext cx="7386775" cy="612648"/>
          </a:xfrm>
        </p:spPr>
        <p:txBody>
          <a:bodyPr/>
          <a:lstStyle/>
          <a:p>
            <a:r>
              <a:rPr lang="en-US" dirty="0">
                <a:effectLst>
                  <a:outerShdw blurRad="38100" dist="38100" dir="2700000" algn="tl">
                    <a:srgbClr val="000000">
                      <a:alpha val="43137"/>
                    </a:srgbClr>
                  </a:outerShdw>
                </a:effectLst>
              </a:rPr>
              <a:t>Naturalism Versus T	</a:t>
            </a:r>
            <a:r>
              <a:rPr lang="en-US" dirty="0" err="1">
                <a:effectLst>
                  <a:outerShdw blurRad="38100" dist="38100" dir="2700000" algn="tl">
                    <a:srgbClr val="000000">
                      <a:alpha val="43137"/>
                    </a:srgbClr>
                  </a:outerShdw>
                </a:effectLst>
              </a:rPr>
              <a:t>heism</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86741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advTm="6000">
        <p159:morph option="byObject"/>
      </p:transition>
    </mc:Choice>
    <mc:Fallback xmlns="">
      <p:transition spd="slow" advTm="6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2676D11B-BFF6-4515-B0F0-5157CAD758B0}"/>
              </a:ext>
            </a:extLst>
          </p:cNvPr>
          <p:cNvPicPr>
            <a:picLocks noGrp="1" noChangeAspect="1"/>
          </p:cNvPicPr>
          <p:nvPr>
            <p:ph idx="1"/>
          </p:nvPr>
        </p:nvPicPr>
        <p:blipFill>
          <a:blip r:embed="rId3"/>
          <a:stretch>
            <a:fillRect/>
          </a:stretch>
        </p:blipFill>
        <p:spPr>
          <a:xfrm>
            <a:off x="242595" y="242596"/>
            <a:ext cx="11706810" cy="6372808"/>
          </a:xfrm>
          <a:solidFill>
            <a:schemeClr val="accent2">
              <a:lumMod val="20000"/>
              <a:lumOff val="80000"/>
            </a:schemeClr>
          </a:solidFill>
          <a:ln>
            <a:noFill/>
          </a:ln>
        </p:spPr>
      </p:pic>
    </p:spTree>
    <p:extLst>
      <p:ext uri="{BB962C8B-B14F-4D97-AF65-F5344CB8AC3E}">
        <p14:creationId xmlns:p14="http://schemas.microsoft.com/office/powerpoint/2010/main" val="10996449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D6B19C"/>
            </a:gs>
            <a:gs pos="14999">
              <a:srgbClr val="D49E6C"/>
            </a:gs>
            <a:gs pos="35001">
              <a:srgbClr val="A65528"/>
            </a:gs>
            <a:gs pos="50000">
              <a:srgbClr val="663012"/>
            </a:gs>
            <a:gs pos="64999">
              <a:srgbClr val="A65528"/>
            </a:gs>
            <a:gs pos="85001">
              <a:srgbClr val="D49E6C"/>
            </a:gs>
            <a:gs pos="100000">
              <a:srgbClr val="D6B19C"/>
            </a:gs>
          </a:gsLst>
          <a:lin ang="5400000" scaled="1"/>
        </a:gradFill>
        <a:effectLst/>
      </p:bgPr>
    </p:bg>
    <p:spTree>
      <p:nvGrpSpPr>
        <p:cNvPr id="1" name=""/>
        <p:cNvGrpSpPr/>
        <p:nvPr/>
      </p:nvGrpSpPr>
      <p:grpSpPr>
        <a:xfrm>
          <a:off x="0" y="0"/>
          <a:ext cx="0" cy="0"/>
          <a:chOff x="0" y="0"/>
          <a:chExt cx="0" cy="0"/>
        </a:xfrm>
      </p:grpSpPr>
      <p:sp>
        <p:nvSpPr>
          <p:cNvPr id="6807554" name="Rectangle 2">
            <a:extLst>
              <a:ext uri="{FF2B5EF4-FFF2-40B4-BE49-F238E27FC236}">
                <a16:creationId xmlns:a16="http://schemas.microsoft.com/office/drawing/2014/main" id="{D7301BED-6768-440F-BDFB-B2E430FC1707}"/>
              </a:ext>
            </a:extLst>
          </p:cNvPr>
          <p:cNvSpPr>
            <a:spLocks noGrp="1" noChangeArrowheads="1"/>
          </p:cNvSpPr>
          <p:nvPr>
            <p:ph type="ctrTitle"/>
          </p:nvPr>
        </p:nvSpPr>
        <p:spPr>
          <a:xfrm>
            <a:off x="2209800" y="381000"/>
            <a:ext cx="7696200" cy="1676400"/>
          </a:xfrm>
        </p:spPr>
        <p:txBody>
          <a:bodyPr/>
          <a:lstStyle/>
          <a:p>
            <a:pPr eaLnBrk="1" hangingPunct="1">
              <a:defRPr/>
            </a:pPr>
            <a:r>
              <a:rPr lang="en-US" sz="4000" b="1">
                <a:solidFill>
                  <a:srgbClr val="66FFFF"/>
                </a:solidFill>
                <a:effectLst>
                  <a:outerShdw blurRad="38100" dist="38100" dir="2700000" algn="tl">
                    <a:srgbClr val="000000"/>
                  </a:outerShdw>
                </a:effectLst>
                <a:ea typeface="+mj-ea"/>
              </a:rPr>
              <a:t>Ancient Wisdom </a:t>
            </a:r>
            <a:br>
              <a:rPr lang="en-US" sz="4000" b="1">
                <a:solidFill>
                  <a:srgbClr val="66FFFF"/>
                </a:solidFill>
                <a:effectLst>
                  <a:outerShdw blurRad="38100" dist="38100" dir="2700000" algn="tl">
                    <a:srgbClr val="000000"/>
                  </a:outerShdw>
                </a:effectLst>
                <a:ea typeface="+mj-ea"/>
              </a:rPr>
            </a:br>
            <a:r>
              <a:rPr lang="en-US" sz="4000" b="1">
                <a:solidFill>
                  <a:srgbClr val="66FFFF"/>
                </a:solidFill>
                <a:effectLst>
                  <a:outerShdw blurRad="38100" dist="38100" dir="2700000" algn="tl">
                    <a:srgbClr val="000000"/>
                  </a:outerShdw>
                </a:effectLst>
                <a:ea typeface="+mj-ea"/>
              </a:rPr>
              <a:t>for Modern Life</a:t>
            </a:r>
          </a:p>
        </p:txBody>
      </p:sp>
      <p:sp>
        <p:nvSpPr>
          <p:cNvPr id="6807555" name="Rectangle 3">
            <a:extLst>
              <a:ext uri="{FF2B5EF4-FFF2-40B4-BE49-F238E27FC236}">
                <a16:creationId xmlns:a16="http://schemas.microsoft.com/office/drawing/2014/main" id="{72DC7603-64C5-4375-B1E5-CF6F2FC43222}"/>
              </a:ext>
            </a:extLst>
          </p:cNvPr>
          <p:cNvSpPr>
            <a:spLocks noGrp="1" noChangeArrowheads="1"/>
          </p:cNvSpPr>
          <p:nvPr>
            <p:ph type="subTitle" idx="1"/>
          </p:nvPr>
        </p:nvSpPr>
        <p:spPr>
          <a:xfrm>
            <a:off x="2971800" y="5257800"/>
            <a:ext cx="6096000" cy="990600"/>
          </a:xfrm>
          <a:solidFill>
            <a:schemeClr val="bg1"/>
          </a:solidFill>
        </p:spPr>
        <p:txBody>
          <a:bodyPr anchor="ctr" anchorCtr="1"/>
          <a:lstStyle/>
          <a:p>
            <a:pPr eaLnBrk="1" hangingPunct="1">
              <a:defRPr/>
            </a:pPr>
            <a:r>
              <a:rPr lang="en-US">
                <a:effectLst>
                  <a:outerShdw blurRad="38100" dist="38100" dir="2700000" algn="tl">
                    <a:srgbClr val="000000"/>
                  </a:outerShdw>
                </a:effectLst>
                <a:ea typeface="+mn-ea"/>
              </a:rPr>
              <a:t>It’s all a matter of perspective!</a:t>
            </a:r>
          </a:p>
        </p:txBody>
      </p:sp>
      <p:grpSp>
        <p:nvGrpSpPr>
          <p:cNvPr id="2" name="Group 4">
            <a:extLst>
              <a:ext uri="{FF2B5EF4-FFF2-40B4-BE49-F238E27FC236}">
                <a16:creationId xmlns:a16="http://schemas.microsoft.com/office/drawing/2014/main" id="{F4DE961F-BB9D-48F3-92F1-D1C4B579F681}"/>
              </a:ext>
            </a:extLst>
          </p:cNvPr>
          <p:cNvGrpSpPr>
            <a:grpSpLocks/>
          </p:cNvGrpSpPr>
          <p:nvPr/>
        </p:nvGrpSpPr>
        <p:grpSpPr bwMode="auto">
          <a:xfrm>
            <a:off x="4114800" y="2209801"/>
            <a:ext cx="3917950" cy="2613025"/>
            <a:chOff x="1632" y="1392"/>
            <a:chExt cx="2468" cy="1646"/>
          </a:xfrm>
        </p:grpSpPr>
        <p:sp>
          <p:nvSpPr>
            <p:cNvPr id="362501" name="Picture 5" descr="j0280909">
              <a:extLst>
                <a:ext uri="{FF2B5EF4-FFF2-40B4-BE49-F238E27FC236}">
                  <a16:creationId xmlns:a16="http://schemas.microsoft.com/office/drawing/2014/main" id="{AAA4C642-5F37-455E-BDD2-EB1EBFCE0072}"/>
                </a:ext>
              </a:extLst>
            </p:cNvPr>
            <p:cNvSpPr>
              <a:spLocks noChangeAspect="1" noChangeArrowheads="1"/>
            </p:cNvSpPr>
            <p:nvPr/>
          </p:nvSpPr>
          <p:spPr bwMode="auto">
            <a:xfrm>
              <a:off x="1632" y="1392"/>
              <a:ext cx="2468" cy="1646"/>
            </a:xfrm>
            <a:prstGeom prst="rect">
              <a:avLst/>
            </a:prstGeom>
            <a:noFill/>
            <a:ln w="9525">
              <a:no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759814" name="Text Box 6">
              <a:extLst>
                <a:ext uri="{FF2B5EF4-FFF2-40B4-BE49-F238E27FC236}">
                  <a16:creationId xmlns:a16="http://schemas.microsoft.com/office/drawing/2014/main" id="{C6E5A380-BA4E-4919-A706-0CFBD2CA99D1}"/>
                </a:ext>
              </a:extLst>
            </p:cNvPr>
            <p:cNvSpPr txBox="1">
              <a:spLocks noChangeArrowheads="1"/>
            </p:cNvSpPr>
            <p:nvPr/>
          </p:nvSpPr>
          <p:spPr bwMode="auto">
            <a:xfrm>
              <a:off x="1776" y="2016"/>
              <a:ext cx="2160" cy="252"/>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1">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3366"/>
                  </a:solidFill>
                  <a:effectLst/>
                  <a:uLnTx/>
                  <a:uFillTx/>
                  <a:latin typeface="Papyrus" panose="03070502060502030205" pitchFamily="66" charset="0"/>
                  <a:ea typeface="ＭＳ Ｐゴシック"/>
                  <a:cs typeface="+mn-cs"/>
                </a:rPr>
                <a:t>Ecclesiastes</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6807554">
                                            <p:txEl>
                                              <p:pRg st="0" end="0"/>
                                            </p:txEl>
                                          </p:spTgt>
                                        </p:tgtEl>
                                        <p:attrNameLst>
                                          <p:attrName>style.visibility</p:attrName>
                                        </p:attrNameLst>
                                      </p:cBhvr>
                                      <p:to>
                                        <p:strVal val="visible"/>
                                      </p:to>
                                    </p:set>
                                    <p:anim calcmode="lin" valueType="num">
                                      <p:cBhvr additive="base">
                                        <p:cTn id="7" dur="300" fill="hold"/>
                                        <p:tgtEl>
                                          <p:spTgt spid="680755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68075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0" fill="hold"/>
                                        <p:tgtEl>
                                          <p:spTgt spid="2"/>
                                        </p:tgtEl>
                                        <p:attrNameLst>
                                          <p:attrName>ppt_w</p:attrName>
                                        </p:attrNameLst>
                                      </p:cBhvr>
                                      <p:tavLst>
                                        <p:tav tm="0" fmla="#ppt_w*sin(2.5*pi*$)">
                                          <p:val>
                                            <p:fltVal val="0"/>
                                          </p:val>
                                        </p:tav>
                                        <p:tav tm="100000">
                                          <p:val>
                                            <p:fltVal val="1"/>
                                          </p:val>
                                        </p:tav>
                                      </p:tavLst>
                                    </p:anim>
                                    <p:anim calcmode="lin" valueType="num">
                                      <p:cBhvr>
                                        <p:cTn id="14"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7554"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D6B19C"/>
            </a:gs>
            <a:gs pos="14999">
              <a:srgbClr val="D49E6C"/>
            </a:gs>
            <a:gs pos="35001">
              <a:srgbClr val="A65528"/>
            </a:gs>
            <a:gs pos="50000">
              <a:srgbClr val="663012"/>
            </a:gs>
            <a:gs pos="64999">
              <a:srgbClr val="A65528"/>
            </a:gs>
            <a:gs pos="85001">
              <a:srgbClr val="D49E6C"/>
            </a:gs>
            <a:gs pos="100000">
              <a:srgbClr val="D6B19C"/>
            </a:gs>
          </a:gsLst>
          <a:lin ang="5400000" scaled="1"/>
        </a:gra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F2B7CE78-C24E-44BD-AEEA-3D0B74A13405}"/>
              </a:ext>
            </a:extLst>
          </p:cNvPr>
          <p:cNvGrpSpPr>
            <a:grpSpLocks/>
          </p:cNvGrpSpPr>
          <p:nvPr/>
        </p:nvGrpSpPr>
        <p:grpSpPr bwMode="auto">
          <a:xfrm>
            <a:off x="2209800" y="2590800"/>
            <a:ext cx="3810000" cy="2552700"/>
            <a:chOff x="384" y="1632"/>
            <a:chExt cx="2400" cy="1608"/>
          </a:xfrm>
        </p:grpSpPr>
        <p:sp>
          <p:nvSpPr>
            <p:cNvPr id="6809604" name="AutoShape 4">
              <a:extLst>
                <a:ext uri="{FF2B5EF4-FFF2-40B4-BE49-F238E27FC236}">
                  <a16:creationId xmlns:a16="http://schemas.microsoft.com/office/drawing/2014/main" id="{96DB69F6-1CC3-4091-8D7A-41C1BDCEED7D}"/>
                </a:ext>
              </a:extLst>
            </p:cNvPr>
            <p:cNvSpPr>
              <a:spLocks noChangeArrowheads="1"/>
            </p:cNvSpPr>
            <p:nvPr/>
          </p:nvSpPr>
          <p:spPr bwMode="auto">
            <a:xfrm rot="5400000">
              <a:off x="780" y="1236"/>
              <a:ext cx="1608" cy="2400"/>
            </a:xfrm>
            <a:prstGeom prst="upArrowCallout">
              <a:avLst>
                <a:gd name="adj1" fmla="val 25000"/>
                <a:gd name="adj2" fmla="val 25000"/>
                <a:gd name="adj3" fmla="val 24876"/>
                <a:gd name="adj4" fmla="val 66667"/>
              </a:avLst>
            </a:prstGeom>
            <a:solidFill>
              <a:schemeClr val="accent1"/>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6809605" name="Rectangle 5">
              <a:extLst>
                <a:ext uri="{FF2B5EF4-FFF2-40B4-BE49-F238E27FC236}">
                  <a16:creationId xmlns:a16="http://schemas.microsoft.com/office/drawing/2014/main" id="{866B5531-4910-423C-A0FC-82D47D58DBC1}"/>
                </a:ext>
              </a:extLst>
            </p:cNvPr>
            <p:cNvSpPr>
              <a:spLocks noChangeArrowheads="1"/>
            </p:cNvSpPr>
            <p:nvPr/>
          </p:nvSpPr>
          <p:spPr bwMode="auto">
            <a:xfrm>
              <a:off x="528" y="1872"/>
              <a:ext cx="1248" cy="1104"/>
            </a:xfrm>
            <a:prstGeom prst="rect">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Secularist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World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View</a:t>
              </a:r>
            </a:p>
          </p:txBody>
        </p:sp>
      </p:grpSp>
      <p:grpSp>
        <p:nvGrpSpPr>
          <p:cNvPr id="3" name="Group 6">
            <a:extLst>
              <a:ext uri="{FF2B5EF4-FFF2-40B4-BE49-F238E27FC236}">
                <a16:creationId xmlns:a16="http://schemas.microsoft.com/office/drawing/2014/main" id="{9D68CA24-FD40-4EFD-9451-E7A15CDE3997}"/>
              </a:ext>
            </a:extLst>
          </p:cNvPr>
          <p:cNvGrpSpPr>
            <a:grpSpLocks/>
          </p:cNvGrpSpPr>
          <p:nvPr/>
        </p:nvGrpSpPr>
        <p:grpSpPr bwMode="auto">
          <a:xfrm>
            <a:off x="6096000" y="2590800"/>
            <a:ext cx="3810000" cy="2552700"/>
            <a:chOff x="2880" y="1632"/>
            <a:chExt cx="2400" cy="1608"/>
          </a:xfrm>
        </p:grpSpPr>
        <p:sp>
          <p:nvSpPr>
            <p:cNvPr id="6809607" name="AutoShape 7">
              <a:extLst>
                <a:ext uri="{FF2B5EF4-FFF2-40B4-BE49-F238E27FC236}">
                  <a16:creationId xmlns:a16="http://schemas.microsoft.com/office/drawing/2014/main" id="{F677B71A-FBB6-4ADD-A8E8-B368DC4A1362}"/>
                </a:ext>
              </a:extLst>
            </p:cNvPr>
            <p:cNvSpPr>
              <a:spLocks noChangeArrowheads="1"/>
            </p:cNvSpPr>
            <p:nvPr/>
          </p:nvSpPr>
          <p:spPr bwMode="auto">
            <a:xfrm rot="16200000">
              <a:off x="3276" y="1236"/>
              <a:ext cx="1608" cy="2400"/>
            </a:xfrm>
            <a:prstGeom prst="upArrowCallout">
              <a:avLst>
                <a:gd name="adj1" fmla="val 25000"/>
                <a:gd name="adj2" fmla="val 25000"/>
                <a:gd name="adj3" fmla="val 24876"/>
                <a:gd name="adj4" fmla="val 66667"/>
              </a:avLst>
            </a:prstGeom>
            <a:solidFill>
              <a:schemeClr val="accent1"/>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6809608" name="Rectangle 8">
              <a:extLst>
                <a:ext uri="{FF2B5EF4-FFF2-40B4-BE49-F238E27FC236}">
                  <a16:creationId xmlns:a16="http://schemas.microsoft.com/office/drawing/2014/main" id="{551146F0-9E21-4494-9ED6-C9CB791ACC44}"/>
                </a:ext>
              </a:extLst>
            </p:cNvPr>
            <p:cNvSpPr>
              <a:spLocks noChangeArrowheads="1"/>
            </p:cNvSpPr>
            <p:nvPr/>
          </p:nvSpPr>
          <p:spPr bwMode="auto">
            <a:xfrm>
              <a:off x="3840" y="1872"/>
              <a:ext cx="1248" cy="1104"/>
            </a:xfrm>
            <a:prstGeom prst="rect">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Theistic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World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View</a:t>
              </a:r>
            </a:p>
          </p:txBody>
        </p:sp>
      </p:grpSp>
      <p:sp>
        <p:nvSpPr>
          <p:cNvPr id="6809612" name="WordArt 12">
            <a:extLst>
              <a:ext uri="{FF2B5EF4-FFF2-40B4-BE49-F238E27FC236}">
                <a16:creationId xmlns:a16="http://schemas.microsoft.com/office/drawing/2014/main" id="{6580137C-AC8F-4BF7-B0CD-42D6AFE21CA0}"/>
              </a:ext>
            </a:extLst>
          </p:cNvPr>
          <p:cNvSpPr>
            <a:spLocks noChangeArrowheads="1" noChangeShapeType="1" noTextEdit="1"/>
          </p:cNvSpPr>
          <p:nvPr/>
        </p:nvSpPr>
        <p:spPr bwMode="auto">
          <a:xfrm>
            <a:off x="2438400" y="381000"/>
            <a:ext cx="7467600" cy="9906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FC9FCB"/>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effectLst>
                  <a:outerShdw dist="38100" dir="2700000" algn="tl" rotWithShape="0">
                    <a:srgbClr val="000000">
                      <a:alpha val="43137"/>
                    </a:srgbClr>
                  </a:outerShdw>
                </a:effectLst>
                <a:uLnTx/>
                <a:uFillTx/>
                <a:latin typeface="Arial Black" panose="020B0A04020102020204" pitchFamily="34" charset="0"/>
                <a:ea typeface="ＭＳ Ｐゴシック"/>
                <a:cs typeface="+mn-cs"/>
              </a:rPr>
              <a:t>TWO VIEWS OF THE WORLD</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6809612"/>
                                        </p:tgtEl>
                                        <p:attrNameLst>
                                          <p:attrName>style.visibility</p:attrName>
                                        </p:attrNameLst>
                                      </p:cBhvr>
                                      <p:to>
                                        <p:strVal val="visible"/>
                                      </p:to>
                                    </p:set>
                                    <p:anim calcmode="lin" valueType="num">
                                      <p:cBhvr>
                                        <p:cTn id="7" dur="500" fill="hold"/>
                                        <p:tgtEl>
                                          <p:spTgt spid="6809612"/>
                                        </p:tgtEl>
                                        <p:attrNameLst>
                                          <p:attrName>ppt_w</p:attrName>
                                        </p:attrNameLst>
                                      </p:cBhvr>
                                      <p:tavLst>
                                        <p:tav tm="0">
                                          <p:val>
                                            <p:strVal val="(6*min(max(#ppt_w*#ppt_h,.3),1)-7.4)/-.7*#ppt_w"/>
                                          </p:val>
                                        </p:tav>
                                        <p:tav tm="100000">
                                          <p:val>
                                            <p:strVal val="#ppt_w"/>
                                          </p:val>
                                        </p:tav>
                                      </p:tavLst>
                                    </p:anim>
                                    <p:anim calcmode="lin" valueType="num">
                                      <p:cBhvr>
                                        <p:cTn id="8" dur="500" fill="hold"/>
                                        <p:tgtEl>
                                          <p:spTgt spid="6809612"/>
                                        </p:tgtEl>
                                        <p:attrNameLst>
                                          <p:attrName>ppt_h</p:attrName>
                                        </p:attrNameLst>
                                      </p:cBhvr>
                                      <p:tavLst>
                                        <p:tav tm="0">
                                          <p:val>
                                            <p:strVal val="(6*min(max(#ppt_w*#ppt_h,.3),1)-7.4)/-.7*#ppt_h"/>
                                          </p:val>
                                        </p:tav>
                                        <p:tav tm="100000">
                                          <p:val>
                                            <p:strVal val="#ppt_h"/>
                                          </p:val>
                                        </p:tav>
                                      </p:tavLst>
                                    </p:anim>
                                    <p:anim calcmode="lin" valueType="num">
                                      <p:cBhvr>
                                        <p:cTn id="9" dur="500" fill="hold"/>
                                        <p:tgtEl>
                                          <p:spTgt spid="6809612"/>
                                        </p:tgtEl>
                                        <p:attrNameLst>
                                          <p:attrName>ppt_x</p:attrName>
                                        </p:attrNameLst>
                                      </p:cBhvr>
                                      <p:tavLst>
                                        <p:tav tm="0">
                                          <p:val>
                                            <p:fltVal val="0.5"/>
                                          </p:val>
                                        </p:tav>
                                        <p:tav tm="100000">
                                          <p:val>
                                            <p:strVal val="#ppt_x"/>
                                          </p:val>
                                        </p:tav>
                                      </p:tavLst>
                                    </p:anim>
                                    <p:anim calcmode="lin" valueType="num">
                                      <p:cBhvr>
                                        <p:cTn id="10" dur="500" fill="hold"/>
                                        <p:tgtEl>
                                          <p:spTgt spid="680961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9"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C9FCB"/>
            </a:gs>
            <a:gs pos="6500">
              <a:srgbClr val="F8B049"/>
            </a:gs>
            <a:gs pos="10501">
              <a:srgbClr val="F8B049"/>
            </a:gs>
            <a:gs pos="31500">
              <a:srgbClr val="FEE7F2"/>
            </a:gs>
            <a:gs pos="33501">
              <a:srgbClr val="F952A0"/>
            </a:gs>
            <a:gs pos="34500">
              <a:srgbClr val="C50849"/>
            </a:gs>
            <a:gs pos="41000">
              <a:srgbClr val="B43E85"/>
            </a:gs>
            <a:gs pos="50000">
              <a:srgbClr val="F8B049"/>
            </a:gs>
            <a:gs pos="59000">
              <a:srgbClr val="B43E85"/>
            </a:gs>
            <a:gs pos="65500">
              <a:srgbClr val="C50849"/>
            </a:gs>
            <a:gs pos="66499">
              <a:srgbClr val="F952A0"/>
            </a:gs>
            <a:gs pos="68500">
              <a:srgbClr val="FEE7F2"/>
            </a:gs>
            <a:gs pos="89500">
              <a:srgbClr val="F8B049"/>
            </a:gs>
            <a:gs pos="93500">
              <a:srgbClr val="F8B049"/>
            </a:gs>
            <a:gs pos="100000">
              <a:srgbClr val="FC9FCB"/>
            </a:gs>
          </a:gsLst>
          <a:lin ang="5400000" scaled="1"/>
        </a:gradFill>
        <a:effectLst/>
      </p:bgPr>
    </p:bg>
    <p:spTree>
      <p:nvGrpSpPr>
        <p:cNvPr id="1" name=""/>
        <p:cNvGrpSpPr/>
        <p:nvPr/>
      </p:nvGrpSpPr>
      <p:grpSpPr>
        <a:xfrm>
          <a:off x="0" y="0"/>
          <a:ext cx="0" cy="0"/>
          <a:chOff x="0" y="0"/>
          <a:chExt cx="0" cy="0"/>
        </a:xfrm>
      </p:grpSpPr>
      <p:sp>
        <p:nvSpPr>
          <p:cNvPr id="6811651" name="Rectangle 3">
            <a:extLst>
              <a:ext uri="{FF2B5EF4-FFF2-40B4-BE49-F238E27FC236}">
                <a16:creationId xmlns:a16="http://schemas.microsoft.com/office/drawing/2014/main" id="{92510EDA-2A56-43FC-8C21-FA024C442069}"/>
              </a:ext>
            </a:extLst>
          </p:cNvPr>
          <p:cNvSpPr>
            <a:spLocks noGrp="1" noChangeArrowheads="1"/>
          </p:cNvSpPr>
          <p:nvPr>
            <p:ph type="body" sz="half" idx="1"/>
          </p:nvPr>
        </p:nvSpPr>
        <p:spPr>
          <a:xfrm>
            <a:off x="1905000" y="2514600"/>
            <a:ext cx="6134100" cy="2819400"/>
          </a:xfrm>
        </p:spPr>
        <p:txBody>
          <a:bodyPr/>
          <a:lstStyle/>
          <a:p>
            <a:pPr marL="609600" indent="-609600" eaLnBrk="1" hangingPunct="1">
              <a:defRPr/>
            </a:pPr>
            <a:r>
              <a:rPr lang="en-US" b="1">
                <a:effectLst>
                  <a:outerShdw blurRad="38100" dist="38100" dir="2700000" algn="tl">
                    <a:srgbClr val="000000"/>
                  </a:outerShdw>
                </a:effectLst>
                <a:ea typeface="+mn-ea"/>
              </a:rPr>
              <a:t>A World view without God</a:t>
            </a:r>
          </a:p>
          <a:p>
            <a:pPr marL="609600" indent="-609600" eaLnBrk="1" hangingPunct="1">
              <a:defRPr/>
            </a:pPr>
            <a:r>
              <a:rPr lang="en-US" b="1">
                <a:effectLst>
                  <a:outerShdw blurRad="38100" dist="38100" dir="2700000" algn="tl">
                    <a:srgbClr val="000000"/>
                  </a:outerShdw>
                </a:effectLst>
                <a:ea typeface="+mn-ea"/>
              </a:rPr>
              <a:t>Autonomous man</a:t>
            </a:r>
          </a:p>
          <a:p>
            <a:pPr marL="609600" indent="-609600" eaLnBrk="1" hangingPunct="1">
              <a:defRPr/>
            </a:pPr>
            <a:r>
              <a:rPr lang="en-US" b="1">
                <a:effectLst>
                  <a:outerShdw blurRad="38100" dist="38100" dir="2700000" algn="tl">
                    <a:srgbClr val="000000"/>
                  </a:outerShdw>
                </a:effectLst>
                <a:ea typeface="+mn-ea"/>
              </a:rPr>
              <a:t>Pursuit of the earthly</a:t>
            </a:r>
          </a:p>
        </p:txBody>
      </p:sp>
      <p:pic>
        <p:nvPicPr>
          <p:cNvPr id="6811652" name="Picture 4" descr="j0189205">
            <a:extLst>
              <a:ext uri="{FF2B5EF4-FFF2-40B4-BE49-F238E27FC236}">
                <a16:creationId xmlns:a16="http://schemas.microsoft.com/office/drawing/2014/main" id="{C69C7533-19D2-4BDC-9122-CBCBA47A9670}"/>
              </a:ext>
            </a:extLst>
          </p:cNvPr>
          <p:cNvPicPr>
            <a:picLocks noGrp="1" noChangeAspect="1" noChangeArrowheads="1" noCrop="1"/>
          </p:cNvPicPr>
          <p:nvPr>
            <p:ph sz="half" idx="2"/>
          </p:nvPr>
        </p:nvPicPr>
        <p:blipFill>
          <a:blip r:embed="rId4"/>
          <a:srcRect/>
          <a:stretch>
            <a:fillRect/>
          </a:stretch>
        </p:blipFill>
        <p:spPr>
          <a:xfrm>
            <a:off x="7696200" y="4495800"/>
            <a:ext cx="2362200" cy="2133600"/>
          </a:xfrm>
        </p:spPr>
      </p:pic>
      <p:sp>
        <p:nvSpPr>
          <p:cNvPr id="763908" name="WordArt 6">
            <a:extLst>
              <a:ext uri="{FF2B5EF4-FFF2-40B4-BE49-F238E27FC236}">
                <a16:creationId xmlns:a16="http://schemas.microsoft.com/office/drawing/2014/main" id="{60C4BC06-7DA9-42BE-96B9-8613950120BF}"/>
              </a:ext>
            </a:extLst>
          </p:cNvPr>
          <p:cNvSpPr>
            <a:spLocks noChangeArrowheads="1" noChangeShapeType="1" noTextEdit="1"/>
          </p:cNvSpPr>
          <p:nvPr/>
        </p:nvSpPr>
        <p:spPr bwMode="auto">
          <a:xfrm>
            <a:off x="1981200" y="304800"/>
            <a:ext cx="5334000" cy="16002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uLnTx/>
                <a:uFillTx/>
                <a:latin typeface="Arial Black" panose="020B0A04020102020204" pitchFamily="34" charset="0"/>
                <a:ea typeface="ＭＳ Ｐゴシック"/>
                <a:cs typeface="+mn-cs"/>
              </a:rPr>
              <a:t>SECULARIST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uLnTx/>
                <a:uFillTx/>
                <a:latin typeface="Arial Black" panose="020B0A04020102020204" pitchFamily="34" charset="0"/>
                <a:ea typeface="ＭＳ Ｐゴシック"/>
                <a:cs typeface="+mn-cs"/>
              </a:rPr>
              <a:t>WORLDVIEW</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1651">
                                            <p:txEl>
                                              <p:pRg st="0" end="0"/>
                                            </p:txEl>
                                          </p:spTgt>
                                        </p:tgtEl>
                                        <p:attrNameLst>
                                          <p:attrName>style.visibility</p:attrName>
                                        </p:attrNameLst>
                                      </p:cBhvr>
                                      <p:to>
                                        <p:strVal val="visible"/>
                                      </p:to>
                                    </p:set>
                                    <p:animEffect transition="in" filter="dissolve">
                                      <p:cBhvr>
                                        <p:cTn id="7" dur="500"/>
                                        <p:tgtEl>
                                          <p:spTgt spid="68116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11651">
                                            <p:txEl>
                                              <p:pRg st="1" end="1"/>
                                            </p:txEl>
                                          </p:spTgt>
                                        </p:tgtEl>
                                        <p:attrNameLst>
                                          <p:attrName>style.visibility</p:attrName>
                                        </p:attrNameLst>
                                      </p:cBhvr>
                                      <p:to>
                                        <p:strVal val="visible"/>
                                      </p:to>
                                    </p:set>
                                    <p:animEffect transition="in" filter="dissolve">
                                      <p:cBhvr>
                                        <p:cTn id="12" dur="500"/>
                                        <p:tgtEl>
                                          <p:spTgt spid="68116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811651">
                                            <p:txEl>
                                              <p:pRg st="2" end="2"/>
                                            </p:txEl>
                                          </p:spTgt>
                                        </p:tgtEl>
                                        <p:attrNameLst>
                                          <p:attrName>style.visibility</p:attrName>
                                        </p:attrNameLst>
                                      </p:cBhvr>
                                      <p:to>
                                        <p:strVal val="visible"/>
                                      </p:to>
                                    </p:set>
                                    <p:animEffect transition="in" filter="dissolve">
                                      <p:cBhvr>
                                        <p:cTn id="17" dur="500"/>
                                        <p:tgtEl>
                                          <p:spTgt spid="68116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1651"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effectLst/>
      </p:bgPr>
    </p:bg>
    <p:spTree>
      <p:nvGrpSpPr>
        <p:cNvPr id="1" name=""/>
        <p:cNvGrpSpPr/>
        <p:nvPr/>
      </p:nvGrpSpPr>
      <p:grpSpPr>
        <a:xfrm>
          <a:off x="0" y="0"/>
          <a:ext cx="0" cy="0"/>
          <a:chOff x="0" y="0"/>
          <a:chExt cx="0" cy="0"/>
        </a:xfrm>
      </p:grpSpPr>
      <p:sp>
        <p:nvSpPr>
          <p:cNvPr id="6813698" name="Rectangle 99330">
            <a:extLst>
              <a:ext uri="{FF2B5EF4-FFF2-40B4-BE49-F238E27FC236}">
                <a16:creationId xmlns:a16="http://schemas.microsoft.com/office/drawing/2014/main" id="{B0CE844A-4D8E-4775-815D-30FDC13BF687}"/>
              </a:ext>
            </a:extLst>
          </p:cNvPr>
          <p:cNvSpPr>
            <a:spLocks noGrp="1" noChangeArrowheads="1"/>
          </p:cNvSpPr>
          <p:nvPr>
            <p:ph type="title"/>
          </p:nvPr>
        </p:nvSpPr>
        <p:spPr>
          <a:xfrm>
            <a:off x="2209800" y="381000"/>
            <a:ext cx="7772400" cy="914400"/>
          </a:xfrm>
        </p:spPr>
        <p:txBody>
          <a:bodyPr/>
          <a:lstStyle/>
          <a:p>
            <a:pPr eaLnBrk="1" hangingPunct="1">
              <a:defRPr/>
            </a:pPr>
            <a:r>
              <a:rPr lang="en-US" b="1">
                <a:solidFill>
                  <a:srgbClr val="FFFF00"/>
                </a:solidFill>
                <a:effectLst>
                  <a:outerShdw blurRad="38100" dist="38100" dir="2700000" algn="tl">
                    <a:srgbClr val="000000"/>
                  </a:outerShdw>
                </a:effectLst>
                <a:ea typeface="+mj-ea"/>
              </a:rPr>
              <a:t>Four Realities</a:t>
            </a:r>
          </a:p>
        </p:txBody>
      </p:sp>
      <p:sp>
        <p:nvSpPr>
          <p:cNvPr id="6813699" name="Rectangle 99331">
            <a:extLst>
              <a:ext uri="{FF2B5EF4-FFF2-40B4-BE49-F238E27FC236}">
                <a16:creationId xmlns:a16="http://schemas.microsoft.com/office/drawing/2014/main" id="{C75BB974-D86A-4D47-A0DA-2893EF7358A8}"/>
              </a:ext>
            </a:extLst>
          </p:cNvPr>
          <p:cNvSpPr>
            <a:spLocks noGrp="1" noChangeArrowheads="1"/>
          </p:cNvSpPr>
          <p:nvPr>
            <p:ph type="body" idx="1"/>
          </p:nvPr>
        </p:nvSpPr>
        <p:spPr>
          <a:xfrm>
            <a:off x="2209800" y="1981200"/>
            <a:ext cx="7696200" cy="4114800"/>
          </a:xfrm>
        </p:spPr>
        <p:txBody>
          <a:bodyPr/>
          <a:lstStyle/>
          <a:p>
            <a:pPr algn="ctr" eaLnBrk="1" hangingPunct="1">
              <a:buFont typeface="Wingdings" panose="05000000000000000000" pitchFamily="2" charset="2"/>
              <a:buNone/>
              <a:defRPr/>
            </a:pPr>
            <a:r>
              <a:rPr lang="en-US" b="1">
                <a:effectLst>
                  <a:outerShdw blurRad="38100" dist="38100" dir="2700000" algn="tl">
                    <a:srgbClr val="000000"/>
                  </a:outerShdw>
                </a:effectLst>
                <a:latin typeface="AGaramond" charset="0"/>
                <a:ea typeface="+mn-ea"/>
              </a:rPr>
              <a:t>   </a:t>
            </a:r>
            <a:r>
              <a:rPr lang="en-US" b="1">
                <a:effectLst>
                  <a:outerShdw blurRad="38100" dist="38100" dir="2700000" algn="tl">
                    <a:srgbClr val="000000"/>
                  </a:outerShdw>
                </a:effectLst>
                <a:ea typeface="+mn-ea"/>
              </a:rPr>
              <a:t>A transitory life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 meaningless earth cycle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An inability to know all</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Generational discontinuity</a:t>
            </a:r>
          </a:p>
        </p:txBody>
      </p:sp>
      <p:grpSp>
        <p:nvGrpSpPr>
          <p:cNvPr id="2" name="Group 99332">
            <a:extLst>
              <a:ext uri="{FF2B5EF4-FFF2-40B4-BE49-F238E27FC236}">
                <a16:creationId xmlns:a16="http://schemas.microsoft.com/office/drawing/2014/main" id="{01199D9F-CCAA-47C1-A9F1-117A917061AF}"/>
              </a:ext>
            </a:extLst>
          </p:cNvPr>
          <p:cNvGrpSpPr>
            <a:grpSpLocks/>
          </p:cNvGrpSpPr>
          <p:nvPr/>
        </p:nvGrpSpPr>
        <p:grpSpPr bwMode="auto">
          <a:xfrm>
            <a:off x="2971800" y="4191001"/>
            <a:ext cx="6324600" cy="1843652"/>
            <a:chOff x="960" y="2592"/>
            <a:chExt cx="4080" cy="1112"/>
          </a:xfrm>
        </p:grpSpPr>
        <p:sp>
          <p:nvSpPr>
            <p:cNvPr id="6813701" name="Line 99333">
              <a:extLst>
                <a:ext uri="{FF2B5EF4-FFF2-40B4-BE49-F238E27FC236}">
                  <a16:creationId xmlns:a16="http://schemas.microsoft.com/office/drawing/2014/main" id="{3708B15F-A81B-4671-92DB-0DC03DE96903}"/>
                </a:ext>
              </a:extLst>
            </p:cNvPr>
            <p:cNvSpPr>
              <a:spLocks noChangeShapeType="1"/>
            </p:cNvSpPr>
            <p:nvPr/>
          </p:nvSpPr>
          <p:spPr bwMode="auto">
            <a:xfrm>
              <a:off x="1008" y="2592"/>
              <a:ext cx="3840" cy="0"/>
            </a:xfrm>
            <a:prstGeom prst="line">
              <a:avLst/>
            </a:prstGeom>
            <a:noFill/>
            <a:ln w="50800">
              <a:solidFill>
                <a:schemeClr val="tx2"/>
              </a:solidFill>
              <a:round/>
              <a:headEnd/>
              <a:tailEnd/>
            </a:ln>
            <a:effectLst/>
          </p:spPr>
          <p:txBody>
            <a:bodyPr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6813702" name="Text Box 99334">
              <a:extLst>
                <a:ext uri="{FF2B5EF4-FFF2-40B4-BE49-F238E27FC236}">
                  <a16:creationId xmlns:a16="http://schemas.microsoft.com/office/drawing/2014/main" id="{FC71C52D-68A5-4F59-9FEE-B9C7AAEBD30D}"/>
                </a:ext>
              </a:extLst>
            </p:cNvPr>
            <p:cNvSpPr txBox="1">
              <a:spLocks noChangeArrowheads="1"/>
            </p:cNvSpPr>
            <p:nvPr/>
          </p:nvSpPr>
          <p:spPr bwMode="auto">
            <a:xfrm>
              <a:off x="960" y="2832"/>
              <a:ext cx="4080" cy="872"/>
            </a:xfrm>
            <a:prstGeom prst="rect">
              <a:avLst/>
            </a:prstGeom>
            <a:solidFill>
              <a:schemeClr val="bg1"/>
            </a:solidFill>
            <a:ln w="9525" algn="ctr">
              <a:noFill/>
              <a:miter lim="800000"/>
              <a:headEnd/>
              <a:tailEnd/>
            </a:ln>
            <a:effectLst/>
          </p:spPr>
          <p:txBody>
            <a:bodyPr anchorCtr="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Papyrus" pitchFamily="66" charset="0"/>
                  <a:ea typeface="ＭＳ Ｐゴシック"/>
                  <a:cs typeface="+mn-cs"/>
                </a:rPr>
                <a:t>Frustration &amp; Hopelessness!</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13699"/>
                                        </p:tgtEl>
                                        <p:attrNameLst>
                                          <p:attrName>style.visibility</p:attrName>
                                        </p:attrNameLst>
                                      </p:cBhvr>
                                      <p:to>
                                        <p:strVal val="visible"/>
                                      </p:to>
                                    </p:set>
                                    <p:anim calcmode="lin" valueType="num">
                                      <p:cBhvr additive="base">
                                        <p:cTn id="7" dur="500" fill="hold"/>
                                        <p:tgtEl>
                                          <p:spTgt spid="6813699"/>
                                        </p:tgtEl>
                                        <p:attrNameLst>
                                          <p:attrName>ppt_x</p:attrName>
                                        </p:attrNameLst>
                                      </p:cBhvr>
                                      <p:tavLst>
                                        <p:tav tm="0">
                                          <p:val>
                                            <p:strVal val="#ppt_x"/>
                                          </p:val>
                                        </p:tav>
                                        <p:tav tm="100000">
                                          <p:val>
                                            <p:strVal val="#ppt_x"/>
                                          </p:val>
                                        </p:tav>
                                      </p:tavLst>
                                    </p:anim>
                                    <p:anim calcmode="lin" valueType="num">
                                      <p:cBhvr additive="base">
                                        <p:cTn id="8" dur="500" fill="hold"/>
                                        <p:tgtEl>
                                          <p:spTgt spid="681369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3699"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Tm="16000">
    <p:comb/>
    <p:sndAc>
      <p:stSnd>
        <p:snd r:embed="rId3" name="projctor.wav"/>
      </p:stSnd>
    </p:sndAc>
  </p:transition>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effectLst/>
      </p:bgPr>
    </p:bg>
    <p:spTree>
      <p:nvGrpSpPr>
        <p:cNvPr id="1" name=""/>
        <p:cNvGrpSpPr/>
        <p:nvPr/>
      </p:nvGrpSpPr>
      <p:grpSpPr>
        <a:xfrm>
          <a:off x="0" y="0"/>
          <a:ext cx="0" cy="0"/>
          <a:chOff x="0" y="0"/>
          <a:chExt cx="0" cy="0"/>
        </a:xfrm>
      </p:grpSpPr>
      <p:sp>
        <p:nvSpPr>
          <p:cNvPr id="6837250" name="Rectangle 2">
            <a:extLst>
              <a:ext uri="{FF2B5EF4-FFF2-40B4-BE49-F238E27FC236}">
                <a16:creationId xmlns:a16="http://schemas.microsoft.com/office/drawing/2014/main" id="{EB737C44-0DEF-45FA-9780-DD0590214913}"/>
              </a:ext>
            </a:extLst>
          </p:cNvPr>
          <p:cNvSpPr>
            <a:spLocks noGrp="1" noChangeArrowheads="1"/>
          </p:cNvSpPr>
          <p:nvPr>
            <p:ph type="title"/>
          </p:nvPr>
        </p:nvSpPr>
        <p:spPr>
          <a:xfrm>
            <a:off x="2209800" y="381000"/>
            <a:ext cx="7772400" cy="914400"/>
          </a:xfrm>
        </p:spPr>
        <p:txBody>
          <a:bodyPr/>
          <a:lstStyle/>
          <a:p>
            <a:pPr eaLnBrk="1" hangingPunct="1">
              <a:defRPr/>
            </a:pPr>
            <a:r>
              <a:rPr lang="en-US" b="1">
                <a:solidFill>
                  <a:srgbClr val="FFFF00"/>
                </a:solidFill>
                <a:effectLst>
                  <a:outerShdw blurRad="38100" dist="38100" dir="2700000" algn="tl">
                    <a:srgbClr val="000000"/>
                  </a:outerShdw>
                </a:effectLst>
                <a:ea typeface="+mj-ea"/>
              </a:rPr>
              <a:t>Four Realities</a:t>
            </a:r>
          </a:p>
        </p:txBody>
      </p:sp>
      <p:sp>
        <p:nvSpPr>
          <p:cNvPr id="6837251" name="Rectangle 3">
            <a:extLst>
              <a:ext uri="{FF2B5EF4-FFF2-40B4-BE49-F238E27FC236}">
                <a16:creationId xmlns:a16="http://schemas.microsoft.com/office/drawing/2014/main" id="{2EB042FB-FD30-43EB-B6FF-C076571A8304}"/>
              </a:ext>
            </a:extLst>
          </p:cNvPr>
          <p:cNvSpPr>
            <a:spLocks noGrp="1" noChangeArrowheads="1"/>
          </p:cNvSpPr>
          <p:nvPr>
            <p:ph type="body" idx="1"/>
          </p:nvPr>
        </p:nvSpPr>
        <p:spPr>
          <a:xfrm>
            <a:off x="2057400" y="1981200"/>
            <a:ext cx="7848600" cy="4114800"/>
          </a:xfrm>
        </p:spPr>
        <p:txBody>
          <a:bodyPr/>
          <a:lstStyle/>
          <a:p>
            <a:pPr algn="ctr" eaLnBrk="1" hangingPunct="1">
              <a:buFont typeface="Wingdings" panose="05000000000000000000" pitchFamily="2" charset="2"/>
              <a:buNone/>
              <a:defRPr/>
            </a:pPr>
            <a:r>
              <a:rPr lang="en-US" b="1">
                <a:effectLst>
                  <a:outerShdw blurRad="38100" dist="38100" dir="2700000" algn="tl">
                    <a:srgbClr val="000000"/>
                  </a:outerShdw>
                </a:effectLst>
                <a:latin typeface="AGaramond" charset="0"/>
                <a:ea typeface="+mn-ea"/>
              </a:rPr>
              <a:t>   </a:t>
            </a:r>
            <a:r>
              <a:rPr lang="en-US" b="1">
                <a:effectLst>
                  <a:outerShdw blurRad="38100" dist="38100" dir="2700000" algn="tl">
                    <a:srgbClr val="000000"/>
                  </a:outerShdw>
                </a:effectLst>
                <a:ea typeface="+mn-ea"/>
              </a:rPr>
              <a:t>A transitory life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 meaningless earth cycle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An inability to know all</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Generational discontinuity</a:t>
            </a:r>
          </a:p>
          <a:p>
            <a:pPr algn="ctr" eaLnBrk="1" hangingPunct="1">
              <a:buFont typeface="Wingdings" panose="05000000000000000000" pitchFamily="2" charset="2"/>
              <a:buNone/>
              <a:defRPr/>
            </a:pPr>
            <a:r>
              <a:rPr lang="en-US" sz="3600" b="1">
                <a:effectLst>
                  <a:outerShdw blurRad="38100" dist="38100" dir="2700000" algn="tl">
                    <a:srgbClr val="000000"/>
                  </a:outerShdw>
                </a:effectLst>
                <a:ea typeface="+mn-ea"/>
              </a:rPr>
              <a:t>+ God In The Equation</a:t>
            </a:r>
            <a:r>
              <a:rPr lang="en-US" b="1">
                <a:effectLst>
                  <a:outerShdw blurRad="38100" dist="38100" dir="2700000" algn="tl">
                    <a:srgbClr val="000000"/>
                  </a:outerShdw>
                </a:effectLst>
                <a:ea typeface="+mn-ea"/>
              </a:rPr>
              <a:t> </a:t>
            </a:r>
          </a:p>
        </p:txBody>
      </p:sp>
      <p:grpSp>
        <p:nvGrpSpPr>
          <p:cNvPr id="2" name="Group 4">
            <a:extLst>
              <a:ext uri="{FF2B5EF4-FFF2-40B4-BE49-F238E27FC236}">
                <a16:creationId xmlns:a16="http://schemas.microsoft.com/office/drawing/2014/main" id="{78FB6F03-F003-4360-8CFD-04865F6E22C0}"/>
              </a:ext>
            </a:extLst>
          </p:cNvPr>
          <p:cNvGrpSpPr>
            <a:grpSpLocks/>
          </p:cNvGrpSpPr>
          <p:nvPr/>
        </p:nvGrpSpPr>
        <p:grpSpPr bwMode="auto">
          <a:xfrm>
            <a:off x="2971800" y="5334001"/>
            <a:ext cx="6172200" cy="1069975"/>
            <a:chOff x="960" y="2592"/>
            <a:chExt cx="4080" cy="828"/>
          </a:xfrm>
        </p:grpSpPr>
        <p:sp>
          <p:nvSpPr>
            <p:cNvPr id="6837253" name="Line 5">
              <a:extLst>
                <a:ext uri="{FF2B5EF4-FFF2-40B4-BE49-F238E27FC236}">
                  <a16:creationId xmlns:a16="http://schemas.microsoft.com/office/drawing/2014/main" id="{1D46A2C3-6AA9-4D57-BD7C-BA6F42EB7273}"/>
                </a:ext>
              </a:extLst>
            </p:cNvPr>
            <p:cNvSpPr>
              <a:spLocks noChangeShapeType="1"/>
            </p:cNvSpPr>
            <p:nvPr/>
          </p:nvSpPr>
          <p:spPr bwMode="auto">
            <a:xfrm>
              <a:off x="1008" y="2592"/>
              <a:ext cx="3840" cy="0"/>
            </a:xfrm>
            <a:prstGeom prst="line">
              <a:avLst/>
            </a:prstGeom>
            <a:noFill/>
            <a:ln w="50800">
              <a:solidFill>
                <a:schemeClr val="tx2"/>
              </a:solidFill>
              <a:round/>
              <a:headEnd/>
              <a:tailEnd/>
            </a:ln>
            <a:effectLst/>
          </p:spPr>
          <p:txBody>
            <a:bodyPr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6837254" name="Text Box 6">
              <a:extLst>
                <a:ext uri="{FF2B5EF4-FFF2-40B4-BE49-F238E27FC236}">
                  <a16:creationId xmlns:a16="http://schemas.microsoft.com/office/drawing/2014/main" id="{2ED19E98-DA12-47C6-A184-0774CB570BE3}"/>
                </a:ext>
              </a:extLst>
            </p:cNvPr>
            <p:cNvSpPr txBox="1">
              <a:spLocks noChangeArrowheads="1"/>
            </p:cNvSpPr>
            <p:nvPr/>
          </p:nvSpPr>
          <p:spPr bwMode="auto">
            <a:xfrm>
              <a:off x="960" y="2830"/>
              <a:ext cx="4080" cy="590"/>
            </a:xfrm>
            <a:prstGeom prst="rect">
              <a:avLst/>
            </a:prstGeom>
            <a:solidFill>
              <a:schemeClr val="bg1"/>
            </a:solidFill>
            <a:ln w="9525" algn="ctr">
              <a:noFill/>
              <a:miter lim="800000"/>
              <a:headEnd/>
              <a:tailEnd/>
            </a:ln>
            <a:effectLst/>
          </p:spPr>
          <p:txBody>
            <a:bodyPr anchorCtr="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Papyrus" pitchFamily="66" charset="0"/>
                  <a:ea typeface="ＭＳ Ｐゴシック"/>
                  <a:cs typeface="+mn-cs"/>
                </a:rPr>
                <a:t>What Is The Outcome?</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37251"/>
                                        </p:tgtEl>
                                        <p:attrNameLst>
                                          <p:attrName>style.visibility</p:attrName>
                                        </p:attrNameLst>
                                      </p:cBhvr>
                                      <p:to>
                                        <p:strVal val="visible"/>
                                      </p:to>
                                    </p:set>
                                    <p:anim calcmode="lin" valueType="num">
                                      <p:cBhvr additive="base">
                                        <p:cTn id="7" dur="500" fill="hold"/>
                                        <p:tgtEl>
                                          <p:spTgt spid="6837251"/>
                                        </p:tgtEl>
                                        <p:attrNameLst>
                                          <p:attrName>ppt_x</p:attrName>
                                        </p:attrNameLst>
                                      </p:cBhvr>
                                      <p:tavLst>
                                        <p:tav tm="0">
                                          <p:val>
                                            <p:strVal val="#ppt_x"/>
                                          </p:val>
                                        </p:tav>
                                        <p:tav tm="100000">
                                          <p:val>
                                            <p:strVal val="#ppt_x"/>
                                          </p:val>
                                        </p:tav>
                                      </p:tavLst>
                                    </p:anim>
                                    <p:anim calcmode="lin" valueType="num">
                                      <p:cBhvr additive="base">
                                        <p:cTn id="8" dur="500" fill="hold"/>
                                        <p:tgtEl>
                                          <p:spTgt spid="683725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7251"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C9FCB"/>
            </a:gs>
            <a:gs pos="6500">
              <a:srgbClr val="F8B049"/>
            </a:gs>
            <a:gs pos="10501">
              <a:srgbClr val="F8B049"/>
            </a:gs>
            <a:gs pos="31500">
              <a:srgbClr val="FEE7F2"/>
            </a:gs>
            <a:gs pos="33501">
              <a:srgbClr val="F952A0"/>
            </a:gs>
            <a:gs pos="34500">
              <a:srgbClr val="C50849"/>
            </a:gs>
            <a:gs pos="41000">
              <a:srgbClr val="B43E85"/>
            </a:gs>
            <a:gs pos="50000">
              <a:srgbClr val="F8B049"/>
            </a:gs>
            <a:gs pos="59000">
              <a:srgbClr val="B43E85"/>
            </a:gs>
            <a:gs pos="65500">
              <a:srgbClr val="C50849"/>
            </a:gs>
            <a:gs pos="66499">
              <a:srgbClr val="F952A0"/>
            </a:gs>
            <a:gs pos="68500">
              <a:srgbClr val="FEE7F2"/>
            </a:gs>
            <a:gs pos="89500">
              <a:srgbClr val="F8B049"/>
            </a:gs>
            <a:gs pos="93500">
              <a:srgbClr val="F8B049"/>
            </a:gs>
            <a:gs pos="100000">
              <a:srgbClr val="FC9FCB"/>
            </a:gs>
          </a:gsLst>
          <a:lin ang="5400000" scaled="1"/>
        </a:gradFill>
        <a:effectLst/>
      </p:bgPr>
    </p:bg>
    <p:spTree>
      <p:nvGrpSpPr>
        <p:cNvPr id="1" name=""/>
        <p:cNvGrpSpPr/>
        <p:nvPr/>
      </p:nvGrpSpPr>
      <p:grpSpPr>
        <a:xfrm>
          <a:off x="0" y="0"/>
          <a:ext cx="0" cy="0"/>
          <a:chOff x="0" y="0"/>
          <a:chExt cx="0" cy="0"/>
        </a:xfrm>
      </p:grpSpPr>
      <p:sp>
        <p:nvSpPr>
          <p:cNvPr id="6817795" name="Rectangle 3">
            <a:extLst>
              <a:ext uri="{FF2B5EF4-FFF2-40B4-BE49-F238E27FC236}">
                <a16:creationId xmlns:a16="http://schemas.microsoft.com/office/drawing/2014/main" id="{67D3BB5E-06E8-4638-B432-6A070373A7D7}"/>
              </a:ext>
            </a:extLst>
          </p:cNvPr>
          <p:cNvSpPr>
            <a:spLocks noGrp="1" noChangeArrowheads="1"/>
          </p:cNvSpPr>
          <p:nvPr>
            <p:ph type="body" sz="half" idx="1"/>
          </p:nvPr>
        </p:nvSpPr>
        <p:spPr>
          <a:xfrm>
            <a:off x="1828800" y="2362200"/>
            <a:ext cx="6210300" cy="2133600"/>
          </a:xfrm>
        </p:spPr>
        <p:txBody>
          <a:bodyPr/>
          <a:lstStyle/>
          <a:p>
            <a:pPr marL="609600" indent="-609600" eaLnBrk="1" hangingPunct="1">
              <a:lnSpc>
                <a:spcPct val="90000"/>
              </a:lnSpc>
              <a:defRPr/>
            </a:pPr>
            <a:r>
              <a:rPr lang="en-US" sz="2800" b="1">
                <a:effectLst>
                  <a:outerShdw blurRad="38100" dist="38100" dir="2700000" algn="tl">
                    <a:srgbClr val="000000"/>
                  </a:outerShdw>
                </a:effectLst>
                <a:ea typeface="+mn-ea"/>
              </a:rPr>
              <a:t>A world under God</a:t>
            </a:r>
            <a:r>
              <a:rPr lang="en-US" sz="2800" b="1">
                <a:effectLst>
                  <a:outerShdw blurRad="38100" dist="38100" dir="2700000" algn="tl">
                    <a:srgbClr val="000000"/>
                  </a:outerShdw>
                </a:effectLst>
                <a:latin typeface="Papyrus"/>
                <a:ea typeface="+mn-ea"/>
              </a:rPr>
              <a:t>’</a:t>
            </a:r>
            <a:r>
              <a:rPr lang="en-US" sz="2800" b="1">
                <a:effectLst>
                  <a:outerShdw blurRad="38100" dist="38100" dir="2700000" algn="tl">
                    <a:srgbClr val="000000"/>
                  </a:outerShdw>
                </a:effectLst>
                <a:ea typeface="+mn-ea"/>
              </a:rPr>
              <a:t>s control</a:t>
            </a:r>
          </a:p>
          <a:p>
            <a:pPr marL="609600" indent="-609600" eaLnBrk="1" hangingPunct="1">
              <a:lnSpc>
                <a:spcPct val="90000"/>
              </a:lnSpc>
              <a:defRPr/>
            </a:pPr>
            <a:r>
              <a:rPr lang="en-US" sz="2800" b="1">
                <a:effectLst>
                  <a:outerShdw blurRad="38100" dist="38100" dir="2700000" algn="tl">
                    <a:srgbClr val="000000"/>
                  </a:outerShdw>
                </a:effectLst>
                <a:ea typeface="+mn-ea"/>
              </a:rPr>
              <a:t>A trusting relationship with the Creator</a:t>
            </a:r>
          </a:p>
          <a:p>
            <a:pPr marL="609600" indent="-609600" eaLnBrk="1" hangingPunct="1">
              <a:lnSpc>
                <a:spcPct val="90000"/>
              </a:lnSpc>
              <a:defRPr/>
            </a:pPr>
            <a:r>
              <a:rPr lang="en-US" sz="2800" b="1">
                <a:effectLst>
                  <a:outerShdw blurRad="38100" dist="38100" dir="2700000" algn="tl">
                    <a:srgbClr val="000000"/>
                  </a:outerShdw>
                </a:effectLst>
                <a:ea typeface="+mn-ea"/>
              </a:rPr>
              <a:t>Pursuit of the spiritual purposes of God</a:t>
            </a:r>
          </a:p>
        </p:txBody>
      </p:sp>
      <p:pic>
        <p:nvPicPr>
          <p:cNvPr id="6817796" name="Picture 4" descr="j0189205">
            <a:extLst>
              <a:ext uri="{FF2B5EF4-FFF2-40B4-BE49-F238E27FC236}">
                <a16:creationId xmlns:a16="http://schemas.microsoft.com/office/drawing/2014/main" id="{46F53061-6A69-43E7-9676-C51361249CA6}"/>
              </a:ext>
            </a:extLst>
          </p:cNvPr>
          <p:cNvPicPr>
            <a:picLocks noGrp="1" noChangeAspect="1" noChangeArrowheads="1" noCrop="1"/>
          </p:cNvPicPr>
          <p:nvPr>
            <p:ph sz="half" idx="2"/>
          </p:nvPr>
        </p:nvPicPr>
        <p:blipFill>
          <a:blip r:embed="rId4"/>
          <a:srcRect/>
          <a:stretch>
            <a:fillRect/>
          </a:stretch>
        </p:blipFill>
        <p:spPr>
          <a:xfrm>
            <a:off x="7772401" y="4343401"/>
            <a:ext cx="2049463" cy="2066925"/>
          </a:xfrm>
        </p:spPr>
      </p:pic>
      <p:sp>
        <p:nvSpPr>
          <p:cNvPr id="769028" name="WordArt 5">
            <a:extLst>
              <a:ext uri="{FF2B5EF4-FFF2-40B4-BE49-F238E27FC236}">
                <a16:creationId xmlns:a16="http://schemas.microsoft.com/office/drawing/2014/main" id="{A337638F-B108-4751-9A6D-0CF38D99449D}"/>
              </a:ext>
            </a:extLst>
          </p:cNvPr>
          <p:cNvSpPr>
            <a:spLocks noChangeArrowheads="1" noChangeShapeType="1" noTextEdit="1"/>
          </p:cNvSpPr>
          <p:nvPr/>
        </p:nvSpPr>
        <p:spPr bwMode="auto">
          <a:xfrm>
            <a:off x="1981200" y="304800"/>
            <a:ext cx="5105400" cy="15240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uLnTx/>
                <a:uFillTx/>
                <a:latin typeface="Arial Black" panose="020B0A04020102020204" pitchFamily="34" charset="0"/>
                <a:ea typeface="ＭＳ Ｐゴシック"/>
                <a:cs typeface="+mn-cs"/>
              </a:rPr>
              <a:t>The Theistic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uLnTx/>
                <a:uFillTx/>
                <a:latin typeface="Arial Black" panose="020B0A04020102020204" pitchFamily="34" charset="0"/>
                <a:ea typeface="ＭＳ Ｐゴシック"/>
                <a:cs typeface="+mn-cs"/>
              </a:rPr>
              <a:t>WORLDVIEW</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817795">
                                            <p:txEl>
                                              <p:pRg st="0" end="0"/>
                                            </p:txEl>
                                          </p:spTgt>
                                        </p:tgtEl>
                                        <p:attrNameLst>
                                          <p:attrName>style.visibility</p:attrName>
                                        </p:attrNameLst>
                                      </p:cBhvr>
                                      <p:to>
                                        <p:strVal val="visible"/>
                                      </p:to>
                                    </p:set>
                                    <p:anim calcmode="lin" valueType="num">
                                      <p:cBhvr>
                                        <p:cTn id="7" dur="500" fill="hold"/>
                                        <p:tgtEl>
                                          <p:spTgt spid="68177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177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817795">
                                            <p:txEl>
                                              <p:pRg st="1" end="1"/>
                                            </p:txEl>
                                          </p:spTgt>
                                        </p:tgtEl>
                                        <p:attrNameLst>
                                          <p:attrName>style.visibility</p:attrName>
                                        </p:attrNameLst>
                                      </p:cBhvr>
                                      <p:to>
                                        <p:strVal val="visible"/>
                                      </p:to>
                                    </p:set>
                                    <p:anim calcmode="lin" valueType="num">
                                      <p:cBhvr>
                                        <p:cTn id="13" dur="500" fill="hold"/>
                                        <p:tgtEl>
                                          <p:spTgt spid="681779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81779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817795">
                                            <p:txEl>
                                              <p:pRg st="2" end="2"/>
                                            </p:txEl>
                                          </p:spTgt>
                                        </p:tgtEl>
                                        <p:attrNameLst>
                                          <p:attrName>style.visibility</p:attrName>
                                        </p:attrNameLst>
                                      </p:cBhvr>
                                      <p:to>
                                        <p:strVal val="visible"/>
                                      </p:to>
                                    </p:set>
                                    <p:anim calcmode="lin" valueType="num">
                                      <p:cBhvr>
                                        <p:cTn id="19" dur="500" fill="hold"/>
                                        <p:tgtEl>
                                          <p:spTgt spid="681779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817795">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7795"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6229378" name="Rectangle 2">
            <a:extLst>
              <a:ext uri="{FF2B5EF4-FFF2-40B4-BE49-F238E27FC236}">
                <a16:creationId xmlns:a16="http://schemas.microsoft.com/office/drawing/2014/main" id="{85C5E2C3-7593-4C85-FDF2-DAC38E69F396}"/>
              </a:ext>
            </a:extLst>
          </p:cNvPr>
          <p:cNvSpPr>
            <a:spLocks noGrp="1" noChangeArrowheads="1"/>
          </p:cNvSpPr>
          <p:nvPr>
            <p:ph type="title"/>
          </p:nvPr>
        </p:nvSpPr>
        <p:spPr>
          <a:xfrm>
            <a:off x="1524000" y="609600"/>
            <a:ext cx="7848600" cy="1143000"/>
          </a:xfrm>
        </p:spPr>
        <p:txBody>
          <a:bodyPr/>
          <a:lstStyle/>
          <a:p>
            <a:pPr eaLnBrk="1" hangingPunct="1">
              <a:defRPr/>
            </a:pPr>
            <a:r>
              <a:rPr lang="en-US" b="1" u="sng">
                <a:effectLst>
                  <a:outerShdw blurRad="38100" dist="38100" dir="2700000" algn="tl">
                    <a:srgbClr val="000000"/>
                  </a:outerShdw>
                </a:effectLst>
                <a:ea typeface="+mj-ea"/>
              </a:rPr>
              <a:t>What is a worldview?</a:t>
            </a:r>
          </a:p>
        </p:txBody>
      </p:sp>
      <p:sp>
        <p:nvSpPr>
          <p:cNvPr id="16229379" name="Rectangle 3">
            <a:extLst>
              <a:ext uri="{FF2B5EF4-FFF2-40B4-BE49-F238E27FC236}">
                <a16:creationId xmlns:a16="http://schemas.microsoft.com/office/drawing/2014/main" id="{721B14BC-F7F9-4C35-B209-B537B9BDD107}"/>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b="1" dirty="0">
                <a:effectLst>
                  <a:outerShdw blurRad="38100" dist="38100" dir="2700000" algn="tl">
                    <a:srgbClr val="000000"/>
                  </a:outerShdw>
                </a:effectLst>
                <a:ea typeface="+mn-ea"/>
              </a:rPr>
              <a:t>“A worldview is an integrated, interpretive,       set  of confessional perspectives on reality which underlies, shapes, motivates, and gives direction and meaning to human activity.”</a:t>
            </a:r>
          </a:p>
          <a:p>
            <a:pPr eaLnBrk="1" hangingPunct="1">
              <a:buFont typeface="Wingdings" panose="05000000000000000000" pitchFamily="2" charset="2"/>
              <a:buNone/>
              <a:defRPr/>
            </a:pPr>
            <a:r>
              <a:rPr lang="en-US" dirty="0">
                <a:effectLst>
                  <a:outerShdw blurRad="38100" dist="38100" dir="2700000" algn="tl">
                    <a:srgbClr val="000000"/>
                  </a:outerShdw>
                </a:effectLst>
                <a:ea typeface="+mn-ea"/>
              </a:rPr>
              <a:t>BJ van der Walt, </a:t>
            </a:r>
            <a:r>
              <a:rPr lang="en-US" i="1" dirty="0">
                <a:effectLst>
                  <a:outerShdw blurRad="38100" dist="38100" dir="2700000" algn="tl">
                    <a:srgbClr val="000000"/>
                  </a:outerShdw>
                </a:effectLst>
                <a:ea typeface="+mn-ea"/>
              </a:rPr>
              <a:t>The Liberating Message: A Christian Worldview for Africa</a:t>
            </a:r>
            <a:r>
              <a:rPr lang="en-US" dirty="0">
                <a:effectLst>
                  <a:outerShdw blurRad="38100" dist="38100" dir="2700000" algn="tl">
                    <a:srgbClr val="000000"/>
                  </a:outerShdw>
                </a:effectLst>
                <a:ea typeface="+mn-ea"/>
              </a:rPr>
              <a:t>, p. 39.</a:t>
            </a:r>
          </a:p>
        </p:txBody>
      </p:sp>
      <p:pic>
        <p:nvPicPr>
          <p:cNvPr id="523268" name="Picture 4">
            <a:extLst>
              <a:ext uri="{FF2B5EF4-FFF2-40B4-BE49-F238E27FC236}">
                <a16:creationId xmlns:a16="http://schemas.microsoft.com/office/drawing/2014/main" id="{E62BBDB3-2497-5FEE-E88D-1A1A7669A5FD}"/>
              </a:ext>
            </a:extLst>
          </p:cNvPr>
          <p:cNvPicPr>
            <a:picLocks noGrp="1" noChangeAspect="1" noChangeArrowheads="1"/>
          </p:cNvPicPr>
          <p:nvPr>
            <p:ph idx="4294967295"/>
          </p:nvPr>
        </p:nvPicPr>
        <p:blipFill>
          <a:blip r:embed="rId5"/>
          <a:srcRect/>
          <a:stretch>
            <a:fillRect/>
          </a:stretch>
        </p:blipFill>
        <p:spPr>
          <a:xfrm>
            <a:off x="8534400" y="1"/>
            <a:ext cx="2133600" cy="2132013"/>
          </a:xfrm>
        </p:spPr>
      </p:pic>
    </p:spTree>
  </p:cSld>
  <p:clrMapOvr>
    <a:masterClrMapping/>
  </p:clrMapOvr>
  <p:transition spd="slow" advTm="16000">
    <p:comb/>
    <p:sndAc>
      <p:stSnd>
        <p:snd r:embed="rId3" name="projctor.wav"/>
      </p:stSnd>
    </p:sndAc>
  </p:transition>
</p:sld>
</file>

<file path=ppt/slides/slide40.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effectLst/>
      </p:bgPr>
    </p:bg>
    <p:spTree>
      <p:nvGrpSpPr>
        <p:cNvPr id="1" name=""/>
        <p:cNvGrpSpPr/>
        <p:nvPr/>
      </p:nvGrpSpPr>
      <p:grpSpPr>
        <a:xfrm>
          <a:off x="0" y="0"/>
          <a:ext cx="0" cy="0"/>
          <a:chOff x="0" y="0"/>
          <a:chExt cx="0" cy="0"/>
        </a:xfrm>
      </p:grpSpPr>
      <p:sp>
        <p:nvSpPr>
          <p:cNvPr id="6819842" name="Rectangle 2050">
            <a:extLst>
              <a:ext uri="{FF2B5EF4-FFF2-40B4-BE49-F238E27FC236}">
                <a16:creationId xmlns:a16="http://schemas.microsoft.com/office/drawing/2014/main" id="{51D14CD4-546B-4115-8121-E519EEDFF636}"/>
              </a:ext>
            </a:extLst>
          </p:cNvPr>
          <p:cNvSpPr>
            <a:spLocks noGrp="1" noChangeArrowheads="1"/>
          </p:cNvSpPr>
          <p:nvPr>
            <p:ph type="title"/>
          </p:nvPr>
        </p:nvSpPr>
        <p:spPr>
          <a:xfrm>
            <a:off x="2057400" y="228600"/>
            <a:ext cx="7772400" cy="1219200"/>
          </a:xfrm>
        </p:spPr>
        <p:txBody>
          <a:bodyPr/>
          <a:lstStyle/>
          <a:p>
            <a:pPr eaLnBrk="1" hangingPunct="1">
              <a:defRPr/>
            </a:pPr>
            <a:r>
              <a:rPr lang="en-US" b="1">
                <a:solidFill>
                  <a:srgbClr val="FFFF00"/>
                </a:solidFill>
                <a:effectLst>
                  <a:outerShdw blurRad="38100" dist="38100" dir="2700000" algn="tl">
                    <a:srgbClr val="000000"/>
                  </a:outerShdw>
                </a:effectLst>
                <a:ea typeface="+mj-ea"/>
              </a:rPr>
              <a:t>Four Realities</a:t>
            </a:r>
          </a:p>
        </p:txBody>
      </p:sp>
      <p:sp>
        <p:nvSpPr>
          <p:cNvPr id="6819843" name="Rectangle 2051">
            <a:extLst>
              <a:ext uri="{FF2B5EF4-FFF2-40B4-BE49-F238E27FC236}">
                <a16:creationId xmlns:a16="http://schemas.microsoft.com/office/drawing/2014/main" id="{FC45140E-4B39-4142-8C2E-4BA87FD4FB02}"/>
              </a:ext>
            </a:extLst>
          </p:cNvPr>
          <p:cNvSpPr>
            <a:spLocks noGrp="1" noChangeArrowheads="1"/>
          </p:cNvSpPr>
          <p:nvPr>
            <p:ph type="body" idx="1"/>
          </p:nvPr>
        </p:nvSpPr>
        <p:spPr/>
        <p:txBody>
          <a:bodyPr/>
          <a:lstStyle/>
          <a:p>
            <a:pPr algn="ctr" eaLnBrk="1" hangingPunct="1">
              <a:buFont typeface="Wingdings" panose="05000000000000000000" pitchFamily="2" charset="2"/>
              <a:buNone/>
              <a:defRPr/>
            </a:pPr>
            <a:r>
              <a:rPr lang="en-US" b="1">
                <a:effectLst>
                  <a:outerShdw blurRad="38100" dist="38100" dir="2700000" algn="tl">
                    <a:srgbClr val="000000"/>
                  </a:outerShdw>
                </a:effectLst>
                <a:latin typeface="AGaramond" charset="0"/>
                <a:ea typeface="+mn-ea"/>
              </a:rPr>
              <a:t>   </a:t>
            </a:r>
            <a:r>
              <a:rPr lang="en-US" b="1">
                <a:effectLst>
                  <a:outerShdw blurRad="38100" dist="38100" dir="2700000" algn="tl">
                    <a:srgbClr val="000000"/>
                  </a:outerShdw>
                </a:effectLst>
                <a:ea typeface="+mn-ea"/>
              </a:rPr>
              <a:t>A transitory life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 wise God in control</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 sovereign purpose to fulfill</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Wisdom to guide us</a:t>
            </a:r>
          </a:p>
        </p:txBody>
      </p:sp>
      <p:grpSp>
        <p:nvGrpSpPr>
          <p:cNvPr id="2" name="Group 2052">
            <a:extLst>
              <a:ext uri="{FF2B5EF4-FFF2-40B4-BE49-F238E27FC236}">
                <a16:creationId xmlns:a16="http://schemas.microsoft.com/office/drawing/2014/main" id="{36D475E8-B9BA-471C-A67B-355C8FE465CC}"/>
              </a:ext>
            </a:extLst>
          </p:cNvPr>
          <p:cNvGrpSpPr>
            <a:grpSpLocks/>
          </p:cNvGrpSpPr>
          <p:nvPr/>
        </p:nvGrpSpPr>
        <p:grpSpPr bwMode="auto">
          <a:xfrm>
            <a:off x="3048000" y="4419600"/>
            <a:ext cx="6019800" cy="1244068"/>
            <a:chOff x="960" y="2592"/>
            <a:chExt cx="4080" cy="1008"/>
          </a:xfrm>
        </p:grpSpPr>
        <p:sp>
          <p:nvSpPr>
            <p:cNvPr id="6819845" name="Line 2053">
              <a:extLst>
                <a:ext uri="{FF2B5EF4-FFF2-40B4-BE49-F238E27FC236}">
                  <a16:creationId xmlns:a16="http://schemas.microsoft.com/office/drawing/2014/main" id="{79D12736-12CB-464C-980B-67AE0E03AFA6}"/>
                </a:ext>
              </a:extLst>
            </p:cNvPr>
            <p:cNvSpPr>
              <a:spLocks noChangeShapeType="1"/>
            </p:cNvSpPr>
            <p:nvPr/>
          </p:nvSpPr>
          <p:spPr bwMode="auto">
            <a:xfrm>
              <a:off x="960" y="2592"/>
              <a:ext cx="3840" cy="0"/>
            </a:xfrm>
            <a:prstGeom prst="line">
              <a:avLst/>
            </a:prstGeom>
            <a:noFill/>
            <a:ln w="50800">
              <a:solidFill>
                <a:schemeClr val="tx2"/>
              </a:solidFill>
              <a:round/>
              <a:headEnd/>
              <a:tailEnd/>
            </a:ln>
            <a:effectLst/>
          </p:spPr>
          <p:txBody>
            <a:bodyPr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6819846" name="Text Box 2054">
              <a:extLst>
                <a:ext uri="{FF2B5EF4-FFF2-40B4-BE49-F238E27FC236}">
                  <a16:creationId xmlns:a16="http://schemas.microsoft.com/office/drawing/2014/main" id="{48380341-64CE-45CF-BD59-53CB9573A1E8}"/>
                </a:ext>
              </a:extLst>
            </p:cNvPr>
            <p:cNvSpPr txBox="1">
              <a:spLocks noChangeArrowheads="1"/>
            </p:cNvSpPr>
            <p:nvPr/>
          </p:nvSpPr>
          <p:spPr bwMode="auto">
            <a:xfrm>
              <a:off x="960" y="2977"/>
              <a:ext cx="4080" cy="623"/>
            </a:xfrm>
            <a:prstGeom prst="rect">
              <a:avLst/>
            </a:prstGeom>
            <a:solidFill>
              <a:schemeClr val="bg1"/>
            </a:solidFill>
            <a:ln w="9525" algn="ctr">
              <a:noFill/>
              <a:miter lim="800000"/>
              <a:headEnd/>
              <a:tailEnd/>
            </a:ln>
            <a:effectLst/>
          </p:spPr>
          <p:txBody>
            <a:bodyPr anchorCtr="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Papyrus" pitchFamily="66" charset="0"/>
                  <a:ea typeface="ＭＳ Ｐゴシック"/>
                  <a:cs typeface="+mn-cs"/>
                </a:rPr>
                <a:t>Satisfaction &amp; hope!</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19843"/>
                                        </p:tgtEl>
                                        <p:attrNameLst>
                                          <p:attrName>style.visibility</p:attrName>
                                        </p:attrNameLst>
                                      </p:cBhvr>
                                      <p:to>
                                        <p:strVal val="visible"/>
                                      </p:to>
                                    </p:set>
                                    <p:anim calcmode="lin" valueType="num">
                                      <p:cBhvr additive="base">
                                        <p:cTn id="7" dur="500" fill="hold"/>
                                        <p:tgtEl>
                                          <p:spTgt spid="6819843"/>
                                        </p:tgtEl>
                                        <p:attrNameLst>
                                          <p:attrName>ppt_x</p:attrName>
                                        </p:attrNameLst>
                                      </p:cBhvr>
                                      <p:tavLst>
                                        <p:tav tm="0">
                                          <p:val>
                                            <p:strVal val="#ppt_x"/>
                                          </p:val>
                                        </p:tav>
                                        <p:tav tm="100000">
                                          <p:val>
                                            <p:strVal val="#ppt_x"/>
                                          </p:val>
                                        </p:tav>
                                      </p:tavLst>
                                    </p:anim>
                                    <p:anim calcmode="lin" valueType="num">
                                      <p:cBhvr additive="base">
                                        <p:cTn id="8" dur="500" fill="hold"/>
                                        <p:tgtEl>
                                          <p:spTgt spid="681984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43"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D6B19C"/>
            </a:gs>
            <a:gs pos="14999">
              <a:srgbClr val="D49E6C"/>
            </a:gs>
            <a:gs pos="35001">
              <a:srgbClr val="A65528"/>
            </a:gs>
            <a:gs pos="50000">
              <a:srgbClr val="663012"/>
            </a:gs>
            <a:gs pos="64999">
              <a:srgbClr val="A65528"/>
            </a:gs>
            <a:gs pos="85001">
              <a:srgbClr val="D49E6C"/>
            </a:gs>
            <a:gs pos="100000">
              <a:srgbClr val="D6B19C"/>
            </a:gs>
          </a:gsLst>
          <a:lin ang="5400000" scaled="1"/>
        </a:gra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62D44F47-E852-41F9-9D38-F816313EA3C3}"/>
              </a:ext>
            </a:extLst>
          </p:cNvPr>
          <p:cNvGrpSpPr>
            <a:grpSpLocks/>
          </p:cNvGrpSpPr>
          <p:nvPr/>
        </p:nvGrpSpPr>
        <p:grpSpPr bwMode="auto">
          <a:xfrm>
            <a:off x="2209800" y="2590800"/>
            <a:ext cx="3810000" cy="2552700"/>
            <a:chOff x="384" y="1632"/>
            <a:chExt cx="2400" cy="1608"/>
          </a:xfrm>
        </p:grpSpPr>
        <p:sp>
          <p:nvSpPr>
            <p:cNvPr id="6809604" name="AutoShape 4">
              <a:extLst>
                <a:ext uri="{FF2B5EF4-FFF2-40B4-BE49-F238E27FC236}">
                  <a16:creationId xmlns:a16="http://schemas.microsoft.com/office/drawing/2014/main" id="{10AF357D-F827-4D8E-AB17-A6ACFA46D91D}"/>
                </a:ext>
              </a:extLst>
            </p:cNvPr>
            <p:cNvSpPr>
              <a:spLocks noChangeArrowheads="1"/>
            </p:cNvSpPr>
            <p:nvPr/>
          </p:nvSpPr>
          <p:spPr bwMode="auto">
            <a:xfrm rot="5400000">
              <a:off x="780" y="1236"/>
              <a:ext cx="1608" cy="2400"/>
            </a:xfrm>
            <a:prstGeom prst="upArrowCallout">
              <a:avLst>
                <a:gd name="adj1" fmla="val 25000"/>
                <a:gd name="adj2" fmla="val 25000"/>
                <a:gd name="adj3" fmla="val 24876"/>
                <a:gd name="adj4" fmla="val 66667"/>
              </a:avLst>
            </a:prstGeom>
            <a:solidFill>
              <a:schemeClr val="accent1"/>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6809605" name="Rectangle 5">
              <a:extLst>
                <a:ext uri="{FF2B5EF4-FFF2-40B4-BE49-F238E27FC236}">
                  <a16:creationId xmlns:a16="http://schemas.microsoft.com/office/drawing/2014/main" id="{93D90910-A5E9-447D-B814-5467565B1D91}"/>
                </a:ext>
              </a:extLst>
            </p:cNvPr>
            <p:cNvSpPr>
              <a:spLocks noChangeArrowheads="1"/>
            </p:cNvSpPr>
            <p:nvPr/>
          </p:nvSpPr>
          <p:spPr bwMode="auto">
            <a:xfrm>
              <a:off x="528" y="1872"/>
              <a:ext cx="1248" cy="1104"/>
            </a:xfrm>
            <a:prstGeom prst="rect">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Secularist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World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View</a:t>
              </a:r>
            </a:p>
          </p:txBody>
        </p:sp>
      </p:grpSp>
      <p:grpSp>
        <p:nvGrpSpPr>
          <p:cNvPr id="3" name="Group 6">
            <a:extLst>
              <a:ext uri="{FF2B5EF4-FFF2-40B4-BE49-F238E27FC236}">
                <a16:creationId xmlns:a16="http://schemas.microsoft.com/office/drawing/2014/main" id="{2BD997D2-CEF4-46FF-84EE-93FB76A4F789}"/>
              </a:ext>
            </a:extLst>
          </p:cNvPr>
          <p:cNvGrpSpPr>
            <a:grpSpLocks/>
          </p:cNvGrpSpPr>
          <p:nvPr/>
        </p:nvGrpSpPr>
        <p:grpSpPr bwMode="auto">
          <a:xfrm>
            <a:off x="6096000" y="2590800"/>
            <a:ext cx="3810000" cy="2552700"/>
            <a:chOff x="2880" y="1632"/>
            <a:chExt cx="2400" cy="1608"/>
          </a:xfrm>
        </p:grpSpPr>
        <p:sp>
          <p:nvSpPr>
            <p:cNvPr id="6809607" name="AutoShape 7">
              <a:extLst>
                <a:ext uri="{FF2B5EF4-FFF2-40B4-BE49-F238E27FC236}">
                  <a16:creationId xmlns:a16="http://schemas.microsoft.com/office/drawing/2014/main" id="{449F324A-B9D1-422A-BA2F-E057E9E84EFB}"/>
                </a:ext>
              </a:extLst>
            </p:cNvPr>
            <p:cNvSpPr>
              <a:spLocks noChangeArrowheads="1"/>
            </p:cNvSpPr>
            <p:nvPr/>
          </p:nvSpPr>
          <p:spPr bwMode="auto">
            <a:xfrm rot="16200000">
              <a:off x="3276" y="1236"/>
              <a:ext cx="1608" cy="2400"/>
            </a:xfrm>
            <a:prstGeom prst="upArrowCallout">
              <a:avLst>
                <a:gd name="adj1" fmla="val 25000"/>
                <a:gd name="adj2" fmla="val 25000"/>
                <a:gd name="adj3" fmla="val 24876"/>
                <a:gd name="adj4" fmla="val 66667"/>
              </a:avLst>
            </a:prstGeom>
            <a:solidFill>
              <a:schemeClr val="accent1"/>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6809608" name="Rectangle 8">
              <a:extLst>
                <a:ext uri="{FF2B5EF4-FFF2-40B4-BE49-F238E27FC236}">
                  <a16:creationId xmlns:a16="http://schemas.microsoft.com/office/drawing/2014/main" id="{54C34D29-FE92-450E-B75D-5D32A4C7BA7D}"/>
                </a:ext>
              </a:extLst>
            </p:cNvPr>
            <p:cNvSpPr>
              <a:spLocks noChangeArrowheads="1"/>
            </p:cNvSpPr>
            <p:nvPr/>
          </p:nvSpPr>
          <p:spPr bwMode="auto">
            <a:xfrm>
              <a:off x="3840" y="1872"/>
              <a:ext cx="1248" cy="1104"/>
            </a:xfrm>
            <a:prstGeom prst="rect">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Theistic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World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View</a:t>
              </a:r>
            </a:p>
          </p:txBody>
        </p:sp>
      </p:grpSp>
      <p:sp>
        <p:nvSpPr>
          <p:cNvPr id="6809612" name="WordArt 12">
            <a:extLst>
              <a:ext uri="{FF2B5EF4-FFF2-40B4-BE49-F238E27FC236}">
                <a16:creationId xmlns:a16="http://schemas.microsoft.com/office/drawing/2014/main" id="{80C47EAA-3312-4B94-8ACC-C9B3521847D0}"/>
              </a:ext>
            </a:extLst>
          </p:cNvPr>
          <p:cNvSpPr>
            <a:spLocks noChangeArrowheads="1" noChangeShapeType="1" noTextEdit="1"/>
          </p:cNvSpPr>
          <p:nvPr/>
        </p:nvSpPr>
        <p:spPr bwMode="auto">
          <a:xfrm>
            <a:off x="2438400" y="381000"/>
            <a:ext cx="7467600" cy="9906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FC9FCB"/>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effectLst>
                  <a:outerShdw dist="38100" dir="2700000" algn="tl" rotWithShape="0">
                    <a:srgbClr val="000000">
                      <a:alpha val="43137"/>
                    </a:srgbClr>
                  </a:outerShdw>
                </a:effectLst>
                <a:uLnTx/>
                <a:uFillTx/>
                <a:latin typeface="Arial Black" panose="020B0A04020102020204" pitchFamily="34" charset="0"/>
                <a:ea typeface="ＭＳ Ｐゴシック"/>
                <a:cs typeface="+mn-cs"/>
              </a:rPr>
              <a:t>TWO VIEWS OF THE WORLD</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6809612"/>
                                        </p:tgtEl>
                                        <p:attrNameLst>
                                          <p:attrName>style.visibility</p:attrName>
                                        </p:attrNameLst>
                                      </p:cBhvr>
                                      <p:to>
                                        <p:strVal val="visible"/>
                                      </p:to>
                                    </p:set>
                                    <p:anim calcmode="lin" valueType="num">
                                      <p:cBhvr>
                                        <p:cTn id="7" dur="500" fill="hold"/>
                                        <p:tgtEl>
                                          <p:spTgt spid="6809612"/>
                                        </p:tgtEl>
                                        <p:attrNameLst>
                                          <p:attrName>ppt_w</p:attrName>
                                        </p:attrNameLst>
                                      </p:cBhvr>
                                      <p:tavLst>
                                        <p:tav tm="0">
                                          <p:val>
                                            <p:strVal val="(6*min(max(#ppt_w*#ppt_h,.3),1)-7.4)/-.7*#ppt_w"/>
                                          </p:val>
                                        </p:tav>
                                        <p:tav tm="100000">
                                          <p:val>
                                            <p:strVal val="#ppt_w"/>
                                          </p:val>
                                        </p:tav>
                                      </p:tavLst>
                                    </p:anim>
                                    <p:anim calcmode="lin" valueType="num">
                                      <p:cBhvr>
                                        <p:cTn id="8" dur="500" fill="hold"/>
                                        <p:tgtEl>
                                          <p:spTgt spid="6809612"/>
                                        </p:tgtEl>
                                        <p:attrNameLst>
                                          <p:attrName>ppt_h</p:attrName>
                                        </p:attrNameLst>
                                      </p:cBhvr>
                                      <p:tavLst>
                                        <p:tav tm="0">
                                          <p:val>
                                            <p:strVal val="(6*min(max(#ppt_w*#ppt_h,.3),1)-7.4)/-.7*#ppt_h"/>
                                          </p:val>
                                        </p:tav>
                                        <p:tav tm="100000">
                                          <p:val>
                                            <p:strVal val="#ppt_h"/>
                                          </p:val>
                                        </p:tav>
                                      </p:tavLst>
                                    </p:anim>
                                    <p:anim calcmode="lin" valueType="num">
                                      <p:cBhvr>
                                        <p:cTn id="9" dur="500" fill="hold"/>
                                        <p:tgtEl>
                                          <p:spTgt spid="6809612"/>
                                        </p:tgtEl>
                                        <p:attrNameLst>
                                          <p:attrName>ppt_x</p:attrName>
                                        </p:attrNameLst>
                                      </p:cBhvr>
                                      <p:tavLst>
                                        <p:tav tm="0">
                                          <p:val>
                                            <p:fltVal val="0.5"/>
                                          </p:val>
                                        </p:tav>
                                        <p:tav tm="100000">
                                          <p:val>
                                            <p:strVal val="#ppt_x"/>
                                          </p:val>
                                        </p:tav>
                                      </p:tavLst>
                                    </p:anim>
                                    <p:anim calcmode="lin" valueType="num">
                                      <p:cBhvr>
                                        <p:cTn id="10" dur="500" fill="hold"/>
                                        <p:tgtEl>
                                          <p:spTgt spid="680961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9"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D6B19C"/>
            </a:gs>
            <a:gs pos="14999">
              <a:srgbClr val="D49E6C"/>
            </a:gs>
            <a:gs pos="35001">
              <a:srgbClr val="A65528"/>
            </a:gs>
            <a:gs pos="50000">
              <a:srgbClr val="663012"/>
            </a:gs>
            <a:gs pos="64999">
              <a:srgbClr val="A65528"/>
            </a:gs>
            <a:gs pos="85001">
              <a:srgbClr val="D49E6C"/>
            </a:gs>
            <a:gs pos="100000">
              <a:srgbClr val="D6B19C"/>
            </a:gs>
          </a:gsLst>
          <a:lin ang="5400000" scaled="1"/>
        </a:gradFill>
        <a:effectLst/>
      </p:bgPr>
    </p:bg>
    <p:spTree>
      <p:nvGrpSpPr>
        <p:cNvPr id="1" name=""/>
        <p:cNvGrpSpPr/>
        <p:nvPr/>
      </p:nvGrpSpPr>
      <p:grpSpPr>
        <a:xfrm>
          <a:off x="0" y="0"/>
          <a:ext cx="0" cy="0"/>
          <a:chOff x="0" y="0"/>
          <a:chExt cx="0" cy="0"/>
        </a:xfrm>
      </p:grpSpPr>
      <p:sp>
        <p:nvSpPr>
          <p:cNvPr id="6807554" name="Rectangle 2">
            <a:extLst>
              <a:ext uri="{FF2B5EF4-FFF2-40B4-BE49-F238E27FC236}">
                <a16:creationId xmlns:a16="http://schemas.microsoft.com/office/drawing/2014/main" id="{89F89C60-1B9F-44FE-BD28-752D71C99C53}"/>
              </a:ext>
            </a:extLst>
          </p:cNvPr>
          <p:cNvSpPr>
            <a:spLocks noGrp="1" noChangeArrowheads="1"/>
          </p:cNvSpPr>
          <p:nvPr>
            <p:ph type="ctrTitle"/>
          </p:nvPr>
        </p:nvSpPr>
        <p:spPr>
          <a:xfrm>
            <a:off x="2209800" y="381000"/>
            <a:ext cx="7696200" cy="1676400"/>
          </a:xfrm>
        </p:spPr>
        <p:txBody>
          <a:bodyPr/>
          <a:lstStyle/>
          <a:p>
            <a:pPr eaLnBrk="1" hangingPunct="1">
              <a:defRPr/>
            </a:pPr>
            <a:r>
              <a:rPr lang="en-US" sz="4000" b="1">
                <a:solidFill>
                  <a:srgbClr val="66FFFF"/>
                </a:solidFill>
                <a:effectLst>
                  <a:outerShdw blurRad="38100" dist="38100" dir="2700000" algn="tl">
                    <a:srgbClr val="000000"/>
                  </a:outerShdw>
                </a:effectLst>
                <a:ea typeface="+mj-ea"/>
              </a:rPr>
              <a:t>Ancient Wisdom </a:t>
            </a:r>
            <a:br>
              <a:rPr lang="en-US" sz="4000" b="1">
                <a:solidFill>
                  <a:srgbClr val="66FFFF"/>
                </a:solidFill>
                <a:effectLst>
                  <a:outerShdw blurRad="38100" dist="38100" dir="2700000" algn="tl">
                    <a:srgbClr val="000000"/>
                  </a:outerShdw>
                </a:effectLst>
                <a:ea typeface="+mj-ea"/>
              </a:rPr>
            </a:br>
            <a:r>
              <a:rPr lang="en-US" sz="4000" b="1">
                <a:solidFill>
                  <a:srgbClr val="66FFFF"/>
                </a:solidFill>
                <a:effectLst>
                  <a:outerShdw blurRad="38100" dist="38100" dir="2700000" algn="tl">
                    <a:srgbClr val="000000"/>
                  </a:outerShdw>
                </a:effectLst>
                <a:ea typeface="+mj-ea"/>
              </a:rPr>
              <a:t>for Modern Life</a:t>
            </a:r>
          </a:p>
        </p:txBody>
      </p:sp>
      <p:sp>
        <p:nvSpPr>
          <p:cNvPr id="6807555" name="Rectangle 3">
            <a:extLst>
              <a:ext uri="{FF2B5EF4-FFF2-40B4-BE49-F238E27FC236}">
                <a16:creationId xmlns:a16="http://schemas.microsoft.com/office/drawing/2014/main" id="{9BE7A51C-38EE-4F51-89D7-4252BEB59E32}"/>
              </a:ext>
            </a:extLst>
          </p:cNvPr>
          <p:cNvSpPr>
            <a:spLocks noGrp="1" noChangeArrowheads="1"/>
          </p:cNvSpPr>
          <p:nvPr>
            <p:ph type="subTitle" idx="1"/>
          </p:nvPr>
        </p:nvSpPr>
        <p:spPr>
          <a:xfrm>
            <a:off x="2971800" y="5257800"/>
            <a:ext cx="6096000" cy="990600"/>
          </a:xfrm>
          <a:solidFill>
            <a:schemeClr val="bg1"/>
          </a:solidFill>
        </p:spPr>
        <p:txBody>
          <a:bodyPr anchor="ctr" anchorCtr="1"/>
          <a:lstStyle/>
          <a:p>
            <a:pPr eaLnBrk="1" hangingPunct="1">
              <a:defRPr/>
            </a:pPr>
            <a:r>
              <a:rPr lang="en-US">
                <a:effectLst>
                  <a:outerShdw blurRad="38100" dist="38100" dir="2700000" algn="tl">
                    <a:srgbClr val="000000"/>
                  </a:outerShdw>
                </a:effectLst>
                <a:ea typeface="+mn-ea"/>
              </a:rPr>
              <a:t>It’s all a matter of perspective!</a:t>
            </a:r>
          </a:p>
        </p:txBody>
      </p:sp>
      <p:grpSp>
        <p:nvGrpSpPr>
          <p:cNvPr id="2" name="Group 4">
            <a:extLst>
              <a:ext uri="{FF2B5EF4-FFF2-40B4-BE49-F238E27FC236}">
                <a16:creationId xmlns:a16="http://schemas.microsoft.com/office/drawing/2014/main" id="{7C46AEAD-B883-4838-82A9-0A7662D659F5}"/>
              </a:ext>
            </a:extLst>
          </p:cNvPr>
          <p:cNvGrpSpPr>
            <a:grpSpLocks/>
          </p:cNvGrpSpPr>
          <p:nvPr/>
        </p:nvGrpSpPr>
        <p:grpSpPr bwMode="auto">
          <a:xfrm>
            <a:off x="4114800" y="2209801"/>
            <a:ext cx="3917950" cy="2613025"/>
            <a:chOff x="1632" y="1392"/>
            <a:chExt cx="2468" cy="1646"/>
          </a:xfrm>
        </p:grpSpPr>
        <p:sp>
          <p:nvSpPr>
            <p:cNvPr id="362501" name="Picture 5" descr="j0280909">
              <a:extLst>
                <a:ext uri="{FF2B5EF4-FFF2-40B4-BE49-F238E27FC236}">
                  <a16:creationId xmlns:a16="http://schemas.microsoft.com/office/drawing/2014/main" id="{B26CB675-756E-4943-85AE-9091D7471E68}"/>
                </a:ext>
              </a:extLst>
            </p:cNvPr>
            <p:cNvSpPr>
              <a:spLocks noChangeAspect="1" noChangeArrowheads="1"/>
            </p:cNvSpPr>
            <p:nvPr/>
          </p:nvSpPr>
          <p:spPr bwMode="auto">
            <a:xfrm>
              <a:off x="1632" y="1392"/>
              <a:ext cx="2468" cy="1646"/>
            </a:xfrm>
            <a:prstGeom prst="rect">
              <a:avLst/>
            </a:prstGeom>
            <a:noFill/>
            <a:ln w="9525">
              <a:no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772105" name="Text Box 6">
              <a:extLst>
                <a:ext uri="{FF2B5EF4-FFF2-40B4-BE49-F238E27FC236}">
                  <a16:creationId xmlns:a16="http://schemas.microsoft.com/office/drawing/2014/main" id="{917B7852-D3B0-486C-B04C-B8A88FAE85D1}"/>
                </a:ext>
              </a:extLst>
            </p:cNvPr>
            <p:cNvSpPr txBox="1">
              <a:spLocks noChangeArrowheads="1"/>
            </p:cNvSpPr>
            <p:nvPr/>
          </p:nvSpPr>
          <p:spPr bwMode="auto">
            <a:xfrm>
              <a:off x="1776" y="2016"/>
              <a:ext cx="2160" cy="252"/>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1">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3366"/>
                  </a:solidFill>
                  <a:effectLst/>
                  <a:uLnTx/>
                  <a:uFillTx/>
                  <a:latin typeface="Papyrus" panose="03070502060502030205" pitchFamily="66" charset="0"/>
                  <a:ea typeface="ＭＳ Ｐゴシック"/>
                  <a:cs typeface="+mn-cs"/>
                </a:rPr>
                <a:t>Ecclesiastes</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6807554">
                                            <p:txEl>
                                              <p:pRg st="0" end="0"/>
                                            </p:txEl>
                                          </p:spTgt>
                                        </p:tgtEl>
                                        <p:attrNameLst>
                                          <p:attrName>style.visibility</p:attrName>
                                        </p:attrNameLst>
                                      </p:cBhvr>
                                      <p:to>
                                        <p:strVal val="visible"/>
                                      </p:to>
                                    </p:set>
                                    <p:anim calcmode="lin" valueType="num">
                                      <p:cBhvr additive="base">
                                        <p:cTn id="7" dur="300" fill="hold"/>
                                        <p:tgtEl>
                                          <p:spTgt spid="680755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68075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0" fill="hold"/>
                                        <p:tgtEl>
                                          <p:spTgt spid="2"/>
                                        </p:tgtEl>
                                        <p:attrNameLst>
                                          <p:attrName>ppt_w</p:attrName>
                                        </p:attrNameLst>
                                      </p:cBhvr>
                                      <p:tavLst>
                                        <p:tav tm="0" fmla="#ppt_w*sin(2.5*pi*$)">
                                          <p:val>
                                            <p:fltVal val="0"/>
                                          </p:val>
                                        </p:tav>
                                        <p:tav tm="100000">
                                          <p:val>
                                            <p:fltVal val="1"/>
                                          </p:val>
                                        </p:tav>
                                      </p:tavLst>
                                    </p:anim>
                                    <p:anim calcmode="lin" valueType="num">
                                      <p:cBhvr>
                                        <p:cTn id="14"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7554"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70F95581-0E7E-4B49-8494-D1C5C12EEBB3}"/>
              </a:ext>
              <a:ext uri="{C183D7F6-B498-43B3-948B-1728B52AA6E4}">
                <adec:decorative xmlns:adec="http://schemas.microsoft.com/office/drawing/2017/decorative" val="1"/>
              </a:ext>
            </a:extLst>
          </p:cNvPr>
          <p:cNvSpPr/>
          <p:nvPr/>
        </p:nvSpPr>
        <p:spPr>
          <a:xfrm rot="10800000">
            <a:off x="2489641" y="2635253"/>
            <a:ext cx="3942183" cy="3780143"/>
          </a:xfrm>
          <a:prstGeom prst="triangle">
            <a:avLst/>
          </a:prstGeom>
          <a:solidFill>
            <a:schemeClr val="accent1">
              <a:alpha val="20000"/>
            </a:schemeClr>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Isosceles Triangle 6">
            <a:extLst>
              <a:ext uri="{FF2B5EF4-FFF2-40B4-BE49-F238E27FC236}">
                <a16:creationId xmlns:a16="http://schemas.microsoft.com/office/drawing/2014/main" id="{6133EA95-E5DA-4746-8F74-6A75A91BE49E}"/>
              </a:ext>
              <a:ext uri="{C183D7F6-B498-43B3-948B-1728B52AA6E4}">
                <adec:decorative xmlns:adec="http://schemas.microsoft.com/office/drawing/2017/decorative" val="1"/>
              </a:ext>
            </a:extLst>
          </p:cNvPr>
          <p:cNvSpPr/>
          <p:nvPr/>
        </p:nvSpPr>
        <p:spPr>
          <a:xfrm>
            <a:off x="4615520" y="2227369"/>
            <a:ext cx="2362400" cy="2265296"/>
          </a:xfrm>
          <a:prstGeom prst="triangle">
            <a:avLst/>
          </a:prstGeom>
          <a:solidFill>
            <a:schemeClr val="accent4">
              <a:alpha val="20000"/>
            </a:schemeClr>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Isosceles Triangle 7">
            <a:extLst>
              <a:ext uri="{FF2B5EF4-FFF2-40B4-BE49-F238E27FC236}">
                <a16:creationId xmlns:a16="http://schemas.microsoft.com/office/drawing/2014/main" id="{6814F6E8-206C-4B4B-96DE-1C89E39C2EA4}"/>
              </a:ext>
              <a:ext uri="{C183D7F6-B498-43B3-948B-1728B52AA6E4}">
                <adec:decorative xmlns:adec="http://schemas.microsoft.com/office/drawing/2017/decorative" val="1"/>
              </a:ext>
            </a:extLst>
          </p:cNvPr>
          <p:cNvSpPr/>
          <p:nvPr/>
        </p:nvSpPr>
        <p:spPr>
          <a:xfrm>
            <a:off x="5133557" y="3526952"/>
            <a:ext cx="2362400" cy="2265296"/>
          </a:xfrm>
          <a:prstGeom prst="triangle">
            <a:avLst/>
          </a:prstGeom>
          <a:solidFill>
            <a:schemeClr val="accent6"/>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Isosceles Triangle 8">
            <a:extLst>
              <a:ext uri="{FF2B5EF4-FFF2-40B4-BE49-F238E27FC236}">
                <a16:creationId xmlns:a16="http://schemas.microsoft.com/office/drawing/2014/main" id="{F3309E3E-6B5E-466A-B6CB-4F55A5E5FC51}"/>
              </a:ext>
              <a:ext uri="{C183D7F6-B498-43B3-948B-1728B52AA6E4}">
                <adec:decorative xmlns:adec="http://schemas.microsoft.com/office/drawing/2017/decorative" val="1"/>
              </a:ext>
            </a:extLst>
          </p:cNvPr>
          <p:cNvSpPr/>
          <p:nvPr/>
        </p:nvSpPr>
        <p:spPr>
          <a:xfrm>
            <a:off x="4529664" y="3552493"/>
            <a:ext cx="2362400" cy="2265296"/>
          </a:xfrm>
          <a:prstGeom prst="triangle">
            <a:avLst/>
          </a:prstGeom>
          <a:solidFill>
            <a:schemeClr val="accent4"/>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Isosceles Triangle 9">
            <a:extLst>
              <a:ext uri="{FF2B5EF4-FFF2-40B4-BE49-F238E27FC236}">
                <a16:creationId xmlns:a16="http://schemas.microsoft.com/office/drawing/2014/main" id="{597FD3E3-3443-49C2-BA6B-CFF88E49FD47}"/>
              </a:ext>
              <a:ext uri="{C183D7F6-B498-43B3-948B-1728B52AA6E4}">
                <adec:decorative xmlns:adec="http://schemas.microsoft.com/office/drawing/2017/decorative" val="1"/>
              </a:ext>
            </a:extLst>
          </p:cNvPr>
          <p:cNvSpPr/>
          <p:nvPr/>
        </p:nvSpPr>
        <p:spPr>
          <a:xfrm>
            <a:off x="4580512" y="3247901"/>
            <a:ext cx="2513382" cy="2410072"/>
          </a:xfrm>
          <a:prstGeom prst="triangle">
            <a:avLst/>
          </a:prstGeom>
          <a:blipFill dpi="0" rotWithShape="1">
            <a:blip r:embed="rId2">
              <a:extLst>
                <a:ext uri="{28A0092B-C50C-407E-A947-70E740481C1C}">
                  <a14:useLocalDpi xmlns:a14="http://schemas.microsoft.com/office/drawing/2010/main" val="0"/>
                </a:ext>
              </a:extLst>
            </a:blip>
            <a:srcRect/>
            <a:stretch>
              <a:fillRect/>
            </a:stretch>
          </a:blip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Isosceles Triangle 10">
            <a:extLst>
              <a:ext uri="{FF2B5EF4-FFF2-40B4-BE49-F238E27FC236}">
                <a16:creationId xmlns:a16="http://schemas.microsoft.com/office/drawing/2014/main" id="{4D749BE7-527A-45EF-939C-C4AEFE17FC55}"/>
              </a:ext>
              <a:ext uri="{C183D7F6-B498-43B3-948B-1728B52AA6E4}">
                <adec:decorative xmlns:adec="http://schemas.microsoft.com/office/drawing/2017/decorative" val="1"/>
              </a:ext>
            </a:extLst>
          </p:cNvPr>
          <p:cNvSpPr/>
          <p:nvPr/>
        </p:nvSpPr>
        <p:spPr>
          <a:xfrm rot="10800000">
            <a:off x="-67060" y="2219294"/>
            <a:ext cx="4577071" cy="4063768"/>
          </a:xfrm>
          <a:prstGeom prst="triangle">
            <a:avLst/>
          </a:prstGeom>
          <a:noFill/>
          <a:ln>
            <a:solidFill>
              <a:schemeClr val="tx1"/>
            </a:solid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Isosceles Triangle 18">
            <a:extLst>
              <a:ext uri="{FF2B5EF4-FFF2-40B4-BE49-F238E27FC236}">
                <a16:creationId xmlns:a16="http://schemas.microsoft.com/office/drawing/2014/main" id="{D0A0B013-499E-4953-B7CB-28E6239A307F}"/>
              </a:ext>
              <a:ext uri="{C183D7F6-B498-43B3-948B-1728B52AA6E4}">
                <adec:decorative xmlns:adec="http://schemas.microsoft.com/office/drawing/2017/decorative" val="1"/>
              </a:ext>
            </a:extLst>
          </p:cNvPr>
          <p:cNvSpPr/>
          <p:nvPr/>
        </p:nvSpPr>
        <p:spPr>
          <a:xfrm>
            <a:off x="5285254" y="733454"/>
            <a:ext cx="2507617" cy="3242337"/>
          </a:xfrm>
          <a:custGeom>
            <a:avLst/>
            <a:gdLst>
              <a:gd name="connsiteX0" fmla="*/ 0 w 3584246"/>
              <a:gd name="connsiteY0" fmla="*/ 3089867 h 3089867"/>
              <a:gd name="connsiteX1" fmla="*/ 1792123 w 3584246"/>
              <a:gd name="connsiteY1" fmla="*/ 0 h 3089867"/>
              <a:gd name="connsiteX2" fmla="*/ 3584246 w 3584246"/>
              <a:gd name="connsiteY2" fmla="*/ 3089867 h 3089867"/>
              <a:gd name="connsiteX3" fmla="*/ 0 w 3584246"/>
              <a:gd name="connsiteY3" fmla="*/ 3089867 h 3089867"/>
              <a:gd name="connsiteX0" fmla="*/ 0 w 3584246"/>
              <a:gd name="connsiteY0" fmla="*/ 3089867 h 3089867"/>
              <a:gd name="connsiteX1" fmla="*/ 1792123 w 3584246"/>
              <a:gd name="connsiteY1" fmla="*/ 0 h 3089867"/>
              <a:gd name="connsiteX2" fmla="*/ 2392795 w 3584246"/>
              <a:gd name="connsiteY2" fmla="*/ 1028006 h 3089867"/>
              <a:gd name="connsiteX3" fmla="*/ 3584246 w 3584246"/>
              <a:gd name="connsiteY3" fmla="*/ 3089867 h 3089867"/>
              <a:gd name="connsiteX4" fmla="*/ 0 w 3584246"/>
              <a:gd name="connsiteY4" fmla="*/ 3089867 h 3089867"/>
              <a:gd name="connsiteX0" fmla="*/ 0 w 3584246"/>
              <a:gd name="connsiteY0" fmla="*/ 3089867 h 3093873"/>
              <a:gd name="connsiteX1" fmla="*/ 1792123 w 3584246"/>
              <a:gd name="connsiteY1" fmla="*/ 0 h 3093873"/>
              <a:gd name="connsiteX2" fmla="*/ 2392795 w 3584246"/>
              <a:gd name="connsiteY2" fmla="*/ 1028006 h 3093873"/>
              <a:gd name="connsiteX3" fmla="*/ 3584246 w 3584246"/>
              <a:gd name="connsiteY3" fmla="*/ 3089867 h 3093873"/>
              <a:gd name="connsiteX4" fmla="*/ 1605395 w 3584246"/>
              <a:gd name="connsiteY4" fmla="*/ 3093873 h 3093873"/>
              <a:gd name="connsiteX5" fmla="*/ 0 w 3584246"/>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2009446 w 2392795"/>
              <a:gd name="connsiteY3" fmla="*/ 2040000 h 3093873"/>
              <a:gd name="connsiteX4" fmla="*/ 1605395 w 2392795"/>
              <a:gd name="connsiteY4" fmla="*/ 3093873 h 3093873"/>
              <a:gd name="connsiteX5" fmla="*/ 0 w 2392795"/>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2009446 w 2392795"/>
              <a:gd name="connsiteY3" fmla="*/ 2040000 h 3093873"/>
              <a:gd name="connsiteX4" fmla="*/ 1486862 w 2392795"/>
              <a:gd name="connsiteY4" fmla="*/ 3093873 h 3093873"/>
              <a:gd name="connsiteX5" fmla="*/ 0 w 2392795"/>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1967112 w 2392795"/>
              <a:gd name="connsiteY3" fmla="*/ 2040000 h 3093873"/>
              <a:gd name="connsiteX4" fmla="*/ 1486862 w 2392795"/>
              <a:gd name="connsiteY4" fmla="*/ 3093873 h 3093873"/>
              <a:gd name="connsiteX5" fmla="*/ 0 w 2392795"/>
              <a:gd name="connsiteY5" fmla="*/ 3089867 h 309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2795" h="3093873">
                <a:moveTo>
                  <a:pt x="0" y="3089867"/>
                </a:moveTo>
                <a:lnTo>
                  <a:pt x="1792123" y="0"/>
                </a:lnTo>
                <a:lnTo>
                  <a:pt x="2392795" y="1028006"/>
                </a:lnTo>
                <a:lnTo>
                  <a:pt x="1967112" y="2040000"/>
                </a:lnTo>
                <a:lnTo>
                  <a:pt x="1486862" y="3093873"/>
                </a:lnTo>
                <a:lnTo>
                  <a:pt x="0" y="3089867"/>
                </a:lnTo>
                <a:close/>
              </a:path>
            </a:pathLst>
          </a:custGeom>
          <a:blipFill dpi="0" rotWithShape="1">
            <a:blip r:embed="rId3"/>
            <a:srcRect/>
            <a:tile tx="0" ty="0" sx="100000" sy="100000" flip="none" algn="tl"/>
          </a:blip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Isosceles Triangle 12">
            <a:extLst>
              <a:ext uri="{FF2B5EF4-FFF2-40B4-BE49-F238E27FC236}">
                <a16:creationId xmlns:a16="http://schemas.microsoft.com/office/drawing/2014/main" id="{1283BC25-B4A9-4FAF-BA45-22835DDD4872}"/>
              </a:ext>
              <a:ext uri="{C183D7F6-B498-43B3-948B-1728B52AA6E4}">
                <adec:decorative xmlns:adec="http://schemas.microsoft.com/office/drawing/2017/decorative" val="1"/>
              </a:ext>
            </a:extLst>
          </p:cNvPr>
          <p:cNvSpPr/>
          <p:nvPr/>
        </p:nvSpPr>
        <p:spPr>
          <a:xfrm>
            <a:off x="-574153" y="4015624"/>
            <a:ext cx="2687535" cy="2316841"/>
          </a:xfrm>
          <a:prstGeom prst="triangle">
            <a:avLst/>
          </a:prstGeom>
          <a:solidFill>
            <a:schemeClr val="accent4">
              <a:alpha val="25000"/>
            </a:schemeClr>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E10CC4E0-7C56-46FB-92B0-4DA36084930F}"/>
              </a:ext>
              <a:ext uri="{C183D7F6-B498-43B3-948B-1728B52AA6E4}">
                <adec:decorative xmlns:adec="http://schemas.microsoft.com/office/drawing/2017/decorative" val="1"/>
              </a:ext>
            </a:extLst>
          </p:cNvPr>
          <p:cNvSpPr/>
          <p:nvPr/>
        </p:nvSpPr>
        <p:spPr>
          <a:xfrm>
            <a:off x="839040" y="869944"/>
            <a:ext cx="703810" cy="703810"/>
          </a:xfrm>
          <a:prstGeom prst="ellipse">
            <a:avLst/>
          </a:prstGeom>
          <a:solidFill>
            <a:schemeClr val="accent3"/>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2D2EBA0F-8927-4A45-B27E-4ED9423A0DC1}"/>
              </a:ext>
              <a:ext uri="{C183D7F6-B498-43B3-948B-1728B52AA6E4}">
                <adec:decorative xmlns:adec="http://schemas.microsoft.com/office/drawing/2017/decorative" val="1"/>
              </a:ext>
            </a:extLst>
          </p:cNvPr>
          <p:cNvSpPr/>
          <p:nvPr/>
        </p:nvSpPr>
        <p:spPr>
          <a:xfrm>
            <a:off x="1008066" y="1038969"/>
            <a:ext cx="374073" cy="374073"/>
          </a:xfrm>
          <a:prstGeom prst="ellipse">
            <a:avLst/>
          </a:prstGeom>
          <a:solidFill>
            <a:schemeClr val="bg1"/>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Oval 15">
            <a:extLst>
              <a:ext uri="{FF2B5EF4-FFF2-40B4-BE49-F238E27FC236}">
                <a16:creationId xmlns:a16="http://schemas.microsoft.com/office/drawing/2014/main" id="{A6878699-10E9-4663-98D7-DF833CDD2F6C}"/>
              </a:ext>
              <a:ext uri="{C183D7F6-B498-43B3-948B-1728B52AA6E4}">
                <adec:decorative xmlns:adec="http://schemas.microsoft.com/office/drawing/2017/decorative" val="1"/>
              </a:ext>
            </a:extLst>
          </p:cNvPr>
          <p:cNvSpPr/>
          <p:nvPr/>
        </p:nvSpPr>
        <p:spPr>
          <a:xfrm>
            <a:off x="443627" y="222500"/>
            <a:ext cx="152401" cy="152401"/>
          </a:xfrm>
          <a:prstGeom prst="ellipse">
            <a:avLst/>
          </a:prstGeom>
          <a:solidFill>
            <a:schemeClr val="accent2"/>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Isosceles Triangle 16">
            <a:extLst>
              <a:ext uri="{FF2B5EF4-FFF2-40B4-BE49-F238E27FC236}">
                <a16:creationId xmlns:a16="http://schemas.microsoft.com/office/drawing/2014/main" id="{793E9C72-C61F-4CB5-9513-1F233A7F53A0}"/>
              </a:ext>
              <a:ext uri="{C183D7F6-B498-43B3-948B-1728B52AA6E4}">
                <adec:decorative xmlns:adec="http://schemas.microsoft.com/office/drawing/2017/decorative" val="1"/>
              </a:ext>
            </a:extLst>
          </p:cNvPr>
          <p:cNvSpPr/>
          <p:nvPr/>
        </p:nvSpPr>
        <p:spPr>
          <a:xfrm>
            <a:off x="-1649258" y="3678153"/>
            <a:ext cx="3567822" cy="3075709"/>
          </a:xfrm>
          <a:prstGeom prst="triangle">
            <a:avLst/>
          </a:prstGeom>
          <a:blipFill dpi="0" rotWithShape="1">
            <a:blip r:embed="rId4"/>
            <a:srcRect/>
            <a:tile tx="0" ty="0" sx="100000" sy="100000" flip="none" algn="tl"/>
          </a:blip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4">
            <a:extLst>
              <a:ext uri="{FF2B5EF4-FFF2-40B4-BE49-F238E27FC236}">
                <a16:creationId xmlns:a16="http://schemas.microsoft.com/office/drawing/2014/main" id="{66C926C0-4ED9-46B9-9F9B-31F0DDA5BE26}"/>
              </a:ext>
              <a:ext uri="{C183D7F6-B498-43B3-948B-1728B52AA6E4}">
                <adec:decorative xmlns:adec="http://schemas.microsoft.com/office/drawing/2017/decorative" val="1"/>
              </a:ext>
            </a:extLst>
          </p:cNvPr>
          <p:cNvSpPr/>
          <p:nvPr/>
        </p:nvSpPr>
        <p:spPr>
          <a:xfrm>
            <a:off x="-1230946" y="2564447"/>
            <a:ext cx="9356080" cy="2056884"/>
          </a:xfrm>
          <a:custGeom>
            <a:avLst/>
            <a:gdLst>
              <a:gd name="connsiteX0" fmla="*/ 0 w 6510867"/>
              <a:gd name="connsiteY0" fmla="*/ 0 h 1574800"/>
              <a:gd name="connsiteX1" fmla="*/ 6510867 w 6510867"/>
              <a:gd name="connsiteY1" fmla="*/ 0 h 1574800"/>
              <a:gd name="connsiteX2" fmla="*/ 6510867 w 6510867"/>
              <a:gd name="connsiteY2" fmla="*/ 1574800 h 1574800"/>
              <a:gd name="connsiteX3" fmla="*/ 0 w 6510867"/>
              <a:gd name="connsiteY3" fmla="*/ 1574800 h 1574800"/>
              <a:gd name="connsiteX4" fmla="*/ 0 w 6510867"/>
              <a:gd name="connsiteY4" fmla="*/ 0 h 1574800"/>
              <a:gd name="connsiteX0" fmla="*/ 0 w 6510867"/>
              <a:gd name="connsiteY0" fmla="*/ 0 h 1574800"/>
              <a:gd name="connsiteX1" fmla="*/ 4859867 w 6510867"/>
              <a:gd name="connsiteY1" fmla="*/ 0 h 1574800"/>
              <a:gd name="connsiteX2" fmla="*/ 6510867 w 6510867"/>
              <a:gd name="connsiteY2" fmla="*/ 1574800 h 1574800"/>
              <a:gd name="connsiteX3" fmla="*/ 0 w 6510867"/>
              <a:gd name="connsiteY3" fmla="*/ 1574800 h 1574800"/>
              <a:gd name="connsiteX4" fmla="*/ 0 w 6510867"/>
              <a:gd name="connsiteY4" fmla="*/ 0 h 1574800"/>
              <a:gd name="connsiteX0" fmla="*/ 0 w 6047840"/>
              <a:gd name="connsiteY0" fmla="*/ 0 h 1574800"/>
              <a:gd name="connsiteX1" fmla="*/ 4859867 w 6047840"/>
              <a:gd name="connsiteY1" fmla="*/ 0 h 1574800"/>
              <a:gd name="connsiteX2" fmla="*/ 6047840 w 6047840"/>
              <a:gd name="connsiteY2" fmla="*/ 1574800 h 1574800"/>
              <a:gd name="connsiteX3" fmla="*/ 0 w 6047840"/>
              <a:gd name="connsiteY3" fmla="*/ 1574800 h 1574800"/>
              <a:gd name="connsiteX4" fmla="*/ 0 w 6047840"/>
              <a:gd name="connsiteY4" fmla="*/ 0 h 1574800"/>
              <a:gd name="connsiteX0" fmla="*/ 0 w 5518513"/>
              <a:gd name="connsiteY0" fmla="*/ 0 h 1607984"/>
              <a:gd name="connsiteX1" fmla="*/ 4859867 w 5518513"/>
              <a:gd name="connsiteY1" fmla="*/ 0 h 1607984"/>
              <a:gd name="connsiteX2" fmla="*/ 5518513 w 5518513"/>
              <a:gd name="connsiteY2" fmla="*/ 1607984 h 1607984"/>
              <a:gd name="connsiteX3" fmla="*/ 0 w 5518513"/>
              <a:gd name="connsiteY3" fmla="*/ 1574800 h 1607984"/>
              <a:gd name="connsiteX4" fmla="*/ 0 w 5518513"/>
              <a:gd name="connsiteY4" fmla="*/ 0 h 160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8513" h="1607984">
                <a:moveTo>
                  <a:pt x="0" y="0"/>
                </a:moveTo>
                <a:lnTo>
                  <a:pt x="4859867" y="0"/>
                </a:lnTo>
                <a:lnTo>
                  <a:pt x="5518513" y="1607984"/>
                </a:lnTo>
                <a:lnTo>
                  <a:pt x="0" y="1574800"/>
                </a:lnTo>
                <a:lnTo>
                  <a:pt x="0" y="0"/>
                </a:lnTo>
                <a:close/>
              </a:path>
            </a:pathLst>
          </a:custGeom>
          <a:solidFill>
            <a:schemeClr val="accent5"/>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DDCC9C2A-57B6-41BB-BCE5-4F122A52EC8B}"/>
              </a:ext>
              <a:ext uri="{C183D7F6-B498-43B3-948B-1728B52AA6E4}">
                <adec:decorative xmlns:adec="http://schemas.microsoft.com/office/drawing/2017/decorative" val="1"/>
              </a:ext>
            </a:extLst>
          </p:cNvPr>
          <p:cNvSpPr/>
          <p:nvPr/>
        </p:nvSpPr>
        <p:spPr>
          <a:xfrm>
            <a:off x="7458754" y="4443209"/>
            <a:ext cx="276267" cy="276267"/>
          </a:xfrm>
          <a:prstGeom prst="ellipse">
            <a:avLst/>
          </a:prstGeom>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EEE4CF1A-5A57-4188-98DC-F2836920FEAA}"/>
              </a:ext>
              <a:ext uri="{C183D7F6-B498-43B3-948B-1728B52AA6E4}">
                <adec:decorative xmlns:adec="http://schemas.microsoft.com/office/drawing/2017/decorative" val="1"/>
              </a:ext>
            </a:extLst>
          </p:cNvPr>
          <p:cNvSpPr/>
          <p:nvPr/>
        </p:nvSpPr>
        <p:spPr>
          <a:xfrm>
            <a:off x="9193410" y="4439836"/>
            <a:ext cx="276267" cy="276267"/>
          </a:xfrm>
          <a:prstGeom prst="ellipse">
            <a:avLst/>
          </a:prstGeom>
          <a:solidFill>
            <a:schemeClr val="tx1"/>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0F98D3E2-EC3D-497B-821A-362A900C746D}"/>
              </a:ext>
              <a:ext uri="{C183D7F6-B498-43B3-948B-1728B52AA6E4}">
                <adec:decorative xmlns:adec="http://schemas.microsoft.com/office/drawing/2017/decorative" val="1"/>
              </a:ext>
            </a:extLst>
          </p:cNvPr>
          <p:cNvSpPr/>
          <p:nvPr/>
        </p:nvSpPr>
        <p:spPr>
          <a:xfrm>
            <a:off x="595497" y="5168335"/>
            <a:ext cx="702733" cy="702733"/>
          </a:xfrm>
          <a:prstGeom prst="ellipse">
            <a:avLst/>
          </a:prstGeom>
          <a:solidFill>
            <a:schemeClr val="bg1"/>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E54D7C24-5F4A-46CE-8B76-6E7A39CB24C7}"/>
              </a:ext>
              <a:ext uri="{C183D7F6-B498-43B3-948B-1728B52AA6E4}">
                <adec:decorative xmlns:adec="http://schemas.microsoft.com/office/drawing/2017/decorative" val="1"/>
              </a:ext>
            </a:extLst>
          </p:cNvPr>
          <p:cNvSpPr/>
          <p:nvPr/>
        </p:nvSpPr>
        <p:spPr>
          <a:xfrm>
            <a:off x="5781540" y="4258451"/>
            <a:ext cx="1328177" cy="1328177"/>
          </a:xfrm>
          <a:prstGeom prst="ellipse">
            <a:avLst/>
          </a:prstGeom>
          <a:solidFill>
            <a:schemeClr val="accent2"/>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id="{65ABA350-F1D0-49E7-A370-C6D451C64623}"/>
              </a:ext>
              <a:ext uri="{C183D7F6-B498-43B3-948B-1728B52AA6E4}">
                <adec:decorative xmlns:adec="http://schemas.microsoft.com/office/drawing/2017/decorative" val="1"/>
              </a:ext>
            </a:extLst>
          </p:cNvPr>
          <p:cNvSpPr/>
          <p:nvPr/>
        </p:nvSpPr>
        <p:spPr>
          <a:xfrm>
            <a:off x="7950402" y="6220071"/>
            <a:ext cx="2435568" cy="2435568"/>
          </a:xfrm>
          <a:prstGeom prst="ellipse">
            <a:avLst/>
          </a:prstGeom>
          <a:solidFill>
            <a:schemeClr val="accent4"/>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Isosceles Triangle 23">
            <a:extLst>
              <a:ext uri="{FF2B5EF4-FFF2-40B4-BE49-F238E27FC236}">
                <a16:creationId xmlns:a16="http://schemas.microsoft.com/office/drawing/2014/main" id="{0A722CF5-1256-42E5-8543-F6745929F361}"/>
              </a:ext>
              <a:ext uri="{C183D7F6-B498-43B3-948B-1728B52AA6E4}">
                <adec:decorative xmlns:adec="http://schemas.microsoft.com/office/drawing/2017/decorative" val="1"/>
              </a:ext>
            </a:extLst>
          </p:cNvPr>
          <p:cNvSpPr/>
          <p:nvPr/>
        </p:nvSpPr>
        <p:spPr>
          <a:xfrm>
            <a:off x="10853421" y="5827345"/>
            <a:ext cx="585939" cy="505120"/>
          </a:xfrm>
          <a:prstGeom prst="triangle">
            <a:avLst/>
          </a:prstGeom>
          <a:solidFill>
            <a:schemeClr val="accent6"/>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Isosceles Triangle 24">
            <a:extLst>
              <a:ext uri="{FF2B5EF4-FFF2-40B4-BE49-F238E27FC236}">
                <a16:creationId xmlns:a16="http://schemas.microsoft.com/office/drawing/2014/main" id="{6BE89A53-F983-4FE6-AE6C-8121D877641F}"/>
              </a:ext>
              <a:ext uri="{C183D7F6-B498-43B3-948B-1728B52AA6E4}">
                <adec:decorative xmlns:adec="http://schemas.microsoft.com/office/drawing/2017/decorative" val="1"/>
              </a:ext>
            </a:extLst>
          </p:cNvPr>
          <p:cNvSpPr/>
          <p:nvPr/>
        </p:nvSpPr>
        <p:spPr>
          <a:xfrm>
            <a:off x="6739139" y="3133856"/>
            <a:ext cx="1385995" cy="1194823"/>
          </a:xfrm>
          <a:prstGeom prst="triangle">
            <a:avLst/>
          </a:prstGeom>
          <a:noFill/>
          <a:ln>
            <a:solidFill>
              <a:schemeClr val="accent4"/>
            </a:solid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Isosceles Triangle 25">
            <a:extLst>
              <a:ext uri="{FF2B5EF4-FFF2-40B4-BE49-F238E27FC236}">
                <a16:creationId xmlns:a16="http://schemas.microsoft.com/office/drawing/2014/main" id="{B0980DE3-BC51-47F9-A5E9-0D36BD2A14B9}"/>
              </a:ext>
              <a:ext uri="{C183D7F6-B498-43B3-948B-1728B52AA6E4}">
                <adec:decorative xmlns:adec="http://schemas.microsoft.com/office/drawing/2017/decorative" val="1"/>
              </a:ext>
            </a:extLst>
          </p:cNvPr>
          <p:cNvSpPr/>
          <p:nvPr/>
        </p:nvSpPr>
        <p:spPr>
          <a:xfrm rot="10800000">
            <a:off x="7180360" y="3748361"/>
            <a:ext cx="468376" cy="403772"/>
          </a:xfrm>
          <a:prstGeom prst="triangle">
            <a:avLst/>
          </a:prstGeom>
          <a:solidFill>
            <a:schemeClr val="accent4"/>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Isosceles Triangle 26">
            <a:extLst>
              <a:ext uri="{FF2B5EF4-FFF2-40B4-BE49-F238E27FC236}">
                <a16:creationId xmlns:a16="http://schemas.microsoft.com/office/drawing/2014/main" id="{FE51C53D-D3A0-495F-B8CD-FE35C9F1E918}"/>
              </a:ext>
              <a:ext uri="{C183D7F6-B498-43B3-948B-1728B52AA6E4}">
                <adec:decorative xmlns:adec="http://schemas.microsoft.com/office/drawing/2017/decorative" val="1"/>
              </a:ext>
            </a:extLst>
          </p:cNvPr>
          <p:cNvSpPr/>
          <p:nvPr/>
        </p:nvSpPr>
        <p:spPr>
          <a:xfrm rot="10800000">
            <a:off x="5997520" y="2735019"/>
            <a:ext cx="1964422" cy="1693467"/>
          </a:xfrm>
          <a:prstGeom prst="triangle">
            <a:avLst/>
          </a:prstGeom>
          <a:solidFill>
            <a:schemeClr val="accent2">
              <a:alpha val="20000"/>
            </a:schemeClr>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Isosceles Triangle 27">
            <a:extLst>
              <a:ext uri="{FF2B5EF4-FFF2-40B4-BE49-F238E27FC236}">
                <a16:creationId xmlns:a16="http://schemas.microsoft.com/office/drawing/2014/main" id="{932D6CD8-73BC-4F3C-87FC-B619B3EA63DF}"/>
              </a:ext>
              <a:ext uri="{C183D7F6-B498-43B3-948B-1728B52AA6E4}">
                <adec:decorative xmlns:adec="http://schemas.microsoft.com/office/drawing/2017/decorative" val="1"/>
              </a:ext>
            </a:extLst>
          </p:cNvPr>
          <p:cNvSpPr/>
          <p:nvPr/>
        </p:nvSpPr>
        <p:spPr>
          <a:xfrm rot="10800000">
            <a:off x="5348251" y="1096113"/>
            <a:ext cx="1154470" cy="995233"/>
          </a:xfrm>
          <a:prstGeom prst="triangle">
            <a:avLst/>
          </a:prstGeom>
          <a:solidFill>
            <a:schemeClr val="accent2"/>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49FD1CCF-868E-4E5B-84E9-B6819FB06BA8}"/>
              </a:ext>
              <a:ext uri="{C183D7F6-B498-43B3-948B-1728B52AA6E4}">
                <adec:decorative xmlns:adec="http://schemas.microsoft.com/office/drawing/2017/decorative" val="1"/>
              </a:ext>
            </a:extLst>
          </p:cNvPr>
          <p:cNvSpPr/>
          <p:nvPr/>
        </p:nvSpPr>
        <p:spPr>
          <a:xfrm>
            <a:off x="8447711" y="-397273"/>
            <a:ext cx="3302000" cy="3302000"/>
          </a:xfrm>
          <a:prstGeom prst="ellipse">
            <a:avLst/>
          </a:prstGeom>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Oval 29">
            <a:extLst>
              <a:ext uri="{FF2B5EF4-FFF2-40B4-BE49-F238E27FC236}">
                <a16:creationId xmlns:a16="http://schemas.microsoft.com/office/drawing/2014/main" id="{BBC01923-CD6B-4DD2-95B0-0F931FD185C2}"/>
              </a:ext>
              <a:ext uri="{C183D7F6-B498-43B3-948B-1728B52AA6E4}">
                <adec:decorative xmlns:adec="http://schemas.microsoft.com/office/drawing/2017/decorative" val="1"/>
              </a:ext>
            </a:extLst>
          </p:cNvPr>
          <p:cNvSpPr/>
          <p:nvPr/>
        </p:nvSpPr>
        <p:spPr>
          <a:xfrm>
            <a:off x="10089505" y="1928575"/>
            <a:ext cx="1451957" cy="1451957"/>
          </a:xfrm>
          <a:prstGeom prst="ellipse">
            <a:avLst/>
          </a:prstGeom>
          <a:solidFill>
            <a:schemeClr val="bg1"/>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1" name="Oval 30">
            <a:extLst>
              <a:ext uri="{FF2B5EF4-FFF2-40B4-BE49-F238E27FC236}">
                <a16:creationId xmlns:a16="http://schemas.microsoft.com/office/drawing/2014/main" id="{C5E28AC6-5E57-47C6-B25D-FC1BD6E66788}"/>
              </a:ext>
              <a:ext uri="{C183D7F6-B498-43B3-948B-1728B52AA6E4}">
                <adec:decorative xmlns:adec="http://schemas.microsoft.com/office/drawing/2017/decorative" val="1"/>
              </a:ext>
            </a:extLst>
          </p:cNvPr>
          <p:cNvSpPr/>
          <p:nvPr/>
        </p:nvSpPr>
        <p:spPr>
          <a:xfrm>
            <a:off x="6404033" y="5416751"/>
            <a:ext cx="908634" cy="908634"/>
          </a:xfrm>
          <a:prstGeom prst="ellipse">
            <a:avLst/>
          </a:prstGeom>
          <a:blipFill>
            <a:blip r:embed="rId5"/>
            <a:tile tx="0" ty="0" sx="100000" sy="100000" flip="none" algn="tl"/>
          </a:blip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Isosceles Triangle 31">
            <a:extLst>
              <a:ext uri="{FF2B5EF4-FFF2-40B4-BE49-F238E27FC236}">
                <a16:creationId xmlns:a16="http://schemas.microsoft.com/office/drawing/2014/main" id="{45412B9F-E01E-4E5C-A280-6A87B9CDA78F}"/>
              </a:ext>
              <a:ext uri="{C183D7F6-B498-43B3-948B-1728B52AA6E4}">
                <adec:decorative xmlns:adec="http://schemas.microsoft.com/office/drawing/2017/decorative" val="1"/>
              </a:ext>
            </a:extLst>
          </p:cNvPr>
          <p:cNvSpPr/>
          <p:nvPr/>
        </p:nvSpPr>
        <p:spPr>
          <a:xfrm>
            <a:off x="6693765" y="5007251"/>
            <a:ext cx="1632282" cy="1753826"/>
          </a:xfrm>
          <a:prstGeom prst="triangle">
            <a:avLst/>
          </a:prstGeom>
          <a:noFill/>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12DBC980-632A-40B9-BB81-DF61CC3B640E}"/>
              </a:ext>
            </a:extLst>
          </p:cNvPr>
          <p:cNvSpPr>
            <a:spLocks noGrp="1"/>
          </p:cNvSpPr>
          <p:nvPr>
            <p:ph type="title"/>
          </p:nvPr>
        </p:nvSpPr>
        <p:spPr>
          <a:xfrm>
            <a:off x="-284085" y="2754067"/>
            <a:ext cx="8076958" cy="732231"/>
          </a:xfrm>
          <a:scene3d>
            <a:camera prst="orthographicFront">
              <a:rot lat="21000000" lon="20399999" rev="0"/>
            </a:camera>
            <a:lightRig rig="threePt" dir="t"/>
          </a:scene3d>
        </p:spPr>
        <p:txBody>
          <a:bodyPr/>
          <a:lstStyle/>
          <a:p>
            <a:r>
              <a:rPr lang="en-US" sz="6000" dirty="0">
                <a:effectLst>
                  <a:outerShdw blurRad="38100" dist="38100" dir="2700000" algn="tl">
                    <a:srgbClr val="000000">
                      <a:alpha val="43137"/>
                    </a:srgbClr>
                  </a:outerShdw>
                </a:effectLst>
              </a:rPr>
              <a:t>MEDIEVAL SETTING:</a:t>
            </a:r>
            <a:br>
              <a:rPr lang="en-US" sz="6000" dirty="0">
                <a:effectLst>
                  <a:outerShdw blurRad="38100" dist="38100" dir="2700000" algn="tl">
                    <a:srgbClr val="000000">
                      <a:alpha val="43137"/>
                    </a:srgbClr>
                  </a:outerShdw>
                </a:effectLst>
              </a:rPr>
            </a:br>
            <a:r>
              <a:rPr lang="en-US" sz="6000" dirty="0">
                <a:effectLst>
                  <a:outerShdw blurRad="38100" dist="38100" dir="2700000" algn="tl">
                    <a:srgbClr val="000000">
                      <a:alpha val="43137"/>
                    </a:srgbClr>
                  </a:outerShdw>
                </a:effectLst>
              </a:rPr>
              <a:t> </a:t>
            </a:r>
            <a:r>
              <a:rPr lang="en-US" sz="6600" dirty="0">
                <a:effectLst>
                  <a:outerShdw blurRad="38100" dist="38100" dir="2700000" algn="tl">
                    <a:srgbClr val="000000">
                      <a:alpha val="43137"/>
                    </a:srgbClr>
                  </a:outerShdw>
                </a:effectLst>
              </a:rPr>
              <a:t>POWER &amp; TRUTH</a:t>
            </a:r>
            <a:endParaRPr lang="en-US" sz="6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56920768"/>
      </p:ext>
    </p:extLst>
  </p:cSld>
  <p:clrMapOvr>
    <a:masterClrMapping/>
  </p:clrMapOvr>
  <mc:AlternateContent xmlns:mc="http://schemas.openxmlformats.org/markup-compatibility/2006" xmlns:p14="http://schemas.microsoft.com/office/powerpoint/2010/main">
    <mc:Choice Requires="p14">
      <p:transition spd="slow" p14:dur="5000" advTm="6000"/>
    </mc:Choice>
    <mc:Fallback xmlns="">
      <p:transition spd="slow" advTm="6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329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1302</a:t>
            </a:r>
            <a:endParaRPr lang="en-US" sz="2800">
              <a:solidFill>
                <a:srgbClr val="000000"/>
              </a:solidFill>
              <a:latin typeface="Times New Roman" pitchFamily="18" charset="0"/>
            </a:endParaRPr>
          </a:p>
        </p:txBody>
      </p:sp>
      <p:sp>
        <p:nvSpPr>
          <p:cNvPr id="274329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274330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743301" name="Rectangle 5"/>
          <p:cNvSpPr>
            <a:spLocks noChangeArrowheads="1"/>
          </p:cNvSpPr>
          <p:nvPr/>
        </p:nvSpPr>
        <p:spPr bwMode="auto">
          <a:xfrm>
            <a:off x="3352800" y="100013"/>
            <a:ext cx="7086600" cy="24384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a:solidFill>
                  <a:srgbClr val="000000"/>
                </a:solidFill>
                <a:latin typeface="Times New Roman" pitchFamily="18" charset="0"/>
              </a:rPr>
              <a:t>Pope Boniface VIII claims that the pope has supremacy over every human being, in his bull </a:t>
            </a:r>
            <a:r>
              <a:rPr lang="en-US" sz="3600" i="1">
                <a:solidFill>
                  <a:srgbClr val="000000"/>
                </a:solidFill>
                <a:latin typeface="Times New Roman" pitchFamily="18" charset="0"/>
              </a:rPr>
              <a:t>Unam Sanctam</a:t>
            </a:r>
            <a:r>
              <a:rPr lang="en-US" sz="3600">
                <a:solidFill>
                  <a:srgbClr val="000000"/>
                </a:solidFill>
                <a:latin typeface="Times New Roman" pitchFamily="18" charset="0"/>
              </a:rPr>
              <a:t> (Latin for “the One Holy,” that is, the Church)</a:t>
            </a:r>
            <a:endParaRPr lang="en-US" sz="3200">
              <a:solidFill>
                <a:srgbClr val="000000"/>
              </a:solidFill>
              <a:latin typeface="Times New Roman" pitchFamily="18" charset="0"/>
            </a:endParaRPr>
          </a:p>
        </p:txBody>
      </p:sp>
      <p:grpSp>
        <p:nvGrpSpPr>
          <p:cNvPr id="2743302" name="Group 6"/>
          <p:cNvGrpSpPr>
            <a:grpSpLocks/>
          </p:cNvGrpSpPr>
          <p:nvPr/>
        </p:nvGrpSpPr>
        <p:grpSpPr bwMode="auto">
          <a:xfrm>
            <a:off x="3686176" y="3352801"/>
            <a:ext cx="6373813" cy="3273425"/>
            <a:chOff x="1362" y="2114"/>
            <a:chExt cx="4015" cy="2062"/>
          </a:xfrm>
        </p:grpSpPr>
        <p:pic>
          <p:nvPicPr>
            <p:cNvPr id="2743303" name="Picture 7" descr="Bonifacio-VIII"/>
            <p:cNvPicPr>
              <a:picLocks noChangeAspect="1" noChangeArrowheads="1"/>
            </p:cNvPicPr>
            <p:nvPr/>
          </p:nvPicPr>
          <p:blipFill>
            <a:blip r:embed="rId4" cstate="print"/>
            <a:srcRect t="2702"/>
            <a:stretch>
              <a:fillRect/>
            </a:stretch>
          </p:blipFill>
          <p:spPr bwMode="auto">
            <a:xfrm>
              <a:off x="1362" y="2114"/>
              <a:ext cx="1139" cy="1776"/>
            </a:xfrm>
            <a:prstGeom prst="rect">
              <a:avLst/>
            </a:prstGeom>
            <a:noFill/>
            <a:ln w="38100">
              <a:solidFill>
                <a:srgbClr val="14455E"/>
              </a:solidFill>
              <a:miter lim="800000"/>
              <a:headEnd/>
              <a:tailEnd/>
            </a:ln>
            <a:effectLst/>
          </p:spPr>
        </p:pic>
        <p:pic>
          <p:nvPicPr>
            <p:cNvPr id="2743304" name="Picture 8" descr="Bonifatius_Grabmal_Grotte"/>
            <p:cNvPicPr>
              <a:picLocks noChangeAspect="1" noChangeArrowheads="1"/>
            </p:cNvPicPr>
            <p:nvPr/>
          </p:nvPicPr>
          <p:blipFill>
            <a:blip r:embed="rId5" cstate="print"/>
            <a:srcRect l="11627" t="916" b="4185"/>
            <a:stretch>
              <a:fillRect/>
            </a:stretch>
          </p:blipFill>
          <p:spPr bwMode="auto">
            <a:xfrm>
              <a:off x="2688" y="2114"/>
              <a:ext cx="2689" cy="1782"/>
            </a:xfrm>
            <a:prstGeom prst="rect">
              <a:avLst/>
            </a:prstGeom>
            <a:noFill/>
            <a:ln w="38100">
              <a:solidFill>
                <a:srgbClr val="14455E"/>
              </a:solidFill>
              <a:miter lim="800000"/>
              <a:headEnd/>
              <a:tailEnd/>
            </a:ln>
          </p:spPr>
        </p:pic>
        <p:sp>
          <p:nvSpPr>
            <p:cNvPr id="2743305" name="Text Box 9"/>
            <p:cNvSpPr txBox="1">
              <a:spLocks noChangeArrowheads="1"/>
            </p:cNvSpPr>
            <p:nvPr/>
          </p:nvSpPr>
          <p:spPr bwMode="auto">
            <a:xfrm>
              <a:off x="1776" y="3888"/>
              <a:ext cx="3072" cy="288"/>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r>
                <a:rPr lang="en-US" sz="2400" b="1" i="1">
                  <a:solidFill>
                    <a:srgbClr val="000000"/>
                  </a:solidFill>
                  <a:latin typeface="Times New Roman" pitchFamily="18" charset="0"/>
                </a:rPr>
                <a:t>Pope Boniface VIII</a:t>
              </a: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743302"/>
                                        </p:tgtEl>
                                        <p:attrNameLst>
                                          <p:attrName>style.visibility</p:attrName>
                                        </p:attrNameLst>
                                      </p:cBhvr>
                                      <p:to>
                                        <p:strVal val="visible"/>
                                      </p:to>
                                    </p:set>
                                    <p:animEffect transition="in" filter="dissolve">
                                      <p:cBhvr>
                                        <p:cTn id="7" dur="500"/>
                                        <p:tgtEl>
                                          <p:spTgt spid="2743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6547"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796548"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796549"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796553" name="Rectangle 9"/>
          <p:cNvSpPr>
            <a:spLocks noChangeArrowheads="1"/>
          </p:cNvSpPr>
          <p:nvPr/>
        </p:nvSpPr>
        <p:spPr bwMode="auto">
          <a:xfrm>
            <a:off x="3352800" y="2438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2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10" name="Picture 4" descr="C:\Documents and Settings\Owner\My Documents\Educational Illustrations\zodiac_the_series___taurus_by_bgx1.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11" name="WordArt 5"/>
          <p:cNvSpPr>
            <a:spLocks noChangeArrowheads="1" noChangeShapeType="1" noTextEdit="1"/>
          </p:cNvSpPr>
          <p:nvPr/>
        </p:nvSpPr>
        <p:spPr bwMode="auto">
          <a:xfrm>
            <a:off x="4357689" y="5181600"/>
            <a:ext cx="3476625" cy="14478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0">
                  <a:gsLst>
                    <a:gs pos="0">
                      <a:srgbClr val="FFFFCC"/>
                    </a:gs>
                    <a:gs pos="100000">
                      <a:srgbClr val="FF9999"/>
                    </a:gs>
                  </a:gsLst>
                  <a:lin ang="5400000" scaled="1"/>
                </a:gradFill>
                <a:effectLst/>
                <a:uLnTx/>
                <a:uFillTx/>
                <a:latin typeface="Times New Roman"/>
                <a:ea typeface="+mn-ea"/>
                <a:cs typeface="Times New Roman"/>
              </a:rPr>
              <a:t>BLOODY BULLS</a:t>
            </a:r>
          </a:p>
        </p:txBody>
      </p:sp>
    </p:spTree>
    <p:extLst>
      <p:ext uri="{BB962C8B-B14F-4D97-AF65-F5344CB8AC3E}">
        <p14:creationId xmlns:p14="http://schemas.microsoft.com/office/powerpoint/2010/main" val="220380573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27965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0" fill="hold"/>
                                        <p:tgtEl>
                                          <p:spTgt spid="11"/>
                                        </p:tgtEl>
                                        <p:attrNameLst>
                                          <p:attrName>ppt_x</p:attrName>
                                        </p:attrNameLst>
                                      </p:cBhvr>
                                      <p:tavLst>
                                        <p:tav tm="0">
                                          <p:val>
                                            <p:strVal val="#ppt_x"/>
                                          </p:val>
                                        </p:tav>
                                        <p:tav tm="100000">
                                          <p:val>
                                            <p:strVal val="#ppt_x"/>
                                          </p:val>
                                        </p:tav>
                                      </p:tavLst>
                                    </p:anim>
                                    <p:anim calcmode="lin" valueType="num">
                                      <p:cBhvr additive="base">
                                        <p:cTn id="12" dur="5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6553" grpId="0" build="p" autoUpdateAnimBg="0"/>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5346"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745347" name="AutoShape 3"/>
          <p:cNvSpPr>
            <a:spLocks noChangeArrowheads="1"/>
          </p:cNvSpPr>
          <p:nvPr/>
        </p:nvSpPr>
        <p:spPr bwMode="auto">
          <a:xfrm>
            <a:off x="3505200" y="304800"/>
            <a:ext cx="6934200" cy="62484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2745348" name="Text Box 4"/>
          <p:cNvSpPr txBox="1">
            <a:spLocks noChangeArrowheads="1"/>
          </p:cNvSpPr>
          <p:nvPr/>
        </p:nvSpPr>
        <p:spPr bwMode="auto">
          <a:xfrm>
            <a:off x="3733800" y="533400"/>
            <a:ext cx="6705600" cy="1739900"/>
          </a:xfrm>
          <a:prstGeom prst="rect">
            <a:avLst/>
          </a:prstGeom>
          <a:noFill/>
          <a:ln w="9525">
            <a:noFill/>
            <a:miter lim="800000"/>
            <a:headEnd/>
            <a:tailEnd/>
          </a:ln>
          <a:effectLst/>
        </p:spPr>
        <p:txBody>
          <a:bodyPr>
            <a:spAutoFit/>
          </a:bodyPr>
          <a:lstStyle/>
          <a:p>
            <a:pPr marL="457200" indent="-457200" eaLnBrk="0" fontAlgn="base" hangingPunct="0">
              <a:spcBef>
                <a:spcPct val="0"/>
              </a:spcBef>
              <a:spcAft>
                <a:spcPct val="0"/>
              </a:spcAft>
            </a:pPr>
            <a:r>
              <a:rPr lang="en-US" sz="3600" b="1" dirty="0">
                <a:solidFill>
                  <a:srgbClr val="000000"/>
                </a:solidFill>
                <a:effectLst>
                  <a:outerShdw blurRad="38100" dist="38100" dir="2700000" algn="tl">
                    <a:srgbClr val="000000">
                      <a:alpha val="43137"/>
                    </a:srgbClr>
                  </a:outerShdw>
                </a:effectLst>
                <a:latin typeface="Times New Roman" pitchFamily="18" charset="0"/>
              </a:rPr>
              <a:t>A “bull” is a sealed declaration by a pope. The bull “Unam </a:t>
            </a:r>
            <a:r>
              <a:rPr lang="en-US" sz="3600" b="1" dirty="0" err="1">
                <a:solidFill>
                  <a:srgbClr val="000000"/>
                </a:solidFill>
                <a:effectLst>
                  <a:outerShdw blurRad="38100" dist="38100" dir="2700000" algn="tl">
                    <a:srgbClr val="000000">
                      <a:alpha val="43137"/>
                    </a:srgbClr>
                  </a:outerShdw>
                </a:effectLst>
                <a:latin typeface="Times New Roman" pitchFamily="18" charset="0"/>
              </a:rPr>
              <a:t>Sanctam</a:t>
            </a:r>
            <a:r>
              <a:rPr lang="en-US" sz="3600" b="1" dirty="0">
                <a:solidFill>
                  <a:srgbClr val="000000"/>
                </a:solidFill>
                <a:effectLst>
                  <a:outerShdw blurRad="38100" dist="38100" dir="2700000" algn="tl">
                    <a:srgbClr val="000000">
                      <a:alpha val="43137"/>
                    </a:srgbClr>
                  </a:outerShdw>
                </a:effectLst>
                <a:latin typeface="Times New Roman" pitchFamily="18" charset="0"/>
              </a:rPr>
              <a:t>” declared that</a:t>
            </a:r>
            <a:r>
              <a:rPr lang="en-US" sz="3200" dirty="0">
                <a:solidFill>
                  <a:srgbClr val="000000"/>
                </a:solidFill>
                <a:effectLst>
                  <a:outerShdw blurRad="38100" dist="38100" dir="2700000" algn="tl">
                    <a:srgbClr val="000000">
                      <a:alpha val="43137"/>
                    </a:srgbClr>
                  </a:outerShdw>
                </a:effectLst>
                <a:latin typeface="Times New Roman" pitchFamily="18" charset="0"/>
              </a:rPr>
              <a:t>:</a:t>
            </a:r>
            <a:r>
              <a:rPr lang="en-US" sz="3200" dirty="0">
                <a:solidFill>
                  <a:srgbClr val="000000"/>
                </a:solidFill>
                <a:latin typeface="Times New Roman" pitchFamily="18" charset="0"/>
              </a:rPr>
              <a:t>	</a:t>
            </a:r>
            <a:endParaRPr lang="en-US" sz="2400" dirty="0">
              <a:solidFill>
                <a:srgbClr val="000000"/>
              </a:solidFill>
              <a:latin typeface="Times New Roman" pitchFamily="18" charset="0"/>
            </a:endParaRPr>
          </a:p>
        </p:txBody>
      </p:sp>
      <p:sp>
        <p:nvSpPr>
          <p:cNvPr id="2745349" name="Text Box 5"/>
          <p:cNvSpPr txBox="1">
            <a:spLocks noChangeArrowheads="1"/>
          </p:cNvSpPr>
          <p:nvPr/>
        </p:nvSpPr>
        <p:spPr bwMode="auto">
          <a:xfrm>
            <a:off x="3733800" y="2514601"/>
            <a:ext cx="6705600" cy="3293209"/>
          </a:xfrm>
          <a:prstGeom prst="rect">
            <a:avLst/>
          </a:prstGeom>
          <a:noFill/>
          <a:ln w="9525">
            <a:noFill/>
            <a:miter lim="800000"/>
            <a:headEnd/>
            <a:tailEnd/>
          </a:ln>
          <a:effectLst/>
        </p:spPr>
        <p:txBody>
          <a:bodyPr>
            <a:spAutoFit/>
          </a:bodyPr>
          <a:lstStyle/>
          <a:p>
            <a:pPr marL="457200" indent="-457200" eaLnBrk="0" fontAlgn="base" hangingPunct="0">
              <a:spcBef>
                <a:spcPct val="0"/>
              </a:spcBef>
              <a:spcAft>
                <a:spcPct val="0"/>
              </a:spcAft>
              <a:buFont typeface="Arial" charset="0"/>
              <a:buAutoNum type="arabicPeriod"/>
            </a:pPr>
            <a:r>
              <a:rPr lang="en-US" sz="3200" dirty="0">
                <a:solidFill>
                  <a:srgbClr val="000000"/>
                </a:solidFill>
                <a:effectLst>
                  <a:outerShdw blurRad="38100" dist="38100" dir="2700000" algn="tl">
                    <a:srgbClr val="000000">
                      <a:alpha val="43137"/>
                    </a:srgbClr>
                  </a:outerShdw>
                </a:effectLst>
                <a:latin typeface="Times New Roman" pitchFamily="18" charset="0"/>
              </a:rPr>
              <a:t>There is only one true Church, outside of which there is no salvation; the church has one </a:t>
            </a:r>
            <a:br>
              <a:rPr lang="en-US" sz="3200" dirty="0">
                <a:solidFill>
                  <a:srgbClr val="000000"/>
                </a:solidFill>
                <a:effectLst>
                  <a:outerShdw blurRad="38100" dist="38100" dir="2700000" algn="tl">
                    <a:srgbClr val="000000">
                      <a:alpha val="43137"/>
                    </a:srgbClr>
                  </a:outerShdw>
                </a:effectLst>
                <a:latin typeface="Times New Roman" pitchFamily="18" charset="0"/>
              </a:rPr>
            </a:br>
            <a:r>
              <a:rPr lang="en-US" sz="3200" dirty="0">
                <a:solidFill>
                  <a:srgbClr val="000000"/>
                </a:solidFill>
                <a:effectLst>
                  <a:outerShdw blurRad="38100" dist="38100" dir="2700000" algn="tl">
                    <a:srgbClr val="000000">
                      <a:alpha val="43137"/>
                    </a:srgbClr>
                  </a:outerShdw>
                </a:effectLst>
                <a:latin typeface="Times New Roman" pitchFamily="18" charset="0"/>
              </a:rPr>
              <a:t>head, not two.</a:t>
            </a:r>
          </a:p>
          <a:p>
            <a:pPr marL="457200" indent="-457200" eaLnBrk="0" fontAlgn="base" hangingPunct="0">
              <a:spcBef>
                <a:spcPct val="0"/>
              </a:spcBef>
              <a:spcAft>
                <a:spcPct val="0"/>
              </a:spcAft>
            </a:pPr>
            <a:endParaRPr lang="en-US" sz="1600" dirty="0">
              <a:solidFill>
                <a:srgbClr val="000000"/>
              </a:solidFill>
              <a:effectLst>
                <a:outerShdw blurRad="38100" dist="38100" dir="2700000" algn="tl">
                  <a:srgbClr val="000000">
                    <a:alpha val="43137"/>
                  </a:srgbClr>
                </a:outerShdw>
              </a:effectLst>
              <a:latin typeface="Times New Roman" pitchFamily="18" charset="0"/>
            </a:endParaRPr>
          </a:p>
          <a:p>
            <a:pPr marL="457200" indent="-457200" eaLnBrk="0" fontAlgn="base" hangingPunct="0">
              <a:spcBef>
                <a:spcPct val="0"/>
              </a:spcBef>
              <a:spcAft>
                <a:spcPct val="0"/>
              </a:spcAft>
            </a:pPr>
            <a:r>
              <a:rPr lang="en-US" sz="3200" dirty="0">
                <a:solidFill>
                  <a:srgbClr val="000000"/>
                </a:solidFill>
                <a:effectLst>
                  <a:outerShdw blurRad="38100" dist="38100" dir="2700000" algn="tl">
                    <a:srgbClr val="000000">
                      <a:alpha val="43137"/>
                    </a:srgbClr>
                  </a:outerShdw>
                </a:effectLst>
                <a:latin typeface="Times New Roman" pitchFamily="18" charset="0"/>
              </a:rPr>
              <a:t>2. That head is Christ and His representative, the Roman pope.</a:t>
            </a:r>
            <a:r>
              <a:rPr lang="en-US" sz="3200" dirty="0">
                <a:solidFill>
                  <a:srgbClr val="000000"/>
                </a:solidFill>
                <a:latin typeface="Times New Roman" pitchFamily="18" charset="0"/>
              </a:rPr>
              <a:t>	</a:t>
            </a:r>
            <a:endParaRPr lang="en-US" sz="2400" dirty="0">
              <a:solidFill>
                <a:srgbClr val="000000"/>
              </a:solidFill>
              <a:latin typeface="Times New Roman"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453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4534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5349"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7394"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747395" name="AutoShape 3"/>
          <p:cNvSpPr>
            <a:spLocks noChangeArrowheads="1"/>
          </p:cNvSpPr>
          <p:nvPr/>
        </p:nvSpPr>
        <p:spPr bwMode="auto">
          <a:xfrm>
            <a:off x="3505200" y="304800"/>
            <a:ext cx="6934200" cy="62484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2747396" name="Text Box 4"/>
          <p:cNvSpPr txBox="1">
            <a:spLocks noChangeArrowheads="1"/>
          </p:cNvSpPr>
          <p:nvPr/>
        </p:nvSpPr>
        <p:spPr bwMode="auto">
          <a:xfrm>
            <a:off x="3810000" y="1905000"/>
            <a:ext cx="6629400" cy="4093428"/>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3200" dirty="0">
                <a:solidFill>
                  <a:srgbClr val="000000"/>
                </a:solidFill>
                <a:effectLst>
                  <a:outerShdw blurRad="38100" dist="38100" dir="2700000" algn="tl">
                    <a:srgbClr val="000000">
                      <a:alpha val="43137"/>
                    </a:srgbClr>
                  </a:outerShdw>
                </a:effectLst>
                <a:latin typeface="Times New Roman" pitchFamily="18" charset="0"/>
              </a:rPr>
              <a:t>3. There are two swords (forms of power), the spiritual and the temporal (earthly or civic). </a:t>
            </a:r>
          </a:p>
          <a:p>
            <a:pPr eaLnBrk="0" fontAlgn="base" hangingPunct="0">
              <a:spcBef>
                <a:spcPct val="0"/>
              </a:spcBef>
              <a:spcAft>
                <a:spcPct val="0"/>
              </a:spcAft>
            </a:pPr>
            <a:endParaRPr lang="en-US" dirty="0">
              <a:solidFill>
                <a:srgbClr val="000000"/>
              </a:solidFill>
              <a:effectLst>
                <a:outerShdw blurRad="38100" dist="38100" dir="2700000" algn="tl">
                  <a:srgbClr val="000000">
                    <a:alpha val="43137"/>
                  </a:srgbClr>
                </a:outerShdw>
              </a:effectLst>
              <a:latin typeface="Times New Roman" pitchFamily="18" charset="0"/>
            </a:endParaRPr>
          </a:p>
          <a:p>
            <a:pPr eaLnBrk="0" fontAlgn="base" hangingPunct="0">
              <a:spcBef>
                <a:spcPct val="0"/>
              </a:spcBef>
              <a:spcAft>
                <a:spcPct val="0"/>
              </a:spcAft>
            </a:pPr>
            <a:r>
              <a:rPr lang="en-US" sz="3200" dirty="0">
                <a:solidFill>
                  <a:srgbClr val="000000"/>
                </a:solidFill>
                <a:effectLst>
                  <a:outerShdw blurRad="38100" dist="38100" dir="2700000" algn="tl">
                    <a:srgbClr val="000000">
                      <a:alpha val="43137"/>
                    </a:srgbClr>
                  </a:outerShdw>
                </a:effectLst>
                <a:latin typeface="Times New Roman" pitchFamily="18" charset="0"/>
              </a:rPr>
              <a:t>Spiritual power is borne by the Church.</a:t>
            </a:r>
          </a:p>
          <a:p>
            <a:pPr eaLnBrk="0" fontAlgn="base" hangingPunct="0">
              <a:spcBef>
                <a:spcPct val="0"/>
              </a:spcBef>
              <a:spcAft>
                <a:spcPct val="0"/>
              </a:spcAft>
            </a:pPr>
            <a:endParaRPr lang="en-US" dirty="0">
              <a:solidFill>
                <a:srgbClr val="000000"/>
              </a:solidFill>
              <a:effectLst>
                <a:outerShdw blurRad="38100" dist="38100" dir="2700000" algn="tl">
                  <a:srgbClr val="000000">
                    <a:alpha val="43137"/>
                  </a:srgbClr>
                </a:outerShdw>
              </a:effectLst>
              <a:latin typeface="Times New Roman" pitchFamily="18" charset="0"/>
            </a:endParaRPr>
          </a:p>
          <a:p>
            <a:pPr eaLnBrk="0" fontAlgn="base" hangingPunct="0">
              <a:spcBef>
                <a:spcPct val="0"/>
              </a:spcBef>
              <a:spcAft>
                <a:spcPct val="0"/>
              </a:spcAft>
            </a:pPr>
            <a:r>
              <a:rPr lang="en-US" sz="3200" dirty="0">
                <a:solidFill>
                  <a:srgbClr val="000000"/>
                </a:solidFill>
                <a:effectLst>
                  <a:outerShdw blurRad="38100" dist="38100" dir="2700000" algn="tl">
                    <a:srgbClr val="000000">
                      <a:alpha val="43137"/>
                    </a:srgbClr>
                  </a:outerShdw>
                </a:effectLst>
                <a:latin typeface="Times New Roman" pitchFamily="18" charset="0"/>
              </a:rPr>
              <a:t>Temporal power is borne for the Church under the direction of </a:t>
            </a:r>
            <a:br>
              <a:rPr lang="en-US" sz="3200" dirty="0">
                <a:solidFill>
                  <a:srgbClr val="000000"/>
                </a:solidFill>
                <a:effectLst>
                  <a:outerShdw blurRad="38100" dist="38100" dir="2700000" algn="tl">
                    <a:srgbClr val="000000">
                      <a:alpha val="43137"/>
                    </a:srgbClr>
                  </a:outerShdw>
                </a:effectLst>
                <a:latin typeface="Times New Roman" pitchFamily="18" charset="0"/>
              </a:rPr>
            </a:br>
            <a:r>
              <a:rPr lang="en-US" sz="3200" dirty="0">
                <a:solidFill>
                  <a:srgbClr val="000000"/>
                </a:solidFill>
                <a:effectLst>
                  <a:outerShdw blurRad="38100" dist="38100" dir="2700000" algn="tl">
                    <a:srgbClr val="000000">
                      <a:alpha val="43137"/>
                    </a:srgbClr>
                  </a:outerShdw>
                </a:effectLst>
                <a:latin typeface="Times New Roman" pitchFamily="18" charset="0"/>
              </a:rPr>
              <a:t>the clergy. </a:t>
            </a:r>
            <a:endParaRPr lang="en-US" sz="2400" dirty="0">
              <a:solidFill>
                <a:srgbClr val="000000"/>
              </a:solidFill>
              <a:effectLst>
                <a:outerShdw blurRad="38100" dist="38100" dir="2700000" algn="tl">
                  <a:srgbClr val="000000">
                    <a:alpha val="43137"/>
                  </a:srgbClr>
                </a:outerShdw>
              </a:effectLst>
              <a:latin typeface="Times New Roman" pitchFamily="18" charset="0"/>
            </a:endParaRPr>
          </a:p>
        </p:txBody>
      </p:sp>
      <p:sp>
        <p:nvSpPr>
          <p:cNvPr id="2747397" name="Text Box 5"/>
          <p:cNvSpPr txBox="1">
            <a:spLocks noChangeArrowheads="1"/>
          </p:cNvSpPr>
          <p:nvPr/>
        </p:nvSpPr>
        <p:spPr bwMode="auto">
          <a:xfrm>
            <a:off x="3733800" y="533401"/>
            <a:ext cx="6705600" cy="1190625"/>
          </a:xfrm>
          <a:prstGeom prst="rect">
            <a:avLst/>
          </a:prstGeom>
          <a:noFill/>
          <a:ln w="9525">
            <a:noFill/>
            <a:miter lim="800000"/>
            <a:headEnd/>
            <a:tailEnd/>
          </a:ln>
          <a:effectLst/>
        </p:spPr>
        <p:txBody>
          <a:bodyPr>
            <a:spAutoFit/>
          </a:bodyPr>
          <a:lstStyle/>
          <a:p>
            <a:pPr marL="457200" indent="-457200" eaLnBrk="0" fontAlgn="base" hangingPunct="0">
              <a:spcBef>
                <a:spcPct val="0"/>
              </a:spcBef>
              <a:spcAft>
                <a:spcPct val="0"/>
              </a:spcAft>
            </a:pPr>
            <a:r>
              <a:rPr lang="en-US" sz="3600" b="1" dirty="0">
                <a:solidFill>
                  <a:srgbClr val="000000"/>
                </a:solidFill>
                <a:effectLst>
                  <a:outerShdw blurRad="38100" dist="38100" dir="2700000" algn="tl">
                    <a:srgbClr val="000000">
                      <a:alpha val="43137"/>
                    </a:srgbClr>
                  </a:outerShdw>
                </a:effectLst>
                <a:latin typeface="Times New Roman" pitchFamily="18" charset="0"/>
              </a:rPr>
              <a:t>The bull “Unam </a:t>
            </a:r>
            <a:r>
              <a:rPr lang="en-US" sz="3600" b="1" dirty="0" err="1">
                <a:solidFill>
                  <a:srgbClr val="000000"/>
                </a:solidFill>
                <a:effectLst>
                  <a:outerShdw blurRad="38100" dist="38100" dir="2700000" algn="tl">
                    <a:srgbClr val="000000">
                      <a:alpha val="43137"/>
                    </a:srgbClr>
                  </a:outerShdw>
                </a:effectLst>
                <a:latin typeface="Times New Roman" pitchFamily="18" charset="0"/>
              </a:rPr>
              <a:t>Sanctam</a:t>
            </a:r>
            <a:r>
              <a:rPr lang="en-US" sz="3600" b="1" dirty="0">
                <a:solidFill>
                  <a:srgbClr val="000000"/>
                </a:solidFill>
                <a:effectLst>
                  <a:outerShdw blurRad="38100" dist="38100" dir="2700000" algn="tl">
                    <a:srgbClr val="000000">
                      <a:alpha val="43137"/>
                    </a:srgbClr>
                  </a:outerShdw>
                </a:effectLst>
                <a:latin typeface="Times New Roman" pitchFamily="18" charset="0"/>
              </a:rPr>
              <a:t>” declared that</a:t>
            </a:r>
            <a:r>
              <a:rPr lang="en-US" sz="3200" dirty="0">
                <a:solidFill>
                  <a:srgbClr val="000000"/>
                </a:solidFill>
                <a:effectLst>
                  <a:outerShdw blurRad="38100" dist="38100" dir="2700000" algn="tl">
                    <a:srgbClr val="000000">
                      <a:alpha val="43137"/>
                    </a:srgbClr>
                  </a:outerShdw>
                </a:effectLst>
                <a:latin typeface="Times New Roman" pitchFamily="18" charset="0"/>
              </a:rPr>
              <a:t>:</a:t>
            </a:r>
            <a:r>
              <a:rPr lang="en-US" sz="3200" dirty="0">
                <a:solidFill>
                  <a:srgbClr val="000000"/>
                </a:solidFill>
                <a:latin typeface="Times New Roman" pitchFamily="18" charset="0"/>
              </a:rPr>
              <a:t>	</a:t>
            </a:r>
            <a:endParaRPr lang="en-US" sz="2400" dirty="0">
              <a:solidFill>
                <a:srgbClr val="000000"/>
              </a:solidFill>
              <a:latin typeface="Times New Roman"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473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4739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4739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7396"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387394" name="Rectangle 2"/>
          <p:cNvSpPr>
            <a:spLocks noGrp="1" noChangeArrowheads="1"/>
          </p:cNvSpPr>
          <p:nvPr>
            <p:ph type="title"/>
          </p:nvPr>
        </p:nvSpPr>
        <p:spPr>
          <a:xfrm>
            <a:off x="1524000" y="6096000"/>
            <a:ext cx="9144000" cy="762000"/>
          </a:xfrm>
        </p:spPr>
        <p:txBody>
          <a:bodyPr/>
          <a:lstStyle/>
          <a:p>
            <a:r>
              <a:rPr lang="en-US" sz="4000" b="1" dirty="0">
                <a:effectLst>
                  <a:outerShdw blurRad="38100" dist="38100" dir="2700000" algn="tl">
                    <a:srgbClr val="C0C0C0"/>
                  </a:outerShdw>
                </a:effectLst>
              </a:rPr>
              <a:t>Genesis 1: 16 – Church Of Light Direct</a:t>
            </a:r>
            <a:endParaRPr lang="en-US" dirty="0"/>
          </a:p>
        </p:txBody>
      </p:sp>
      <p:sp>
        <p:nvSpPr>
          <p:cNvPr id="3387395" name="Comment 3"/>
          <p:cNvSpPr>
            <a:spLocks noChangeArrowheads="1"/>
          </p:cNvSpPr>
          <p:nvPr/>
        </p:nvSpPr>
        <p:spPr bwMode="auto">
          <a:xfrm>
            <a:off x="1539876" y="-12954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Understood Better During Age Of Alchemy – Sun Gold &amp; Represented By Full Circle – Moon Silver &amp; Represented By Half-Circle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387394">
                                            <p:txEl>
                                              <p:pRg st="0" end="0"/>
                                            </p:txEl>
                                          </p:spTgt>
                                        </p:tgtEl>
                                        <p:attrNameLst>
                                          <p:attrName>style.visibility</p:attrName>
                                        </p:attrNameLst>
                                      </p:cBhvr>
                                      <p:to>
                                        <p:strVal val="visible"/>
                                      </p:to>
                                    </p:set>
                                    <p:anim calcmode="lin" valueType="num">
                                      <p:cBhvr additive="base">
                                        <p:cTn id="7" dur="300" fill="hold"/>
                                        <p:tgtEl>
                                          <p:spTgt spid="338739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38739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7394"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389442" name="Rectangle 2"/>
          <p:cNvSpPr>
            <a:spLocks noGrp="1" noChangeArrowheads="1"/>
          </p:cNvSpPr>
          <p:nvPr>
            <p:ph type="title"/>
          </p:nvPr>
        </p:nvSpPr>
        <p:spPr>
          <a:xfrm>
            <a:off x="1524000" y="6096000"/>
            <a:ext cx="9144000" cy="762000"/>
          </a:xfrm>
        </p:spPr>
        <p:txBody>
          <a:bodyPr/>
          <a:lstStyle/>
          <a:p>
            <a:r>
              <a:rPr lang="en-US" sz="4000" b="1">
                <a:effectLst>
                  <a:outerShdw blurRad="38100" dist="38100" dir="2700000" algn="tl">
                    <a:srgbClr val="C0C0C0"/>
                  </a:outerShdw>
                </a:effectLst>
              </a:rPr>
              <a:t>Genesis 1: 16 – State Of Reflected Light</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389442">
                                            <p:txEl>
                                              <p:pRg st="0" end="0"/>
                                            </p:txEl>
                                          </p:spTgt>
                                        </p:tgtEl>
                                        <p:attrNameLst>
                                          <p:attrName>style.visibility</p:attrName>
                                        </p:attrNameLst>
                                      </p:cBhvr>
                                      <p:to>
                                        <p:strVal val="visible"/>
                                      </p:to>
                                    </p:set>
                                    <p:anim calcmode="lin" valueType="num">
                                      <p:cBhvr additive="base">
                                        <p:cTn id="7" dur="300" fill="hold"/>
                                        <p:tgtEl>
                                          <p:spTgt spid="338944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38944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442"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638530" name="Rectangle 2">
            <a:extLst>
              <a:ext uri="{FF2B5EF4-FFF2-40B4-BE49-F238E27FC236}">
                <a16:creationId xmlns:a16="http://schemas.microsoft.com/office/drawing/2014/main" id="{ED11C50E-645D-816C-503D-2270C29604DD}"/>
              </a:ext>
            </a:extLst>
          </p:cNvPr>
          <p:cNvSpPr>
            <a:spLocks noGrp="1" noChangeArrowheads="1"/>
          </p:cNvSpPr>
          <p:nvPr>
            <p:ph type="title"/>
          </p:nvPr>
        </p:nvSpPr>
        <p:spPr>
          <a:xfrm>
            <a:off x="1524000" y="609600"/>
            <a:ext cx="8458200" cy="1143000"/>
          </a:xfrm>
          <a:effectLst/>
        </p:spPr>
        <p:txBody>
          <a:bodyPr vert="horz" wrap="square" lIns="92075" tIns="46038" rIns="92075" bIns="46038" numCol="1" anchor="ctr" anchorCtr="0" compatLnSpc="1">
            <a:prstTxWarp prst="textNoShape">
              <a:avLst/>
            </a:prstTxWarp>
          </a:bodyPr>
          <a:lstStyle/>
          <a:p>
            <a:pPr eaLnBrk="1" hangingPunct="1">
              <a:defRPr/>
            </a:pPr>
            <a:r>
              <a:rPr lang="en-US">
                <a:effectLst>
                  <a:outerShdw blurRad="38100" dist="38100" dir="2700000" algn="tl">
                    <a:srgbClr val="000000"/>
                  </a:outerShdw>
                </a:effectLst>
                <a:ea typeface="+mj-ea"/>
              </a:rPr>
              <a:t>What is a worldview?</a:t>
            </a:r>
          </a:p>
        </p:txBody>
      </p:sp>
      <p:pic>
        <p:nvPicPr>
          <p:cNvPr id="959491" name="Picture 3">
            <a:extLst>
              <a:ext uri="{FF2B5EF4-FFF2-40B4-BE49-F238E27FC236}">
                <a16:creationId xmlns:a16="http://schemas.microsoft.com/office/drawing/2014/main" id="{68D7CEB3-A083-1F35-9290-3FA3AAA2C5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528638"/>
            <a:ext cx="1917700"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38532" name="Rectangle 4">
            <a:extLst>
              <a:ext uri="{FF2B5EF4-FFF2-40B4-BE49-F238E27FC236}">
                <a16:creationId xmlns:a16="http://schemas.microsoft.com/office/drawing/2014/main" id="{D75F62B5-7F78-4344-7D2F-47B02B4F3A42}"/>
              </a:ext>
            </a:extLst>
          </p:cNvPr>
          <p:cNvSpPr>
            <a:spLocks noGrp="1" noChangeArrowheads="1"/>
          </p:cNvSpPr>
          <p:nvPr>
            <p:ph type="body" idx="1"/>
          </p:nvPr>
        </p:nvSpPr>
        <p:spPr>
          <a:xfrm>
            <a:off x="2286000" y="2209800"/>
            <a:ext cx="7315200" cy="3352800"/>
          </a:xfrm>
          <a:effectLst/>
        </p:spPr>
        <p:txBody>
          <a:bodyPr vert="horz" wrap="square" lIns="92075" tIns="46038" rIns="92075" bIns="46038" numCol="1" anchor="t" anchorCtr="0" compatLnSpc="1">
            <a:prstTxWarp prst="textNoShape">
              <a:avLst/>
            </a:prstTxWarp>
          </a:bodyPr>
          <a:lstStyle/>
          <a:p>
            <a:pPr eaLnBrk="1" hangingPunct="1">
              <a:defRPr/>
            </a:pPr>
            <a:r>
              <a:rPr lang="en-US" sz="3600" b="1">
                <a:effectLst>
                  <a:outerShdw blurRad="38100" dist="38100" dir="2700000" algn="tl">
                    <a:srgbClr val="000000"/>
                  </a:outerShdw>
                </a:effectLst>
                <a:ea typeface="+mn-ea"/>
              </a:rPr>
              <a:t>“A worldview is a set of </a:t>
            </a:r>
            <a:r>
              <a:rPr lang="en-US" sz="3600" b="1">
                <a:solidFill>
                  <a:schemeClr val="hlink"/>
                </a:solidFill>
                <a:effectLst>
                  <a:outerShdw blurRad="38100" dist="38100" dir="2700000" algn="tl">
                    <a:srgbClr val="000000"/>
                  </a:outerShdw>
                </a:effectLst>
                <a:ea typeface="+mn-ea"/>
              </a:rPr>
              <a:t>presuppositions</a:t>
            </a:r>
            <a:r>
              <a:rPr lang="en-US" sz="3600" b="1">
                <a:effectLst>
                  <a:outerShdw blurRad="38100" dist="38100" dir="2700000" algn="tl">
                    <a:srgbClr val="000000"/>
                  </a:outerShdw>
                </a:effectLst>
                <a:ea typeface="+mn-ea"/>
              </a:rPr>
              <a:t> . . . which we hold (consciously or subconsciously) about the basic makeup of our world.” </a:t>
            </a:r>
          </a:p>
          <a:p>
            <a:pPr eaLnBrk="1" hangingPunct="1">
              <a:buFont typeface="Wingdings" panose="05000000000000000000" pitchFamily="2" charset="2"/>
              <a:buNone/>
              <a:defRPr/>
            </a:pPr>
            <a:r>
              <a:rPr lang="en-US" sz="2800" b="1">
                <a:effectLst>
                  <a:outerShdw blurRad="38100" dist="38100" dir="2700000" algn="tl">
                    <a:srgbClr val="000000"/>
                  </a:outerShdw>
                </a:effectLst>
                <a:ea typeface="+mn-ea"/>
              </a:rPr>
              <a:t>						-- James Sire</a:t>
            </a:r>
            <a:endParaRPr lang="en-US" sz="3600" b="1">
              <a:effectLst>
                <a:outerShdw blurRad="38100" dist="38100" dir="2700000" algn="tl">
                  <a:srgbClr val="000000"/>
                </a:outerShdw>
              </a:effectLst>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15638532"/>
                                        </p:tgtEl>
                                        <p:attrNameLst>
                                          <p:attrName>style.visibility</p:attrName>
                                        </p:attrNameLst>
                                      </p:cBhvr>
                                      <p:to>
                                        <p:strVal val="visible"/>
                                      </p:to>
                                    </p:set>
                                    <p:animEffect transition="in" filter="checkerboard(across)">
                                      <p:cBhvr>
                                        <p:cTn id="7" dur="500"/>
                                        <p:tgtEl>
                                          <p:spTgt spid="15638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38532"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409346" name="Rectangle 2"/>
          <p:cNvSpPr>
            <a:spLocks noGrp="1" noChangeArrowheads="1"/>
          </p:cNvSpPr>
          <p:nvPr>
            <p:ph type="title"/>
          </p:nvPr>
        </p:nvSpPr>
        <p:spPr/>
        <p:txBody>
          <a:bodyPr/>
          <a:lstStyle/>
          <a:p>
            <a:endParaRPr lang="en-US"/>
          </a:p>
        </p:txBody>
      </p:sp>
      <p:pic>
        <p:nvPicPr>
          <p:cNvPr id="4409347" name="Picture 3" descr="C:\Documents and Settings\Owner\My Documents\Educational Illustrations\Fox_by_nicobou.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4409348" name="WordArt 4"/>
          <p:cNvSpPr>
            <a:spLocks noChangeArrowheads="1" noChangeShapeType="1" noTextEdit="1"/>
          </p:cNvSpPr>
          <p:nvPr/>
        </p:nvSpPr>
        <p:spPr bwMode="auto">
          <a:xfrm>
            <a:off x="3733800" y="5334000"/>
            <a:ext cx="4572000" cy="12954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en-US" sz="3600" kern="10">
                <a:ln w="9525">
                  <a:round/>
                  <a:headEnd/>
                  <a:tailEnd/>
                </a:ln>
                <a:gradFill rotWithShape="0">
                  <a:gsLst>
                    <a:gs pos="0">
                      <a:srgbClr val="FFE701"/>
                    </a:gs>
                    <a:gs pos="100000">
                      <a:srgbClr val="FE3E02"/>
                    </a:gs>
                  </a:gsLst>
                  <a:lin ang="5400000" scaled="1"/>
                </a:gradFill>
                <a:latin typeface="Impact"/>
              </a:rPr>
              <a:t>Donation Of Constantine Fraud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4409347"/>
                                        </p:tgtEl>
                                        <p:attrNameLst>
                                          <p:attrName>style.visibility</p:attrName>
                                        </p:attrNameLst>
                                      </p:cBhvr>
                                      <p:to>
                                        <p:strVal val="visible"/>
                                      </p:to>
                                    </p:set>
                                    <p:anim calcmode="lin" valueType="num">
                                      <p:cBhvr>
                                        <p:cTn id="7" dur="500" fill="hold"/>
                                        <p:tgtEl>
                                          <p:spTgt spid="4409347"/>
                                        </p:tgtEl>
                                        <p:attrNameLst>
                                          <p:attrName>ppt_w</p:attrName>
                                        </p:attrNameLst>
                                      </p:cBhvr>
                                      <p:tavLst>
                                        <p:tav tm="0">
                                          <p:val>
                                            <p:fltVal val="0"/>
                                          </p:val>
                                        </p:tav>
                                        <p:tav tm="100000">
                                          <p:val>
                                            <p:strVal val="#ppt_w"/>
                                          </p:val>
                                        </p:tav>
                                      </p:tavLst>
                                    </p:anim>
                                    <p:anim calcmode="lin" valueType="num">
                                      <p:cBhvr>
                                        <p:cTn id="8" dur="500" fill="hold"/>
                                        <p:tgtEl>
                                          <p:spTgt spid="4409347"/>
                                        </p:tgtEl>
                                        <p:attrNameLst>
                                          <p:attrName>ppt_h</p:attrName>
                                        </p:attrNameLst>
                                      </p:cBhvr>
                                      <p:tavLst>
                                        <p:tav tm="0">
                                          <p:val>
                                            <p:fltVal val="0"/>
                                          </p:val>
                                        </p:tav>
                                        <p:tav tm="100000">
                                          <p:val>
                                            <p:strVal val="#ppt_h"/>
                                          </p:val>
                                        </p:tav>
                                      </p:tavLst>
                                    </p:anim>
                                    <p:anim calcmode="lin" valueType="num">
                                      <p:cBhvr>
                                        <p:cTn id="9" dur="500" fill="hold"/>
                                        <p:tgtEl>
                                          <p:spTgt spid="4409347"/>
                                        </p:tgtEl>
                                        <p:attrNameLst>
                                          <p:attrName>ppt_x</p:attrName>
                                        </p:attrNameLst>
                                      </p:cBhvr>
                                      <p:tavLst>
                                        <p:tav tm="0">
                                          <p:val>
                                            <p:fltVal val="0.5"/>
                                          </p:val>
                                        </p:tav>
                                        <p:tav tm="100000">
                                          <p:val>
                                            <p:strVal val="#ppt_x"/>
                                          </p:val>
                                        </p:tav>
                                      </p:tavLst>
                                    </p:anim>
                                    <p:anim calcmode="lin" valueType="num">
                                      <p:cBhvr>
                                        <p:cTn id="10" dur="500" fill="hold"/>
                                        <p:tgtEl>
                                          <p:spTgt spid="4409347"/>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409348"/>
                                        </p:tgtEl>
                                        <p:attrNameLst>
                                          <p:attrName>style.visibility</p:attrName>
                                        </p:attrNameLst>
                                      </p:cBhvr>
                                      <p:to>
                                        <p:strVal val="visible"/>
                                      </p:to>
                                    </p:set>
                                    <p:anim calcmode="lin" valueType="num">
                                      <p:cBhvr>
                                        <p:cTn id="15" dur="500" fill="hold"/>
                                        <p:tgtEl>
                                          <p:spTgt spid="4409348"/>
                                        </p:tgtEl>
                                        <p:attrNameLst>
                                          <p:attrName>ppt_x</p:attrName>
                                        </p:attrNameLst>
                                      </p:cBhvr>
                                      <p:tavLst>
                                        <p:tav tm="0">
                                          <p:val>
                                            <p:strVal val="#ppt_x-#ppt_w/2"/>
                                          </p:val>
                                        </p:tav>
                                        <p:tav tm="100000">
                                          <p:val>
                                            <p:strVal val="#ppt_x"/>
                                          </p:val>
                                        </p:tav>
                                      </p:tavLst>
                                    </p:anim>
                                    <p:anim calcmode="lin" valueType="num">
                                      <p:cBhvr>
                                        <p:cTn id="16" dur="500" fill="hold"/>
                                        <p:tgtEl>
                                          <p:spTgt spid="4409348"/>
                                        </p:tgtEl>
                                        <p:attrNameLst>
                                          <p:attrName>ppt_y</p:attrName>
                                        </p:attrNameLst>
                                      </p:cBhvr>
                                      <p:tavLst>
                                        <p:tav tm="0">
                                          <p:val>
                                            <p:strVal val="#ppt_y"/>
                                          </p:val>
                                        </p:tav>
                                        <p:tav tm="100000">
                                          <p:val>
                                            <p:strVal val="#ppt_y"/>
                                          </p:val>
                                        </p:tav>
                                      </p:tavLst>
                                    </p:anim>
                                    <p:anim calcmode="lin" valueType="num">
                                      <p:cBhvr>
                                        <p:cTn id="17" dur="500" fill="hold"/>
                                        <p:tgtEl>
                                          <p:spTgt spid="4409348"/>
                                        </p:tgtEl>
                                        <p:attrNameLst>
                                          <p:attrName>ppt_w</p:attrName>
                                        </p:attrNameLst>
                                      </p:cBhvr>
                                      <p:tavLst>
                                        <p:tav tm="0">
                                          <p:val>
                                            <p:fltVal val="0"/>
                                          </p:val>
                                        </p:tav>
                                        <p:tav tm="100000">
                                          <p:val>
                                            <p:strVal val="#ppt_w"/>
                                          </p:val>
                                        </p:tav>
                                      </p:tavLst>
                                    </p:anim>
                                    <p:anim calcmode="lin" valueType="num">
                                      <p:cBhvr>
                                        <p:cTn id="18" dur="500" fill="hold"/>
                                        <p:tgtEl>
                                          <p:spTgt spid="440934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9348"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12162" name="Rectangle 2"/>
          <p:cNvSpPr>
            <a:spLocks noGrp="1" noChangeArrowheads="1"/>
          </p:cNvSpPr>
          <p:nvPr>
            <p:ph type="title"/>
          </p:nvPr>
        </p:nvSpPr>
        <p:spPr>
          <a:xfrm>
            <a:off x="1905000" y="6096000"/>
            <a:ext cx="8382000" cy="533400"/>
          </a:xfrm>
        </p:spPr>
        <p:txBody>
          <a:bodyPr/>
          <a:lstStyle/>
          <a:p>
            <a:r>
              <a:rPr lang="en-US" sz="3200" b="1">
                <a:effectLst>
                  <a:outerShdw blurRad="38100" dist="38100" dir="2700000" algn="tl">
                    <a:srgbClr val="C0C0C0"/>
                  </a:outerShdw>
                </a:effectLst>
              </a:rPr>
              <a:t>FABRICATED CONSTANTINE DONATION</a:t>
            </a:r>
            <a:r>
              <a:rPr lang="en-US"/>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012162">
                                            <p:txEl>
                                              <p:pRg st="0" end="0"/>
                                            </p:txEl>
                                          </p:spTgt>
                                        </p:tgtEl>
                                        <p:attrNameLst>
                                          <p:attrName>style.visibility</p:attrName>
                                        </p:attrNameLst>
                                      </p:cBhvr>
                                      <p:to>
                                        <p:strVal val="visible"/>
                                      </p:to>
                                    </p:set>
                                    <p:anim calcmode="lin" valueType="num">
                                      <p:cBhvr additive="base">
                                        <p:cTn id="7" dur="300" fill="hold"/>
                                        <p:tgtEl>
                                          <p:spTgt spid="201216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01216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2162"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355202" name="Rectangle 2"/>
          <p:cNvSpPr>
            <a:spLocks noGrp="1" noChangeArrowheads="1"/>
          </p:cNvSpPr>
          <p:nvPr>
            <p:ph type="title"/>
          </p:nvPr>
        </p:nvSpPr>
        <p:spPr>
          <a:xfrm>
            <a:off x="1524000" y="6096000"/>
            <a:ext cx="9144000" cy="762000"/>
          </a:xfrm>
        </p:spPr>
        <p:txBody>
          <a:bodyPr/>
          <a:lstStyle/>
          <a:p>
            <a:r>
              <a:rPr lang="en-US" b="1"/>
              <a:t>CITED PRECEDENT MELDING</a:t>
            </a:r>
            <a:r>
              <a:rPr lang="en-US"/>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355202">
                                            <p:txEl>
                                              <p:pRg st="0" end="0"/>
                                            </p:txEl>
                                          </p:spTgt>
                                        </p:tgtEl>
                                        <p:attrNameLst>
                                          <p:attrName>style.visibility</p:attrName>
                                        </p:attrNameLst>
                                      </p:cBhvr>
                                      <p:to>
                                        <p:strVal val="visible"/>
                                      </p:to>
                                    </p:set>
                                    <p:anim calcmode="lin" valueType="num">
                                      <p:cBhvr additive="base">
                                        <p:cTn id="7" dur="300" fill="hold"/>
                                        <p:tgtEl>
                                          <p:spTgt spid="235520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35520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02"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357250" name="Rectangle 2"/>
          <p:cNvSpPr>
            <a:spLocks noGrp="1" noChangeArrowheads="1"/>
          </p:cNvSpPr>
          <p:nvPr>
            <p:ph type="title"/>
          </p:nvPr>
        </p:nvSpPr>
        <p:spPr>
          <a:xfrm>
            <a:off x="1524000" y="6096000"/>
            <a:ext cx="9144000" cy="762000"/>
          </a:xfrm>
        </p:spPr>
        <p:txBody>
          <a:bodyPr/>
          <a:lstStyle/>
          <a:p>
            <a:r>
              <a:rPr lang="en-US" sz="4000" b="1">
                <a:effectLst>
                  <a:outerShdw blurRad="38100" dist="38100" dir="2700000" algn="tl">
                    <a:srgbClr val="C0C0C0"/>
                  </a:outerShdw>
                </a:effectLst>
              </a:rPr>
              <a:t>SPIRITUAL &amp; TEMPORAL SWORDS</a:t>
            </a:r>
            <a:r>
              <a:rPr lang="en-US" b="1"/>
              <a:t> </a:t>
            </a:r>
            <a:r>
              <a:rPr lang="en-US"/>
              <a:t>  </a:t>
            </a:r>
          </a:p>
        </p:txBody>
      </p:sp>
      <p:pic>
        <p:nvPicPr>
          <p:cNvPr id="3" name="Picture 2" descr="i-declare-thee-king-loldog-puppy-cute.jpg"/>
          <p:cNvPicPr>
            <a:picLocks noChangeAspect="1"/>
          </p:cNvPicPr>
          <p:nvPr/>
        </p:nvPicPr>
        <p:blipFill>
          <a:blip r:embed="rId4" cstate="print"/>
          <a:stretch>
            <a:fillRect/>
          </a:stretch>
        </p:blipFill>
        <p:spPr>
          <a:xfrm>
            <a:off x="4205288" y="1924050"/>
            <a:ext cx="3781425" cy="3009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357250">
                                            <p:txEl>
                                              <p:pRg st="0" end="0"/>
                                            </p:txEl>
                                          </p:spTgt>
                                        </p:tgtEl>
                                        <p:attrNameLst>
                                          <p:attrName>style.visibility</p:attrName>
                                        </p:attrNameLst>
                                      </p:cBhvr>
                                      <p:to>
                                        <p:strVal val="visible"/>
                                      </p:to>
                                    </p:set>
                                    <p:anim calcmode="lin" valueType="num">
                                      <p:cBhvr additive="base">
                                        <p:cTn id="7" dur="300" fill="hold"/>
                                        <p:tgtEl>
                                          <p:spTgt spid="235725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35725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7250"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descr="Universum.jpg">
            <a:extLst>
              <a:ext uri="{FF2B5EF4-FFF2-40B4-BE49-F238E27FC236}">
                <a16:creationId xmlns:a16="http://schemas.microsoft.com/office/drawing/2014/main" id="{2EF248F2-014F-4433-A52B-30679BBED6F4}"/>
              </a:ext>
            </a:extLst>
          </p:cNvPr>
          <p:cNvPicPr>
            <a:picLocks noChangeAspect="1"/>
          </p:cNvPicPr>
          <p:nvPr/>
        </p:nvPicPr>
        <p:blipFill>
          <a:blip r:embed="rId3" cstate="print"/>
          <a:stretch>
            <a:fillRect/>
          </a:stretch>
        </p:blipFill>
        <p:spPr>
          <a:xfrm>
            <a:off x="0" y="0"/>
            <a:ext cx="12192000" cy="6857999"/>
          </a:xfrm>
          <a:prstGeom prst="rect">
            <a:avLst/>
          </a:prstGeom>
        </p:spPr>
      </p:pic>
    </p:spTree>
    <p:extLst>
      <p:ext uri="{BB962C8B-B14F-4D97-AF65-F5344CB8AC3E}">
        <p14:creationId xmlns:p14="http://schemas.microsoft.com/office/powerpoint/2010/main" val="232566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78C743-2E58-42C6-DEF1-B44301B1145C}"/>
              </a:ext>
            </a:extLst>
          </p:cNvPr>
          <p:cNvPicPr>
            <a:picLocks noChangeAspect="1"/>
          </p:cNvPicPr>
          <p:nvPr/>
        </p:nvPicPr>
        <p:blipFill>
          <a:blip r:embed="rId2"/>
          <a:stretch>
            <a:fillRect/>
          </a:stretch>
        </p:blipFill>
        <p:spPr>
          <a:xfrm>
            <a:off x="0" y="0"/>
            <a:ext cx="6095999" cy="6857999"/>
          </a:xfrm>
          <a:prstGeom prst="rect">
            <a:avLst/>
          </a:prstGeom>
        </p:spPr>
      </p:pic>
      <p:pic>
        <p:nvPicPr>
          <p:cNvPr id="4" name="Picture 3">
            <a:extLst>
              <a:ext uri="{FF2B5EF4-FFF2-40B4-BE49-F238E27FC236}">
                <a16:creationId xmlns:a16="http://schemas.microsoft.com/office/drawing/2014/main" id="{35744778-7772-7C1C-09BB-6531C676ED02}"/>
              </a:ext>
            </a:extLst>
          </p:cNvPr>
          <p:cNvPicPr>
            <a:picLocks noChangeAspect="1"/>
          </p:cNvPicPr>
          <p:nvPr/>
        </p:nvPicPr>
        <p:blipFill>
          <a:blip r:embed="rId3"/>
          <a:stretch>
            <a:fillRect/>
          </a:stretch>
        </p:blipFill>
        <p:spPr>
          <a:xfrm>
            <a:off x="6096001" y="1"/>
            <a:ext cx="6095998" cy="6857998"/>
          </a:xfrm>
          <a:prstGeom prst="rect">
            <a:avLst/>
          </a:prstGeom>
        </p:spPr>
      </p:pic>
      <p:sp>
        <p:nvSpPr>
          <p:cNvPr id="5" name="Rectangle 4">
            <a:extLst>
              <a:ext uri="{FF2B5EF4-FFF2-40B4-BE49-F238E27FC236}">
                <a16:creationId xmlns:a16="http://schemas.microsoft.com/office/drawing/2014/main" id="{398F3945-2CA0-27F8-3E9B-C267B18BEC92}"/>
              </a:ext>
            </a:extLst>
          </p:cNvPr>
          <p:cNvSpPr/>
          <p:nvPr/>
        </p:nvSpPr>
        <p:spPr>
          <a:xfrm>
            <a:off x="0" y="1970843"/>
            <a:ext cx="12192000"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00CC99"/>
                  </a:solidFill>
                  <a:prstDash val="solid"/>
                </a:ln>
                <a:pattFill prst="pct50">
                  <a:fgClr>
                    <a:srgbClr val="00CC99"/>
                  </a:fgClr>
                  <a:bgClr>
                    <a:srgbClr val="00CC99">
                      <a:lumMod val="20000"/>
                      <a:lumOff val="80000"/>
                    </a:srgbClr>
                  </a:bgClr>
                </a:pattFill>
                <a:effectLst>
                  <a:outerShdw dist="38100" dir="2640000" algn="bl" rotWithShape="0">
                    <a:srgbClr val="00CC99"/>
                  </a:outerShdw>
                </a:effectLst>
                <a:uLnTx/>
                <a:uFillTx/>
                <a:latin typeface="Times New Roman"/>
                <a:ea typeface="+mn-ea"/>
                <a:cs typeface="+mn-cs"/>
              </a:rPr>
              <a:t>“A” Is For Augustine</a:t>
            </a:r>
          </a:p>
        </p:txBody>
      </p:sp>
    </p:spTree>
    <p:extLst>
      <p:ext uri="{BB962C8B-B14F-4D97-AF65-F5344CB8AC3E}">
        <p14:creationId xmlns:p14="http://schemas.microsoft.com/office/powerpoint/2010/main" val="208235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90498" name="Rectangle 4"/>
          <p:cNvSpPr>
            <a:spLocks noGrp="1" noChangeArrowheads="1"/>
          </p:cNvSpPr>
          <p:nvPr>
            <p:ph type="subTitle" idx="1"/>
          </p:nvPr>
        </p:nvSpPr>
        <p:spPr>
          <a:xfrm flipV="1">
            <a:off x="2895600" y="6858000"/>
            <a:ext cx="6400800" cy="76200"/>
          </a:xfrm>
        </p:spPr>
        <p:txBody>
          <a:bodyPr/>
          <a:lstStyle/>
          <a:p>
            <a:pPr eaLnBrk="1" hangingPunct="1"/>
            <a:endParaRPr lang="en-US"/>
          </a:p>
        </p:txBody>
      </p:sp>
      <p:pic>
        <p:nvPicPr>
          <p:cNvPr id="490499" name="Picture 6" descr="C:\Documents and Settings\Owner\My Documents\Educational Illustrations\coverplus.jpeg"/>
          <p:cNvPicPr>
            <a:picLocks noChangeAspect="1" noChangeArrowheads="1"/>
          </p:cNvPicPr>
          <p:nvPr/>
        </p:nvPicPr>
        <p:blipFill>
          <a:blip r:embed="rId4" cstate="print"/>
          <a:srcRect/>
          <a:stretch>
            <a:fillRect/>
          </a:stretch>
        </p:blipFill>
        <p:spPr bwMode="auto">
          <a:xfrm>
            <a:off x="0" y="0"/>
            <a:ext cx="12192000" cy="6858000"/>
          </a:xfrm>
          <a:prstGeom prst="rect">
            <a:avLst/>
          </a:prstGeom>
          <a:noFill/>
          <a:ln w="9525">
            <a:noFill/>
            <a:miter lim="800000"/>
            <a:headEnd/>
            <a:tailEnd/>
          </a:ln>
        </p:spPr>
      </p:pic>
      <p:sp>
        <p:nvSpPr>
          <p:cNvPr id="11271" name="WordArt 7"/>
          <p:cNvSpPr>
            <a:spLocks noChangeArrowheads="1" noChangeShapeType="1" noTextEdit="1"/>
          </p:cNvSpPr>
          <p:nvPr/>
        </p:nvSpPr>
        <p:spPr bwMode="auto">
          <a:xfrm>
            <a:off x="2514600" y="0"/>
            <a:ext cx="7620000" cy="1905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The Nature of Man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271"/>
                                        </p:tgtEl>
                                        <p:attrNameLst>
                                          <p:attrName>style.visibility</p:attrName>
                                        </p:attrNameLst>
                                      </p:cBhvr>
                                      <p:to>
                                        <p:strVal val="visible"/>
                                      </p:to>
                                    </p:set>
                                    <p:animEffect transition="in" filter="fade">
                                      <p:cBhvr>
                                        <p:cTn id="7" dur="770" decel="100000"/>
                                        <p:tgtEl>
                                          <p:spTgt spid="11271"/>
                                        </p:tgtEl>
                                      </p:cBhvr>
                                    </p:animEffect>
                                    <p:animScale>
                                      <p:cBhvr>
                                        <p:cTn id="8" dur="770" decel="100000"/>
                                        <p:tgtEl>
                                          <p:spTgt spid="11271"/>
                                        </p:tgtEl>
                                      </p:cBhvr>
                                      <p:from x="10000" y="10000"/>
                                      <p:to x="200000" y="450000"/>
                                    </p:animScale>
                                    <p:animScale>
                                      <p:cBhvr>
                                        <p:cTn id="9" dur="1230" accel="100000" fill="hold">
                                          <p:stCondLst>
                                            <p:cond delay="770"/>
                                          </p:stCondLst>
                                        </p:cTn>
                                        <p:tgtEl>
                                          <p:spTgt spid="11271"/>
                                        </p:tgtEl>
                                      </p:cBhvr>
                                      <p:from x="200000" y="450000"/>
                                      <p:to x="100000" y="100000"/>
                                    </p:animScale>
                                    <p:set>
                                      <p:cBhvr>
                                        <p:cTn id="10" dur="770" fill="hold"/>
                                        <p:tgtEl>
                                          <p:spTgt spid="11271"/>
                                        </p:tgtEl>
                                        <p:attrNameLst>
                                          <p:attrName>ppt_x</p:attrName>
                                        </p:attrNameLst>
                                      </p:cBhvr>
                                      <p:to>
                                        <p:strVal val="(0.5)"/>
                                      </p:to>
                                    </p:set>
                                    <p:anim from="(0.5)" to="(#ppt_x)" calcmode="lin" valueType="num">
                                      <p:cBhvr>
                                        <p:cTn id="11" dur="1230" accel="100000" fill="hold">
                                          <p:stCondLst>
                                            <p:cond delay="770"/>
                                          </p:stCondLst>
                                        </p:cTn>
                                        <p:tgtEl>
                                          <p:spTgt spid="11271"/>
                                        </p:tgtEl>
                                        <p:attrNameLst>
                                          <p:attrName>ppt_x</p:attrName>
                                        </p:attrNameLst>
                                      </p:cBhvr>
                                    </p:anim>
                                    <p:set>
                                      <p:cBhvr>
                                        <p:cTn id="12" dur="770" fill="hold"/>
                                        <p:tgtEl>
                                          <p:spTgt spid="11271"/>
                                        </p:tgtEl>
                                        <p:attrNameLst>
                                          <p:attrName>ppt_y</p:attrName>
                                        </p:attrNameLst>
                                      </p:cBhvr>
                                      <p:to>
                                        <p:strVal val="(#ppt_y+0.4)"/>
                                      </p:to>
                                    </p:set>
                                    <p:anim from="(#ppt_y+0.4)" to="(#ppt_y)" calcmode="lin" valueType="num">
                                      <p:cBhvr>
                                        <p:cTn id="13" dur="1230" accel="100000" fill="hold">
                                          <p:stCondLst>
                                            <p:cond delay="770"/>
                                          </p:stCondLst>
                                        </p:cTn>
                                        <p:tgtEl>
                                          <p:spTgt spid="1127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7772400" cy="1066800"/>
          </a:xfrm>
          <a:solidFill>
            <a:schemeClr val="bg1">
              <a:lumMod val="95000"/>
            </a:schemeClr>
          </a:solidFill>
        </p:spPr>
        <p:txBody>
          <a:bodyPr/>
          <a:lstStyle/>
          <a:p>
            <a:r>
              <a:rPr lang="en-US" sz="3600" b="1" dirty="0"/>
              <a:t>NATURAL LAW &amp; NATURAL MAN</a:t>
            </a:r>
            <a:br>
              <a:rPr lang="en-US" sz="3600" b="1" dirty="0"/>
            </a:br>
            <a:r>
              <a:rPr lang="en-US" sz="2800" b="1" dirty="0"/>
              <a:t>Paul’s Usage of the term  </a:t>
            </a:r>
            <a:r>
              <a:rPr lang="en-US" sz="2800" b="1" i="1" dirty="0" err="1"/>
              <a:t>Psuchikos</a:t>
            </a:r>
            <a:r>
              <a:rPr lang="en-US" sz="2800" b="1" i="1" dirty="0"/>
              <a:t> </a:t>
            </a:r>
            <a:r>
              <a:rPr lang="en-US" sz="2800" b="1" i="1" dirty="0" err="1"/>
              <a:t>Anthroopos</a:t>
            </a:r>
            <a:endParaRPr lang="en-US" sz="2800" b="1" i="1" dirty="0"/>
          </a:p>
        </p:txBody>
      </p:sp>
      <p:sp>
        <p:nvSpPr>
          <p:cNvPr id="4" name="Content Placeholder 3"/>
          <p:cNvSpPr>
            <a:spLocks noGrp="1"/>
          </p:cNvSpPr>
          <p:nvPr>
            <p:ph idx="1"/>
          </p:nvPr>
        </p:nvSpPr>
        <p:spPr>
          <a:xfrm>
            <a:off x="2209800" y="1752600"/>
            <a:ext cx="7772400" cy="4648200"/>
          </a:xfrm>
          <a:solidFill>
            <a:schemeClr val="bg1">
              <a:lumMod val="85000"/>
            </a:schemeClr>
          </a:solidFill>
        </p:spPr>
        <p:txBody>
          <a:bodyPr/>
          <a:lstStyle/>
          <a:p>
            <a:pPr>
              <a:buFont typeface="Wingdings" pitchFamily="2" charset="2"/>
              <a:buChar char="§"/>
            </a:pPr>
            <a:r>
              <a:rPr lang="en-US" i="1" dirty="0">
                <a:solidFill>
                  <a:srgbClr val="800000"/>
                </a:solidFill>
              </a:rPr>
              <a:t> </a:t>
            </a:r>
            <a:r>
              <a:rPr lang="en-US" b="1" i="1" dirty="0">
                <a:solidFill>
                  <a:srgbClr val="800000"/>
                </a:solidFill>
              </a:rPr>
              <a:t>Biblically,  in each of the five cases that “</a:t>
            </a:r>
            <a:r>
              <a:rPr lang="en-US" b="1" i="1" dirty="0" err="1">
                <a:solidFill>
                  <a:srgbClr val="800000"/>
                </a:solidFill>
              </a:rPr>
              <a:t>psuchikos</a:t>
            </a:r>
            <a:r>
              <a:rPr lang="en-US" b="1" i="1" dirty="0">
                <a:solidFill>
                  <a:srgbClr val="800000"/>
                </a:solidFill>
              </a:rPr>
              <a:t>”  is used the term is contrasted  with “</a:t>
            </a:r>
            <a:r>
              <a:rPr lang="en-US" b="1" i="1" dirty="0" err="1">
                <a:solidFill>
                  <a:srgbClr val="800000"/>
                </a:solidFill>
              </a:rPr>
              <a:t>pneumatikos</a:t>
            </a:r>
            <a:r>
              <a:rPr lang="en-US" b="1" i="1" dirty="0">
                <a:solidFill>
                  <a:srgbClr val="800000"/>
                </a:solidFill>
              </a:rPr>
              <a:t>” or with the spiritual.  The contrast in 1st Corinthians 2: 14  is between a man inspired of God and one who has no such revelation (1Cor.2.12ff).</a:t>
            </a:r>
          </a:p>
          <a:p>
            <a:pPr>
              <a:buFont typeface="Wingdings" pitchFamily="2" charset="2"/>
              <a:buChar char="§"/>
            </a:pPr>
            <a:r>
              <a:rPr lang="en-US" b="1" i="1" dirty="0">
                <a:solidFill>
                  <a:srgbClr val="800000"/>
                </a:solidFill>
              </a:rPr>
              <a:t>Paul seems to have adopted the Jewish understanding which denoted physical life as opposed to the supernatural life.  </a:t>
            </a:r>
          </a:p>
          <a:p>
            <a:pPr>
              <a:buFont typeface="Wingdings" pitchFamily="2" charset="2"/>
              <a:buChar char="§"/>
            </a:pP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7772400" cy="1066800"/>
          </a:xfrm>
          <a:solidFill>
            <a:schemeClr val="bg1">
              <a:lumMod val="95000"/>
            </a:schemeClr>
          </a:solidFill>
        </p:spPr>
        <p:txBody>
          <a:bodyPr/>
          <a:lstStyle/>
          <a:p>
            <a:r>
              <a:rPr lang="en-US" sz="3600" b="1" dirty="0"/>
              <a:t>NATURAL LAW &amp; NATURAL MAN</a:t>
            </a:r>
            <a:br>
              <a:rPr lang="en-US" sz="3600" b="1" dirty="0"/>
            </a:br>
            <a:r>
              <a:rPr lang="en-US" sz="2800" b="1" dirty="0"/>
              <a:t>Paul’s Usage of the term  </a:t>
            </a:r>
            <a:r>
              <a:rPr lang="en-US" sz="2800" b="1" i="1" dirty="0" err="1"/>
              <a:t>Psuchikos</a:t>
            </a:r>
            <a:r>
              <a:rPr lang="en-US" sz="2800" b="1" i="1" dirty="0"/>
              <a:t> </a:t>
            </a:r>
            <a:r>
              <a:rPr lang="en-US" sz="2800" b="1" i="1" dirty="0" err="1"/>
              <a:t>Anthroopos</a:t>
            </a:r>
            <a:endParaRPr lang="en-US" sz="2800" b="1" i="1" dirty="0"/>
          </a:p>
        </p:txBody>
      </p:sp>
      <p:sp>
        <p:nvSpPr>
          <p:cNvPr id="4" name="Content Placeholder 3"/>
          <p:cNvSpPr>
            <a:spLocks noGrp="1"/>
          </p:cNvSpPr>
          <p:nvPr>
            <p:ph idx="1"/>
          </p:nvPr>
        </p:nvSpPr>
        <p:spPr>
          <a:xfrm>
            <a:off x="2209800" y="1752600"/>
            <a:ext cx="7772400" cy="4648200"/>
          </a:xfrm>
          <a:solidFill>
            <a:schemeClr val="bg1">
              <a:lumMod val="85000"/>
            </a:schemeClr>
          </a:solidFill>
        </p:spPr>
        <p:txBody>
          <a:bodyPr/>
          <a:lstStyle/>
          <a:p>
            <a:pPr>
              <a:buFont typeface="Wingdings" pitchFamily="2" charset="2"/>
              <a:buChar char="§"/>
            </a:pPr>
            <a:r>
              <a:rPr lang="en-US" b="1" i="1" dirty="0">
                <a:solidFill>
                  <a:srgbClr val="800000"/>
                </a:solidFill>
              </a:rPr>
              <a:t>Paul seems to have adopted the Jewish understanding which denoted physical life as opposed to supernatural life.</a:t>
            </a:r>
          </a:p>
          <a:p>
            <a:pPr>
              <a:buFont typeface="Wingdings" pitchFamily="2" charset="2"/>
              <a:buChar char="§"/>
            </a:pPr>
            <a:r>
              <a:rPr lang="en-US" b="1" i="1" dirty="0">
                <a:solidFill>
                  <a:srgbClr val="800000"/>
                </a:solidFill>
              </a:rPr>
              <a:t>The scriptural context of the Biblical term,  “</a:t>
            </a:r>
            <a:r>
              <a:rPr lang="en-US" b="1" i="1" dirty="0" err="1">
                <a:solidFill>
                  <a:srgbClr val="800000"/>
                </a:solidFill>
              </a:rPr>
              <a:t>psuchikos</a:t>
            </a:r>
            <a:r>
              <a:rPr lang="en-US" b="1" i="1" dirty="0">
                <a:solidFill>
                  <a:srgbClr val="800000"/>
                </a:solidFill>
              </a:rPr>
              <a:t> </a:t>
            </a:r>
            <a:r>
              <a:rPr lang="en-US" b="1" i="1" dirty="0" err="1">
                <a:solidFill>
                  <a:srgbClr val="800000"/>
                </a:solidFill>
              </a:rPr>
              <a:t>anthroopos</a:t>
            </a:r>
            <a:r>
              <a:rPr lang="en-US" b="1" i="1" dirty="0">
                <a:solidFill>
                  <a:srgbClr val="800000"/>
                </a:solidFill>
              </a:rPr>
              <a:t>” is inspiration not salvation.  The “natural man” tried to find, by his own wisdom,  the “things” of God, but such must be revealed.   Reference:</a:t>
            </a:r>
          </a:p>
          <a:p>
            <a:pPr>
              <a:buFont typeface="Wingdings" pitchFamily="2" charset="2"/>
              <a:buChar char="§"/>
            </a:pPr>
            <a:r>
              <a:rPr lang="en-US" b="1" i="1" dirty="0">
                <a:solidFill>
                  <a:srgbClr val="800000"/>
                </a:solidFill>
              </a:rPr>
              <a:t>2</a:t>
            </a:r>
            <a:r>
              <a:rPr lang="en-US" b="1" i="1" baseline="30000" dirty="0">
                <a:solidFill>
                  <a:srgbClr val="800000"/>
                </a:solidFill>
              </a:rPr>
              <a:t>nd</a:t>
            </a:r>
            <a:r>
              <a:rPr lang="en-US" b="1" i="1" dirty="0">
                <a:solidFill>
                  <a:srgbClr val="800000"/>
                </a:solidFill>
              </a:rPr>
              <a:t> Corinthians Chapter Two &amp; Verse Ten</a:t>
            </a:r>
          </a:p>
          <a:p>
            <a:pPr>
              <a:buFont typeface="Wingdings" pitchFamily="2" charset="2"/>
              <a:buChar char="§"/>
            </a:pP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7772400" cy="1066800"/>
          </a:xfrm>
          <a:solidFill>
            <a:schemeClr val="bg1">
              <a:lumMod val="95000"/>
            </a:schemeClr>
          </a:solidFill>
        </p:spPr>
        <p:txBody>
          <a:bodyPr/>
          <a:lstStyle/>
          <a:p>
            <a:r>
              <a:rPr lang="en-US" sz="3600" b="1" dirty="0"/>
              <a:t>NATURAL LAW &amp; NATURAL MAN</a:t>
            </a:r>
            <a:br>
              <a:rPr lang="en-US" sz="3600" b="1" dirty="0"/>
            </a:br>
            <a:r>
              <a:rPr lang="en-US" sz="2800" b="1" dirty="0"/>
              <a:t>Paul’s Usage of the term  </a:t>
            </a:r>
            <a:r>
              <a:rPr lang="en-US" sz="2800" b="1" i="1" dirty="0" err="1"/>
              <a:t>Psuchikos</a:t>
            </a:r>
            <a:r>
              <a:rPr lang="en-US" sz="2800" b="1" i="1" dirty="0"/>
              <a:t> </a:t>
            </a:r>
            <a:r>
              <a:rPr lang="en-US" sz="2800" b="1" i="1" dirty="0" err="1"/>
              <a:t>Anthroopos</a:t>
            </a:r>
            <a:endParaRPr lang="en-US" sz="2800" b="1" i="1" dirty="0"/>
          </a:p>
        </p:txBody>
      </p:sp>
      <p:sp>
        <p:nvSpPr>
          <p:cNvPr id="4" name="Content Placeholder 3"/>
          <p:cNvSpPr>
            <a:spLocks noGrp="1"/>
          </p:cNvSpPr>
          <p:nvPr>
            <p:ph idx="1"/>
          </p:nvPr>
        </p:nvSpPr>
        <p:spPr>
          <a:xfrm>
            <a:off x="2209800" y="1752600"/>
            <a:ext cx="7772400" cy="4648200"/>
          </a:xfrm>
          <a:solidFill>
            <a:schemeClr val="bg1">
              <a:lumMod val="85000"/>
            </a:schemeClr>
          </a:solidFill>
        </p:spPr>
        <p:txBody>
          <a:bodyPr/>
          <a:lstStyle/>
          <a:p>
            <a:pPr>
              <a:buFont typeface="Wingdings" pitchFamily="2" charset="2"/>
              <a:buChar char="§"/>
            </a:pPr>
            <a:r>
              <a:rPr lang="en-US" b="1" i="1" dirty="0">
                <a:solidFill>
                  <a:srgbClr val="800000"/>
                </a:solidFill>
              </a:rPr>
              <a:t>Paul seems to have adopted the Jewish understanding which denoted physical life as opposed to supernatural life.</a:t>
            </a:r>
          </a:p>
          <a:p>
            <a:pPr>
              <a:buFont typeface="Wingdings" pitchFamily="2" charset="2"/>
              <a:buChar char="§"/>
            </a:pPr>
            <a:r>
              <a:rPr lang="en-US" b="1" i="1" dirty="0">
                <a:solidFill>
                  <a:srgbClr val="800000"/>
                </a:solidFill>
              </a:rPr>
              <a:t>The scriptural context of the Biblical term,  “</a:t>
            </a:r>
            <a:r>
              <a:rPr lang="en-US" b="1" i="1" dirty="0" err="1">
                <a:solidFill>
                  <a:srgbClr val="800000"/>
                </a:solidFill>
              </a:rPr>
              <a:t>psuchikos</a:t>
            </a:r>
            <a:r>
              <a:rPr lang="en-US" b="1" i="1" dirty="0">
                <a:solidFill>
                  <a:srgbClr val="800000"/>
                </a:solidFill>
              </a:rPr>
              <a:t> </a:t>
            </a:r>
            <a:r>
              <a:rPr lang="en-US" b="1" i="1" dirty="0" err="1">
                <a:solidFill>
                  <a:srgbClr val="800000"/>
                </a:solidFill>
              </a:rPr>
              <a:t>anthroopos</a:t>
            </a:r>
            <a:r>
              <a:rPr lang="en-US" b="1" i="1" dirty="0">
                <a:solidFill>
                  <a:srgbClr val="800000"/>
                </a:solidFill>
              </a:rPr>
              <a:t>” is inspiration not salvation.  The “natural man” tried to find, by his own wisdom,  the “things” of God, but such must be revealed.   Reference:</a:t>
            </a:r>
          </a:p>
          <a:p>
            <a:pPr>
              <a:buFont typeface="Wingdings" pitchFamily="2" charset="2"/>
              <a:buChar char="§"/>
            </a:pPr>
            <a:r>
              <a:rPr lang="en-US" b="1" i="1" dirty="0">
                <a:solidFill>
                  <a:srgbClr val="800000"/>
                </a:solidFill>
              </a:rPr>
              <a:t>2</a:t>
            </a:r>
            <a:r>
              <a:rPr lang="en-US" b="1" i="1" baseline="30000" dirty="0">
                <a:solidFill>
                  <a:srgbClr val="800000"/>
                </a:solidFill>
              </a:rPr>
              <a:t>nd</a:t>
            </a:r>
            <a:r>
              <a:rPr lang="en-US" b="1" i="1" dirty="0">
                <a:solidFill>
                  <a:srgbClr val="800000"/>
                </a:solidFill>
              </a:rPr>
              <a:t> Corinthians Chapter Two &amp; Verse Ten</a:t>
            </a:r>
          </a:p>
          <a:p>
            <a:pPr>
              <a:buFont typeface="Wingdings" pitchFamily="2" charset="2"/>
              <a:buChar char="§"/>
            </a:pP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642626" name="Rectangle 2">
            <a:extLst>
              <a:ext uri="{FF2B5EF4-FFF2-40B4-BE49-F238E27FC236}">
                <a16:creationId xmlns:a16="http://schemas.microsoft.com/office/drawing/2014/main" id="{FD2E5055-D444-4BB6-2A39-8F8391725F2C}"/>
              </a:ext>
            </a:extLst>
          </p:cNvPr>
          <p:cNvSpPr>
            <a:spLocks noGrp="1" noChangeArrowheads="1"/>
          </p:cNvSpPr>
          <p:nvPr>
            <p:ph type="title"/>
          </p:nvPr>
        </p:nvSpPr>
        <p:spPr>
          <a:xfrm>
            <a:off x="1524000" y="609600"/>
            <a:ext cx="8458200" cy="1143000"/>
          </a:xfrm>
          <a:effectLst/>
        </p:spPr>
        <p:txBody>
          <a:bodyPr vert="horz" wrap="square" lIns="92075" tIns="46038" rIns="92075" bIns="46038" numCol="1" anchor="ctr" anchorCtr="0" compatLnSpc="1">
            <a:prstTxWarp prst="textNoShape">
              <a:avLst/>
            </a:prstTxWarp>
          </a:bodyPr>
          <a:lstStyle/>
          <a:p>
            <a:pPr eaLnBrk="1" hangingPunct="1">
              <a:defRPr/>
            </a:pPr>
            <a:r>
              <a:rPr lang="en-US">
                <a:effectLst>
                  <a:outerShdw blurRad="38100" dist="38100" dir="2700000" algn="tl">
                    <a:srgbClr val="000000"/>
                  </a:outerShdw>
                </a:effectLst>
                <a:ea typeface="+mj-ea"/>
              </a:rPr>
              <a:t>What is a worldview?</a:t>
            </a:r>
          </a:p>
        </p:txBody>
      </p:sp>
      <p:pic>
        <p:nvPicPr>
          <p:cNvPr id="960515" name="Picture 3">
            <a:extLst>
              <a:ext uri="{FF2B5EF4-FFF2-40B4-BE49-F238E27FC236}">
                <a16:creationId xmlns:a16="http://schemas.microsoft.com/office/drawing/2014/main" id="{6E48CE5D-3252-783C-7E1B-8DC61C45BA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533401"/>
            <a:ext cx="1917700"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42628" name="Rectangle 4">
            <a:extLst>
              <a:ext uri="{FF2B5EF4-FFF2-40B4-BE49-F238E27FC236}">
                <a16:creationId xmlns:a16="http://schemas.microsoft.com/office/drawing/2014/main" id="{E5671CF7-E1B3-990A-9D16-A5E58536371B}"/>
              </a:ext>
            </a:extLst>
          </p:cNvPr>
          <p:cNvSpPr>
            <a:spLocks noGrp="1" noChangeArrowheads="1"/>
          </p:cNvSpPr>
          <p:nvPr>
            <p:ph type="body" idx="1"/>
          </p:nvPr>
        </p:nvSpPr>
        <p:spPr>
          <a:xfrm>
            <a:off x="2286000" y="2286000"/>
            <a:ext cx="7315200" cy="3962400"/>
          </a:xfrm>
          <a:effectLst/>
        </p:spPr>
        <p:txBody>
          <a:bodyPr vert="horz" wrap="square" lIns="92075" tIns="46038" rIns="92075" bIns="46038" numCol="1" anchor="t" anchorCtr="0" compatLnSpc="1">
            <a:prstTxWarp prst="textNoShape">
              <a:avLst/>
            </a:prstTxWarp>
          </a:bodyPr>
          <a:lstStyle/>
          <a:p>
            <a:pPr eaLnBrk="1" hangingPunct="1">
              <a:defRPr/>
            </a:pPr>
            <a:r>
              <a:rPr lang="en-US" sz="2800">
                <a:solidFill>
                  <a:schemeClr val="hlink"/>
                </a:solidFill>
                <a:effectLst>
                  <a:outerShdw blurRad="38100" dist="38100" dir="2700000" algn="tl">
                    <a:srgbClr val="000000"/>
                  </a:outerShdw>
                </a:effectLst>
                <a:ea typeface="+mn-ea"/>
              </a:rPr>
              <a:t>Everyone </a:t>
            </a:r>
            <a:r>
              <a:rPr lang="en-US" sz="2800">
                <a:effectLst>
                  <a:outerShdw blurRad="38100" dist="38100" dir="2700000" algn="tl">
                    <a:srgbClr val="000000"/>
                  </a:outerShdw>
                </a:effectLst>
                <a:ea typeface="+mn-ea"/>
              </a:rPr>
              <a:t>has a worldview whether one can explain it or not.  It can be likened to a pair of glasses through which one views the world.  It is important to have the right prescription or reality will be distorted.  Modern man is faced with a supermarket of world views all of them claiming to be </a:t>
            </a:r>
            <a:r>
              <a:rPr lang="en-US" sz="2800">
                <a:solidFill>
                  <a:srgbClr val="FFFF66"/>
                </a:solidFill>
                <a:effectLst>
                  <a:outerShdw blurRad="38100" dist="38100" dir="2700000" algn="tl">
                    <a:srgbClr val="000000"/>
                  </a:outerShdw>
                </a:effectLst>
                <a:ea typeface="+mn-ea"/>
              </a:rPr>
              <a:t>true</a:t>
            </a:r>
            <a:r>
              <a:rPr lang="en-US" sz="2800">
                <a:effectLst>
                  <a:outerShdw blurRad="38100" dist="38100" dir="2700000" algn="tl">
                    <a:srgbClr val="000000"/>
                  </a:outerShdw>
                </a:effectLst>
                <a:ea typeface="+mn-ea"/>
              </a:rPr>
              <a:t>.</a:t>
            </a:r>
            <a:r>
              <a:rPr lang="en-US" sz="2800">
                <a:ea typeface="+mn-ea"/>
              </a:rPr>
              <a:t>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15642628"/>
                                        </p:tgtEl>
                                        <p:attrNameLst>
                                          <p:attrName>style.visibility</p:attrName>
                                        </p:attrNameLst>
                                      </p:cBhvr>
                                      <p:to>
                                        <p:strVal val="visible"/>
                                      </p:to>
                                    </p:set>
                                    <p:animEffect transition="in" filter="checkerboard(across)">
                                      <p:cBhvr>
                                        <p:cTn id="7" dur="500"/>
                                        <p:tgtEl>
                                          <p:spTgt spid="15642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42628"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2">
            <a:extLst>
              <a:ext uri="{FF2B5EF4-FFF2-40B4-BE49-F238E27FC236}">
                <a16:creationId xmlns:a16="http://schemas.microsoft.com/office/drawing/2014/main" id="{60A95B64-8877-4B94-AFB1-C9AAD1B60142}"/>
              </a:ext>
            </a:extLst>
          </p:cNvPr>
          <p:cNvSpPr>
            <a:spLocks noGrp="1" noRot="1" noChangeArrowheads="1"/>
          </p:cNvSpPr>
          <p:nvPr>
            <p:ph type="title"/>
          </p:nvPr>
        </p:nvSpPr>
        <p:spPr/>
        <p:txBody>
          <a:bodyPr/>
          <a:lstStyle/>
          <a:p>
            <a:pPr eaLnBrk="1" hangingPunct="1">
              <a:defRPr/>
            </a:pPr>
            <a:r>
              <a:rPr lang="en-US" sz="4000"/>
              <a:t>Augustine’s Theodicy</a:t>
            </a:r>
            <a:br>
              <a:rPr lang="en-US" sz="4000"/>
            </a:br>
            <a:r>
              <a:rPr lang="en-US" sz="3200">
                <a:solidFill>
                  <a:schemeClr val="hlink"/>
                </a:solidFill>
              </a:rPr>
              <a:t>The Fall and Original Sin</a:t>
            </a:r>
          </a:p>
        </p:txBody>
      </p:sp>
      <p:sp>
        <p:nvSpPr>
          <p:cNvPr id="999427" name="Rectangle 3">
            <a:extLst>
              <a:ext uri="{FF2B5EF4-FFF2-40B4-BE49-F238E27FC236}">
                <a16:creationId xmlns:a16="http://schemas.microsoft.com/office/drawing/2014/main" id="{BF8E66EE-5AA0-4F2A-A883-9C2EFEEA277C}"/>
              </a:ext>
            </a:extLst>
          </p:cNvPr>
          <p:cNvSpPr>
            <a:spLocks noGrp="1" noChangeArrowheads="1"/>
          </p:cNvSpPr>
          <p:nvPr>
            <p:ph type="body" idx="1"/>
          </p:nvPr>
        </p:nvSpPr>
        <p:spPr>
          <a:xfrm>
            <a:off x="1820410" y="1600200"/>
            <a:ext cx="8506437" cy="5029200"/>
          </a:xfrm>
        </p:spPr>
        <p:txBody>
          <a:bodyPr/>
          <a:lstStyle/>
          <a:p>
            <a:pPr eaLnBrk="1" hangingPunct="1">
              <a:lnSpc>
                <a:spcPct val="90000"/>
              </a:lnSpc>
              <a:defRPr/>
            </a:pPr>
            <a:r>
              <a:rPr lang="en-US" dirty="0"/>
              <a:t>Adam and Eve were made in the </a:t>
            </a:r>
            <a:r>
              <a:rPr lang="en-US" b="1" i="1" dirty="0"/>
              <a:t>image of God</a:t>
            </a:r>
            <a:r>
              <a:rPr lang="en-US" i="1" dirty="0"/>
              <a:t>:</a:t>
            </a:r>
            <a:r>
              <a:rPr lang="en-US" dirty="0"/>
              <a:t> like God they were rational beings and had a moral nature</a:t>
            </a:r>
          </a:p>
          <a:p>
            <a:pPr eaLnBrk="1" hangingPunct="1">
              <a:lnSpc>
                <a:spcPct val="90000"/>
              </a:lnSpc>
              <a:defRPr/>
            </a:pPr>
            <a:r>
              <a:rPr lang="en-US" dirty="0"/>
              <a:t>In their state of original blessedness, Adam and Eve, like the angels, had </a:t>
            </a:r>
            <a:r>
              <a:rPr lang="en-US" b="1" dirty="0"/>
              <a:t>free will</a:t>
            </a:r>
            <a:r>
              <a:rPr lang="en-US" dirty="0"/>
              <a:t>, and could choose to do what is good, and had the ability </a:t>
            </a:r>
            <a:r>
              <a:rPr lang="en-US" b="1" i="1" dirty="0"/>
              <a:t>not to sin</a:t>
            </a:r>
            <a:r>
              <a:rPr lang="en-US" dirty="0">
                <a:effectLst/>
              </a:rPr>
              <a:t>.</a:t>
            </a:r>
          </a:p>
          <a:p>
            <a:pPr eaLnBrk="1" hangingPunct="1">
              <a:lnSpc>
                <a:spcPct val="90000"/>
              </a:lnSpc>
              <a:defRPr/>
            </a:pPr>
            <a:r>
              <a:rPr lang="en-US" dirty="0">
                <a:effectLst/>
              </a:rPr>
              <a:t>They were also blessed more with gifts of immortality &amp; an immediate knowledge of God.</a:t>
            </a:r>
            <a:endParaRPr lang="en-US" dirty="0"/>
          </a:p>
        </p:txBody>
      </p:sp>
    </p:spTree>
    <p:extLst>
      <p:ext uri="{BB962C8B-B14F-4D97-AF65-F5344CB8AC3E}">
        <p14:creationId xmlns:p14="http://schemas.microsoft.com/office/powerpoint/2010/main" val="1352103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99427">
                                            <p:txEl>
                                              <p:pRg st="0" end="0"/>
                                            </p:txEl>
                                          </p:spTgt>
                                        </p:tgtEl>
                                        <p:attrNameLst>
                                          <p:attrName>style.visibility</p:attrName>
                                        </p:attrNameLst>
                                      </p:cBhvr>
                                      <p:to>
                                        <p:strVal val="visible"/>
                                      </p:to>
                                    </p:set>
                                    <p:animEffect transition="in" filter="fade">
                                      <p:cBhvr>
                                        <p:cTn id="7" dur="2000"/>
                                        <p:tgtEl>
                                          <p:spTgt spid="999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99427">
                                            <p:txEl>
                                              <p:pRg st="1" end="1"/>
                                            </p:txEl>
                                          </p:spTgt>
                                        </p:tgtEl>
                                        <p:attrNameLst>
                                          <p:attrName>style.visibility</p:attrName>
                                        </p:attrNameLst>
                                      </p:cBhvr>
                                      <p:to>
                                        <p:strVal val="visible"/>
                                      </p:to>
                                    </p:set>
                                    <p:animEffect transition="in" filter="fade">
                                      <p:cBhvr>
                                        <p:cTn id="12" dur="2000"/>
                                        <p:tgtEl>
                                          <p:spTgt spid="999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99427">
                                            <p:txEl>
                                              <p:pRg st="2" end="2"/>
                                            </p:txEl>
                                          </p:spTgt>
                                        </p:tgtEl>
                                        <p:attrNameLst>
                                          <p:attrName>style.visibility</p:attrName>
                                        </p:attrNameLst>
                                      </p:cBhvr>
                                      <p:to>
                                        <p:strVal val="visible"/>
                                      </p:to>
                                    </p:set>
                                    <p:animEffect transition="in" filter="fade">
                                      <p:cBhvr>
                                        <p:cTn id="17" dur="2000"/>
                                        <p:tgtEl>
                                          <p:spTgt spid="9994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2" name="Picture 1" descr="war_and_religion_by_faizan.jpg"/>
          <p:cNvPicPr>
            <a:picLocks noChangeAspect="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3" name="Rectangle 2"/>
          <p:cNvSpPr/>
          <p:nvPr/>
        </p:nvSpPr>
        <p:spPr>
          <a:xfrm>
            <a:off x="443883" y="4429957"/>
            <a:ext cx="11203619" cy="2031325"/>
          </a:xfrm>
          <a:prstGeom prst="rect">
            <a:avLst/>
          </a:prstGeom>
          <a:noFill/>
        </p:spPr>
        <p:txBody>
          <a:bodyPr wrap="square">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900" cmpd="sng">
                  <a:solidFill>
                    <a:srgbClr val="BBE0E3">
                      <a:satMod val="190000"/>
                      <a:alpha val="55000"/>
                    </a:srgbClr>
                  </a:solidFill>
                  <a:prstDash val="solid"/>
                </a:ln>
                <a:solidFill>
                  <a:srgbClr val="BBE0E3">
                    <a:satMod val="200000"/>
                    <a:tint val="3000"/>
                  </a:srgbClr>
                </a:solidFill>
                <a:effectLst>
                  <a:innerShdw blurRad="101600" dist="76200" dir="5400000">
                    <a:srgbClr val="BBE0E3">
                      <a:satMod val="190000"/>
                      <a:tint val="100000"/>
                      <a:alpha val="74000"/>
                    </a:srgbClr>
                  </a:innerShdw>
                </a:effectLst>
                <a:uLnTx/>
                <a:uFillTx/>
                <a:latin typeface="Calligrapher" pitchFamily="2" charset="0"/>
                <a:ea typeface="+mn-ea"/>
                <a:cs typeface="+mn-cs"/>
              </a:rPr>
              <a:t>THE NATURE OF EVIL:</a:t>
            </a:r>
          </a:p>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6000" b="1" i="0" u="sng" strike="noStrike" kern="1200" cap="none" spc="0" normalizeH="0" baseline="0" noProof="0" dirty="0">
                <a:ln w="900" cmpd="sng">
                  <a:solidFill>
                    <a:srgbClr val="BBE0E3">
                      <a:satMod val="190000"/>
                      <a:alpha val="55000"/>
                    </a:srgbClr>
                  </a:solidFill>
                  <a:prstDash val="solid"/>
                </a:ln>
                <a:solidFill>
                  <a:srgbClr val="BBE0E3">
                    <a:satMod val="200000"/>
                    <a:tint val="3000"/>
                  </a:srgbClr>
                </a:solidFill>
                <a:effectLst>
                  <a:innerShdw blurRad="101600" dist="76200" dir="5400000">
                    <a:srgbClr val="BBE0E3">
                      <a:satMod val="190000"/>
                      <a:tint val="100000"/>
                      <a:alpha val="74000"/>
                    </a:srgbClr>
                  </a:innerShdw>
                </a:effectLst>
                <a:uLnTx/>
                <a:uFillTx/>
                <a:latin typeface="Calligrapher" pitchFamily="2" charset="0"/>
                <a:ea typeface="+mn-ea"/>
                <a:cs typeface="+mn-cs"/>
              </a:rPr>
              <a:t>Chaos in the Moral Order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50" name="Rectangle 2">
            <a:extLst>
              <a:ext uri="{FF2B5EF4-FFF2-40B4-BE49-F238E27FC236}">
                <a16:creationId xmlns:a16="http://schemas.microsoft.com/office/drawing/2014/main" id="{1AF3BF18-3253-490C-806E-FCBF36D84B44}"/>
              </a:ext>
            </a:extLst>
          </p:cNvPr>
          <p:cNvSpPr>
            <a:spLocks noGrp="1" noRot="1" noChangeArrowheads="1"/>
          </p:cNvSpPr>
          <p:nvPr>
            <p:ph type="title"/>
          </p:nvPr>
        </p:nvSpPr>
        <p:spPr/>
        <p:txBody>
          <a:bodyPr/>
          <a:lstStyle/>
          <a:p>
            <a:pPr eaLnBrk="1" hangingPunct="1">
              <a:defRPr/>
            </a:pPr>
            <a:r>
              <a:rPr lang="en-US" sz="4000" dirty="0"/>
              <a:t>Augustine’s Theodicy</a:t>
            </a:r>
            <a:br>
              <a:rPr lang="en-US" sz="4000" dirty="0"/>
            </a:br>
            <a:r>
              <a:rPr lang="en-US" sz="3200" dirty="0">
                <a:solidFill>
                  <a:schemeClr val="hlink"/>
                </a:solidFill>
              </a:rPr>
              <a:t>The Fall and Original Sin</a:t>
            </a:r>
          </a:p>
        </p:txBody>
      </p:sp>
      <p:sp>
        <p:nvSpPr>
          <p:cNvPr id="1000451" name="Rectangle 3">
            <a:extLst>
              <a:ext uri="{FF2B5EF4-FFF2-40B4-BE49-F238E27FC236}">
                <a16:creationId xmlns:a16="http://schemas.microsoft.com/office/drawing/2014/main" id="{62AB3589-5518-4270-A15A-22D4E6CEABA8}"/>
              </a:ext>
            </a:extLst>
          </p:cNvPr>
          <p:cNvSpPr>
            <a:spLocks noGrp="1" noChangeArrowheads="1"/>
          </p:cNvSpPr>
          <p:nvPr>
            <p:ph type="body" idx="1"/>
          </p:nvPr>
        </p:nvSpPr>
        <p:spPr>
          <a:xfrm>
            <a:off x="609600" y="1895912"/>
            <a:ext cx="10972800" cy="4230252"/>
          </a:xfrm>
        </p:spPr>
        <p:txBody>
          <a:bodyPr/>
          <a:lstStyle/>
          <a:p>
            <a:pPr eaLnBrk="1" hangingPunct="1">
              <a:defRPr/>
            </a:pPr>
            <a:r>
              <a:rPr lang="en-US" dirty="0"/>
              <a:t>Evil first appeared among those creatures who had </a:t>
            </a:r>
            <a:r>
              <a:rPr lang="en-US" b="1" dirty="0"/>
              <a:t>free will</a:t>
            </a:r>
          </a:p>
          <a:p>
            <a:pPr eaLnBrk="1" hangingPunct="1">
              <a:defRPr/>
            </a:pPr>
            <a:r>
              <a:rPr lang="en-US" sz="3600" b="1" dirty="0"/>
              <a:t>The Fall:</a:t>
            </a:r>
          </a:p>
          <a:p>
            <a:pPr lvl="1" eaLnBrk="1" hangingPunct="1">
              <a:defRPr/>
            </a:pPr>
            <a:r>
              <a:rPr lang="en-US" sz="3200" dirty="0"/>
              <a:t>First some angels rebelled against the God, the Supreme Good</a:t>
            </a:r>
          </a:p>
          <a:p>
            <a:pPr lvl="1" eaLnBrk="1" hangingPunct="1">
              <a:defRPr/>
            </a:pPr>
            <a:r>
              <a:rPr lang="en-US" sz="3200" dirty="0"/>
              <a:t>These fallen angels in turn tempted Adam and Eve to rebel against God</a:t>
            </a:r>
          </a:p>
        </p:txBody>
      </p:sp>
    </p:spTree>
    <p:extLst>
      <p:ext uri="{BB962C8B-B14F-4D97-AF65-F5344CB8AC3E}">
        <p14:creationId xmlns:p14="http://schemas.microsoft.com/office/powerpoint/2010/main" val="2908512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00451">
                                            <p:txEl>
                                              <p:pRg st="0" end="0"/>
                                            </p:txEl>
                                          </p:spTgt>
                                        </p:tgtEl>
                                        <p:attrNameLst>
                                          <p:attrName>style.visibility</p:attrName>
                                        </p:attrNameLst>
                                      </p:cBhvr>
                                      <p:to>
                                        <p:strVal val="visible"/>
                                      </p:to>
                                    </p:set>
                                    <p:animEffect transition="in" filter="fade">
                                      <p:cBhvr>
                                        <p:cTn id="7" dur="2000"/>
                                        <p:tgtEl>
                                          <p:spTgt spid="10004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00451">
                                            <p:txEl>
                                              <p:pRg st="1" end="1"/>
                                            </p:txEl>
                                          </p:spTgt>
                                        </p:tgtEl>
                                        <p:attrNameLst>
                                          <p:attrName>style.visibility</p:attrName>
                                        </p:attrNameLst>
                                      </p:cBhvr>
                                      <p:to>
                                        <p:strVal val="visible"/>
                                      </p:to>
                                    </p:set>
                                    <p:animEffect transition="in" filter="fade">
                                      <p:cBhvr>
                                        <p:cTn id="12" dur="2000"/>
                                        <p:tgtEl>
                                          <p:spTgt spid="10004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00451">
                                            <p:txEl>
                                              <p:pRg st="2" end="2"/>
                                            </p:txEl>
                                          </p:spTgt>
                                        </p:tgtEl>
                                        <p:attrNameLst>
                                          <p:attrName>style.visibility</p:attrName>
                                        </p:attrNameLst>
                                      </p:cBhvr>
                                      <p:to>
                                        <p:strVal val="visible"/>
                                      </p:to>
                                    </p:set>
                                    <p:animEffect transition="in" filter="fade">
                                      <p:cBhvr>
                                        <p:cTn id="17" dur="2000"/>
                                        <p:tgtEl>
                                          <p:spTgt spid="100045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000451">
                                            <p:txEl>
                                              <p:pRg st="3" end="3"/>
                                            </p:txEl>
                                          </p:spTgt>
                                        </p:tgtEl>
                                        <p:attrNameLst>
                                          <p:attrName>style.visibility</p:attrName>
                                        </p:attrNameLst>
                                      </p:cBhvr>
                                      <p:to>
                                        <p:strVal val="visible"/>
                                      </p:to>
                                    </p:set>
                                    <p:animEffect transition="in" filter="fade">
                                      <p:cBhvr>
                                        <p:cTn id="22" dur="2000"/>
                                        <p:tgtEl>
                                          <p:spTgt spid="10004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5178370" name="Rectangle 2"/>
          <p:cNvSpPr>
            <a:spLocks noGrp="1" noChangeArrowheads="1"/>
          </p:cNvSpPr>
          <p:nvPr>
            <p:ph type="title"/>
          </p:nvPr>
        </p:nvSpPr>
        <p:spPr/>
        <p:txBody>
          <a:bodyPr/>
          <a:lstStyle/>
          <a:p>
            <a:endParaRPr lang="en-US"/>
          </a:p>
        </p:txBody>
      </p:sp>
      <p:sp>
        <p:nvSpPr>
          <p:cNvPr id="5178371" name="WordArt 3"/>
          <p:cNvSpPr>
            <a:spLocks noChangeArrowheads="1" noChangeShapeType="1" noTextEdit="1"/>
          </p:cNvSpPr>
          <p:nvPr/>
        </p:nvSpPr>
        <p:spPr bwMode="auto">
          <a:xfrm>
            <a:off x="2057400" y="990600"/>
            <a:ext cx="8305800" cy="5029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ORIGINAL STATE INNATE CORRUPTION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ORIGINAL STATE INNATE PERFECTION  </a:t>
            </a:r>
          </a:p>
        </p:txBody>
      </p:sp>
      <p:sp>
        <p:nvSpPr>
          <p:cNvPr id="5178372" name="WordArt 4"/>
          <p:cNvSpPr>
            <a:spLocks noChangeArrowheads="1" noChangeShapeType="1" noTextEdit="1"/>
          </p:cNvSpPr>
          <p:nvPr/>
        </p:nvSpPr>
        <p:spPr bwMode="auto">
          <a:xfrm>
            <a:off x="4191000" y="2209800"/>
            <a:ext cx="3657600" cy="25908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FFE701"/>
                    </a:gs>
                    <a:gs pos="100000">
                      <a:srgbClr val="FE3E02"/>
                    </a:gs>
                  </a:gsLst>
                  <a:lin ang="5400000" scaled="1"/>
                </a:gradFill>
                <a:effectLst/>
                <a:uLnTx/>
                <a:uFillTx/>
                <a:latin typeface="Impact"/>
                <a:ea typeface="+mn-ea"/>
                <a:cs typeface="+mn-cs"/>
              </a:rPr>
              <a:t>Versus</a:t>
            </a:r>
          </a:p>
        </p:txBody>
      </p:sp>
    </p:spTree>
    <p:extLst>
      <p:ext uri="{BB962C8B-B14F-4D97-AF65-F5344CB8AC3E}">
        <p14:creationId xmlns:p14="http://schemas.microsoft.com/office/powerpoint/2010/main" val="290401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5178371"/>
                                        </p:tgtEl>
                                        <p:attrNameLst>
                                          <p:attrName>style.visibility</p:attrName>
                                        </p:attrNameLst>
                                      </p:cBhvr>
                                      <p:to>
                                        <p:strVal val="visible"/>
                                      </p:to>
                                    </p:set>
                                    <p:anim calcmode="lin" valueType="num">
                                      <p:cBhvr>
                                        <p:cTn id="7" dur="500" fill="hold"/>
                                        <p:tgtEl>
                                          <p:spTgt spid="5178371"/>
                                        </p:tgtEl>
                                        <p:attrNameLst>
                                          <p:attrName>ppt_w</p:attrName>
                                        </p:attrNameLst>
                                      </p:cBhvr>
                                      <p:tavLst>
                                        <p:tav tm="0">
                                          <p:val>
                                            <p:strVal val="4*#ppt_w"/>
                                          </p:val>
                                        </p:tav>
                                        <p:tav tm="100000">
                                          <p:val>
                                            <p:strVal val="#ppt_w"/>
                                          </p:val>
                                        </p:tav>
                                      </p:tavLst>
                                    </p:anim>
                                    <p:anim calcmode="lin" valueType="num">
                                      <p:cBhvr>
                                        <p:cTn id="8" dur="500" fill="hold"/>
                                        <p:tgtEl>
                                          <p:spTgt spid="5178371"/>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78372"/>
                                        </p:tgtEl>
                                        <p:attrNameLst>
                                          <p:attrName>style.visibility</p:attrName>
                                        </p:attrNameLst>
                                      </p:cBhvr>
                                      <p:to>
                                        <p:strVal val="visible"/>
                                      </p:to>
                                    </p:set>
                                    <p:anim calcmode="lin" valueType="num">
                                      <p:cBhvr additive="base">
                                        <p:cTn id="13" dur="500" fill="hold"/>
                                        <p:tgtEl>
                                          <p:spTgt spid="5178372"/>
                                        </p:tgtEl>
                                        <p:attrNameLst>
                                          <p:attrName>ppt_x</p:attrName>
                                        </p:attrNameLst>
                                      </p:cBhvr>
                                      <p:tavLst>
                                        <p:tav tm="0">
                                          <p:val>
                                            <p:strVal val="0-#ppt_w/2"/>
                                          </p:val>
                                        </p:tav>
                                        <p:tav tm="100000">
                                          <p:val>
                                            <p:strVal val="#ppt_x"/>
                                          </p:val>
                                        </p:tav>
                                      </p:tavLst>
                                    </p:anim>
                                    <p:anim calcmode="lin" valueType="num">
                                      <p:cBhvr additive="base">
                                        <p:cTn id="14" dur="500" fill="hold"/>
                                        <p:tgtEl>
                                          <p:spTgt spid="517837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8371" grpId="0" animBg="1"/>
      <p:bldP spid="517837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30" name="Rectangle 2">
            <a:extLst>
              <a:ext uri="{FF2B5EF4-FFF2-40B4-BE49-F238E27FC236}">
                <a16:creationId xmlns:a16="http://schemas.microsoft.com/office/drawing/2014/main" id="{70059D78-B9A3-45E0-8D0A-C52D5905E8BA}"/>
              </a:ext>
            </a:extLst>
          </p:cNvPr>
          <p:cNvSpPr>
            <a:spLocks noGrp="1" noRot="1" noChangeArrowheads="1"/>
          </p:cNvSpPr>
          <p:nvPr>
            <p:ph type="title"/>
          </p:nvPr>
        </p:nvSpPr>
        <p:spPr/>
        <p:txBody>
          <a:bodyPr/>
          <a:lstStyle/>
          <a:p>
            <a:pPr eaLnBrk="1" hangingPunct="1">
              <a:defRPr/>
            </a:pPr>
            <a:r>
              <a:rPr lang="en-US" sz="4000"/>
              <a:t>Augustine’s Theodicy</a:t>
            </a:r>
            <a:br>
              <a:rPr lang="en-US" sz="4000"/>
            </a:br>
            <a:r>
              <a:rPr lang="en-US" sz="3200">
                <a:solidFill>
                  <a:schemeClr val="hlink"/>
                </a:solidFill>
              </a:rPr>
              <a:t>The Fall and Original Sin</a:t>
            </a:r>
          </a:p>
        </p:txBody>
      </p:sp>
      <p:sp>
        <p:nvSpPr>
          <p:cNvPr id="995331" name="Rectangle 3">
            <a:extLst>
              <a:ext uri="{FF2B5EF4-FFF2-40B4-BE49-F238E27FC236}">
                <a16:creationId xmlns:a16="http://schemas.microsoft.com/office/drawing/2014/main" id="{8DE61E84-A63A-4C14-9745-48B8755D4563}"/>
              </a:ext>
            </a:extLst>
          </p:cNvPr>
          <p:cNvSpPr>
            <a:spLocks noGrp="1" noChangeArrowheads="1"/>
          </p:cNvSpPr>
          <p:nvPr>
            <p:ph type="body" idx="1"/>
          </p:nvPr>
        </p:nvSpPr>
        <p:spPr>
          <a:xfrm>
            <a:off x="361741" y="1600201"/>
            <a:ext cx="11455121" cy="4525963"/>
          </a:xfrm>
        </p:spPr>
        <p:txBody>
          <a:bodyPr/>
          <a:lstStyle/>
          <a:p>
            <a:pPr eaLnBrk="1" hangingPunct="1">
              <a:lnSpc>
                <a:spcPct val="90000"/>
              </a:lnSpc>
              <a:defRPr/>
            </a:pPr>
            <a:r>
              <a:rPr lang="en-US" dirty="0"/>
              <a:t>Consequences of Adam and Eve’s Sin</a:t>
            </a:r>
            <a:endParaRPr lang="en-US" dirty="0">
              <a:solidFill>
                <a:srgbClr val="FFFFFF"/>
              </a:solidFill>
            </a:endParaRPr>
          </a:p>
          <a:p>
            <a:pPr lvl="1" eaLnBrk="1" hangingPunct="1">
              <a:lnSpc>
                <a:spcPct val="90000"/>
              </a:lnSpc>
              <a:defRPr/>
            </a:pPr>
            <a:r>
              <a:rPr lang="en-US" dirty="0"/>
              <a:t>The </a:t>
            </a:r>
            <a:r>
              <a:rPr lang="en-US" i="1" dirty="0"/>
              <a:t>image of God </a:t>
            </a:r>
            <a:r>
              <a:rPr lang="en-US" dirty="0"/>
              <a:t>in Adam &amp; Eve was damaged, although not destroyed</a:t>
            </a:r>
          </a:p>
          <a:p>
            <a:pPr lvl="1" eaLnBrk="1" hangingPunct="1">
              <a:lnSpc>
                <a:spcPct val="90000"/>
              </a:lnSpc>
              <a:defRPr/>
            </a:pPr>
            <a:r>
              <a:rPr lang="en-US" dirty="0"/>
              <a:t>Because of their sin, Adam and Eve became </a:t>
            </a:r>
            <a:r>
              <a:rPr lang="en-US" i="1" dirty="0"/>
              <a:t>less real</a:t>
            </a:r>
            <a:r>
              <a:rPr lang="en-US" dirty="0"/>
              <a:t>, had </a:t>
            </a:r>
            <a:r>
              <a:rPr lang="en-US" i="1" dirty="0"/>
              <a:t>less being</a:t>
            </a:r>
            <a:r>
              <a:rPr lang="en-US" dirty="0"/>
              <a:t> and </a:t>
            </a:r>
            <a:r>
              <a:rPr lang="en-US" i="1" dirty="0"/>
              <a:t>less goodness</a:t>
            </a:r>
          </a:p>
          <a:p>
            <a:pPr lvl="2" eaLnBrk="1" hangingPunct="1">
              <a:lnSpc>
                <a:spcPct val="90000"/>
              </a:lnSpc>
              <a:defRPr/>
            </a:pPr>
            <a:r>
              <a:rPr lang="en-US" dirty="0"/>
              <a:t>Became </a:t>
            </a:r>
            <a:r>
              <a:rPr lang="en-US" b="1" i="1" dirty="0"/>
              <a:t>less human</a:t>
            </a:r>
          </a:p>
          <a:p>
            <a:pPr lvl="1" eaLnBrk="1" hangingPunct="1">
              <a:lnSpc>
                <a:spcPct val="90000"/>
              </a:lnSpc>
              <a:defRPr/>
            </a:pPr>
            <a:r>
              <a:rPr lang="en-US" dirty="0"/>
              <a:t>Augustine believed human nature was transmitted in the sexual act. The corruption of Adam’s moral nature and the guilt of his sin (= </a:t>
            </a:r>
            <a:r>
              <a:rPr lang="en-US" b="1" dirty="0"/>
              <a:t>Original Sin</a:t>
            </a:r>
            <a:r>
              <a:rPr lang="en-US" dirty="0"/>
              <a:t>) was passed on to his children through his seed, and so on to all subsequent generations</a:t>
            </a:r>
          </a:p>
          <a:p>
            <a:pPr lvl="2" eaLnBrk="1" hangingPunct="1">
              <a:lnSpc>
                <a:spcPct val="90000"/>
              </a:lnSpc>
              <a:defRPr/>
            </a:pPr>
            <a:r>
              <a:rPr lang="en-US" dirty="0"/>
              <a:t>Baptism removes the guilt of the </a:t>
            </a:r>
            <a:r>
              <a:rPr lang="en-US" b="1" dirty="0"/>
              <a:t>Original Sin</a:t>
            </a:r>
            <a:r>
              <a:rPr lang="en-US" dirty="0"/>
              <a:t>, but not the corruption of the human moral nature</a:t>
            </a:r>
          </a:p>
        </p:txBody>
      </p:sp>
    </p:spTree>
    <p:extLst>
      <p:ext uri="{BB962C8B-B14F-4D97-AF65-F5344CB8AC3E}">
        <p14:creationId xmlns:p14="http://schemas.microsoft.com/office/powerpoint/2010/main" val="2075304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95331">
                                            <p:txEl>
                                              <p:pRg st="1" end="1"/>
                                            </p:txEl>
                                          </p:spTgt>
                                        </p:tgtEl>
                                        <p:attrNameLst>
                                          <p:attrName>style.visibility</p:attrName>
                                        </p:attrNameLst>
                                      </p:cBhvr>
                                      <p:to>
                                        <p:strVal val="visible"/>
                                      </p:to>
                                    </p:set>
                                    <p:animEffect transition="in" filter="fade">
                                      <p:cBhvr>
                                        <p:cTn id="7" dur="2000"/>
                                        <p:tgtEl>
                                          <p:spTgt spid="99533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5331">
                                            <p:txEl>
                                              <p:pRg st="2" end="2"/>
                                            </p:txEl>
                                          </p:spTgt>
                                        </p:tgtEl>
                                        <p:attrNameLst>
                                          <p:attrName>style.visibility</p:attrName>
                                        </p:attrNameLst>
                                      </p:cBhvr>
                                      <p:to>
                                        <p:strVal val="visible"/>
                                      </p:to>
                                    </p:set>
                                    <p:animEffect transition="in" filter="fade">
                                      <p:cBhvr>
                                        <p:cTn id="12" dur="2000"/>
                                        <p:tgtEl>
                                          <p:spTgt spid="99533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95331">
                                            <p:txEl>
                                              <p:pRg st="3" end="3"/>
                                            </p:txEl>
                                          </p:spTgt>
                                        </p:tgtEl>
                                        <p:attrNameLst>
                                          <p:attrName>style.visibility</p:attrName>
                                        </p:attrNameLst>
                                      </p:cBhvr>
                                      <p:to>
                                        <p:strVal val="visible"/>
                                      </p:to>
                                    </p:set>
                                    <p:animEffect transition="in" filter="fade">
                                      <p:cBhvr>
                                        <p:cTn id="17" dur="2000"/>
                                        <p:tgtEl>
                                          <p:spTgt spid="995331">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95331">
                                            <p:txEl>
                                              <p:pRg st="4" end="4"/>
                                            </p:txEl>
                                          </p:spTgt>
                                        </p:tgtEl>
                                        <p:attrNameLst>
                                          <p:attrName>style.visibility</p:attrName>
                                        </p:attrNameLst>
                                      </p:cBhvr>
                                      <p:to>
                                        <p:strVal val="visible"/>
                                      </p:to>
                                    </p:set>
                                    <p:animEffect transition="in" filter="fade">
                                      <p:cBhvr>
                                        <p:cTn id="22" dur="2000"/>
                                        <p:tgtEl>
                                          <p:spTgt spid="995331">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995331">
                                            <p:txEl>
                                              <p:pRg st="5" end="5"/>
                                            </p:txEl>
                                          </p:spTgt>
                                        </p:tgtEl>
                                        <p:attrNameLst>
                                          <p:attrName>style.visibility</p:attrName>
                                        </p:attrNameLst>
                                      </p:cBhvr>
                                      <p:to>
                                        <p:strVal val="visible"/>
                                      </p:to>
                                    </p:set>
                                    <p:animEffect transition="in" filter="fade">
                                      <p:cBhvr>
                                        <p:cTn id="27" dur="2000"/>
                                        <p:tgtEl>
                                          <p:spTgt spid="9953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E8B6C0EC-EF7B-49DE-B9CE-E74217E7C2E2}"/>
              </a:ext>
            </a:extLst>
          </p:cNvPr>
          <p:cNvSpPr>
            <a:spLocks noGrp="1" noChangeArrowheads="1"/>
          </p:cNvSpPr>
          <p:nvPr>
            <p:ph type="title"/>
          </p:nvPr>
        </p:nvSpPr>
        <p:spPr>
          <a:xfrm>
            <a:off x="924720" y="152400"/>
            <a:ext cx="10342563" cy="533400"/>
          </a:xfrm>
          <a:ln>
            <a:solidFill>
              <a:srgbClr val="FF6600"/>
            </a:solidFill>
          </a:ln>
        </p:spPr>
        <p:txBody>
          <a:bodyPr/>
          <a:lstStyle/>
          <a:p>
            <a:pPr eaLnBrk="1" hangingPunct="1">
              <a:defRPr/>
            </a:pPr>
            <a:r>
              <a:rPr lang="en-US" sz="4000" dirty="0">
                <a:solidFill>
                  <a:schemeClr val="hlink"/>
                </a:solidFill>
                <a:effectLst>
                  <a:outerShdw blurRad="38100" dist="38100" dir="2700000" algn="tl">
                    <a:srgbClr val="000000"/>
                  </a:outerShdw>
                </a:effectLst>
                <a:latin typeface="Franciscan" pitchFamily="2" charset="0"/>
              </a:rPr>
              <a:t>Ideological Development:  Christian Religion</a:t>
            </a:r>
          </a:p>
        </p:txBody>
      </p:sp>
      <p:sp>
        <p:nvSpPr>
          <p:cNvPr id="559107" name="Rectangle 3">
            <a:extLst>
              <a:ext uri="{FF2B5EF4-FFF2-40B4-BE49-F238E27FC236}">
                <a16:creationId xmlns:a16="http://schemas.microsoft.com/office/drawing/2014/main" id="{BC2FA9F8-52B7-4E70-81A3-34CD163346F4}"/>
              </a:ext>
            </a:extLst>
          </p:cNvPr>
          <p:cNvSpPr>
            <a:spLocks noGrp="1" noChangeArrowheads="1"/>
          </p:cNvSpPr>
          <p:nvPr>
            <p:ph type="body" idx="1"/>
          </p:nvPr>
        </p:nvSpPr>
        <p:spPr>
          <a:xfrm>
            <a:off x="924720" y="914400"/>
            <a:ext cx="10342563" cy="5791200"/>
          </a:xfrm>
          <a:ln>
            <a:solidFill>
              <a:schemeClr val="hlink"/>
            </a:solidFill>
          </a:ln>
        </p:spPr>
        <p:txBody>
          <a:bodyPr/>
          <a:lstStyle/>
          <a:p>
            <a:pPr eaLnBrk="1" hangingPunct="1">
              <a:lnSpc>
                <a:spcPct val="90000"/>
              </a:lnSpc>
              <a:buFontTx/>
              <a:buNone/>
              <a:defRPr/>
            </a:pPr>
            <a:endParaRPr lang="en-US" sz="800" u="sng" dirty="0">
              <a:effectLst>
                <a:outerShdw blurRad="38100" dist="38100" dir="2700000" algn="tl">
                  <a:srgbClr val="000000"/>
                </a:outerShdw>
              </a:effectLst>
            </a:endParaRPr>
          </a:p>
          <a:p>
            <a:pPr eaLnBrk="1" hangingPunct="1">
              <a:lnSpc>
                <a:spcPct val="90000"/>
              </a:lnSpc>
              <a:buFont typeface="Wingdings" pitchFamily="2" charset="2"/>
              <a:buNone/>
              <a:defRPr/>
            </a:pPr>
            <a:r>
              <a:rPr lang="en-US" sz="4000" u="sng" dirty="0">
                <a:solidFill>
                  <a:srgbClr val="FF6600"/>
                </a:solidFill>
                <a:effectLst>
                  <a:outerShdw blurRad="38100" dist="38100" dir="2700000" algn="tl">
                    <a:srgbClr val="000000"/>
                  </a:outerShdw>
                </a:effectLst>
              </a:rPr>
              <a:t> Julian Defended Origen Against Augustine:</a:t>
            </a:r>
          </a:p>
          <a:p>
            <a:pPr eaLnBrk="1" hangingPunct="1">
              <a:lnSpc>
                <a:spcPct val="90000"/>
              </a:lnSpc>
              <a:buFont typeface="Wingdings" pitchFamily="2" charset="2"/>
              <a:buChar char="Ø"/>
              <a:defRPr/>
            </a:pPr>
            <a:endParaRPr lang="en-US" sz="1400" u="sng" dirty="0">
              <a:solidFill>
                <a:srgbClr val="FF6600"/>
              </a:solidFill>
              <a:effectLst>
                <a:outerShdw blurRad="38100" dist="38100" dir="2700000" algn="tl">
                  <a:srgbClr val="000000"/>
                </a:outerShdw>
              </a:effectLst>
            </a:endParaRPr>
          </a:p>
          <a:p>
            <a:pPr eaLnBrk="1" hangingPunct="1">
              <a:lnSpc>
                <a:spcPct val="90000"/>
              </a:lnSpc>
              <a:buFont typeface="Wingdings" pitchFamily="2" charset="2"/>
              <a:buChar char="Ø"/>
              <a:defRPr/>
            </a:pPr>
            <a:r>
              <a:rPr lang="en-US" sz="3200" dirty="0">
                <a:solidFill>
                  <a:schemeClr val="tx1"/>
                </a:solidFill>
                <a:effectLst>
                  <a:outerShdw blurRad="38100" dist="38100" dir="2700000" algn="tl">
                    <a:srgbClr val="000000"/>
                  </a:outerShdw>
                </a:effectLst>
              </a:rPr>
              <a:t>“[God] it is, you say who judges in this way;   he is the persecutor of newborn children;  he it is who sends tiny babies to eternal flames.   It would be right and proper to treat you as beneath argument: you have come so far from religious feeling,  from civilized feeling,  so far indeed from mere common sense,  in that you think that your Lord is capable of committing  a crime against justice such as is hardly conceivable even among the barbarians.”</a:t>
            </a:r>
          </a:p>
          <a:p>
            <a:pPr eaLnBrk="1" hangingPunct="1">
              <a:lnSpc>
                <a:spcPct val="90000"/>
              </a:lnSpc>
              <a:buFont typeface="Wingdings" pitchFamily="2" charset="2"/>
              <a:buChar char="Ø"/>
              <a:defRPr/>
            </a:pPr>
            <a:endParaRPr lang="en-US" sz="3200" dirty="0">
              <a:solidFill>
                <a:schemeClr val="tx1"/>
              </a:solidFill>
            </a:endParaRPr>
          </a:p>
          <a:p>
            <a:pPr eaLnBrk="1" hangingPunct="1">
              <a:lnSpc>
                <a:spcPct val="90000"/>
              </a:lnSpc>
              <a:buFont typeface="Wingdings" pitchFamily="2" charset="2"/>
              <a:buNone/>
              <a:defRPr/>
            </a:pPr>
            <a:r>
              <a:rPr lang="en-US" sz="3200" u="sng" dirty="0">
                <a:solidFill>
                  <a:srgbClr val="FF6600"/>
                </a:solidFill>
                <a:effectLst>
                  <a:outerShdw blurRad="38100" dist="38100" dir="2700000" algn="tl">
                    <a:srgbClr val="000000"/>
                  </a:outerShdw>
                </a:effectLst>
              </a:rPr>
              <a:t>   </a:t>
            </a:r>
            <a:r>
              <a:rPr lang="en-US" u="sng" dirty="0">
                <a:solidFill>
                  <a:srgbClr val="FF6600"/>
                </a:solidFill>
                <a:effectLst>
                  <a:outerShdw blurRad="38100" dist="38100" dir="2700000" algn="tl">
                    <a:srgbClr val="000000"/>
                  </a:outerShdw>
                </a:effectLst>
              </a:rPr>
              <a:t> </a:t>
            </a:r>
          </a:p>
          <a:p>
            <a:pPr eaLnBrk="1" hangingPunct="1">
              <a:lnSpc>
                <a:spcPct val="90000"/>
              </a:lnSpc>
              <a:defRPr/>
            </a:pPr>
            <a:endParaRPr lang="en-US" sz="2000" u="sng" dirty="0"/>
          </a:p>
          <a:p>
            <a:pPr eaLnBrk="1" hangingPunct="1">
              <a:lnSpc>
                <a:spcPct val="90000"/>
              </a:lnSpc>
              <a:defRPr/>
            </a:pPr>
            <a:endParaRPr lang="en-US" sz="2400" i="1" dirty="0">
              <a:solidFill>
                <a:schemeClr val="tx1"/>
              </a:solidFill>
              <a:effectLst>
                <a:outerShdw blurRad="38100" dist="38100" dir="2700000" algn="tl">
                  <a:srgbClr val="000000"/>
                </a:outerShdw>
              </a:effectLst>
            </a:endParaRPr>
          </a:p>
          <a:p>
            <a:pPr eaLnBrk="1" hangingPunct="1">
              <a:lnSpc>
                <a:spcPct val="90000"/>
              </a:lnSpc>
              <a:defRPr/>
            </a:pPr>
            <a:endParaRPr lang="en-US" sz="2400" i="1" dirty="0">
              <a:solidFill>
                <a:schemeClr val="tx1"/>
              </a:solidFill>
              <a:effectLst>
                <a:outerShdw blurRad="38100" dist="38100" dir="2700000" algn="tl">
                  <a:srgbClr val="000000"/>
                </a:outerShdw>
              </a:effectLst>
            </a:endParaRPr>
          </a:p>
          <a:p>
            <a:pPr eaLnBrk="1" hangingPunct="1">
              <a:lnSpc>
                <a:spcPct val="90000"/>
              </a:lnSpc>
              <a:defRPr/>
            </a:pPr>
            <a:endParaRPr lang="en-US" sz="2400" i="1" dirty="0">
              <a:solidFill>
                <a:schemeClr val="tx1"/>
              </a:solidFill>
              <a:effectLst>
                <a:outerShdw blurRad="38100" dist="38100" dir="2700000" algn="tl">
                  <a:srgbClr val="000000"/>
                </a:outerShdw>
              </a:effectLst>
            </a:endParaRPr>
          </a:p>
          <a:p>
            <a:pPr eaLnBrk="1" hangingPunct="1">
              <a:lnSpc>
                <a:spcPct val="90000"/>
              </a:lnSpc>
              <a:buFontTx/>
              <a:buNone/>
              <a:defRPr/>
            </a:pPr>
            <a:r>
              <a:rPr lang="en-US" sz="3200" u="sng" dirty="0"/>
              <a:t>   </a:t>
            </a:r>
          </a:p>
        </p:txBody>
      </p:sp>
    </p:spTree>
    <p:extLst>
      <p:ext uri="{BB962C8B-B14F-4D97-AF65-F5344CB8AC3E}">
        <p14:creationId xmlns:p14="http://schemas.microsoft.com/office/powerpoint/2010/main" val="2668959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59107">
                                            <p:txEl>
                                              <p:pRg st="1" end="1"/>
                                            </p:txEl>
                                          </p:spTgt>
                                        </p:tgtEl>
                                        <p:attrNameLst>
                                          <p:attrName>style.visibility</p:attrName>
                                        </p:attrNameLst>
                                      </p:cBhvr>
                                      <p:to>
                                        <p:strVal val="visible"/>
                                      </p:to>
                                    </p:set>
                                    <p:anim calcmode="lin" valueType="num">
                                      <p:cBhvr additive="base">
                                        <p:cTn id="7" dur="5000" fill="hold"/>
                                        <p:tgtEl>
                                          <p:spTgt spid="559107">
                                            <p:txEl>
                                              <p:pRg st="1" end="1"/>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5591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559107">
                                            <p:txEl>
                                              <p:pRg st="3" end="3"/>
                                            </p:txEl>
                                          </p:spTgt>
                                        </p:tgtEl>
                                        <p:attrNameLst>
                                          <p:attrName>style.visibility</p:attrName>
                                        </p:attrNameLst>
                                      </p:cBhvr>
                                      <p:to>
                                        <p:strVal val="visible"/>
                                      </p:to>
                                    </p:set>
                                    <p:anim calcmode="lin" valueType="num">
                                      <p:cBhvr additive="base">
                                        <p:cTn id="13" dur="5000" fill="hold"/>
                                        <p:tgtEl>
                                          <p:spTgt spid="559107">
                                            <p:txEl>
                                              <p:pRg st="3" end="3"/>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5591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559107">
                                            <p:txEl>
                                              <p:pRg st="5" end="5"/>
                                            </p:txEl>
                                          </p:spTgt>
                                        </p:tgtEl>
                                        <p:attrNameLst>
                                          <p:attrName>style.visibility</p:attrName>
                                        </p:attrNameLst>
                                      </p:cBhvr>
                                      <p:to>
                                        <p:strVal val="visible"/>
                                      </p:to>
                                    </p:set>
                                    <p:anim calcmode="lin" valueType="num">
                                      <p:cBhvr additive="base">
                                        <p:cTn id="19" dur="5000" fill="hold"/>
                                        <p:tgtEl>
                                          <p:spTgt spid="559107">
                                            <p:txEl>
                                              <p:pRg st="5" end="5"/>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55910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559107">
                                            <p:txEl>
                                              <p:pRg st="10" end="10"/>
                                            </p:txEl>
                                          </p:spTgt>
                                        </p:tgtEl>
                                        <p:attrNameLst>
                                          <p:attrName>style.visibility</p:attrName>
                                        </p:attrNameLst>
                                      </p:cBhvr>
                                      <p:to>
                                        <p:strVal val="visible"/>
                                      </p:to>
                                    </p:set>
                                    <p:anim calcmode="lin" valueType="num">
                                      <p:cBhvr additive="base">
                                        <p:cTn id="25" dur="5000" fill="hold"/>
                                        <p:tgtEl>
                                          <p:spTgt spid="559107">
                                            <p:txEl>
                                              <p:pRg st="10" end="10"/>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55910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07"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404674" name="Rectangle 2"/>
          <p:cNvSpPr>
            <a:spLocks noGrp="1" noChangeArrowheads="1"/>
          </p:cNvSpPr>
          <p:nvPr>
            <p:ph type="body" idx="1"/>
          </p:nvPr>
        </p:nvSpPr>
        <p:spPr>
          <a:xfrm>
            <a:off x="2362200" y="1066800"/>
            <a:ext cx="7391400" cy="4343400"/>
          </a:xfrm>
        </p:spPr>
        <p:txBody>
          <a:bodyPr/>
          <a:lstStyle/>
          <a:p>
            <a:pPr>
              <a:lnSpc>
                <a:spcPct val="90000"/>
              </a:lnSpc>
              <a:buClr>
                <a:srgbClr val="FFFF00"/>
              </a:buClr>
              <a:buFontTx/>
              <a:buChar char="†"/>
            </a:pPr>
            <a:r>
              <a:rPr lang="en-US" sz="2800">
                <a:solidFill>
                  <a:srgbClr val="FF3300"/>
                </a:solidFill>
                <a:effectLst>
                  <a:outerShdw blurRad="38100" dist="38100" dir="2700000" algn="tl">
                    <a:srgbClr val="C0C0C0"/>
                  </a:outerShdw>
                </a:effectLst>
              </a:rPr>
              <a:t>“The first recorded instance of Christians killing Pagans occurred shortly after {status change year 313}.  In short order, the militant church extended its power by conquering lands &amp; peoples throughout Europe, compelling them to become baptized Christians or die…</a:t>
            </a:r>
            <a:r>
              <a:rPr lang="en-US" sz="2400">
                <a:solidFill>
                  <a:srgbClr val="FF3300"/>
                </a:solidFill>
                <a:effectLst>
                  <a:outerShdw blurRad="38100" dist="38100" dir="2700000" algn="tl">
                    <a:srgbClr val="C0C0C0"/>
                  </a:outerShdw>
                </a:effectLst>
              </a:rPr>
              <a:t>             </a:t>
            </a:r>
            <a:r>
              <a:rPr lang="en-US" sz="2800" b="1">
                <a:solidFill>
                  <a:srgbClr val="FF3300"/>
                </a:solidFill>
                <a:effectLst>
                  <a:outerShdw blurRad="38100" dist="38100" dir="2700000" algn="tl">
                    <a:srgbClr val="C0C0C0"/>
                  </a:outerShdw>
                </a:effectLst>
              </a:rPr>
              <a:t>As Charlemagne instructed his Christian troops in their conquest of the Saxons:        </a:t>
            </a:r>
            <a:r>
              <a:rPr lang="en-US" sz="2800">
                <a:solidFill>
                  <a:srgbClr val="FF3300"/>
                </a:solidFill>
                <a:effectLst>
                  <a:outerShdw blurRad="38100" dist="38100" dir="2700000" algn="tl">
                    <a:srgbClr val="C0C0C0"/>
                  </a:outerShdw>
                </a:effectLst>
              </a:rPr>
              <a:t>‘If there is anyone of the Saxon people lurking among them unbaptized,  and if he scorns to come to baptism &amp; stay a pagan - let him die’”. </a:t>
            </a:r>
            <a:endParaRPr lang="en-US" sz="2800"/>
          </a:p>
        </p:txBody>
      </p:sp>
      <p:sp>
        <p:nvSpPr>
          <p:cNvPr id="5404675" name="WordArt 3"/>
          <p:cNvSpPr>
            <a:spLocks noChangeArrowheads="1" noChangeShapeType="1" noTextEdit="1"/>
          </p:cNvSpPr>
          <p:nvPr/>
        </p:nvSpPr>
        <p:spPr bwMode="auto">
          <a:xfrm>
            <a:off x="2895600" y="5562600"/>
            <a:ext cx="66294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Gregory Boyd,  Myth Of A Christian Nation</a:t>
            </a:r>
          </a:p>
        </p:txBody>
      </p:sp>
      <p:sp>
        <p:nvSpPr>
          <p:cNvPr id="5404676" name="Comment 4"/>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Christian Emperor Theodosius invited Thessalonians to free games but sent his troops into the circus with orders to kill the 10,000 men, women, and children.</a:t>
            </a:r>
          </a:p>
        </p:txBody>
      </p:sp>
      <p:graphicFrame>
        <p:nvGraphicFramePr>
          <p:cNvPr id="5404677" name="Object 5"/>
          <p:cNvGraphicFramePr>
            <a:graphicFrameLocks noChangeAspect="1"/>
          </p:cNvGraphicFramePr>
          <p:nvPr/>
        </p:nvGraphicFramePr>
        <p:xfrm>
          <a:off x="1203159" y="838199"/>
          <a:ext cx="9785684" cy="5185851"/>
        </p:xfrm>
        <a:graphic>
          <a:graphicData uri="http://schemas.openxmlformats.org/presentationml/2006/ole">
            <mc:AlternateContent xmlns:mc="http://schemas.openxmlformats.org/markup-compatibility/2006">
              <mc:Choice xmlns:v="urn:schemas-microsoft-com:vml" Requires="v">
                <p:oleObj name="Slide" r:id="rId5" imgW="4572000" imgH="3429000" progId="PowerPoint.Slide.8">
                  <p:embed/>
                </p:oleObj>
              </mc:Choice>
              <mc:Fallback>
                <p:oleObj name="Slide" r:id="rId5" imgW="4572000" imgH="3429000" progId="PowerPoint.Slide.8">
                  <p:embed/>
                  <p:pic>
                    <p:nvPicPr>
                      <p:cNvPr id="540467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3159" y="838199"/>
                        <a:ext cx="9785684" cy="5185851"/>
                      </a:xfrm>
                      <a:prstGeom prst="rect">
                        <a:avLst/>
                      </a:prstGeom>
                      <a:noFill/>
                      <a:ln>
                        <a:noFill/>
                      </a:ln>
                      <a:effectLst/>
                    </p:spPr>
                  </p:pic>
                </p:oleObj>
              </mc:Fallback>
            </mc:AlternateContent>
          </a:graphicData>
        </a:graphic>
      </p:graphicFrame>
      <p:sp>
        <p:nvSpPr>
          <p:cNvPr id="7" name="WordArt 5" descr="Paper bag">
            <a:extLst>
              <a:ext uri="{FF2B5EF4-FFF2-40B4-BE49-F238E27FC236}">
                <a16:creationId xmlns:a16="http://schemas.microsoft.com/office/drawing/2014/main" id="{ADF90A4B-BA01-4A09-8BF2-AEE40F1D7868}"/>
              </a:ext>
            </a:extLst>
          </p:cNvPr>
          <p:cNvSpPr>
            <a:spLocks noChangeArrowheads="1" noChangeShapeType="1" noTextEdit="1"/>
          </p:cNvSpPr>
          <p:nvPr/>
        </p:nvSpPr>
        <p:spPr bwMode="auto">
          <a:xfrm>
            <a:off x="0" y="1348032"/>
            <a:ext cx="13395488" cy="4506013"/>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blipFill dpi="0" rotWithShape="0">
                  <a:blip r:embed="rId7"/>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 </a:t>
            </a:r>
            <a:r>
              <a:rPr kumimoji="0" lang="en-US" sz="3600" b="0" i="0" u="none" strike="noStrike" kern="10" cap="none" spc="0" normalizeH="0" baseline="0" noProof="0" dirty="0">
                <a:ln w="9525">
                  <a:round/>
                  <a:headEnd/>
                  <a:tailEnd/>
                </a:ln>
                <a:blipFill dpi="0" rotWithShape="0">
                  <a:blip r:embed="rId7"/>
                  <a:srcRect/>
                  <a:tile tx="0" ty="0" sx="100000" sy="100000" flip="none" algn="tl"/>
                </a:blipFill>
                <a:effectLst/>
                <a:uLnTx/>
                <a:uFillTx/>
                <a:latin typeface="Arial Black"/>
                <a:ea typeface="+mn-ea"/>
                <a:cs typeface="+mn-cs"/>
              </a:rPr>
              <a:t>   </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Original Error @ ORIGINAL SIN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  </a:t>
            </a:r>
          </a:p>
        </p:txBody>
      </p:sp>
      <p:sp>
        <p:nvSpPr>
          <p:cNvPr id="2" name="Rectangle 1">
            <a:extLst>
              <a:ext uri="{FF2B5EF4-FFF2-40B4-BE49-F238E27FC236}">
                <a16:creationId xmlns:a16="http://schemas.microsoft.com/office/drawing/2014/main" id="{A70E9303-69F3-435F-B16E-2E1D3C19D9CF}"/>
              </a:ext>
            </a:extLst>
          </p:cNvPr>
          <p:cNvSpPr/>
          <p:nvPr/>
        </p:nvSpPr>
        <p:spPr>
          <a:xfrm>
            <a:off x="1828800" y="3791164"/>
            <a:ext cx="8537825"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Inter-Generational Sinful Consequence (Exodus 34: 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 Not Sin Inherent - Or - Guilt Imputed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 (Ezekiel 18: 19 – 32)</a:t>
            </a:r>
          </a:p>
        </p:txBody>
      </p:sp>
      <p:sp>
        <p:nvSpPr>
          <p:cNvPr id="3" name="TextBox 2">
            <a:extLst>
              <a:ext uri="{FF2B5EF4-FFF2-40B4-BE49-F238E27FC236}">
                <a16:creationId xmlns:a16="http://schemas.microsoft.com/office/drawing/2014/main" id="{0D062295-9B4E-4069-8B4B-2C396887607D}"/>
              </a:ext>
            </a:extLst>
          </p:cNvPr>
          <p:cNvSpPr txBox="1"/>
          <p:nvPr/>
        </p:nvSpPr>
        <p:spPr>
          <a:xfrm>
            <a:off x="1203157" y="6019800"/>
            <a:ext cx="9785685" cy="523220"/>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CC99">
                    <a:lumMod val="60000"/>
                    <a:lumOff val="40000"/>
                  </a:srgbClr>
                </a:solidFill>
                <a:effectLst>
                  <a:outerShdw blurRad="38100" dist="38100" dir="2700000" algn="tl">
                    <a:srgbClr val="000000">
                      <a:alpha val="43137"/>
                    </a:srgbClr>
                  </a:outerShdw>
                </a:effectLst>
                <a:uLnTx/>
                <a:uFillTx/>
                <a:latin typeface="Times New Roman"/>
                <a:ea typeface="+mn-ea"/>
                <a:cs typeface="+mn-cs"/>
              </a:rPr>
              <a:t>      </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mn-ea"/>
                <a:cs typeface="+mn-cs"/>
              </a:rPr>
              <a:t>JESUS REVISITS MISCONCEPTION @JOHN 9: 1 - 5</a:t>
            </a:r>
          </a:p>
        </p:txBody>
      </p:sp>
    </p:spTree>
    <p:extLst>
      <p:ext uri="{BB962C8B-B14F-4D97-AF65-F5344CB8AC3E}">
        <p14:creationId xmlns:p14="http://schemas.microsoft.com/office/powerpoint/2010/main" val="205353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iterate type="lt">
                                    <p:tmAbs val="0"/>
                                  </p:iterate>
                                  <p:childTnLst>
                                    <p:set>
                                      <p:cBhvr>
                                        <p:cTn id="12" dur="1" fill="hold">
                                          <p:stCondLst>
                                            <p:cond delay="0"/>
                                          </p:stCondLst>
                                        </p:cTn>
                                        <p:tgtEl>
                                          <p:spTgt spid="2">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iterate type="lt">
                                    <p:tmAbs val="0"/>
                                  </p:iterate>
                                  <p:childTnLst>
                                    <p:set>
                                      <p:cBhvr>
                                        <p:cTn id="14" dur="1" fill="hold">
                                          <p:stCondLst>
                                            <p:cond delay="0"/>
                                          </p:stCondLst>
                                        </p:cTn>
                                        <p:tgtEl>
                                          <p:spTgt spid="2">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iterate type="lt">
                                    <p:tmAbs val="0"/>
                                  </p:iterate>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mph" presetSubtype="0" fill="hold" nodeType="clickEffect">
                                  <p:stCondLst>
                                    <p:cond delay="0"/>
                                  </p:stCondLst>
                                  <p:iterate type="lt">
                                    <p:tmPct val="4000"/>
                                  </p:iterate>
                                  <p:childTnLst>
                                    <p:set>
                                      <p:cBhvr override="childStyle">
                                        <p:cTn id="20" dur="500" fill="hold"/>
                                        <p:tgtEl>
                                          <p:spTgt spid="2">
                                            <p:txEl>
                                              <p:pRg st="0" end="0"/>
                                            </p:txEl>
                                          </p:spTgt>
                                        </p:tgtEl>
                                        <p:attrNameLst>
                                          <p:attrName>style.color</p:attrName>
                                        </p:attrNameLst>
                                      </p:cBhvr>
                                      <p:to>
                                        <p:clrVal>
                                          <a:srgbClr val="47FFD1"/>
                                        </p:clrVal>
                                      </p:to>
                                    </p:set>
                                    <p:set>
                                      <p:cBhvr>
                                        <p:cTn id="21" dur="500" fill="hold"/>
                                        <p:tgtEl>
                                          <p:spTgt spid="2">
                                            <p:txEl>
                                              <p:pRg st="0" end="0"/>
                                            </p:txEl>
                                          </p:spTgt>
                                        </p:tgtEl>
                                        <p:attrNameLst>
                                          <p:attrName>fillcolor</p:attrName>
                                        </p:attrNameLst>
                                      </p:cBhvr>
                                      <p:to>
                                        <p:clrVal>
                                          <a:srgbClr val="47FFD1"/>
                                        </p:clrVal>
                                      </p:to>
                                    </p:set>
                                    <p:set>
                                      <p:cBhvr>
                                        <p:cTn id="22" dur="500" fill="hold"/>
                                        <p:tgtEl>
                                          <p:spTgt spid="2">
                                            <p:txEl>
                                              <p:pRg st="0" end="0"/>
                                            </p:txEl>
                                          </p:spTgt>
                                        </p:tgtEl>
                                        <p:attrNameLst>
                                          <p:attrName>fill.type</p:attrName>
                                        </p:attrNameLst>
                                      </p:cBhvr>
                                      <p:to>
                                        <p:strVal val="solid"/>
                                      </p:to>
                                    </p:set>
                                  </p:childTnLst>
                                </p:cTn>
                              </p:par>
                              <p:par>
                                <p:cTn id="23" presetID="16" presetClass="emph" presetSubtype="0" fill="hold" nodeType="withEffect">
                                  <p:stCondLst>
                                    <p:cond delay="0"/>
                                  </p:stCondLst>
                                  <p:iterate type="lt">
                                    <p:tmPct val="4000"/>
                                  </p:iterate>
                                  <p:childTnLst>
                                    <p:set>
                                      <p:cBhvr override="childStyle">
                                        <p:cTn id="24" dur="500" fill="hold"/>
                                        <p:tgtEl>
                                          <p:spTgt spid="2">
                                            <p:txEl>
                                              <p:pRg st="1" end="1"/>
                                            </p:txEl>
                                          </p:spTgt>
                                        </p:tgtEl>
                                        <p:attrNameLst>
                                          <p:attrName>style.color</p:attrName>
                                        </p:attrNameLst>
                                      </p:cBhvr>
                                      <p:to>
                                        <p:clrVal>
                                          <a:srgbClr val="47FFD1"/>
                                        </p:clrVal>
                                      </p:to>
                                    </p:set>
                                    <p:set>
                                      <p:cBhvr>
                                        <p:cTn id="25" dur="500" fill="hold"/>
                                        <p:tgtEl>
                                          <p:spTgt spid="2">
                                            <p:txEl>
                                              <p:pRg st="1" end="1"/>
                                            </p:txEl>
                                          </p:spTgt>
                                        </p:tgtEl>
                                        <p:attrNameLst>
                                          <p:attrName>fillcolor</p:attrName>
                                        </p:attrNameLst>
                                      </p:cBhvr>
                                      <p:to>
                                        <p:clrVal>
                                          <a:srgbClr val="47FFD1"/>
                                        </p:clrVal>
                                      </p:to>
                                    </p:set>
                                    <p:set>
                                      <p:cBhvr>
                                        <p:cTn id="26" dur="500" fill="hold"/>
                                        <p:tgtEl>
                                          <p:spTgt spid="2">
                                            <p:txEl>
                                              <p:pRg st="1" end="1"/>
                                            </p:txEl>
                                          </p:spTgt>
                                        </p:tgtEl>
                                        <p:attrNameLst>
                                          <p:attrName>fill.type</p:attrName>
                                        </p:attrNameLst>
                                      </p:cBhvr>
                                      <p:to>
                                        <p:strVal val="solid"/>
                                      </p:to>
                                    </p:set>
                                  </p:childTnLst>
                                </p:cTn>
                              </p:par>
                              <p:par>
                                <p:cTn id="27" presetID="16" presetClass="emph" presetSubtype="0" fill="hold" nodeType="withEffect">
                                  <p:stCondLst>
                                    <p:cond delay="0"/>
                                  </p:stCondLst>
                                  <p:iterate type="lt">
                                    <p:tmPct val="4000"/>
                                  </p:iterate>
                                  <p:childTnLst>
                                    <p:set>
                                      <p:cBhvr override="childStyle">
                                        <p:cTn id="28" dur="500" fill="hold"/>
                                        <p:tgtEl>
                                          <p:spTgt spid="2">
                                            <p:txEl>
                                              <p:pRg st="2" end="2"/>
                                            </p:txEl>
                                          </p:spTgt>
                                        </p:tgtEl>
                                        <p:attrNameLst>
                                          <p:attrName>style.color</p:attrName>
                                        </p:attrNameLst>
                                      </p:cBhvr>
                                      <p:to>
                                        <p:clrVal>
                                          <a:srgbClr val="47FFD1"/>
                                        </p:clrVal>
                                      </p:to>
                                    </p:set>
                                    <p:set>
                                      <p:cBhvr>
                                        <p:cTn id="29" dur="500" fill="hold"/>
                                        <p:tgtEl>
                                          <p:spTgt spid="2">
                                            <p:txEl>
                                              <p:pRg st="2" end="2"/>
                                            </p:txEl>
                                          </p:spTgt>
                                        </p:tgtEl>
                                        <p:attrNameLst>
                                          <p:attrName>fillcolor</p:attrName>
                                        </p:attrNameLst>
                                      </p:cBhvr>
                                      <p:to>
                                        <p:clrVal>
                                          <a:srgbClr val="47FFD1"/>
                                        </p:clrVal>
                                      </p:to>
                                    </p:set>
                                    <p:set>
                                      <p:cBhvr>
                                        <p:cTn id="30" dur="500" fill="hold"/>
                                        <p:tgtEl>
                                          <p:spTgt spid="2">
                                            <p:txEl>
                                              <p:pRg st="2" end="2"/>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80">
                                          <p:stCondLst>
                                            <p:cond delay="0"/>
                                          </p:stCondLst>
                                        </p:cTn>
                                        <p:tgtEl>
                                          <p:spTgt spid="3"/>
                                        </p:tgtEl>
                                      </p:cBhvr>
                                    </p:animEffect>
                                    <p:anim calcmode="lin" valueType="num">
                                      <p:cBhvr>
                                        <p:cTn id="3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1" dur="26">
                                          <p:stCondLst>
                                            <p:cond delay="650"/>
                                          </p:stCondLst>
                                        </p:cTn>
                                        <p:tgtEl>
                                          <p:spTgt spid="3"/>
                                        </p:tgtEl>
                                      </p:cBhvr>
                                      <p:to x="100000" y="60000"/>
                                    </p:animScale>
                                    <p:animScale>
                                      <p:cBhvr>
                                        <p:cTn id="42" dur="166" decel="50000">
                                          <p:stCondLst>
                                            <p:cond delay="67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02" name="Picture 2" descr="I:\DEPTCOMM\Zamcomm\Jody\ChartsEPS\81 copy.jpg"/>
          <p:cNvPicPr>
            <a:picLocks noChangeAspect="1" noChangeArrowheads="1"/>
          </p:cNvPicPr>
          <p:nvPr/>
        </p:nvPicPr>
        <p:blipFill>
          <a:blip r:embed="rId3" cstate="print"/>
          <a:srcRect/>
          <a:stretch>
            <a:fillRect/>
          </a:stretch>
        </p:blipFill>
        <p:spPr bwMode="auto">
          <a:xfrm>
            <a:off x="3051175" y="0"/>
            <a:ext cx="6089650" cy="6858000"/>
          </a:xfrm>
          <a:prstGeom prst="rect">
            <a:avLst/>
          </a:prstGeom>
          <a:noFill/>
        </p:spPr>
      </p:pic>
    </p:spTree>
    <p:extLst>
      <p:ext uri="{BB962C8B-B14F-4D97-AF65-F5344CB8AC3E}">
        <p14:creationId xmlns:p14="http://schemas.microsoft.com/office/powerpoint/2010/main" val="3335147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778" name="Rectangle 2">
            <a:extLst>
              <a:ext uri="{FF2B5EF4-FFF2-40B4-BE49-F238E27FC236}">
                <a16:creationId xmlns:a16="http://schemas.microsoft.com/office/drawing/2014/main" id="{BA0E1683-DF5F-4465-8128-97FBCEFA308F}"/>
              </a:ext>
            </a:extLst>
          </p:cNvPr>
          <p:cNvSpPr>
            <a:spLocks noGrp="1" noRot="1" noChangeArrowheads="1"/>
          </p:cNvSpPr>
          <p:nvPr>
            <p:ph type="title"/>
          </p:nvPr>
        </p:nvSpPr>
        <p:spPr>
          <a:xfrm>
            <a:off x="609600" y="0"/>
            <a:ext cx="10972800" cy="1135464"/>
          </a:xfrm>
        </p:spPr>
        <p:txBody>
          <a:bodyPr/>
          <a:lstStyle/>
          <a:p>
            <a:pPr eaLnBrk="1" hangingPunct="1">
              <a:defRPr/>
            </a:pPr>
            <a:r>
              <a:rPr lang="en-US" sz="4000" dirty="0"/>
              <a:t>Augustine’s Theodicy</a:t>
            </a:r>
            <a:br>
              <a:rPr lang="en-US" sz="4000" dirty="0"/>
            </a:br>
            <a:r>
              <a:rPr lang="en-US" sz="3200" dirty="0">
                <a:solidFill>
                  <a:schemeClr val="hlink"/>
                </a:solidFill>
              </a:rPr>
              <a:t>The Fall and Evil</a:t>
            </a:r>
          </a:p>
        </p:txBody>
      </p:sp>
      <p:sp>
        <p:nvSpPr>
          <p:cNvPr id="1227779" name="Rectangle 3">
            <a:extLst>
              <a:ext uri="{FF2B5EF4-FFF2-40B4-BE49-F238E27FC236}">
                <a16:creationId xmlns:a16="http://schemas.microsoft.com/office/drawing/2014/main" id="{4CA359F8-DC7C-4792-890C-48F4C0D7AFED}"/>
              </a:ext>
            </a:extLst>
          </p:cNvPr>
          <p:cNvSpPr>
            <a:spLocks noGrp="1" noChangeArrowheads="1"/>
          </p:cNvSpPr>
          <p:nvPr>
            <p:ph type="body" idx="1"/>
          </p:nvPr>
        </p:nvSpPr>
        <p:spPr>
          <a:xfrm>
            <a:off x="823965" y="1396720"/>
            <a:ext cx="10500527" cy="5080279"/>
          </a:xfrm>
        </p:spPr>
        <p:txBody>
          <a:bodyPr/>
          <a:lstStyle/>
          <a:p>
            <a:pPr eaLnBrk="1" hangingPunct="1">
              <a:lnSpc>
                <a:spcPct val="90000"/>
              </a:lnSpc>
              <a:defRPr/>
            </a:pPr>
            <a:r>
              <a:rPr lang="en-US" sz="2800" dirty="0"/>
              <a:t>Consequences of Adam and Eve’s Sin (“Original Sin”) for humanity:</a:t>
            </a:r>
          </a:p>
          <a:p>
            <a:pPr lvl="1" eaLnBrk="1" hangingPunct="1">
              <a:lnSpc>
                <a:spcPct val="90000"/>
              </a:lnSpc>
              <a:buClr>
                <a:srgbClr val="A886E0"/>
              </a:buClr>
              <a:defRPr/>
            </a:pPr>
            <a:r>
              <a:rPr lang="en-US" dirty="0">
                <a:solidFill>
                  <a:srgbClr val="FFFFCC"/>
                </a:solidFill>
              </a:rPr>
              <a:t>Death: </a:t>
            </a:r>
            <a:r>
              <a:rPr lang="en-US" dirty="0">
                <a:solidFill>
                  <a:srgbClr val="FFFFFF"/>
                </a:solidFill>
              </a:rPr>
              <a:t>loss of the gift of immortality</a:t>
            </a:r>
          </a:p>
          <a:p>
            <a:pPr lvl="1" eaLnBrk="1" hangingPunct="1">
              <a:lnSpc>
                <a:spcPct val="90000"/>
              </a:lnSpc>
              <a:buClr>
                <a:srgbClr val="A886E0"/>
              </a:buClr>
              <a:defRPr/>
            </a:pPr>
            <a:r>
              <a:rPr lang="en-US" dirty="0">
                <a:solidFill>
                  <a:srgbClr val="FFFFCC"/>
                </a:solidFill>
              </a:rPr>
              <a:t>Ignorance: </a:t>
            </a:r>
            <a:r>
              <a:rPr lang="en-US" dirty="0">
                <a:solidFill>
                  <a:srgbClr val="FFFFFF"/>
                </a:solidFill>
              </a:rPr>
              <a:t>loss of the knowledge &amp; intimacy with God</a:t>
            </a:r>
          </a:p>
          <a:p>
            <a:pPr lvl="1" eaLnBrk="1" hangingPunct="1">
              <a:lnSpc>
                <a:spcPct val="90000"/>
              </a:lnSpc>
              <a:defRPr/>
            </a:pPr>
            <a:r>
              <a:rPr lang="en-US" sz="2400" b="1" dirty="0">
                <a:solidFill>
                  <a:schemeClr val="folHlink"/>
                </a:solidFill>
              </a:rPr>
              <a:t>Moral Evil:</a:t>
            </a:r>
          </a:p>
          <a:p>
            <a:pPr lvl="2" eaLnBrk="1" hangingPunct="1">
              <a:lnSpc>
                <a:spcPct val="90000"/>
              </a:lnSpc>
              <a:defRPr/>
            </a:pPr>
            <a:r>
              <a:rPr lang="en-US" sz="2000" dirty="0"/>
              <a:t>Corruption of our moral nature, causing loss of the inner harmony between reason and the passions.</a:t>
            </a:r>
          </a:p>
          <a:p>
            <a:pPr lvl="2" eaLnBrk="1" hangingPunct="1">
              <a:lnSpc>
                <a:spcPct val="90000"/>
              </a:lnSpc>
              <a:defRPr/>
            </a:pPr>
            <a:r>
              <a:rPr lang="en-US" sz="2000" dirty="0"/>
              <a:t>The passions now dominated rational thought (</a:t>
            </a:r>
            <a:r>
              <a:rPr lang="en-US" sz="2000" b="1" dirty="0"/>
              <a:t>concupiscence</a:t>
            </a:r>
            <a:r>
              <a:rPr lang="en-US" sz="2000" dirty="0"/>
              <a:t>), inclining one to sin.</a:t>
            </a:r>
          </a:p>
          <a:p>
            <a:pPr lvl="2" eaLnBrk="1" hangingPunct="1">
              <a:lnSpc>
                <a:spcPct val="90000"/>
              </a:lnSpc>
              <a:defRPr/>
            </a:pPr>
            <a:r>
              <a:rPr lang="en-US" sz="2000" dirty="0"/>
              <a:t>The </a:t>
            </a:r>
            <a:r>
              <a:rPr lang="en-US" sz="2000" b="1" dirty="0"/>
              <a:t>ability not to sin</a:t>
            </a:r>
            <a:r>
              <a:rPr lang="en-US" sz="2000" dirty="0"/>
              <a:t> was replaced by an </a:t>
            </a:r>
            <a:r>
              <a:rPr lang="en-US" sz="2000" b="1" dirty="0"/>
              <a:t>inability not to sin.</a:t>
            </a:r>
          </a:p>
          <a:p>
            <a:pPr lvl="2" eaLnBrk="1" hangingPunct="1">
              <a:lnSpc>
                <a:spcPct val="90000"/>
              </a:lnSpc>
              <a:defRPr/>
            </a:pPr>
            <a:r>
              <a:rPr lang="en-US" sz="2000" dirty="0"/>
              <a:t>This corrupted moral nature and the guilt of the original sin is bequeathed to our progeny</a:t>
            </a:r>
            <a:endParaRPr lang="en-US" sz="2000" b="1" dirty="0"/>
          </a:p>
          <a:p>
            <a:pPr lvl="1" eaLnBrk="1" hangingPunct="1">
              <a:lnSpc>
                <a:spcPct val="90000"/>
              </a:lnSpc>
              <a:defRPr/>
            </a:pPr>
            <a:r>
              <a:rPr lang="en-US" sz="2400" b="1" dirty="0">
                <a:solidFill>
                  <a:schemeClr val="folHlink"/>
                </a:solidFill>
              </a:rPr>
              <a:t>Natural Evil:</a:t>
            </a:r>
          </a:p>
          <a:p>
            <a:pPr lvl="2" eaLnBrk="1" hangingPunct="1">
              <a:lnSpc>
                <a:spcPct val="90000"/>
              </a:lnSpc>
              <a:defRPr/>
            </a:pPr>
            <a:r>
              <a:rPr lang="en-US" sz="2000" dirty="0"/>
              <a:t>Part of God’s punishment for Adam’s and Eve’s sin:</a:t>
            </a:r>
          </a:p>
          <a:p>
            <a:pPr lvl="3" eaLnBrk="1" hangingPunct="1">
              <a:lnSpc>
                <a:spcPct val="90000"/>
              </a:lnSpc>
              <a:defRPr/>
            </a:pPr>
            <a:r>
              <a:rPr lang="en-US" sz="1800" dirty="0"/>
              <a:t>“nature red in tooth and claw”</a:t>
            </a:r>
          </a:p>
          <a:p>
            <a:pPr lvl="3" eaLnBrk="1" hangingPunct="1">
              <a:lnSpc>
                <a:spcPct val="90000"/>
              </a:lnSpc>
              <a:defRPr/>
            </a:pPr>
            <a:r>
              <a:rPr lang="en-US" sz="1800" dirty="0"/>
              <a:t>Earthquakes, storms, etc.</a:t>
            </a:r>
          </a:p>
        </p:txBody>
      </p:sp>
    </p:spTree>
    <p:extLst>
      <p:ext uri="{BB962C8B-B14F-4D97-AF65-F5344CB8AC3E}">
        <p14:creationId xmlns:p14="http://schemas.microsoft.com/office/powerpoint/2010/main" val="5108613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27778"/>
                                        </p:tgtEl>
                                        <p:attrNameLst>
                                          <p:attrName>style.visibility</p:attrName>
                                        </p:attrNameLst>
                                      </p:cBhvr>
                                      <p:to>
                                        <p:strVal val="visible"/>
                                      </p:to>
                                    </p:set>
                                    <p:animEffect transition="in" filter="fade">
                                      <p:cBhvr>
                                        <p:cTn id="7" dur="2000"/>
                                        <p:tgtEl>
                                          <p:spTgt spid="12277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227779">
                                            <p:txEl>
                                              <p:pRg st="0" end="0"/>
                                            </p:txEl>
                                          </p:spTgt>
                                        </p:tgtEl>
                                        <p:attrNameLst>
                                          <p:attrName>style.visibility</p:attrName>
                                        </p:attrNameLst>
                                      </p:cBhvr>
                                      <p:to>
                                        <p:strVal val="visible"/>
                                      </p:to>
                                    </p:set>
                                    <p:animEffect transition="in" filter="fade">
                                      <p:cBhvr>
                                        <p:cTn id="12" dur="1000"/>
                                        <p:tgtEl>
                                          <p:spTgt spid="1227779">
                                            <p:txEl>
                                              <p:pRg st="0" end="0"/>
                                            </p:txEl>
                                          </p:spTgt>
                                        </p:tgtEl>
                                      </p:cBhvr>
                                    </p:animEffect>
                                    <p:anim calcmode="lin" valueType="num">
                                      <p:cBhvr>
                                        <p:cTn id="13" dur="1000" fill="hold"/>
                                        <p:tgtEl>
                                          <p:spTgt spid="122777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277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227779">
                                            <p:txEl>
                                              <p:pRg st="3" end="3"/>
                                            </p:txEl>
                                          </p:spTgt>
                                        </p:tgtEl>
                                        <p:attrNameLst>
                                          <p:attrName>style.visibility</p:attrName>
                                        </p:attrNameLst>
                                      </p:cBhvr>
                                      <p:to>
                                        <p:strVal val="visible"/>
                                      </p:to>
                                    </p:set>
                                    <p:animEffect transition="in" filter="fade">
                                      <p:cBhvr>
                                        <p:cTn id="19" dur="1000"/>
                                        <p:tgtEl>
                                          <p:spTgt spid="1227779">
                                            <p:txEl>
                                              <p:pRg st="3" end="3"/>
                                            </p:txEl>
                                          </p:spTgt>
                                        </p:tgtEl>
                                      </p:cBhvr>
                                    </p:animEffect>
                                    <p:anim calcmode="lin" valueType="num">
                                      <p:cBhvr>
                                        <p:cTn id="20" dur="1000" fill="hold"/>
                                        <p:tgtEl>
                                          <p:spTgt spid="1227779">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122777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27779">
                                            <p:txEl>
                                              <p:pRg st="1" end="1"/>
                                            </p:txEl>
                                          </p:spTgt>
                                        </p:tgtEl>
                                        <p:attrNameLst>
                                          <p:attrName>style.visibility</p:attrName>
                                        </p:attrNameLst>
                                      </p:cBhvr>
                                      <p:to>
                                        <p:strVal val="visible"/>
                                      </p:to>
                                    </p:set>
                                    <p:animEffect transition="in" filter="fade">
                                      <p:cBhvr>
                                        <p:cTn id="26" dur="1000"/>
                                        <p:tgtEl>
                                          <p:spTgt spid="1227779">
                                            <p:txEl>
                                              <p:pRg st="1" end="1"/>
                                            </p:txEl>
                                          </p:spTgt>
                                        </p:tgtEl>
                                      </p:cBhvr>
                                    </p:animEffect>
                                    <p:anim calcmode="lin" valueType="num">
                                      <p:cBhvr>
                                        <p:cTn id="27" dur="1000" fill="hold"/>
                                        <p:tgtEl>
                                          <p:spTgt spid="1227779">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22777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227779">
                                            <p:txEl>
                                              <p:pRg st="2" end="2"/>
                                            </p:txEl>
                                          </p:spTgt>
                                        </p:tgtEl>
                                        <p:attrNameLst>
                                          <p:attrName>style.visibility</p:attrName>
                                        </p:attrNameLst>
                                      </p:cBhvr>
                                      <p:to>
                                        <p:strVal val="visible"/>
                                      </p:to>
                                    </p:set>
                                    <p:animEffect transition="in" filter="fade">
                                      <p:cBhvr>
                                        <p:cTn id="33" dur="1000"/>
                                        <p:tgtEl>
                                          <p:spTgt spid="1227779">
                                            <p:txEl>
                                              <p:pRg st="2" end="2"/>
                                            </p:txEl>
                                          </p:spTgt>
                                        </p:tgtEl>
                                      </p:cBhvr>
                                    </p:animEffect>
                                    <p:anim calcmode="lin" valueType="num">
                                      <p:cBhvr>
                                        <p:cTn id="34" dur="1000" fill="hold"/>
                                        <p:tgtEl>
                                          <p:spTgt spid="1227779">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22777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nodeType="clickEffect">
                                  <p:stCondLst>
                                    <p:cond delay="0"/>
                                  </p:stCondLst>
                                  <p:childTnLst>
                                    <p:set>
                                      <p:cBhvr>
                                        <p:cTn id="39" dur="1" fill="hold">
                                          <p:stCondLst>
                                            <p:cond delay="0"/>
                                          </p:stCondLst>
                                        </p:cTn>
                                        <p:tgtEl>
                                          <p:spTgt spid="1227779">
                                            <p:txEl>
                                              <p:pRg st="4" end="4"/>
                                            </p:txEl>
                                          </p:spTgt>
                                        </p:tgtEl>
                                        <p:attrNameLst>
                                          <p:attrName>style.visibility</p:attrName>
                                        </p:attrNameLst>
                                      </p:cBhvr>
                                      <p:to>
                                        <p:strVal val="visible"/>
                                      </p:to>
                                    </p:set>
                                    <p:animEffect transition="in" filter="fade">
                                      <p:cBhvr>
                                        <p:cTn id="40" dur="1000"/>
                                        <p:tgtEl>
                                          <p:spTgt spid="1227779">
                                            <p:txEl>
                                              <p:pRg st="4" end="4"/>
                                            </p:txEl>
                                          </p:spTgt>
                                        </p:tgtEl>
                                      </p:cBhvr>
                                    </p:animEffect>
                                    <p:anim calcmode="lin" valueType="num">
                                      <p:cBhvr>
                                        <p:cTn id="41" dur="1000" fill="hold"/>
                                        <p:tgtEl>
                                          <p:spTgt spid="1227779">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122777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1227779">
                                            <p:txEl>
                                              <p:pRg st="5" end="5"/>
                                            </p:txEl>
                                          </p:spTgt>
                                        </p:tgtEl>
                                        <p:attrNameLst>
                                          <p:attrName>style.visibility</p:attrName>
                                        </p:attrNameLst>
                                      </p:cBhvr>
                                      <p:to>
                                        <p:strVal val="visible"/>
                                      </p:to>
                                    </p:set>
                                    <p:animEffect transition="in" filter="fade">
                                      <p:cBhvr>
                                        <p:cTn id="47" dur="1000"/>
                                        <p:tgtEl>
                                          <p:spTgt spid="1227779">
                                            <p:txEl>
                                              <p:pRg st="5" end="5"/>
                                            </p:txEl>
                                          </p:spTgt>
                                        </p:tgtEl>
                                      </p:cBhvr>
                                    </p:animEffect>
                                    <p:anim calcmode="lin" valueType="num">
                                      <p:cBhvr>
                                        <p:cTn id="48" dur="1000" fill="hold"/>
                                        <p:tgtEl>
                                          <p:spTgt spid="1227779">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122777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42" presetClass="entr" presetSubtype="0" fill="hold" nodeType="clickEffect">
                                  <p:stCondLst>
                                    <p:cond delay="0"/>
                                  </p:stCondLst>
                                  <p:childTnLst>
                                    <p:set>
                                      <p:cBhvr>
                                        <p:cTn id="53" dur="1" fill="hold">
                                          <p:stCondLst>
                                            <p:cond delay="0"/>
                                          </p:stCondLst>
                                        </p:cTn>
                                        <p:tgtEl>
                                          <p:spTgt spid="1227779">
                                            <p:txEl>
                                              <p:pRg st="6" end="6"/>
                                            </p:txEl>
                                          </p:spTgt>
                                        </p:tgtEl>
                                        <p:attrNameLst>
                                          <p:attrName>style.visibility</p:attrName>
                                        </p:attrNameLst>
                                      </p:cBhvr>
                                      <p:to>
                                        <p:strVal val="visible"/>
                                      </p:to>
                                    </p:set>
                                    <p:animEffect transition="in" filter="fade">
                                      <p:cBhvr>
                                        <p:cTn id="54" dur="1000"/>
                                        <p:tgtEl>
                                          <p:spTgt spid="1227779">
                                            <p:txEl>
                                              <p:pRg st="6" end="6"/>
                                            </p:txEl>
                                          </p:spTgt>
                                        </p:tgtEl>
                                      </p:cBhvr>
                                    </p:animEffect>
                                    <p:anim calcmode="lin" valueType="num">
                                      <p:cBhvr>
                                        <p:cTn id="55" dur="1000" fill="hold"/>
                                        <p:tgtEl>
                                          <p:spTgt spid="1227779">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122777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2" presetClass="entr" presetSubtype="0" fill="hold" nodeType="clickEffect">
                                  <p:stCondLst>
                                    <p:cond delay="0"/>
                                  </p:stCondLst>
                                  <p:childTnLst>
                                    <p:set>
                                      <p:cBhvr>
                                        <p:cTn id="60" dur="1" fill="hold">
                                          <p:stCondLst>
                                            <p:cond delay="0"/>
                                          </p:stCondLst>
                                        </p:cTn>
                                        <p:tgtEl>
                                          <p:spTgt spid="1227779">
                                            <p:txEl>
                                              <p:pRg st="7" end="7"/>
                                            </p:txEl>
                                          </p:spTgt>
                                        </p:tgtEl>
                                        <p:attrNameLst>
                                          <p:attrName>style.visibility</p:attrName>
                                        </p:attrNameLst>
                                      </p:cBhvr>
                                      <p:to>
                                        <p:strVal val="visible"/>
                                      </p:to>
                                    </p:set>
                                    <p:animEffect transition="in" filter="fade">
                                      <p:cBhvr>
                                        <p:cTn id="61" dur="1000"/>
                                        <p:tgtEl>
                                          <p:spTgt spid="1227779">
                                            <p:txEl>
                                              <p:pRg st="7" end="7"/>
                                            </p:txEl>
                                          </p:spTgt>
                                        </p:tgtEl>
                                      </p:cBhvr>
                                    </p:animEffect>
                                    <p:anim calcmode="lin" valueType="num">
                                      <p:cBhvr>
                                        <p:cTn id="62" dur="1000" fill="hold"/>
                                        <p:tgtEl>
                                          <p:spTgt spid="1227779">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122777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42" presetClass="entr" presetSubtype="0" fill="hold" nodeType="clickEffect">
                                  <p:stCondLst>
                                    <p:cond delay="0"/>
                                  </p:stCondLst>
                                  <p:childTnLst>
                                    <p:set>
                                      <p:cBhvr>
                                        <p:cTn id="67" dur="1" fill="hold">
                                          <p:stCondLst>
                                            <p:cond delay="0"/>
                                          </p:stCondLst>
                                        </p:cTn>
                                        <p:tgtEl>
                                          <p:spTgt spid="1227779">
                                            <p:txEl>
                                              <p:pRg st="8" end="8"/>
                                            </p:txEl>
                                          </p:spTgt>
                                        </p:tgtEl>
                                        <p:attrNameLst>
                                          <p:attrName>style.visibility</p:attrName>
                                        </p:attrNameLst>
                                      </p:cBhvr>
                                      <p:to>
                                        <p:strVal val="visible"/>
                                      </p:to>
                                    </p:set>
                                    <p:animEffect transition="in" filter="fade">
                                      <p:cBhvr>
                                        <p:cTn id="68" dur="1000"/>
                                        <p:tgtEl>
                                          <p:spTgt spid="1227779">
                                            <p:txEl>
                                              <p:pRg st="8" end="8"/>
                                            </p:txEl>
                                          </p:spTgt>
                                        </p:tgtEl>
                                      </p:cBhvr>
                                    </p:animEffect>
                                    <p:anim calcmode="lin" valueType="num">
                                      <p:cBhvr>
                                        <p:cTn id="69" dur="1000" fill="hold"/>
                                        <p:tgtEl>
                                          <p:spTgt spid="1227779">
                                            <p:txEl>
                                              <p:pRg st="8" end="8"/>
                                            </p:txEl>
                                          </p:spTgt>
                                        </p:tgtEl>
                                        <p:attrNameLst>
                                          <p:attrName>ppt_x</p:attrName>
                                        </p:attrNameLst>
                                      </p:cBhvr>
                                      <p:tavLst>
                                        <p:tav tm="0">
                                          <p:val>
                                            <p:strVal val="#ppt_x"/>
                                          </p:val>
                                        </p:tav>
                                        <p:tav tm="100000">
                                          <p:val>
                                            <p:strVal val="#ppt_x"/>
                                          </p:val>
                                        </p:tav>
                                      </p:tavLst>
                                    </p:anim>
                                    <p:anim calcmode="lin" valueType="num">
                                      <p:cBhvr>
                                        <p:cTn id="70" dur="1000" fill="hold"/>
                                        <p:tgtEl>
                                          <p:spTgt spid="122777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42" presetClass="entr" presetSubtype="0" fill="hold" nodeType="clickEffect">
                                  <p:stCondLst>
                                    <p:cond delay="0"/>
                                  </p:stCondLst>
                                  <p:childTnLst>
                                    <p:set>
                                      <p:cBhvr>
                                        <p:cTn id="74" dur="1" fill="hold">
                                          <p:stCondLst>
                                            <p:cond delay="0"/>
                                          </p:stCondLst>
                                        </p:cTn>
                                        <p:tgtEl>
                                          <p:spTgt spid="1227779">
                                            <p:txEl>
                                              <p:pRg st="9" end="9"/>
                                            </p:txEl>
                                          </p:spTgt>
                                        </p:tgtEl>
                                        <p:attrNameLst>
                                          <p:attrName>style.visibility</p:attrName>
                                        </p:attrNameLst>
                                      </p:cBhvr>
                                      <p:to>
                                        <p:strVal val="visible"/>
                                      </p:to>
                                    </p:set>
                                    <p:animEffect transition="in" filter="fade">
                                      <p:cBhvr>
                                        <p:cTn id="75" dur="1000"/>
                                        <p:tgtEl>
                                          <p:spTgt spid="1227779">
                                            <p:txEl>
                                              <p:pRg st="9" end="9"/>
                                            </p:txEl>
                                          </p:spTgt>
                                        </p:tgtEl>
                                      </p:cBhvr>
                                    </p:animEffect>
                                    <p:anim calcmode="lin" valueType="num">
                                      <p:cBhvr>
                                        <p:cTn id="76" dur="1000" fill="hold"/>
                                        <p:tgtEl>
                                          <p:spTgt spid="1227779">
                                            <p:txEl>
                                              <p:pRg st="9" end="9"/>
                                            </p:txEl>
                                          </p:spTgt>
                                        </p:tgtEl>
                                        <p:attrNameLst>
                                          <p:attrName>ppt_x</p:attrName>
                                        </p:attrNameLst>
                                      </p:cBhvr>
                                      <p:tavLst>
                                        <p:tav tm="0">
                                          <p:val>
                                            <p:strVal val="#ppt_x"/>
                                          </p:val>
                                        </p:tav>
                                        <p:tav tm="100000">
                                          <p:val>
                                            <p:strVal val="#ppt_x"/>
                                          </p:val>
                                        </p:tav>
                                      </p:tavLst>
                                    </p:anim>
                                    <p:anim calcmode="lin" valueType="num">
                                      <p:cBhvr>
                                        <p:cTn id="77" dur="1000" fill="hold"/>
                                        <p:tgtEl>
                                          <p:spTgt spid="1227779">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42" presetClass="entr" presetSubtype="0" fill="hold" nodeType="clickEffect">
                                  <p:stCondLst>
                                    <p:cond delay="0"/>
                                  </p:stCondLst>
                                  <p:childTnLst>
                                    <p:set>
                                      <p:cBhvr>
                                        <p:cTn id="81" dur="1" fill="hold">
                                          <p:stCondLst>
                                            <p:cond delay="0"/>
                                          </p:stCondLst>
                                        </p:cTn>
                                        <p:tgtEl>
                                          <p:spTgt spid="1227779">
                                            <p:txEl>
                                              <p:pRg st="10" end="10"/>
                                            </p:txEl>
                                          </p:spTgt>
                                        </p:tgtEl>
                                        <p:attrNameLst>
                                          <p:attrName>style.visibility</p:attrName>
                                        </p:attrNameLst>
                                      </p:cBhvr>
                                      <p:to>
                                        <p:strVal val="visible"/>
                                      </p:to>
                                    </p:set>
                                    <p:animEffect transition="in" filter="fade">
                                      <p:cBhvr>
                                        <p:cTn id="82" dur="1000"/>
                                        <p:tgtEl>
                                          <p:spTgt spid="1227779">
                                            <p:txEl>
                                              <p:pRg st="10" end="10"/>
                                            </p:txEl>
                                          </p:spTgt>
                                        </p:tgtEl>
                                      </p:cBhvr>
                                    </p:animEffect>
                                    <p:anim calcmode="lin" valueType="num">
                                      <p:cBhvr>
                                        <p:cTn id="83" dur="1000" fill="hold"/>
                                        <p:tgtEl>
                                          <p:spTgt spid="1227779">
                                            <p:txEl>
                                              <p:pRg st="10" end="10"/>
                                            </p:txEl>
                                          </p:spTgt>
                                        </p:tgtEl>
                                        <p:attrNameLst>
                                          <p:attrName>ppt_x</p:attrName>
                                        </p:attrNameLst>
                                      </p:cBhvr>
                                      <p:tavLst>
                                        <p:tav tm="0">
                                          <p:val>
                                            <p:strVal val="#ppt_x"/>
                                          </p:val>
                                        </p:tav>
                                        <p:tav tm="100000">
                                          <p:val>
                                            <p:strVal val="#ppt_x"/>
                                          </p:val>
                                        </p:tav>
                                      </p:tavLst>
                                    </p:anim>
                                    <p:anim calcmode="lin" valueType="num">
                                      <p:cBhvr>
                                        <p:cTn id="84" dur="1000" fill="hold"/>
                                        <p:tgtEl>
                                          <p:spTgt spid="1227779">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42" presetClass="entr" presetSubtype="0" fill="hold" nodeType="clickEffect">
                                  <p:stCondLst>
                                    <p:cond delay="0"/>
                                  </p:stCondLst>
                                  <p:childTnLst>
                                    <p:set>
                                      <p:cBhvr>
                                        <p:cTn id="88" dur="1" fill="hold">
                                          <p:stCondLst>
                                            <p:cond delay="0"/>
                                          </p:stCondLst>
                                        </p:cTn>
                                        <p:tgtEl>
                                          <p:spTgt spid="1227779">
                                            <p:txEl>
                                              <p:pRg st="11" end="11"/>
                                            </p:txEl>
                                          </p:spTgt>
                                        </p:tgtEl>
                                        <p:attrNameLst>
                                          <p:attrName>style.visibility</p:attrName>
                                        </p:attrNameLst>
                                      </p:cBhvr>
                                      <p:to>
                                        <p:strVal val="visible"/>
                                      </p:to>
                                    </p:set>
                                    <p:animEffect transition="in" filter="fade">
                                      <p:cBhvr>
                                        <p:cTn id="89" dur="1000"/>
                                        <p:tgtEl>
                                          <p:spTgt spid="1227779">
                                            <p:txEl>
                                              <p:pRg st="11" end="11"/>
                                            </p:txEl>
                                          </p:spTgt>
                                        </p:tgtEl>
                                      </p:cBhvr>
                                    </p:animEffect>
                                    <p:anim calcmode="lin" valueType="num">
                                      <p:cBhvr>
                                        <p:cTn id="90" dur="1000" fill="hold"/>
                                        <p:tgtEl>
                                          <p:spTgt spid="1227779">
                                            <p:txEl>
                                              <p:pRg st="11" end="11"/>
                                            </p:txEl>
                                          </p:spTgt>
                                        </p:tgtEl>
                                        <p:attrNameLst>
                                          <p:attrName>ppt_x</p:attrName>
                                        </p:attrNameLst>
                                      </p:cBhvr>
                                      <p:tavLst>
                                        <p:tav tm="0">
                                          <p:val>
                                            <p:strVal val="#ppt_x"/>
                                          </p:val>
                                        </p:tav>
                                        <p:tav tm="100000">
                                          <p:val>
                                            <p:strVal val="#ppt_x"/>
                                          </p:val>
                                        </p:tav>
                                      </p:tavLst>
                                    </p:anim>
                                    <p:anim calcmode="lin" valueType="num">
                                      <p:cBhvr>
                                        <p:cTn id="91" dur="1000" fill="hold"/>
                                        <p:tgtEl>
                                          <p:spTgt spid="1227779">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9" presetClass="exit" presetSubtype="0" fill="hold" grpId="1" nodeType="clickEffect">
                                  <p:stCondLst>
                                    <p:cond delay="0"/>
                                  </p:stCondLst>
                                  <p:childTnLst>
                                    <p:animEffect transition="out" filter="dissolve">
                                      <p:cBhvr>
                                        <p:cTn id="95" dur="500"/>
                                        <p:tgtEl>
                                          <p:spTgt spid="1227778"/>
                                        </p:tgtEl>
                                      </p:cBhvr>
                                    </p:animEffect>
                                    <p:set>
                                      <p:cBhvr>
                                        <p:cTn id="96" dur="1" fill="hold">
                                          <p:stCondLst>
                                            <p:cond delay="499"/>
                                          </p:stCondLst>
                                        </p:cTn>
                                        <p:tgtEl>
                                          <p:spTgt spid="1227778"/>
                                        </p:tgtEl>
                                        <p:attrNameLst>
                                          <p:attrName>style.visibility</p:attrName>
                                        </p:attrNameLst>
                                      </p:cBhvr>
                                      <p:to>
                                        <p:strVal val="hidden"/>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9" presetClass="exit" presetSubtype="0" fill="hold" nodeType="clickEffect">
                                  <p:stCondLst>
                                    <p:cond delay="0"/>
                                  </p:stCondLst>
                                  <p:childTnLst>
                                    <p:animEffect transition="out" filter="dissolve">
                                      <p:cBhvr>
                                        <p:cTn id="100" dur="500"/>
                                        <p:tgtEl>
                                          <p:spTgt spid="1227779">
                                            <p:txEl>
                                              <p:pRg st="0" end="0"/>
                                            </p:txEl>
                                          </p:spTgt>
                                        </p:tgtEl>
                                      </p:cBhvr>
                                    </p:animEffect>
                                    <p:set>
                                      <p:cBhvr>
                                        <p:cTn id="101" dur="1" fill="hold">
                                          <p:stCondLst>
                                            <p:cond delay="499"/>
                                          </p:stCondLst>
                                        </p:cTn>
                                        <p:tgtEl>
                                          <p:spTgt spid="1227779">
                                            <p:txEl>
                                              <p:pRg st="0" end="0"/>
                                            </p:txEl>
                                          </p:spTgt>
                                        </p:tgtEl>
                                        <p:attrNameLst>
                                          <p:attrName>style.visibility</p:attrName>
                                        </p:attrNameLst>
                                      </p:cBhvr>
                                      <p:to>
                                        <p:strVal val="hidden"/>
                                      </p:to>
                                    </p:set>
                                  </p:childTnLst>
                                </p:cTn>
                              </p:par>
                              <p:par>
                                <p:cTn id="102" presetID="9" presetClass="exit" presetSubtype="0" fill="hold" nodeType="withEffect">
                                  <p:stCondLst>
                                    <p:cond delay="0"/>
                                  </p:stCondLst>
                                  <p:childTnLst>
                                    <p:animEffect transition="out" filter="dissolve">
                                      <p:cBhvr>
                                        <p:cTn id="103" dur="500"/>
                                        <p:tgtEl>
                                          <p:spTgt spid="1227779">
                                            <p:txEl>
                                              <p:pRg st="3" end="3"/>
                                            </p:txEl>
                                          </p:spTgt>
                                        </p:tgtEl>
                                      </p:cBhvr>
                                    </p:animEffect>
                                    <p:set>
                                      <p:cBhvr>
                                        <p:cTn id="104" dur="1" fill="hold">
                                          <p:stCondLst>
                                            <p:cond delay="499"/>
                                          </p:stCondLst>
                                        </p:cTn>
                                        <p:tgtEl>
                                          <p:spTgt spid="1227779">
                                            <p:txEl>
                                              <p:pRg st="3" end="3"/>
                                            </p:txEl>
                                          </p:spTgt>
                                        </p:tgtEl>
                                        <p:attrNameLst>
                                          <p:attrName>style.visibility</p:attrName>
                                        </p:attrNameLst>
                                      </p:cBhvr>
                                      <p:to>
                                        <p:strVal val="hidden"/>
                                      </p:to>
                                    </p:set>
                                  </p:childTnLst>
                                </p:cTn>
                              </p:par>
                              <p:par>
                                <p:cTn id="105" presetID="9" presetClass="exit" presetSubtype="0" fill="hold" nodeType="withEffect">
                                  <p:stCondLst>
                                    <p:cond delay="0"/>
                                  </p:stCondLst>
                                  <p:childTnLst>
                                    <p:animEffect transition="out" filter="dissolve">
                                      <p:cBhvr>
                                        <p:cTn id="106" dur="500"/>
                                        <p:tgtEl>
                                          <p:spTgt spid="1227779">
                                            <p:txEl>
                                              <p:pRg st="1" end="1"/>
                                            </p:txEl>
                                          </p:spTgt>
                                        </p:tgtEl>
                                      </p:cBhvr>
                                    </p:animEffect>
                                    <p:set>
                                      <p:cBhvr>
                                        <p:cTn id="107" dur="1" fill="hold">
                                          <p:stCondLst>
                                            <p:cond delay="499"/>
                                          </p:stCondLst>
                                        </p:cTn>
                                        <p:tgtEl>
                                          <p:spTgt spid="1227779">
                                            <p:txEl>
                                              <p:pRg st="1" end="1"/>
                                            </p:txEl>
                                          </p:spTgt>
                                        </p:tgtEl>
                                        <p:attrNameLst>
                                          <p:attrName>style.visibility</p:attrName>
                                        </p:attrNameLst>
                                      </p:cBhvr>
                                      <p:to>
                                        <p:strVal val="hidden"/>
                                      </p:to>
                                    </p:set>
                                  </p:childTnLst>
                                </p:cTn>
                              </p:par>
                              <p:par>
                                <p:cTn id="108" presetID="9" presetClass="exit" presetSubtype="0" fill="hold" nodeType="withEffect">
                                  <p:stCondLst>
                                    <p:cond delay="0"/>
                                  </p:stCondLst>
                                  <p:childTnLst>
                                    <p:animEffect transition="out" filter="dissolve">
                                      <p:cBhvr>
                                        <p:cTn id="109" dur="500"/>
                                        <p:tgtEl>
                                          <p:spTgt spid="1227779">
                                            <p:txEl>
                                              <p:pRg st="2" end="2"/>
                                            </p:txEl>
                                          </p:spTgt>
                                        </p:tgtEl>
                                      </p:cBhvr>
                                    </p:animEffect>
                                    <p:set>
                                      <p:cBhvr>
                                        <p:cTn id="110" dur="1" fill="hold">
                                          <p:stCondLst>
                                            <p:cond delay="499"/>
                                          </p:stCondLst>
                                        </p:cTn>
                                        <p:tgtEl>
                                          <p:spTgt spid="1227779">
                                            <p:txEl>
                                              <p:pRg st="2" end="2"/>
                                            </p:txEl>
                                          </p:spTgt>
                                        </p:tgtEl>
                                        <p:attrNameLst>
                                          <p:attrName>style.visibility</p:attrName>
                                        </p:attrNameLst>
                                      </p:cBhvr>
                                      <p:to>
                                        <p:strVal val="hidden"/>
                                      </p:to>
                                    </p:set>
                                  </p:childTnLst>
                                </p:cTn>
                              </p:par>
                              <p:par>
                                <p:cTn id="111" presetID="9" presetClass="exit" presetSubtype="0" fill="hold" nodeType="withEffect">
                                  <p:stCondLst>
                                    <p:cond delay="0"/>
                                  </p:stCondLst>
                                  <p:childTnLst>
                                    <p:animEffect transition="out" filter="dissolve">
                                      <p:cBhvr>
                                        <p:cTn id="112" dur="500"/>
                                        <p:tgtEl>
                                          <p:spTgt spid="1227779">
                                            <p:txEl>
                                              <p:pRg st="4" end="4"/>
                                            </p:txEl>
                                          </p:spTgt>
                                        </p:tgtEl>
                                      </p:cBhvr>
                                    </p:animEffect>
                                    <p:set>
                                      <p:cBhvr>
                                        <p:cTn id="113" dur="1" fill="hold">
                                          <p:stCondLst>
                                            <p:cond delay="499"/>
                                          </p:stCondLst>
                                        </p:cTn>
                                        <p:tgtEl>
                                          <p:spTgt spid="1227779">
                                            <p:txEl>
                                              <p:pRg st="4" end="4"/>
                                            </p:txEl>
                                          </p:spTgt>
                                        </p:tgtEl>
                                        <p:attrNameLst>
                                          <p:attrName>style.visibility</p:attrName>
                                        </p:attrNameLst>
                                      </p:cBhvr>
                                      <p:to>
                                        <p:strVal val="hidden"/>
                                      </p:to>
                                    </p:set>
                                  </p:childTnLst>
                                </p:cTn>
                              </p:par>
                              <p:par>
                                <p:cTn id="114" presetID="9" presetClass="exit" presetSubtype="0" fill="hold" nodeType="withEffect">
                                  <p:stCondLst>
                                    <p:cond delay="0"/>
                                  </p:stCondLst>
                                  <p:childTnLst>
                                    <p:animEffect transition="out" filter="dissolve">
                                      <p:cBhvr>
                                        <p:cTn id="115" dur="500"/>
                                        <p:tgtEl>
                                          <p:spTgt spid="1227779">
                                            <p:txEl>
                                              <p:pRg st="5" end="5"/>
                                            </p:txEl>
                                          </p:spTgt>
                                        </p:tgtEl>
                                      </p:cBhvr>
                                    </p:animEffect>
                                    <p:set>
                                      <p:cBhvr>
                                        <p:cTn id="116" dur="1" fill="hold">
                                          <p:stCondLst>
                                            <p:cond delay="499"/>
                                          </p:stCondLst>
                                        </p:cTn>
                                        <p:tgtEl>
                                          <p:spTgt spid="1227779">
                                            <p:txEl>
                                              <p:pRg st="5" end="5"/>
                                            </p:txEl>
                                          </p:spTgt>
                                        </p:tgtEl>
                                        <p:attrNameLst>
                                          <p:attrName>style.visibility</p:attrName>
                                        </p:attrNameLst>
                                      </p:cBhvr>
                                      <p:to>
                                        <p:strVal val="hidden"/>
                                      </p:to>
                                    </p:set>
                                  </p:childTnLst>
                                </p:cTn>
                              </p:par>
                              <p:par>
                                <p:cTn id="117" presetID="9" presetClass="exit" presetSubtype="0" fill="hold" nodeType="withEffect">
                                  <p:stCondLst>
                                    <p:cond delay="0"/>
                                  </p:stCondLst>
                                  <p:childTnLst>
                                    <p:animEffect transition="out" filter="dissolve">
                                      <p:cBhvr>
                                        <p:cTn id="118" dur="500"/>
                                        <p:tgtEl>
                                          <p:spTgt spid="1227779">
                                            <p:txEl>
                                              <p:pRg st="6" end="6"/>
                                            </p:txEl>
                                          </p:spTgt>
                                        </p:tgtEl>
                                      </p:cBhvr>
                                    </p:animEffect>
                                    <p:set>
                                      <p:cBhvr>
                                        <p:cTn id="119" dur="1" fill="hold">
                                          <p:stCondLst>
                                            <p:cond delay="499"/>
                                          </p:stCondLst>
                                        </p:cTn>
                                        <p:tgtEl>
                                          <p:spTgt spid="1227779">
                                            <p:txEl>
                                              <p:pRg st="6" end="6"/>
                                            </p:txEl>
                                          </p:spTgt>
                                        </p:tgtEl>
                                        <p:attrNameLst>
                                          <p:attrName>style.visibility</p:attrName>
                                        </p:attrNameLst>
                                      </p:cBhvr>
                                      <p:to>
                                        <p:strVal val="hidden"/>
                                      </p:to>
                                    </p:set>
                                  </p:childTnLst>
                                </p:cTn>
                              </p:par>
                              <p:par>
                                <p:cTn id="120" presetID="9" presetClass="exit" presetSubtype="0" fill="hold" nodeType="withEffect">
                                  <p:stCondLst>
                                    <p:cond delay="0"/>
                                  </p:stCondLst>
                                  <p:childTnLst>
                                    <p:animEffect transition="out" filter="dissolve">
                                      <p:cBhvr>
                                        <p:cTn id="121" dur="500"/>
                                        <p:tgtEl>
                                          <p:spTgt spid="1227779">
                                            <p:txEl>
                                              <p:pRg st="7" end="7"/>
                                            </p:txEl>
                                          </p:spTgt>
                                        </p:tgtEl>
                                      </p:cBhvr>
                                    </p:animEffect>
                                    <p:set>
                                      <p:cBhvr>
                                        <p:cTn id="122" dur="1" fill="hold">
                                          <p:stCondLst>
                                            <p:cond delay="499"/>
                                          </p:stCondLst>
                                        </p:cTn>
                                        <p:tgtEl>
                                          <p:spTgt spid="1227779">
                                            <p:txEl>
                                              <p:pRg st="7" end="7"/>
                                            </p:txEl>
                                          </p:spTgt>
                                        </p:tgtEl>
                                        <p:attrNameLst>
                                          <p:attrName>style.visibility</p:attrName>
                                        </p:attrNameLst>
                                      </p:cBhvr>
                                      <p:to>
                                        <p:strVal val="hidden"/>
                                      </p:to>
                                    </p:set>
                                  </p:childTnLst>
                                </p:cTn>
                              </p:par>
                              <p:par>
                                <p:cTn id="123" presetID="9" presetClass="exit" presetSubtype="0" fill="hold" nodeType="withEffect">
                                  <p:stCondLst>
                                    <p:cond delay="0"/>
                                  </p:stCondLst>
                                  <p:childTnLst>
                                    <p:animEffect transition="out" filter="dissolve">
                                      <p:cBhvr>
                                        <p:cTn id="124" dur="500"/>
                                        <p:tgtEl>
                                          <p:spTgt spid="1227779">
                                            <p:txEl>
                                              <p:pRg st="8" end="8"/>
                                            </p:txEl>
                                          </p:spTgt>
                                        </p:tgtEl>
                                      </p:cBhvr>
                                    </p:animEffect>
                                    <p:set>
                                      <p:cBhvr>
                                        <p:cTn id="125" dur="1" fill="hold">
                                          <p:stCondLst>
                                            <p:cond delay="499"/>
                                          </p:stCondLst>
                                        </p:cTn>
                                        <p:tgtEl>
                                          <p:spTgt spid="1227779">
                                            <p:txEl>
                                              <p:pRg st="8" end="8"/>
                                            </p:txEl>
                                          </p:spTgt>
                                        </p:tgtEl>
                                        <p:attrNameLst>
                                          <p:attrName>style.visibility</p:attrName>
                                        </p:attrNameLst>
                                      </p:cBhvr>
                                      <p:to>
                                        <p:strVal val="hidden"/>
                                      </p:to>
                                    </p:set>
                                  </p:childTnLst>
                                </p:cTn>
                              </p:par>
                              <p:par>
                                <p:cTn id="126" presetID="9" presetClass="exit" presetSubtype="0" fill="hold" nodeType="withEffect">
                                  <p:stCondLst>
                                    <p:cond delay="0"/>
                                  </p:stCondLst>
                                  <p:childTnLst>
                                    <p:animEffect transition="out" filter="dissolve">
                                      <p:cBhvr>
                                        <p:cTn id="127" dur="500"/>
                                        <p:tgtEl>
                                          <p:spTgt spid="1227779">
                                            <p:txEl>
                                              <p:pRg st="9" end="9"/>
                                            </p:txEl>
                                          </p:spTgt>
                                        </p:tgtEl>
                                      </p:cBhvr>
                                    </p:animEffect>
                                    <p:set>
                                      <p:cBhvr>
                                        <p:cTn id="128" dur="1" fill="hold">
                                          <p:stCondLst>
                                            <p:cond delay="499"/>
                                          </p:stCondLst>
                                        </p:cTn>
                                        <p:tgtEl>
                                          <p:spTgt spid="1227779">
                                            <p:txEl>
                                              <p:pRg st="9" end="9"/>
                                            </p:txEl>
                                          </p:spTgt>
                                        </p:tgtEl>
                                        <p:attrNameLst>
                                          <p:attrName>style.visibility</p:attrName>
                                        </p:attrNameLst>
                                      </p:cBhvr>
                                      <p:to>
                                        <p:strVal val="hidden"/>
                                      </p:to>
                                    </p:set>
                                  </p:childTnLst>
                                </p:cTn>
                              </p:par>
                              <p:par>
                                <p:cTn id="129" presetID="9" presetClass="exit" presetSubtype="0" fill="hold" nodeType="withEffect">
                                  <p:stCondLst>
                                    <p:cond delay="0"/>
                                  </p:stCondLst>
                                  <p:childTnLst>
                                    <p:animEffect transition="out" filter="dissolve">
                                      <p:cBhvr>
                                        <p:cTn id="130" dur="500"/>
                                        <p:tgtEl>
                                          <p:spTgt spid="1227779">
                                            <p:txEl>
                                              <p:pRg st="10" end="10"/>
                                            </p:txEl>
                                          </p:spTgt>
                                        </p:tgtEl>
                                      </p:cBhvr>
                                    </p:animEffect>
                                    <p:set>
                                      <p:cBhvr>
                                        <p:cTn id="131" dur="1" fill="hold">
                                          <p:stCondLst>
                                            <p:cond delay="499"/>
                                          </p:stCondLst>
                                        </p:cTn>
                                        <p:tgtEl>
                                          <p:spTgt spid="1227779">
                                            <p:txEl>
                                              <p:pRg st="10" end="10"/>
                                            </p:txEl>
                                          </p:spTgt>
                                        </p:tgtEl>
                                        <p:attrNameLst>
                                          <p:attrName>style.visibility</p:attrName>
                                        </p:attrNameLst>
                                      </p:cBhvr>
                                      <p:to>
                                        <p:strVal val="hidden"/>
                                      </p:to>
                                    </p:set>
                                  </p:childTnLst>
                                </p:cTn>
                              </p:par>
                              <p:par>
                                <p:cTn id="132" presetID="9" presetClass="exit" presetSubtype="0" fill="hold" nodeType="withEffect">
                                  <p:stCondLst>
                                    <p:cond delay="0"/>
                                  </p:stCondLst>
                                  <p:childTnLst>
                                    <p:animEffect transition="out" filter="dissolve">
                                      <p:cBhvr>
                                        <p:cTn id="133" dur="500"/>
                                        <p:tgtEl>
                                          <p:spTgt spid="1227779">
                                            <p:txEl>
                                              <p:pRg st="11" end="11"/>
                                            </p:txEl>
                                          </p:spTgt>
                                        </p:tgtEl>
                                      </p:cBhvr>
                                    </p:animEffect>
                                    <p:set>
                                      <p:cBhvr>
                                        <p:cTn id="134" dur="1" fill="hold">
                                          <p:stCondLst>
                                            <p:cond delay="499"/>
                                          </p:stCondLst>
                                        </p:cTn>
                                        <p:tgtEl>
                                          <p:spTgt spid="1227779">
                                            <p:txEl>
                                              <p:pRg st="11" end="1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7778" grpId="0"/>
      <p:bldP spid="1227778" grpId="1"/>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04674" name="Rectangle 2"/>
          <p:cNvSpPr>
            <a:spLocks noGrp="1" noChangeArrowheads="1"/>
          </p:cNvSpPr>
          <p:nvPr>
            <p:ph type="body" idx="1"/>
          </p:nvPr>
        </p:nvSpPr>
        <p:spPr>
          <a:xfrm>
            <a:off x="2362200" y="1066800"/>
            <a:ext cx="7391400" cy="4343400"/>
          </a:xfrm>
        </p:spPr>
        <p:txBody>
          <a:bodyPr/>
          <a:lstStyle/>
          <a:p>
            <a:pPr>
              <a:lnSpc>
                <a:spcPct val="90000"/>
              </a:lnSpc>
              <a:buClr>
                <a:srgbClr val="FFFF00"/>
              </a:buClr>
              <a:buFontTx/>
              <a:buChar char="†"/>
            </a:pPr>
            <a:r>
              <a:rPr lang="en-US" sz="2800">
                <a:solidFill>
                  <a:srgbClr val="FF3300"/>
                </a:solidFill>
                <a:effectLst>
                  <a:outerShdw blurRad="38100" dist="38100" dir="2700000" algn="tl">
                    <a:srgbClr val="C0C0C0"/>
                  </a:outerShdw>
                </a:effectLst>
              </a:rPr>
              <a:t>“The first recorded instance of Christians killing Pagans occurred shortly after {status change year 313}.  In short order, the militant church extended its power by conquering lands &amp; peoples throughout Europe, compelling them to become baptized Christians or die…</a:t>
            </a:r>
            <a:r>
              <a:rPr lang="en-US" sz="2400">
                <a:solidFill>
                  <a:srgbClr val="FF3300"/>
                </a:solidFill>
                <a:effectLst>
                  <a:outerShdw blurRad="38100" dist="38100" dir="2700000" algn="tl">
                    <a:srgbClr val="C0C0C0"/>
                  </a:outerShdw>
                </a:effectLst>
              </a:rPr>
              <a:t>             </a:t>
            </a:r>
            <a:r>
              <a:rPr lang="en-US" sz="2800" b="1">
                <a:solidFill>
                  <a:srgbClr val="FF3300"/>
                </a:solidFill>
                <a:effectLst>
                  <a:outerShdw blurRad="38100" dist="38100" dir="2700000" algn="tl">
                    <a:srgbClr val="C0C0C0"/>
                  </a:outerShdw>
                </a:effectLst>
              </a:rPr>
              <a:t>As Charlemagne instructed his Christian troops in their conquest of the Saxons:        </a:t>
            </a:r>
            <a:r>
              <a:rPr lang="en-US" sz="2800">
                <a:solidFill>
                  <a:srgbClr val="FF3300"/>
                </a:solidFill>
                <a:effectLst>
                  <a:outerShdw blurRad="38100" dist="38100" dir="2700000" algn="tl">
                    <a:srgbClr val="C0C0C0"/>
                  </a:outerShdw>
                </a:effectLst>
              </a:rPr>
              <a:t>‘If there is anyone of the Saxon people lurking among them unbaptized,  and if he scorns to come to baptism &amp; stay a pagan - let him die’”. </a:t>
            </a:r>
            <a:endParaRPr lang="en-US" sz="2800"/>
          </a:p>
        </p:txBody>
      </p:sp>
      <p:sp>
        <p:nvSpPr>
          <p:cNvPr id="5404675" name="WordArt 3"/>
          <p:cNvSpPr>
            <a:spLocks noChangeArrowheads="1" noChangeShapeType="1" noTextEdit="1"/>
          </p:cNvSpPr>
          <p:nvPr/>
        </p:nvSpPr>
        <p:spPr bwMode="auto">
          <a:xfrm>
            <a:off x="2895600" y="5562600"/>
            <a:ext cx="66294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Gregory Boyd,  Myth Of A Christian Nation</a:t>
            </a:r>
          </a:p>
        </p:txBody>
      </p:sp>
      <p:sp>
        <p:nvSpPr>
          <p:cNvPr id="5404676" name="Comment 4"/>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Christian Emperor Theodosius invited Thessalonians to free games but sent his troops into the circus with orders to kill the 10,000 men, women, and children.</a:t>
            </a:r>
          </a:p>
        </p:txBody>
      </p:sp>
      <p:graphicFrame>
        <p:nvGraphicFramePr>
          <p:cNvPr id="5404677" name="Object 5"/>
          <p:cNvGraphicFramePr>
            <a:graphicFrameLocks noChangeAspect="1"/>
          </p:cNvGraphicFramePr>
          <p:nvPr/>
        </p:nvGraphicFramePr>
        <p:xfrm>
          <a:off x="1203159" y="838199"/>
          <a:ext cx="9785684" cy="5185851"/>
        </p:xfrm>
        <a:graphic>
          <a:graphicData uri="http://schemas.openxmlformats.org/presentationml/2006/ole">
            <mc:AlternateContent xmlns:mc="http://schemas.openxmlformats.org/markup-compatibility/2006">
              <mc:Choice xmlns:v="urn:schemas-microsoft-com:vml" Requires="v">
                <p:oleObj name="Slide" r:id="rId4" imgW="4572000" imgH="3429000" progId="PowerPoint.Slide.8">
                  <p:embed/>
                </p:oleObj>
              </mc:Choice>
              <mc:Fallback>
                <p:oleObj name="Slide" r:id="rId4" imgW="4572000" imgH="3429000" progId="PowerPoint.Slide.8">
                  <p:embed/>
                  <p:pic>
                    <p:nvPicPr>
                      <p:cNvPr id="5404677"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3159" y="838199"/>
                        <a:ext cx="9785684" cy="5185851"/>
                      </a:xfrm>
                      <a:prstGeom prst="rect">
                        <a:avLst/>
                      </a:prstGeom>
                      <a:noFill/>
                      <a:ln>
                        <a:noFill/>
                      </a:ln>
                      <a:effectLst/>
                    </p:spPr>
                  </p:pic>
                </p:oleObj>
              </mc:Fallback>
            </mc:AlternateContent>
          </a:graphicData>
        </a:graphic>
      </p:graphicFrame>
      <p:sp>
        <p:nvSpPr>
          <p:cNvPr id="4" name="Rectangle 3">
            <a:extLst>
              <a:ext uri="{FF2B5EF4-FFF2-40B4-BE49-F238E27FC236}">
                <a16:creationId xmlns:a16="http://schemas.microsoft.com/office/drawing/2014/main" id="{E18491F7-73C3-4662-9246-D845F6C2392F}"/>
              </a:ext>
            </a:extLst>
          </p:cNvPr>
          <p:cNvSpPr/>
          <p:nvPr/>
        </p:nvSpPr>
        <p:spPr>
          <a:xfrm>
            <a:off x="1381991" y="2618509"/>
            <a:ext cx="9424554" cy="363294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Times New Roman"/>
                <a:ea typeface="+mn-ea"/>
                <a:cs typeface="+mn-cs"/>
              </a:rPr>
              <a:t>“That man in a perfect state of living to bring glory to God and having dominion over all the things including physical functions and animals, attempts to assert his own will against God’s and thus is reduced to living by the rules of nature and not by the spirit. So, a new type of “man” sinned himself into being. A man who lives according to the rules of nature.”</a:t>
            </a:r>
          </a:p>
        </p:txBody>
      </p:sp>
      <p:sp>
        <p:nvSpPr>
          <p:cNvPr id="5" name="Rectangle 4">
            <a:extLst>
              <a:ext uri="{FF2B5EF4-FFF2-40B4-BE49-F238E27FC236}">
                <a16:creationId xmlns:a16="http://schemas.microsoft.com/office/drawing/2014/main" id="{1353B8D7-A3FA-4786-84D4-232744766191}"/>
              </a:ext>
            </a:extLst>
          </p:cNvPr>
          <p:cNvSpPr/>
          <p:nvPr/>
        </p:nvSpPr>
        <p:spPr>
          <a:xfrm>
            <a:off x="1199692" y="833950"/>
            <a:ext cx="9785684"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2700">
                  <a:solidFill>
                    <a:srgbClr val="000000">
                      <a:lumMod val="75000"/>
                    </a:srgbClr>
                  </a:solidFill>
                  <a:prstDash val="solid"/>
                </a:ln>
                <a:solidFill>
                  <a:srgbClr val="00CC99">
                    <a:lumMod val="60000"/>
                    <a:lumOff val="40000"/>
                  </a:srgbClr>
                </a:solidFill>
                <a:effectLst>
                  <a:outerShdw dist="38100" dir="2640000" algn="bl" rotWithShape="0">
                    <a:srgbClr val="000000">
                      <a:lumMod val="75000"/>
                    </a:srgbClr>
                  </a:outerShdw>
                </a:effectLst>
                <a:uLnTx/>
                <a:uFillTx/>
                <a:latin typeface="Times New Roman"/>
                <a:ea typeface="+mn-ea"/>
                <a:cs typeface="+mn-cs"/>
              </a:rPr>
              <a:t>C. S. LEWIS @FALLEN NATURE: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000000">
                      <a:lumMod val="75000"/>
                    </a:srgbClr>
                  </a:solidFill>
                  <a:prstDash val="solid"/>
                </a:ln>
                <a:solidFill>
                  <a:srgbClr val="00CC99">
                    <a:lumMod val="60000"/>
                    <a:lumOff val="40000"/>
                  </a:srgbClr>
                </a:solidFill>
                <a:effectLst>
                  <a:outerShdw dist="38100" dir="2640000" algn="bl" rotWithShape="0">
                    <a:srgbClr val="000000">
                      <a:lumMod val="75000"/>
                    </a:srgbClr>
                  </a:outerShdw>
                </a:effectLst>
                <a:uLnTx/>
                <a:uFillTx/>
                <a:latin typeface="Times New Roman"/>
                <a:ea typeface="+mn-ea"/>
                <a:cs typeface="+mn-cs"/>
              </a:rPr>
              <a:t>VERTICAL CONSCIOUSNESS &amp; COMMUNION </a:t>
            </a:r>
          </a:p>
        </p:txBody>
      </p:sp>
    </p:spTree>
    <p:extLst>
      <p:ext uri="{BB962C8B-B14F-4D97-AF65-F5344CB8AC3E}">
        <p14:creationId xmlns:p14="http://schemas.microsoft.com/office/powerpoint/2010/main" val="406221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4">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are worldviews formed?</a:t>
            </a:r>
          </a:p>
        </p:txBody>
      </p:sp>
      <p:sp>
        <p:nvSpPr>
          <p:cNvPr id="3" name="Content Placeholder 2"/>
          <p:cNvSpPr>
            <a:spLocks noGrp="1"/>
          </p:cNvSpPr>
          <p:nvPr>
            <p:ph idx="1"/>
          </p:nvPr>
        </p:nvSpPr>
        <p:spPr>
          <a:xfrm>
            <a:off x="1991544" y="1340769"/>
            <a:ext cx="8229600" cy="4525963"/>
          </a:xfrm>
        </p:spPr>
        <p:txBody>
          <a:bodyPr/>
          <a:lstStyle/>
          <a:p>
            <a:endParaRPr lang="en-GB" dirty="0"/>
          </a:p>
          <a:p>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1744" y="1077288"/>
            <a:ext cx="5372894" cy="548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V="1">
            <a:off x="6672064" y="1412776"/>
            <a:ext cx="72008"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2F2DD58-9329-2B8A-6B60-7063DE598A1E}"/>
              </a:ext>
            </a:extLst>
          </p:cNvPr>
          <p:cNvPicPr>
            <a:picLocks noChangeAspect="1"/>
          </p:cNvPicPr>
          <p:nvPr/>
        </p:nvPicPr>
        <p:blipFill>
          <a:blip r:embed="rId4"/>
          <a:stretch>
            <a:fillRect/>
          </a:stretch>
        </p:blipFill>
        <p:spPr>
          <a:xfrm>
            <a:off x="0" y="0"/>
            <a:ext cx="12191999" cy="6857999"/>
          </a:xfrm>
          <a:prstGeom prst="rect">
            <a:avLst/>
          </a:prstGeom>
        </p:spPr>
      </p:pic>
    </p:spTree>
    <p:extLst>
      <p:ext uri="{BB962C8B-B14F-4D97-AF65-F5344CB8AC3E}">
        <p14:creationId xmlns:p14="http://schemas.microsoft.com/office/powerpoint/2010/main" val="413303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2" name="Picture 1" descr="war_and_religion_by_faizan.jpg"/>
          <p:cNvPicPr>
            <a:picLocks noChangeAspect="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3" name="Rectangle 2"/>
          <p:cNvSpPr/>
          <p:nvPr/>
        </p:nvSpPr>
        <p:spPr>
          <a:xfrm>
            <a:off x="0" y="4474347"/>
            <a:ext cx="11745157" cy="2031325"/>
          </a:xfrm>
          <a:prstGeom prst="rect">
            <a:avLst/>
          </a:prstGeom>
          <a:noFill/>
        </p:spPr>
        <p:txBody>
          <a:bodyPr wrap="square">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900" cmpd="sng">
                  <a:solidFill>
                    <a:srgbClr val="BBE0E3">
                      <a:satMod val="190000"/>
                      <a:alpha val="55000"/>
                    </a:srgbClr>
                  </a:solidFill>
                  <a:prstDash val="solid"/>
                </a:ln>
                <a:solidFill>
                  <a:srgbClr val="BBE0E3">
                    <a:satMod val="200000"/>
                    <a:tint val="3000"/>
                  </a:srgbClr>
                </a:solidFill>
                <a:effectLst>
                  <a:innerShdw blurRad="101600" dist="76200" dir="5400000">
                    <a:srgbClr val="BBE0E3">
                      <a:satMod val="190000"/>
                      <a:tint val="100000"/>
                      <a:alpha val="74000"/>
                    </a:srgbClr>
                  </a:innerShdw>
                </a:effectLst>
                <a:uLnTx/>
                <a:uFillTx/>
                <a:latin typeface="Calligrapher" pitchFamily="2" charset="0"/>
                <a:ea typeface="+mn-ea"/>
                <a:cs typeface="+mn-cs"/>
              </a:rPr>
              <a:t>THE NATURE OF EVIL:</a:t>
            </a:r>
          </a:p>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6000" b="1" i="0" u="sng" strike="noStrike" kern="1200" cap="none" spc="0" normalizeH="0" baseline="0" noProof="0" dirty="0">
                <a:ln w="900" cmpd="sng">
                  <a:solidFill>
                    <a:srgbClr val="BBE0E3">
                      <a:satMod val="190000"/>
                      <a:alpha val="55000"/>
                    </a:srgbClr>
                  </a:solidFill>
                  <a:prstDash val="solid"/>
                </a:ln>
                <a:solidFill>
                  <a:srgbClr val="BBE0E3">
                    <a:satMod val="200000"/>
                    <a:tint val="3000"/>
                  </a:srgbClr>
                </a:solidFill>
                <a:effectLst>
                  <a:innerShdw blurRad="101600" dist="76200" dir="5400000">
                    <a:srgbClr val="BBE0E3">
                      <a:satMod val="190000"/>
                      <a:tint val="100000"/>
                      <a:alpha val="74000"/>
                    </a:srgbClr>
                  </a:innerShdw>
                </a:effectLst>
                <a:uLnTx/>
                <a:uFillTx/>
                <a:latin typeface="Calligrapher" pitchFamily="2" charset="0"/>
                <a:ea typeface="+mn-ea"/>
                <a:cs typeface="+mn-cs"/>
              </a:rPr>
              <a:t>Evil as Part of Our Nature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1074"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1534</a:t>
            </a:r>
          </a:p>
        </p:txBody>
      </p:sp>
      <p:sp>
        <p:nvSpPr>
          <p:cNvPr id="5251075"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251076"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251077" name="Rectangle 5"/>
          <p:cNvSpPr>
            <a:spLocks noChangeArrowheads="1"/>
          </p:cNvSpPr>
          <p:nvPr/>
        </p:nvSpPr>
        <p:spPr bwMode="auto">
          <a:xfrm>
            <a:off x="3124200" y="0"/>
            <a:ext cx="7543800" cy="13716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mn-cs"/>
              </a:rPr>
              <a:t>PROPAGANDA AND/OR COERCION</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mn-cs"/>
              </a:rPr>
              <a:t>The Roman Church had two weapons of coercion to back up the propaganda of the Jesuits - the Inquisition and the Index.  The Index was a list of books the faithful were not permitted to read.  It was called the Roman Index of Prohibited Books &amp; a special Congregation of the Index,  created in 1571,  was charged by the pope with the task of keeping the list up-to-date.</a:t>
            </a:r>
          </a:p>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r>
              <a:rPr kumimoji="0" lang="en-US" sz="28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n-ea"/>
                <a:cs typeface="+mn-cs"/>
              </a:rPr>
              <a:t>  </a:t>
            </a:r>
            <a:endPar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5251078" name="Picture 6" descr="Europe Reform Map"/>
          <p:cNvPicPr>
            <a:picLocks noChangeAspect="1" noChangeArrowheads="1"/>
          </p:cNvPicPr>
          <p:nvPr/>
        </p:nvPicPr>
        <p:blipFill>
          <a:blip r:embed="rId4" cstate="print"/>
          <a:srcRect l="23328" t="23810" r="29489" b="23810"/>
          <a:stretch>
            <a:fillRect/>
          </a:stretch>
        </p:blipFill>
        <p:spPr bwMode="auto">
          <a:xfrm>
            <a:off x="3581400" y="3276600"/>
            <a:ext cx="3505200" cy="3060700"/>
          </a:xfrm>
          <a:prstGeom prst="rect">
            <a:avLst/>
          </a:prstGeom>
          <a:noFill/>
          <a:ln w="38100">
            <a:solidFill>
              <a:srgbClr val="14455E"/>
            </a:solidFill>
            <a:miter lim="800000"/>
            <a:headEnd/>
            <a:tailEnd/>
          </a:ln>
        </p:spPr>
      </p:pic>
      <p:sp>
        <p:nvSpPr>
          <p:cNvPr id="5251079" name="Oval 7"/>
          <p:cNvSpPr>
            <a:spLocks noChangeArrowheads="1"/>
          </p:cNvSpPr>
          <p:nvPr/>
        </p:nvSpPr>
        <p:spPr bwMode="auto">
          <a:xfrm>
            <a:off x="5334000" y="4572000"/>
            <a:ext cx="533400" cy="228600"/>
          </a:xfrm>
          <a:prstGeom prst="ellipse">
            <a:avLst/>
          </a:prstGeom>
          <a:noFill/>
          <a:ln w="38100">
            <a:solidFill>
              <a:srgbClr val="E42227"/>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nvGrpSpPr>
          <p:cNvPr id="5251080" name="Group 8"/>
          <p:cNvGrpSpPr>
            <a:grpSpLocks/>
          </p:cNvGrpSpPr>
          <p:nvPr/>
        </p:nvGrpSpPr>
        <p:grpSpPr bwMode="auto">
          <a:xfrm>
            <a:off x="7467600" y="3200400"/>
            <a:ext cx="2819400" cy="3670204"/>
            <a:chOff x="3744" y="1920"/>
            <a:chExt cx="1776" cy="2360"/>
          </a:xfrm>
        </p:grpSpPr>
        <p:sp>
          <p:nvSpPr>
            <p:cNvPr id="5251081" name="Text Box 9"/>
            <p:cNvSpPr txBox="1">
              <a:spLocks noChangeArrowheads="1"/>
            </p:cNvSpPr>
            <p:nvPr/>
          </p:nvSpPr>
          <p:spPr bwMode="auto">
            <a:xfrm>
              <a:off x="3744" y="4007"/>
              <a:ext cx="1776" cy="273"/>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rPr>
                <a:t>Ignatius Loyola</a:t>
              </a:r>
              <a:endParaRPr kumimoji="0" lang="en-US" sz="24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5251082" name="Picture 10" descr="Ignatius_Loyola"/>
            <p:cNvPicPr>
              <a:picLocks noChangeAspect="1" noChangeArrowheads="1"/>
            </p:cNvPicPr>
            <p:nvPr/>
          </p:nvPicPr>
          <p:blipFill>
            <a:blip r:embed="rId5" cstate="print"/>
            <a:srcRect t="9000"/>
            <a:stretch>
              <a:fillRect/>
            </a:stretch>
          </p:blipFill>
          <p:spPr bwMode="auto">
            <a:xfrm>
              <a:off x="3888" y="1920"/>
              <a:ext cx="1488" cy="2016"/>
            </a:xfrm>
            <a:prstGeom prst="rect">
              <a:avLst/>
            </a:prstGeom>
            <a:noFill/>
            <a:ln w="38100">
              <a:solidFill>
                <a:srgbClr val="14455E"/>
              </a:solidFill>
              <a:miter lim="800000"/>
              <a:headEnd/>
              <a:tailEnd/>
            </a:ln>
          </p:spPr>
        </p:pic>
      </p:grpSp>
      <p:sp>
        <p:nvSpPr>
          <p:cNvPr id="6805506" name="Rectangle 2"/>
          <p:cNvSpPr>
            <a:spLocks noChangeArrowheads="1"/>
          </p:cNvSpPr>
          <p:nvPr/>
        </p:nvSpPr>
        <p:spPr bwMode="auto">
          <a:xfrm>
            <a:off x="6003635" y="-284450"/>
            <a:ext cx="184731" cy="584775"/>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6805507" name="Rectangle 3"/>
          <p:cNvSpPr>
            <a:spLocks noChangeArrowheads="1"/>
          </p:cNvSpPr>
          <p:nvPr/>
        </p:nvSpPr>
        <p:spPr bwMode="auto">
          <a:xfrm>
            <a:off x="6025458" y="-276512"/>
            <a:ext cx="141084" cy="584775"/>
          </a:xfrm>
          <a:prstGeom prst="rect">
            <a:avLst/>
          </a:prstGeom>
          <a:noFill/>
          <a:ln w="9525">
            <a:noFill/>
            <a:miter lim="800000"/>
            <a:headEnd/>
            <a:tailEnd/>
          </a:ln>
          <a:effectLst/>
        </p:spPr>
        <p:txBody>
          <a:bodyPr vert="horz" wrap="none" lIns="158700" tIns="45720" rIns="-19044"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251078"/>
                                        </p:tgtEl>
                                        <p:attrNameLst>
                                          <p:attrName>style.visibility</p:attrName>
                                        </p:attrNameLst>
                                      </p:cBhvr>
                                      <p:to>
                                        <p:strVal val="visible"/>
                                      </p:to>
                                    </p:set>
                                    <p:animEffect transition="in" filter="dissolve">
                                      <p:cBhvr>
                                        <p:cTn id="7" dur="500"/>
                                        <p:tgtEl>
                                          <p:spTgt spid="525107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251079"/>
                                        </p:tgtEl>
                                        <p:attrNameLst>
                                          <p:attrName>style.visibility</p:attrName>
                                        </p:attrNameLst>
                                      </p:cBhvr>
                                      <p:to>
                                        <p:strVal val="visible"/>
                                      </p:to>
                                    </p:set>
                                    <p:animEffect transition="in" filter="wipe(left)">
                                      <p:cBhvr>
                                        <p:cTn id="11" dur="500"/>
                                        <p:tgtEl>
                                          <p:spTgt spid="5251079"/>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251080"/>
                                        </p:tgtEl>
                                        <p:attrNameLst>
                                          <p:attrName>style.visibility</p:attrName>
                                        </p:attrNameLst>
                                      </p:cBhvr>
                                      <p:to>
                                        <p:strVal val="visible"/>
                                      </p:to>
                                    </p:set>
                                    <p:animEffect transition="in" filter="dissolve">
                                      <p:cBhvr>
                                        <p:cTn id="15" dur="500"/>
                                        <p:tgtEl>
                                          <p:spTgt spid="5251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1079"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194434" name="Rectangle 2"/>
          <p:cNvSpPr>
            <a:spLocks noGrp="1" noChangeArrowheads="1"/>
          </p:cNvSpPr>
          <p:nvPr>
            <p:ph type="ctrTitle"/>
          </p:nvPr>
        </p:nvSpPr>
        <p:spPr>
          <a:xfrm>
            <a:off x="1905000" y="304800"/>
            <a:ext cx="8382000" cy="1676400"/>
          </a:xfrm>
          <a:solidFill>
            <a:srgbClr val="FF0066"/>
          </a:solidFill>
        </p:spPr>
        <p:txBody>
          <a:bodyPr/>
          <a:lstStyle/>
          <a:p>
            <a:pPr eaLnBrk="1" hangingPunct="1">
              <a:defRPr/>
            </a:pPr>
            <a:r>
              <a:rPr lang="en-US" u="sng" dirty="0">
                <a:solidFill>
                  <a:schemeClr val="accent1"/>
                </a:solidFill>
                <a:effectLst>
                  <a:outerShdw blurRad="38100" dist="38100" dir="2700000" algn="tl">
                    <a:srgbClr val="000000"/>
                  </a:outerShdw>
                </a:effectLst>
                <a:ea typeface="+mj-ea"/>
              </a:rPr>
              <a:t>2. The Story Of Human History: From Simple To Complex Truth</a:t>
            </a:r>
          </a:p>
        </p:txBody>
      </p:sp>
      <p:sp>
        <p:nvSpPr>
          <p:cNvPr id="2194435" name="Rectangle 3"/>
          <p:cNvSpPr>
            <a:spLocks noGrp="1" noChangeArrowheads="1"/>
          </p:cNvSpPr>
          <p:nvPr>
            <p:ph type="subTitle" idx="1"/>
          </p:nvPr>
        </p:nvSpPr>
        <p:spPr>
          <a:xfrm>
            <a:off x="1905000" y="2971800"/>
            <a:ext cx="8458200" cy="3352800"/>
          </a:xfrm>
          <a:solidFill>
            <a:srgbClr val="99CCFF"/>
          </a:solidFill>
        </p:spPr>
        <p:txBody>
          <a:bodyPr/>
          <a:lstStyle/>
          <a:p>
            <a:pPr eaLnBrk="1" hangingPunct="1">
              <a:defRPr/>
            </a:pPr>
            <a:r>
              <a:rPr lang="en-US" sz="5400" b="1">
                <a:solidFill>
                  <a:srgbClr val="FF0066"/>
                </a:solidFill>
                <a:effectLst>
                  <a:outerShdw blurRad="38100" dist="38100" dir="2700000" algn="tl">
                    <a:srgbClr val="000000"/>
                  </a:outerShdw>
                </a:effectLst>
                <a:ea typeface="+mn-ea"/>
              </a:rPr>
              <a:t>Product Of Pain  </a:t>
            </a:r>
            <a:r>
              <a:rPr lang="en-US" sz="6000" b="1">
                <a:solidFill>
                  <a:srgbClr val="FF0066"/>
                </a:solidFill>
                <a:effectLst>
                  <a:outerShdw blurRad="38100" dist="38100" dir="2700000" algn="tl">
                    <a:srgbClr val="000000"/>
                  </a:outerShdw>
                </a:effectLst>
                <a:ea typeface="+mn-ea"/>
              </a:rPr>
              <a:t>Purposed Torture</a:t>
            </a:r>
            <a:r>
              <a:rPr lang="en-US" sz="5400" b="1">
                <a:solidFill>
                  <a:srgbClr val="FF0066"/>
                </a:solidFill>
                <a:effectLst>
                  <a:outerShdw blurRad="38100" dist="38100" dir="2700000" algn="tl">
                    <a:srgbClr val="000000"/>
                  </a:outerShdw>
                </a:effectLst>
                <a:ea typeface="+mn-ea"/>
              </a:rPr>
              <a:t> </a:t>
            </a:r>
          </a:p>
          <a:p>
            <a:pPr eaLnBrk="1" hangingPunct="1">
              <a:defRPr/>
            </a:pPr>
            <a:r>
              <a:rPr lang="en-US" sz="7200" b="1">
                <a:solidFill>
                  <a:srgbClr val="FF0066"/>
                </a:solidFill>
                <a:effectLst>
                  <a:outerShdw blurRad="38100" dist="38100" dir="2700000" algn="tl">
                    <a:srgbClr val="000000"/>
                  </a:outerShdw>
                </a:effectLst>
                <a:latin typeface="Broadway" pitchFamily="82" charset="0"/>
                <a:ea typeface="+mn-ea"/>
              </a:rPr>
              <a:t>Judicial Ordeal</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194435">
                                            <p:txEl>
                                              <p:pRg st="0" end="0"/>
                                            </p:txEl>
                                          </p:spTgt>
                                        </p:tgtEl>
                                        <p:attrNameLst>
                                          <p:attrName>style.visibility</p:attrName>
                                        </p:attrNameLst>
                                      </p:cBhvr>
                                      <p:to>
                                        <p:strVal val="visible"/>
                                      </p:to>
                                    </p:set>
                                    <p:animEffect transition="in" filter="barn(inHorizontal)">
                                      <p:cBhvr>
                                        <p:cTn id="7" dur="500"/>
                                        <p:tgtEl>
                                          <p:spTgt spid="2194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194435">
                                            <p:txEl>
                                              <p:pRg st="1" end="1"/>
                                            </p:txEl>
                                          </p:spTgt>
                                        </p:tgtEl>
                                        <p:attrNameLst>
                                          <p:attrName>style.visibility</p:attrName>
                                        </p:attrNameLst>
                                      </p:cBhvr>
                                      <p:to>
                                        <p:strVal val="visible"/>
                                      </p:to>
                                    </p:set>
                                    <p:animEffect transition="in" filter="barn(inHorizontal)">
                                      <p:cBhvr>
                                        <p:cTn id="12" dur="500"/>
                                        <p:tgtEl>
                                          <p:spTgt spid="21944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4435"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238786" name="Rectangle 2"/>
          <p:cNvSpPr>
            <a:spLocks noGrp="1" noChangeArrowheads="1"/>
          </p:cNvSpPr>
          <p:nvPr>
            <p:ph type="body" idx="1"/>
          </p:nvPr>
        </p:nvSpPr>
        <p:spPr>
          <a:xfrm>
            <a:off x="1233996" y="772357"/>
            <a:ext cx="9916357" cy="4637843"/>
          </a:xfrm>
        </p:spPr>
        <p:txBody>
          <a:bodyPr/>
          <a:lstStyle/>
          <a:p>
            <a:pPr>
              <a:lnSpc>
                <a:spcPct val="90000"/>
              </a:lnSpc>
              <a:buClr>
                <a:srgbClr val="FFFF00"/>
              </a:buClr>
              <a:buFontTx/>
              <a:buChar char="†"/>
            </a:pPr>
            <a:r>
              <a:rPr lang="en-US" sz="2400" dirty="0">
                <a:solidFill>
                  <a:srgbClr val="FF3300"/>
                </a:solidFill>
                <a:effectLst>
                  <a:outerShdw blurRad="38100" dist="38100" dir="2700000" algn="tl">
                    <a:srgbClr val="C0C0C0"/>
                  </a:outerShdw>
                </a:effectLst>
              </a:rPr>
              <a:t> </a:t>
            </a:r>
            <a:r>
              <a:rPr lang="en-US" sz="4800" b="1" i="1" dirty="0">
                <a:solidFill>
                  <a:srgbClr val="FF3300"/>
                </a:solidFill>
                <a:effectLst>
                  <a:outerShdw blurRad="38100" dist="38100" dir="2700000" algn="tl">
                    <a:srgbClr val="C0C0C0"/>
                  </a:outerShdw>
                </a:effectLst>
              </a:rPr>
              <a:t>Backgrounds Of The Inquisitions.</a:t>
            </a:r>
            <a:r>
              <a:rPr lang="en-US" sz="4800" i="1" dirty="0">
                <a:solidFill>
                  <a:srgbClr val="FF3300"/>
                </a:solidFill>
                <a:effectLst>
                  <a:outerShdw blurRad="38100" dist="38100" dir="2700000" algn="tl">
                    <a:srgbClr val="C0C0C0"/>
                  </a:outerShdw>
                </a:effectLst>
              </a:rPr>
              <a:t> </a:t>
            </a:r>
            <a:r>
              <a:rPr lang="en-US" sz="2800" b="1" dirty="0">
                <a:solidFill>
                  <a:srgbClr val="FF3300"/>
                </a:solidFill>
                <a:effectLst>
                  <a:outerShdw blurRad="38100" dist="38100" dir="2700000" algn="tl">
                    <a:srgbClr val="C0C0C0"/>
                  </a:outerShdw>
                </a:effectLst>
              </a:rPr>
              <a:t>Foundations for the Inquisitions were laid down before the actual persecutions actually began. The Inquisitions were,    in fact,  an attempt on the part of the Medieval Church to exterminate heresy. The Church in the ancient period of its existence  had dealt with heretics in different ways:  some  were put to death;  some were exiled by Imperial command; and others were excommunicated from the Church without exile. The repressive measures became more severe as time continued,  until they culminated in the  13</a:t>
            </a:r>
            <a:r>
              <a:rPr lang="en-US" sz="2800" b="1" baseline="30000" dirty="0">
                <a:solidFill>
                  <a:srgbClr val="FF3300"/>
                </a:solidFill>
                <a:effectLst>
                  <a:outerShdw blurRad="38100" dist="38100" dir="2700000" algn="tl">
                    <a:srgbClr val="C0C0C0"/>
                  </a:outerShdw>
                </a:effectLst>
              </a:rPr>
              <a:t>th</a:t>
            </a:r>
            <a:r>
              <a:rPr lang="en-US" sz="2800" b="1" dirty="0">
                <a:solidFill>
                  <a:srgbClr val="FF3300"/>
                </a:solidFill>
                <a:effectLst>
                  <a:outerShdw blurRad="38100" dist="38100" dir="2700000" algn="tl">
                    <a:srgbClr val="C0C0C0"/>
                  </a:outerShdw>
                </a:effectLst>
              </a:rPr>
              <a:t>  century into very drastic measures.  Schaff says,  ‘The measures for the  repression and extermination of heresy culminated in the organized system, known as the Inquisition.’</a:t>
            </a:r>
          </a:p>
          <a:p>
            <a:pPr>
              <a:lnSpc>
                <a:spcPct val="90000"/>
              </a:lnSpc>
              <a:buClr>
                <a:srgbClr val="FFFF00"/>
              </a:buClr>
              <a:buFontTx/>
              <a:buNone/>
            </a:pPr>
            <a:r>
              <a:rPr lang="en-US" sz="2400" dirty="0">
                <a:solidFill>
                  <a:srgbClr val="FF3300"/>
                </a:solidFill>
                <a:effectLst>
                  <a:outerShdw blurRad="38100" dist="38100" dir="2700000" algn="tl">
                    <a:srgbClr val="C0C0C0"/>
                  </a:outerShdw>
                </a:effectLst>
              </a:rPr>
              <a:t>    </a:t>
            </a:r>
            <a:endParaRPr lang="en-US" sz="2800" dirty="0">
              <a:effectLst>
                <a:outerShdw blurRad="38100" dist="38100" dir="2700000" algn="tl">
                  <a:srgbClr val="C0C0C0"/>
                </a:outerShdw>
              </a:effectLst>
            </a:endParaRPr>
          </a:p>
        </p:txBody>
      </p:sp>
      <p:sp>
        <p:nvSpPr>
          <p:cNvPr id="5238787" name="WordArt 3"/>
          <p:cNvSpPr>
            <a:spLocks noChangeArrowheads="1" noChangeShapeType="1" noTextEdit="1"/>
          </p:cNvSpPr>
          <p:nvPr/>
        </p:nvSpPr>
        <p:spPr bwMode="auto">
          <a:xfrm>
            <a:off x="1233996" y="6477000"/>
            <a:ext cx="9800949"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  Morris Womack,  The Church Through The Ages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38786">
                                            <p:txEl>
                                              <p:pRg st="1" end="1"/>
                                            </p:txEl>
                                          </p:spTgt>
                                        </p:tgtEl>
                                        <p:attrNameLst>
                                          <p:attrName>style.visibility</p:attrName>
                                        </p:attrNameLst>
                                      </p:cBhvr>
                                      <p:to>
                                        <p:strVal val="visible"/>
                                      </p:to>
                                    </p:set>
                                    <p:animEffect transition="in" filter="wipe(left)">
                                      <p:cBhvr>
                                        <p:cTn id="7" dur="500"/>
                                        <p:tgtEl>
                                          <p:spTgt spid="523878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38786">
                                            <p:txEl>
                                              <p:pRg st="0" end="0"/>
                                            </p:txEl>
                                          </p:spTgt>
                                        </p:tgtEl>
                                        <p:attrNameLst>
                                          <p:attrName>style.visibility</p:attrName>
                                        </p:attrNameLst>
                                      </p:cBhvr>
                                      <p:to>
                                        <p:strVal val="visible"/>
                                      </p:to>
                                    </p:set>
                                    <p:animEffect transition="in" filter="wipe(left)">
                                      <p:cBhvr>
                                        <p:cTn id="12" dur="500"/>
                                        <p:tgtEl>
                                          <p:spTgt spid="523878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238787"/>
                                        </p:tgtEl>
                                        <p:attrNameLst>
                                          <p:attrName>style.visibility</p:attrName>
                                        </p:attrNameLst>
                                      </p:cBhvr>
                                      <p:to>
                                        <p:strVal val="visible"/>
                                      </p:to>
                                    </p:set>
                                    <p:animEffect transition="in" filter="dissolve">
                                      <p:cBhvr>
                                        <p:cTn id="17" dur="500"/>
                                        <p:tgtEl>
                                          <p:spTgt spid="5238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8786" grpId="0" build="p" autoUpdateAnimBg="0" rev="1"/>
      <p:bldP spid="5238787"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246978" name="Rectangle 2"/>
          <p:cNvSpPr>
            <a:spLocks noGrp="1" noChangeArrowheads="1"/>
          </p:cNvSpPr>
          <p:nvPr>
            <p:ph type="body" idx="1"/>
          </p:nvPr>
        </p:nvSpPr>
        <p:spPr>
          <a:xfrm>
            <a:off x="1296141" y="990600"/>
            <a:ext cx="9570128" cy="4419600"/>
          </a:xfrm>
        </p:spPr>
        <p:txBody>
          <a:bodyPr/>
          <a:lstStyle/>
          <a:p>
            <a:pPr>
              <a:lnSpc>
                <a:spcPct val="90000"/>
              </a:lnSpc>
              <a:buClr>
                <a:srgbClr val="FFFF00"/>
              </a:buClr>
              <a:buFontTx/>
              <a:buChar char="†"/>
            </a:pPr>
            <a:r>
              <a:rPr lang="en-US" sz="3600" b="1" i="1" dirty="0">
                <a:solidFill>
                  <a:srgbClr val="FF3300"/>
                </a:solidFill>
                <a:effectLst>
                  <a:outerShdw blurRad="38100" dist="38100" dir="2700000" algn="tl">
                    <a:srgbClr val="C0C0C0"/>
                  </a:outerShdw>
                </a:effectLst>
              </a:rPr>
              <a:t> </a:t>
            </a:r>
            <a:r>
              <a:rPr lang="en-US" sz="6000" b="1" i="1" dirty="0">
                <a:solidFill>
                  <a:srgbClr val="FF3300"/>
                </a:solidFill>
                <a:effectLst>
                  <a:outerShdw blurRad="38100" dist="38100" dir="2700000" algn="tl">
                    <a:srgbClr val="000000">
                      <a:alpha val="43137"/>
                    </a:srgbClr>
                  </a:outerShdw>
                </a:effectLst>
              </a:rPr>
              <a:t>The Source Of Inquisitions.             </a:t>
            </a:r>
            <a:r>
              <a:rPr lang="en-US" sz="6000" i="1" dirty="0">
                <a:solidFill>
                  <a:srgbClr val="FF3300"/>
                </a:solidFill>
                <a:effectLst>
                  <a:outerShdw blurRad="38100" dist="38100" dir="2700000" algn="tl">
                    <a:srgbClr val="000000">
                      <a:alpha val="43137"/>
                    </a:srgbClr>
                  </a:outerShdw>
                </a:effectLst>
              </a:rPr>
              <a:t>        </a:t>
            </a:r>
            <a:r>
              <a:rPr lang="en-US" sz="2800" b="1" i="1" dirty="0">
                <a:solidFill>
                  <a:srgbClr val="FF3300"/>
                </a:solidFill>
                <a:effectLst>
                  <a:outerShdw blurRad="38100" dist="38100" dir="2700000" algn="tl">
                    <a:srgbClr val="000000">
                      <a:alpha val="43137"/>
                    </a:srgbClr>
                  </a:outerShdw>
                </a:effectLst>
              </a:rPr>
              <a:t>It has been argued that the Church didn’t actually put the victims to death;  the Church only excommunicated them.  This is nothing more than a rationalization. For the Church authorities knew that the civil authorities would put to death those who were excommunicated.  Furthermore,  it has been suggested that the Inquisitions were never intended for the populace who were not members of the Church. But, it should be remembered that the Roman Church had authority over all persons – Christian and non-Christian.  Thus,  anyone who did not follow the dictates of the Church may have stood in jeopardy.</a:t>
            </a:r>
            <a:endParaRPr lang="en-US" sz="2800" b="1" dirty="0">
              <a:effectLst>
                <a:outerShdw blurRad="38100" dist="38100" dir="2700000" algn="tl">
                  <a:srgbClr val="000000">
                    <a:alpha val="43137"/>
                  </a:srgbClr>
                </a:outerShdw>
              </a:effectLst>
            </a:endParaRPr>
          </a:p>
        </p:txBody>
      </p:sp>
      <p:sp>
        <p:nvSpPr>
          <p:cNvPr id="5246979" name="WordArt 3"/>
          <p:cNvSpPr>
            <a:spLocks noChangeArrowheads="1" noChangeShapeType="1" noTextEdit="1"/>
          </p:cNvSpPr>
          <p:nvPr/>
        </p:nvSpPr>
        <p:spPr bwMode="auto">
          <a:xfrm>
            <a:off x="1047564" y="6477000"/>
            <a:ext cx="9934113"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  Morris Womack,  The Church Through The Ages</a:t>
            </a:r>
          </a:p>
        </p:txBody>
      </p:sp>
      <p:pic>
        <p:nvPicPr>
          <p:cNvPr id="4" name="Picture 3" descr="ventriloquist-dummies.jpg"/>
          <p:cNvPicPr>
            <a:picLocks noChangeAspect="1"/>
          </p:cNvPicPr>
          <p:nvPr/>
        </p:nvPicPr>
        <p:blipFill>
          <a:blip r:embed="rId4" cstate="print"/>
          <a:stretch>
            <a:fillRect/>
          </a:stretch>
        </p:blipFill>
        <p:spPr>
          <a:xfrm>
            <a:off x="1191237" y="878889"/>
            <a:ext cx="9790441" cy="5202315"/>
          </a:xfrm>
          <a:prstGeom prst="rect">
            <a:avLst/>
          </a:prstGeom>
        </p:spPr>
      </p:pic>
      <p:sp>
        <p:nvSpPr>
          <p:cNvPr id="5" name="Rectangle 4"/>
          <p:cNvSpPr/>
          <p:nvPr/>
        </p:nvSpPr>
        <p:spPr>
          <a:xfrm>
            <a:off x="2692866" y="1359017"/>
            <a:ext cx="6711193" cy="4524315"/>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Storybook" pitchFamily="2" charset="0"/>
                <a:ea typeface="+mn-ea"/>
                <a:cs typeface="+mn-cs"/>
              </a:rPr>
              <a:t>“We relinquish him now to secular judgment and,  by the authority which we wield,  we not only condemn him as a heretic,  but also we bind him with the chain of excommunication as </a:t>
            </a:r>
            <a:r>
              <a:rPr kumimoji="0" lang="en-US" sz="3200" b="1" i="0" u="none" strike="noStrike" kern="1200" cap="none" spc="0" normalizeH="0" baseline="0" noProof="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Storybook" pitchFamily="2" charset="0"/>
                <a:ea typeface="+mn-ea"/>
                <a:cs typeface="+mn-cs"/>
              </a:rPr>
              <a:t>fautors</a:t>
            </a: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Storybook" pitchFamily="2" charset="0"/>
                <a:ea typeface="+mn-ea"/>
                <a:cs typeface="+mn-cs"/>
              </a:rPr>
              <a:t>,  receivers, and defenders of heretics all persons who knowingly henceforth either harbor or defend him or lend him counsel,  aid or favor.”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46978">
                                            <p:txEl>
                                              <p:pRg st="0" end="0"/>
                                            </p:txEl>
                                          </p:spTgt>
                                        </p:tgtEl>
                                        <p:attrNameLst>
                                          <p:attrName>style.visibility</p:attrName>
                                        </p:attrNameLst>
                                      </p:cBhvr>
                                      <p:to>
                                        <p:strVal val="visible"/>
                                      </p:to>
                                    </p:set>
                                    <p:animEffect transition="in" filter="wipe(left)">
                                      <p:cBhvr>
                                        <p:cTn id="7" dur="500"/>
                                        <p:tgtEl>
                                          <p:spTgt spid="52469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46979"/>
                                        </p:tgtEl>
                                        <p:attrNameLst>
                                          <p:attrName>style.visibility</p:attrName>
                                        </p:attrNameLst>
                                      </p:cBhvr>
                                      <p:to>
                                        <p:strVal val="visible"/>
                                      </p:to>
                                    </p:set>
                                    <p:animEffect transition="in" filter="dissolve">
                                      <p:cBhvr>
                                        <p:cTn id="12" dur="500"/>
                                        <p:tgtEl>
                                          <p:spTgt spid="5246979"/>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4"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 from="(-#ppt_w/2)" to="(#ppt_x)" calcmode="lin" valueType="num">
                                      <p:cBhvr>
                                        <p:cTn id="22" dur="600" fill="hold">
                                          <p:stCondLst>
                                            <p:cond delay="0"/>
                                          </p:stCondLst>
                                        </p:cTn>
                                        <p:tgtEl>
                                          <p:spTgt spid="5">
                                            <p:txEl>
                                              <p:pRg st="0" end="0"/>
                                            </p:txEl>
                                          </p:spTgt>
                                        </p:tgtEl>
                                        <p:attrNameLst>
                                          <p:attrName>ppt_x</p:attrName>
                                        </p:attrNameLst>
                                      </p:cBhvr>
                                    </p:anim>
                                    <p:anim from="0" to="-1.0" calcmode="lin" valueType="num">
                                      <p:cBhvr>
                                        <p:cTn id="23" dur="200" decel="50000" autoRev="1" fill="hold">
                                          <p:stCondLst>
                                            <p:cond delay="600"/>
                                          </p:stCondLst>
                                        </p:cTn>
                                        <p:tgtEl>
                                          <p:spTgt spid="5">
                                            <p:txEl>
                                              <p:pRg st="0" end="0"/>
                                            </p:txEl>
                                          </p:spTgt>
                                        </p:tgtEl>
                                        <p:attrNameLst>
                                          <p:attrName>xshear</p:attrName>
                                        </p:attrNameLst>
                                      </p:cBhvr>
                                    </p:anim>
                                    <p:animScale>
                                      <p:cBhvr>
                                        <p:cTn id="24" dur="200" decel="100000" autoRev="1" fill="hold">
                                          <p:stCondLst>
                                            <p:cond delay="600"/>
                                          </p:stCondLst>
                                        </p:cTn>
                                        <p:tgtEl>
                                          <p:spTgt spid="5">
                                            <p:txEl>
                                              <p:pRg st="0" end="0"/>
                                            </p:txEl>
                                          </p:spTgt>
                                        </p:tgtEl>
                                      </p:cBhvr>
                                      <p:from x="100000" y="100000"/>
                                      <p:to x="80000" y="100000"/>
                                    </p:animScale>
                                    <p:anim by="(#ppt_h/3+#ppt_w*0.1)" calcmode="lin" valueType="num">
                                      <p:cBhvr additive="sum">
                                        <p:cTn id="25" dur="200" decel="100000" autoRev="1" fill="hold">
                                          <p:stCondLst>
                                            <p:cond delay="600"/>
                                          </p:stCondLst>
                                        </p:cTn>
                                        <p:tgtEl>
                                          <p:spTgt spid="5">
                                            <p:txEl>
                                              <p:pRg st="0" end="0"/>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6978" grpId="0" build="p" autoUpdateAnimBg="0" rev="1"/>
      <p:bldP spid="5246979"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240834" name="Rectangle 2"/>
          <p:cNvSpPr>
            <a:spLocks noGrp="1" noChangeArrowheads="1"/>
          </p:cNvSpPr>
          <p:nvPr>
            <p:ph type="body" idx="1"/>
          </p:nvPr>
        </p:nvSpPr>
        <p:spPr>
          <a:xfrm>
            <a:off x="1198485" y="754602"/>
            <a:ext cx="9969622" cy="5193437"/>
          </a:xfrm>
        </p:spPr>
        <p:txBody>
          <a:bodyPr/>
          <a:lstStyle/>
          <a:p>
            <a:pPr>
              <a:lnSpc>
                <a:spcPct val="90000"/>
              </a:lnSpc>
              <a:buClr>
                <a:srgbClr val="FFFF00"/>
              </a:buClr>
              <a:buFontTx/>
              <a:buChar char="†"/>
            </a:pPr>
            <a:r>
              <a:rPr lang="en-US" sz="2400" dirty="0">
                <a:solidFill>
                  <a:srgbClr val="FF3300"/>
                </a:solidFill>
                <a:effectLst>
                  <a:outerShdw blurRad="38100" dist="38100" dir="2700000" algn="tl">
                    <a:srgbClr val="C0C0C0"/>
                  </a:outerShdw>
                </a:effectLst>
              </a:rPr>
              <a:t> </a:t>
            </a:r>
            <a:r>
              <a:rPr lang="en-US" sz="5400" b="1" i="1" dirty="0">
                <a:solidFill>
                  <a:srgbClr val="FF3300"/>
                </a:solidFill>
                <a:effectLst>
                  <a:outerShdw blurRad="38100" dist="38100" dir="2700000" algn="tl">
                    <a:srgbClr val="C0C0C0"/>
                  </a:outerShdw>
                </a:effectLst>
              </a:rPr>
              <a:t>Chapters Of The Inquisitions.</a:t>
            </a:r>
            <a:r>
              <a:rPr lang="en-US" sz="5400" i="1" dirty="0">
                <a:solidFill>
                  <a:srgbClr val="FF3300"/>
                </a:solidFill>
                <a:effectLst>
                  <a:outerShdw blurRad="38100" dist="38100" dir="2700000" algn="tl">
                    <a:srgbClr val="C0C0C0"/>
                  </a:outerShdw>
                </a:effectLst>
              </a:rPr>
              <a:t>       </a:t>
            </a:r>
            <a:r>
              <a:rPr lang="en-US" sz="2800" b="1" dirty="0">
                <a:solidFill>
                  <a:srgbClr val="FF3300"/>
                </a:solidFill>
                <a:effectLst>
                  <a:outerShdw blurRad="38100" dist="38100" dir="2700000" algn="tl">
                    <a:srgbClr val="000000">
                      <a:alpha val="43137"/>
                    </a:srgbClr>
                  </a:outerShdw>
                </a:effectLst>
              </a:rPr>
              <a:t>In the first period, we find the State taking an active part in the punishment  of heretics.  Kings felt that a united Church was necessary for a united kingdom.  Thus, many heretics were persecuted by the State and later put to death.  ‘King Robert of France had thirteen heretics burned at Orleans in 1022;  this is the first known case of capital punishment of heresy since the secular execution of </a:t>
            </a:r>
            <a:r>
              <a:rPr lang="en-US" sz="2800" b="1" dirty="0" err="1">
                <a:solidFill>
                  <a:srgbClr val="FF3300"/>
                </a:solidFill>
                <a:effectLst>
                  <a:outerShdw blurRad="38100" dist="38100" dir="2700000" algn="tl">
                    <a:srgbClr val="000000">
                      <a:alpha val="43137"/>
                    </a:srgbClr>
                  </a:outerShdw>
                </a:effectLst>
              </a:rPr>
              <a:t>Priscillia</a:t>
            </a:r>
            <a:r>
              <a:rPr lang="en-US" sz="2800" b="1" dirty="0">
                <a:solidFill>
                  <a:srgbClr val="FF3300"/>
                </a:solidFill>
                <a:effectLst>
                  <a:outerShdw blurRad="38100" dist="38100" dir="2700000" algn="tl">
                    <a:srgbClr val="000000">
                      <a:alpha val="43137"/>
                    </a:srgbClr>
                  </a:outerShdw>
                </a:effectLst>
              </a:rPr>
              <a:t> in 385.’ Yet,  bishops entered into persecuting heretics prior to the 13</a:t>
            </a:r>
            <a:r>
              <a:rPr lang="en-US" sz="2800" b="1" baseline="30000" dirty="0">
                <a:solidFill>
                  <a:srgbClr val="FF3300"/>
                </a:solidFill>
                <a:effectLst>
                  <a:outerShdw blurRad="38100" dist="38100" dir="2700000" algn="tl">
                    <a:srgbClr val="000000">
                      <a:alpha val="43137"/>
                    </a:srgbClr>
                  </a:outerShdw>
                </a:effectLst>
              </a:rPr>
              <a:t>th</a:t>
            </a:r>
            <a:r>
              <a:rPr lang="en-US" sz="2800" b="1" dirty="0">
                <a:solidFill>
                  <a:srgbClr val="FF3300"/>
                </a:solidFill>
                <a:effectLst>
                  <a:outerShdw blurRad="38100" dist="38100" dir="2700000" algn="tl">
                    <a:srgbClr val="000000">
                      <a:alpha val="43137"/>
                    </a:srgbClr>
                  </a:outerShdw>
                </a:effectLst>
              </a:rPr>
              <a:t> century.  They did not hunt out heresy but punished those who were reported to them by the people; hence, they can’t rightly be called  ‘inquisitors’  in the sense we use that term. </a:t>
            </a:r>
            <a:endParaRPr lang="en-US" sz="2800" b="1" dirty="0">
              <a:effectLst>
                <a:outerShdw blurRad="38100" dist="38100" dir="2700000" algn="tl">
                  <a:srgbClr val="000000">
                    <a:alpha val="43137"/>
                  </a:srgbClr>
                </a:outerShdw>
              </a:effectLst>
            </a:endParaRPr>
          </a:p>
        </p:txBody>
      </p:sp>
      <p:sp>
        <p:nvSpPr>
          <p:cNvPr id="5240835" name="WordArt 3"/>
          <p:cNvSpPr>
            <a:spLocks noChangeArrowheads="1" noChangeShapeType="1" noTextEdit="1"/>
          </p:cNvSpPr>
          <p:nvPr/>
        </p:nvSpPr>
        <p:spPr bwMode="auto">
          <a:xfrm>
            <a:off x="1473693" y="6477000"/>
            <a:ext cx="9694414"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  Morris Womack,  The Church Through The Ages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40834">
                                            <p:txEl>
                                              <p:pRg st="0" end="0"/>
                                            </p:txEl>
                                          </p:spTgt>
                                        </p:tgtEl>
                                        <p:attrNameLst>
                                          <p:attrName>style.visibility</p:attrName>
                                        </p:attrNameLst>
                                      </p:cBhvr>
                                      <p:to>
                                        <p:strVal val="visible"/>
                                      </p:to>
                                    </p:set>
                                    <p:animEffect transition="in" filter="wipe(left)">
                                      <p:cBhvr>
                                        <p:cTn id="7" dur="500"/>
                                        <p:tgtEl>
                                          <p:spTgt spid="52408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40835"/>
                                        </p:tgtEl>
                                        <p:attrNameLst>
                                          <p:attrName>style.visibility</p:attrName>
                                        </p:attrNameLst>
                                      </p:cBhvr>
                                      <p:to>
                                        <p:strVal val="visible"/>
                                      </p:to>
                                    </p:set>
                                    <p:animEffect transition="in" filter="dissolve">
                                      <p:cBhvr>
                                        <p:cTn id="12" dur="500"/>
                                        <p:tgtEl>
                                          <p:spTgt spid="5240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0834" grpId="0" build="p" autoUpdateAnimBg="0" rev="1"/>
      <p:bldP spid="5240835"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242882" name="Rectangle 2"/>
          <p:cNvSpPr>
            <a:spLocks noGrp="1" noChangeArrowheads="1"/>
          </p:cNvSpPr>
          <p:nvPr>
            <p:ph type="body" idx="1"/>
          </p:nvPr>
        </p:nvSpPr>
        <p:spPr>
          <a:xfrm>
            <a:off x="1207363" y="1118586"/>
            <a:ext cx="9783192" cy="4291614"/>
          </a:xfrm>
        </p:spPr>
        <p:txBody>
          <a:bodyPr/>
          <a:lstStyle/>
          <a:p>
            <a:pPr>
              <a:lnSpc>
                <a:spcPct val="90000"/>
              </a:lnSpc>
              <a:buClr>
                <a:srgbClr val="FFFF00"/>
              </a:buClr>
              <a:buFontTx/>
              <a:buChar char="†"/>
            </a:pPr>
            <a:r>
              <a:rPr lang="en-US" sz="2400" dirty="0">
                <a:solidFill>
                  <a:srgbClr val="FF3300"/>
                </a:solidFill>
                <a:effectLst>
                  <a:outerShdw blurRad="38100" dist="38100" dir="2700000" algn="tl">
                    <a:srgbClr val="C0C0C0"/>
                  </a:outerShdw>
                </a:effectLst>
              </a:rPr>
              <a:t> </a:t>
            </a:r>
            <a:r>
              <a:rPr lang="en-US" sz="5400" b="1" i="1" dirty="0">
                <a:solidFill>
                  <a:srgbClr val="FF3300"/>
                </a:solidFill>
                <a:effectLst>
                  <a:outerShdw blurRad="38100" dist="38100" dir="2700000" algn="tl">
                    <a:srgbClr val="C0C0C0"/>
                  </a:outerShdw>
                </a:effectLst>
              </a:rPr>
              <a:t>Chapters Of The Inquisitions.</a:t>
            </a:r>
            <a:r>
              <a:rPr lang="en-US" sz="5400" i="1" dirty="0">
                <a:solidFill>
                  <a:srgbClr val="FF3300"/>
                </a:solidFill>
                <a:effectLst>
                  <a:outerShdw blurRad="38100" dist="38100" dir="2700000" algn="tl">
                    <a:srgbClr val="C0C0C0"/>
                  </a:outerShdw>
                </a:effectLst>
              </a:rPr>
              <a:t>        </a:t>
            </a:r>
            <a:r>
              <a:rPr lang="en-US" sz="2800" b="1" dirty="0">
                <a:solidFill>
                  <a:srgbClr val="FF3300"/>
                </a:solidFill>
                <a:effectLst>
                  <a:outerShdw blurRad="38100" dist="38100" dir="2700000" algn="tl">
                    <a:srgbClr val="C0C0C0"/>
                  </a:outerShdw>
                </a:effectLst>
              </a:rPr>
              <a:t>It was in 1185 that,  Pope Lucius III,  dissatisfied with the negligence of the bishops in pursuing heresy, ordered them to visit their parishes at least once a year, arrest all suspects,  to reckon as guilty all who would not swear full loyalty to  the Church and to hand over all such </a:t>
            </a:r>
            <a:r>
              <a:rPr lang="en-US" sz="2800" b="1" dirty="0" err="1">
                <a:solidFill>
                  <a:srgbClr val="FF3300"/>
                </a:solidFill>
                <a:effectLst>
                  <a:outerShdw blurRad="38100" dist="38100" dir="2700000" algn="tl">
                    <a:srgbClr val="C0C0C0"/>
                  </a:outerShdw>
                </a:effectLst>
              </a:rPr>
              <a:t>recalcitrants</a:t>
            </a:r>
            <a:r>
              <a:rPr lang="en-US" sz="2800" b="1" dirty="0">
                <a:solidFill>
                  <a:srgbClr val="FF3300"/>
                </a:solidFill>
                <a:effectLst>
                  <a:outerShdw blurRad="38100" dist="38100" dir="2700000" algn="tl">
                    <a:srgbClr val="C0C0C0"/>
                  </a:outerShdw>
                </a:effectLst>
              </a:rPr>
              <a:t> to the secular arm. Innocent III  and Thomas Aquinas were two churchmen who advocated Inquisitorial actions &amp; Frederick II and Louis IX were enlightened rulers who advocated it.  Heresy,  so the theory and definitions ran, was a crime the Church could not tolerate.  It was Satan’s worst blow.</a:t>
            </a:r>
            <a:endParaRPr lang="en-US" sz="2800" b="1" dirty="0">
              <a:effectLst>
                <a:outerShdw blurRad="38100" dist="38100" dir="2700000" algn="tl">
                  <a:srgbClr val="C0C0C0"/>
                </a:outerShdw>
              </a:effectLst>
            </a:endParaRPr>
          </a:p>
        </p:txBody>
      </p:sp>
      <p:sp>
        <p:nvSpPr>
          <p:cNvPr id="5242883" name="WordArt 3"/>
          <p:cNvSpPr>
            <a:spLocks noChangeArrowheads="1" noChangeShapeType="1" noTextEdit="1"/>
          </p:cNvSpPr>
          <p:nvPr/>
        </p:nvSpPr>
        <p:spPr bwMode="auto">
          <a:xfrm>
            <a:off x="1553591" y="6477000"/>
            <a:ext cx="9436963"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  Morris Womack,  The Church Through The Ages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42882">
                                            <p:txEl>
                                              <p:pRg st="0" end="0"/>
                                            </p:txEl>
                                          </p:spTgt>
                                        </p:tgtEl>
                                        <p:attrNameLst>
                                          <p:attrName>style.visibility</p:attrName>
                                        </p:attrNameLst>
                                      </p:cBhvr>
                                      <p:to>
                                        <p:strVal val="visible"/>
                                      </p:to>
                                    </p:set>
                                    <p:animEffect transition="in" filter="wipe(left)">
                                      <p:cBhvr>
                                        <p:cTn id="7" dur="500"/>
                                        <p:tgtEl>
                                          <p:spTgt spid="52428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42883"/>
                                        </p:tgtEl>
                                        <p:attrNameLst>
                                          <p:attrName>style.visibility</p:attrName>
                                        </p:attrNameLst>
                                      </p:cBhvr>
                                      <p:to>
                                        <p:strVal val="visible"/>
                                      </p:to>
                                    </p:set>
                                    <p:animEffect transition="in" filter="dissolve">
                                      <p:cBhvr>
                                        <p:cTn id="12" dur="500"/>
                                        <p:tgtEl>
                                          <p:spTgt spid="5242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2882" grpId="0" build="p" autoUpdateAnimBg="0" rev="1"/>
      <p:bldP spid="5242883"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253122" name="Rectangle 2"/>
          <p:cNvSpPr>
            <a:spLocks noGrp="1" noChangeArrowheads="1"/>
          </p:cNvSpPr>
          <p:nvPr>
            <p:ph type="body" idx="1"/>
          </p:nvPr>
        </p:nvSpPr>
        <p:spPr>
          <a:xfrm>
            <a:off x="1207363" y="763480"/>
            <a:ext cx="9783192" cy="5180120"/>
          </a:xfrm>
        </p:spPr>
        <p:txBody>
          <a:bodyPr/>
          <a:lstStyle/>
          <a:p>
            <a:pPr>
              <a:lnSpc>
                <a:spcPct val="90000"/>
              </a:lnSpc>
              <a:buClr>
                <a:srgbClr val="FFFF00"/>
              </a:buClr>
              <a:buFontTx/>
              <a:buChar char="†"/>
            </a:pPr>
            <a:r>
              <a:rPr lang="en-US" sz="2400" dirty="0">
                <a:solidFill>
                  <a:srgbClr val="FF3300"/>
                </a:solidFill>
                <a:effectLst>
                  <a:outerShdw blurRad="38100" dist="38100" dir="2700000" algn="tl">
                    <a:srgbClr val="C0C0C0"/>
                  </a:outerShdw>
                </a:effectLst>
              </a:rPr>
              <a:t> </a:t>
            </a:r>
            <a:r>
              <a:rPr lang="en-US" sz="8000" b="1" i="1" dirty="0">
                <a:solidFill>
                  <a:srgbClr val="FF3300"/>
                </a:solidFill>
                <a:effectLst>
                  <a:outerShdw blurRad="38100" dist="38100" dir="2700000" algn="tl">
                    <a:srgbClr val="C0C0C0"/>
                  </a:outerShdw>
                </a:effectLst>
              </a:rPr>
              <a:t>Methods &amp; Penalties.</a:t>
            </a:r>
          </a:p>
          <a:p>
            <a:pPr>
              <a:lnSpc>
                <a:spcPct val="90000"/>
              </a:lnSpc>
              <a:buClr>
                <a:srgbClr val="FFFF00"/>
              </a:buClr>
              <a:buFontTx/>
              <a:buChar char="†"/>
            </a:pPr>
            <a:r>
              <a:rPr lang="en-US" b="1" dirty="0">
                <a:solidFill>
                  <a:srgbClr val="FF3300"/>
                </a:solidFill>
                <a:effectLst>
                  <a:outerShdw blurRad="38100" dist="38100" dir="2700000" algn="tl">
                    <a:srgbClr val="C0C0C0"/>
                  </a:outerShdw>
                </a:effectLst>
              </a:rPr>
              <a:t>The accused were always presumed guilty till they proved their innocence;  they were never confronted with their accusers;  they could be made to testify against themselves;  &amp; could be tortured to extract a confession.  If sentenced,  they were punished by loss of property, imprisonment, or burning at the stake, unless they confessed &amp; recanted. These punishments were carried out by the secular authorities under the watchful eye  of the inquisitors.</a:t>
            </a:r>
            <a:endParaRPr lang="en-US" b="1" dirty="0">
              <a:effectLst>
                <a:outerShdw blurRad="38100" dist="38100" dir="2700000" algn="tl">
                  <a:srgbClr val="C0C0C0"/>
                </a:outerShdw>
              </a:effectLst>
            </a:endParaRPr>
          </a:p>
        </p:txBody>
      </p:sp>
      <p:sp>
        <p:nvSpPr>
          <p:cNvPr id="5253123" name="WordArt 3"/>
          <p:cNvSpPr>
            <a:spLocks noChangeArrowheads="1" noChangeShapeType="1" noTextEdit="1"/>
          </p:cNvSpPr>
          <p:nvPr/>
        </p:nvSpPr>
        <p:spPr bwMode="auto">
          <a:xfrm>
            <a:off x="1535836" y="6477000"/>
            <a:ext cx="9587883"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  Earle Cairns,  Christianity Through The Centuries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53122">
                                            <p:txEl>
                                              <p:pRg st="1" end="1"/>
                                            </p:txEl>
                                          </p:spTgt>
                                        </p:tgtEl>
                                        <p:attrNameLst>
                                          <p:attrName>style.visibility</p:attrName>
                                        </p:attrNameLst>
                                      </p:cBhvr>
                                      <p:to>
                                        <p:strVal val="visible"/>
                                      </p:to>
                                    </p:set>
                                    <p:animEffect transition="in" filter="wipe(left)">
                                      <p:cBhvr>
                                        <p:cTn id="7" dur="500"/>
                                        <p:tgtEl>
                                          <p:spTgt spid="525312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53122">
                                            <p:txEl>
                                              <p:pRg st="0" end="0"/>
                                            </p:txEl>
                                          </p:spTgt>
                                        </p:tgtEl>
                                        <p:attrNameLst>
                                          <p:attrName>style.visibility</p:attrName>
                                        </p:attrNameLst>
                                      </p:cBhvr>
                                      <p:to>
                                        <p:strVal val="visible"/>
                                      </p:to>
                                    </p:set>
                                    <p:animEffect transition="in" filter="wipe(left)">
                                      <p:cBhvr>
                                        <p:cTn id="12" dur="500"/>
                                        <p:tgtEl>
                                          <p:spTgt spid="52531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253123"/>
                                        </p:tgtEl>
                                        <p:attrNameLst>
                                          <p:attrName>style.visibility</p:attrName>
                                        </p:attrNameLst>
                                      </p:cBhvr>
                                      <p:to>
                                        <p:strVal val="visible"/>
                                      </p:to>
                                    </p:set>
                                    <p:animEffect transition="in" filter="dissolve">
                                      <p:cBhvr>
                                        <p:cTn id="17" dur="500"/>
                                        <p:tgtEl>
                                          <p:spTgt spid="5253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122" grpId="0" build="p" autoUpdateAnimBg="0" rev="1"/>
      <p:bldP spid="525312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6345" y="654341"/>
            <a:ext cx="10310071" cy="5663089"/>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all" spc="0" normalizeH="0" baseline="0" noProof="0"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Storybook" pitchFamily="2" charset="0"/>
                <a:ea typeface="+mn-ea"/>
                <a:cs typeface="+mn-cs"/>
              </a:rPr>
              <a:t>Church councils reduced The age of responsibility to 7 Yrs.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all" spc="0" normalizeH="0" baseline="0" noProof="0" dirty="0">
              <a:ln w="9000" cmpd="sng">
                <a:solidFill>
                  <a:srgbClr val="000000">
                    <a:shade val="50000"/>
                    <a:satMod val="120000"/>
                  </a:srgbClr>
                </a:solidFill>
                <a:prstDash val="solid"/>
              </a:ln>
              <a:solidFill>
                <a:srgbClr val="C00000"/>
              </a:solidFill>
              <a:effectLst>
                <a:reflection blurRad="12700" stA="28000" endPos="45000" dist="1000" dir="5400000" sy="-100000" algn="bl" rotWithShape="0"/>
              </a:effectLst>
              <a:uLnTx/>
              <a:uFillTx/>
              <a:latin typeface="Storybook"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all" spc="0" normalizeH="0" baseline="0" noProof="0" dirty="0">
                <a:ln w="9000" cmpd="sng">
                  <a:solidFill>
                    <a:srgbClr val="000000">
                      <a:shade val="50000"/>
                      <a:satMod val="120000"/>
                    </a:srgbClr>
                  </a:solidFill>
                  <a:prstDash val="solid"/>
                </a:ln>
                <a:solidFill>
                  <a:srgbClr val="C00000"/>
                </a:solidFill>
                <a:effectLst>
                  <a:reflection blurRad="12700" stA="28000" endPos="45000" dist="1000" dir="5400000" sy="-100000" algn="bl" rotWithShape="0"/>
                </a:effectLst>
                <a:uLnTx/>
                <a:uFillTx/>
                <a:latin typeface="Storybook" pitchFamily="2" charset="0"/>
                <a:ea typeface="+mn-ea"/>
                <a:cs typeface="+mn-cs"/>
              </a:rPr>
              <a:t>Starting at the age of 14,           a boy or girl could be lawfully subjected to torture during interrogation.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all" spc="0" normalizeH="0" baseline="0" noProof="0"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Storybook" pitchFamily="2" charset="0"/>
                <a:ea typeface="+mn-ea"/>
                <a:cs typeface="+mn-cs"/>
              </a:rPr>
              <a:t>   </a:t>
            </a:r>
          </a:p>
        </p:txBody>
      </p:sp>
      <p:pic>
        <p:nvPicPr>
          <p:cNvPr id="4" name="Picture 7" descr="C:\Documents and Settings\Owner\My Documents\Educational Illustrations\Inquisition.jpg"/>
          <p:cNvPicPr>
            <a:picLocks noChangeAspect="1" noChangeArrowheads="1"/>
          </p:cNvPicPr>
          <p:nvPr/>
        </p:nvPicPr>
        <p:blipFill>
          <a:blip r:embed="rId2" cstate="print"/>
          <a:srcRect/>
          <a:stretch>
            <a:fillRect/>
          </a:stretch>
        </p:blipFill>
        <p:spPr bwMode="auto">
          <a:xfrm>
            <a:off x="0" y="0"/>
            <a:ext cx="12192000" cy="685799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085442" name="Rectangle 2"/>
          <p:cNvSpPr>
            <a:spLocks noGrp="1" noChangeArrowheads="1"/>
          </p:cNvSpPr>
          <p:nvPr>
            <p:ph type="title"/>
          </p:nvPr>
        </p:nvSpPr>
        <p:spPr>
          <a:xfrm>
            <a:off x="2057400" y="2819400"/>
            <a:ext cx="7924800" cy="2209800"/>
          </a:xfrm>
        </p:spPr>
        <p:txBody>
          <a:bodyPr/>
          <a:lstStyle/>
          <a:p>
            <a:r>
              <a:rPr lang="en-US" sz="4000">
                <a:solidFill>
                  <a:srgbClr val="660033"/>
                </a:solidFill>
                <a:effectLst>
                  <a:outerShdw blurRad="38100" dist="38100" dir="2700000" algn="tl">
                    <a:srgbClr val="C0C0C0"/>
                  </a:outerShdw>
                </a:effectLst>
              </a:rPr>
              <a:t>“The judge should promise            that he will be merciful,                                        with the </a:t>
            </a:r>
            <a:r>
              <a:rPr lang="en-US" sz="4000" b="1">
                <a:solidFill>
                  <a:srgbClr val="660033"/>
                </a:solidFill>
                <a:effectLst>
                  <a:outerShdw blurRad="38100" dist="38100" dir="2700000" algn="tl">
                    <a:srgbClr val="C0C0C0"/>
                  </a:outerShdw>
                </a:effectLst>
              </a:rPr>
              <a:t>mental reservation</a:t>
            </a:r>
            <a:r>
              <a:rPr lang="en-US" sz="4000">
                <a:solidFill>
                  <a:srgbClr val="660033"/>
                </a:solidFill>
                <a:effectLst>
                  <a:outerShdw blurRad="38100" dist="38100" dir="2700000" algn="tl">
                    <a:srgbClr val="C0C0C0"/>
                  </a:outerShdw>
                </a:effectLst>
              </a:rPr>
              <a:t>         that he means he will be merciful      to himself or the State;                    for whatever is done for the          safety  of the State is merciful.”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type="lt">
                                    <p:tmPct val="100000"/>
                                  </p:iterate>
                                  <p:childTnLst>
                                    <p:set>
                                      <p:cBhvr>
                                        <p:cTn id="6" dur="1" fill="hold">
                                          <p:stCondLst>
                                            <p:cond delay="0"/>
                                          </p:stCondLst>
                                        </p:cTn>
                                        <p:tgtEl>
                                          <p:spTgt spid="1085442"/>
                                        </p:tgtEl>
                                        <p:attrNameLst>
                                          <p:attrName>style.visibility</p:attrName>
                                        </p:attrNameLst>
                                      </p:cBhvr>
                                      <p:to>
                                        <p:strVal val="visible"/>
                                      </p:to>
                                    </p:set>
                                    <p:animEffect transition="in" filter="wipe(down)">
                                      <p:cBhvr>
                                        <p:cTn id="7" dur="75"/>
                                        <p:tgtEl>
                                          <p:spTgt spid="1085442"/>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42"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E33602AF-57A8-BDB2-D475-53A8942D19FC}"/>
              </a:ext>
            </a:extLst>
          </p:cNvPr>
          <p:cNvSpPr>
            <a:spLocks noGrp="1" noChangeArrowheads="1"/>
          </p:cNvSpPr>
          <p:nvPr>
            <p:ph type="ctrTitle"/>
          </p:nvPr>
        </p:nvSpPr>
        <p:spPr>
          <a:xfrm>
            <a:off x="0" y="251670"/>
            <a:ext cx="12192000" cy="1367405"/>
          </a:xfrm>
        </p:spPr>
        <p:txBody>
          <a:bodyPr/>
          <a:lstStyle/>
          <a:p>
            <a:pPr eaLnBrk="1" hangingPunct="1">
              <a:defRPr/>
            </a:pPr>
            <a:r>
              <a:rPr lang="en-US" b="1" u="sng" dirty="0">
                <a:solidFill>
                  <a:srgbClr val="FFCCFF"/>
                </a:solidFill>
                <a:effectLst>
                  <a:outerShdw blurRad="38100" dist="38100" dir="2700000" algn="tl">
                    <a:srgbClr val="C0C0C0"/>
                  </a:outerShdw>
                </a:effectLst>
              </a:rPr>
              <a:t>Axiological Analysis Of Values Views</a:t>
            </a:r>
            <a:br>
              <a:rPr lang="en-US" dirty="0"/>
            </a:br>
            <a:endParaRPr lang="en-US" sz="3200" dirty="0"/>
          </a:p>
        </p:txBody>
      </p:sp>
      <p:sp>
        <p:nvSpPr>
          <p:cNvPr id="7172" name="Rectangle 4">
            <a:extLst>
              <a:ext uri="{FF2B5EF4-FFF2-40B4-BE49-F238E27FC236}">
                <a16:creationId xmlns:a16="http://schemas.microsoft.com/office/drawing/2014/main" id="{3EE37F9C-93A7-89FF-B5C1-4310EA2F3E86}"/>
              </a:ext>
            </a:extLst>
          </p:cNvPr>
          <p:cNvSpPr>
            <a:spLocks noGrp="1" noChangeArrowheads="1"/>
          </p:cNvSpPr>
          <p:nvPr>
            <p:ph type="subTitle" idx="1"/>
          </p:nvPr>
        </p:nvSpPr>
        <p:spPr>
          <a:xfrm>
            <a:off x="0" y="4974672"/>
            <a:ext cx="12192000" cy="1883328"/>
          </a:xfrm>
          <a:solidFill>
            <a:srgbClr val="FFCCCC"/>
          </a:solidFill>
        </p:spPr>
        <p:txBody>
          <a:bodyPr/>
          <a:lstStyle/>
          <a:p>
            <a:pPr eaLnBrk="1" hangingPunct="1">
              <a:defRPr/>
            </a:pPr>
            <a:r>
              <a:rPr lang="en-US" sz="3600" b="1" i="1" dirty="0">
                <a:solidFill>
                  <a:srgbClr val="FFCCFF"/>
                </a:solidFill>
                <a:effectLst>
                  <a:outerShdw blurRad="38100" dist="38100" dir="2700000" algn="tl">
                    <a:srgbClr val="000000"/>
                  </a:outerShdw>
                </a:effectLst>
              </a:rPr>
              <a:t>Axiology:</a:t>
            </a:r>
            <a:r>
              <a:rPr lang="en-US" sz="3600" b="1" dirty="0">
                <a:solidFill>
                  <a:srgbClr val="FFCCFF"/>
                </a:solidFill>
                <a:effectLst>
                  <a:outerShdw blurRad="38100" dist="38100" dir="2700000" algn="tl">
                    <a:srgbClr val="000000"/>
                  </a:outerShdw>
                </a:effectLst>
              </a:rPr>
              <a:t>  Transdisciplinary &amp; Broad Field</a:t>
            </a:r>
            <a:r>
              <a:rPr lang="en-US" sz="3600" dirty="0">
                <a:solidFill>
                  <a:srgbClr val="FFCCFF"/>
                </a:solidFill>
                <a:effectLst>
                  <a:outerShdw blurRad="38100" dist="38100" dir="2700000" algn="tl">
                    <a:srgbClr val="000000"/>
                  </a:outerShdw>
                </a:effectLst>
              </a:rPr>
              <a:t>  </a:t>
            </a:r>
            <a:r>
              <a:rPr lang="en-US" sz="3600" b="1" dirty="0">
                <a:solidFill>
                  <a:srgbClr val="FFCCFF"/>
                </a:solidFill>
                <a:effectLst>
                  <a:outerShdw blurRad="38100" dist="38100" dir="2700000" algn="tl">
                    <a:srgbClr val="000000"/>
                  </a:outerShdw>
                </a:effectLst>
              </a:rPr>
              <a:t>  Research Resourced Of Cognitive Concepts    @ Aesthetic – Epistemic - Ethical Construct</a:t>
            </a:r>
            <a:endParaRPr lang="en-US" sz="3600" dirty="0"/>
          </a:p>
        </p:txBody>
      </p:sp>
    </p:spTree>
  </p:cSld>
  <p:clrMapOvr>
    <a:masterClrMapping/>
  </p:clrMapOvr>
  <p:transition spd="slow" advTm="16000">
    <p:random/>
    <p:sndAc>
      <p:stSnd>
        <p:snd r:embed="rId3" name="projctor.wav"/>
      </p:stSnd>
    </p:sndAc>
  </p:transition>
</p:sld>
</file>

<file path=ppt/slides/slide80.xml><?xml version="1.0" encoding="utf-8"?>
<p:sld xmlns:a="http://schemas.openxmlformats.org/drawingml/2006/main" xmlns:r="http://schemas.openxmlformats.org/officeDocument/2006/relationships" xmlns:p="http://schemas.openxmlformats.org/presentationml/2006/main" showMasterPhAnim="0">
  <p:cSld>
    <p:bg>
      <p:bgPr>
        <a:solidFill>
          <a:srgbClr val="CC0000"/>
        </a:solidFill>
        <a:effectLst/>
      </p:bgPr>
    </p:bg>
    <p:spTree>
      <p:nvGrpSpPr>
        <p:cNvPr id="1" name=""/>
        <p:cNvGrpSpPr/>
        <p:nvPr/>
      </p:nvGrpSpPr>
      <p:grpSpPr>
        <a:xfrm>
          <a:off x="0" y="0"/>
          <a:ext cx="0" cy="0"/>
          <a:chOff x="0" y="0"/>
          <a:chExt cx="0" cy="0"/>
        </a:xfrm>
      </p:grpSpPr>
      <p:sp>
        <p:nvSpPr>
          <p:cNvPr id="528386" name="Rectangle 2"/>
          <p:cNvSpPr>
            <a:spLocks noGrp="1" noChangeArrowheads="1"/>
          </p:cNvSpPr>
          <p:nvPr>
            <p:ph type="ctrTitle"/>
          </p:nvPr>
        </p:nvSpPr>
        <p:spPr>
          <a:xfrm>
            <a:off x="2133600" y="2590800"/>
            <a:ext cx="7924800" cy="990600"/>
          </a:xfrm>
          <a:solidFill>
            <a:schemeClr val="tx2"/>
          </a:solidFill>
        </p:spPr>
        <p:txBody>
          <a:bodyPr/>
          <a:lstStyle/>
          <a:p>
            <a:r>
              <a:rPr lang="en-US">
                <a:solidFill>
                  <a:srgbClr val="CC0000"/>
                </a:solidFill>
                <a:effectLst>
                  <a:outerShdw blurRad="38100" dist="38100" dir="2700000" algn="tl">
                    <a:srgbClr val="FFFFFF"/>
                  </a:outerShdw>
                </a:effectLst>
              </a:rPr>
              <a:t>Pope Innocent IV: </a:t>
            </a:r>
            <a:r>
              <a:rPr lang="en-US" i="1">
                <a:solidFill>
                  <a:srgbClr val="CC0000"/>
                </a:solidFill>
                <a:effectLst>
                  <a:outerShdw blurRad="38100" dist="38100" dir="2700000" algn="tl">
                    <a:srgbClr val="FFFFFF"/>
                  </a:outerShdw>
                </a:effectLst>
              </a:rPr>
              <a:t>Ad Extirpanda</a:t>
            </a:r>
          </a:p>
        </p:txBody>
      </p:sp>
      <p:sp>
        <p:nvSpPr>
          <p:cNvPr id="528387" name="Rectangle 3"/>
          <p:cNvSpPr>
            <a:spLocks noGrp="1" noChangeArrowheads="1"/>
          </p:cNvSpPr>
          <p:nvPr>
            <p:ph type="subTitle" idx="1"/>
          </p:nvPr>
        </p:nvSpPr>
        <p:spPr>
          <a:xfrm>
            <a:off x="2133600" y="4343400"/>
            <a:ext cx="7962900" cy="2057400"/>
          </a:xfrm>
          <a:solidFill>
            <a:srgbClr val="000000"/>
          </a:solidFill>
        </p:spPr>
        <p:txBody>
          <a:bodyPr/>
          <a:lstStyle/>
          <a:p>
            <a:r>
              <a:rPr lang="en-US" sz="4000" b="1">
                <a:solidFill>
                  <a:srgbClr val="CC0000"/>
                </a:solidFill>
                <a:effectLst>
                  <a:outerShdw blurRad="38100" dist="38100" dir="2700000" algn="tl">
                    <a:srgbClr val="FFFFFF"/>
                  </a:outerShdw>
                </a:effectLst>
              </a:rPr>
              <a:t>* Papal Decree Of 1252 *</a:t>
            </a:r>
          </a:p>
          <a:p>
            <a:r>
              <a:rPr lang="en-US" sz="4000">
                <a:solidFill>
                  <a:srgbClr val="FF3300"/>
                </a:solidFill>
                <a:effectLst>
                  <a:outerShdw blurRad="38100" dist="38100" dir="2700000" algn="tl">
                    <a:srgbClr val="FFFFFF"/>
                  </a:outerShdw>
                </a:effectLst>
              </a:rPr>
              <a:t>Permission For Utilizing Torture  Procedural Investigation Of Truth</a:t>
            </a:r>
          </a:p>
        </p:txBody>
      </p:sp>
      <p:sp>
        <p:nvSpPr>
          <p:cNvPr id="528388" name="WordArt 4"/>
          <p:cNvSpPr>
            <a:spLocks noChangeArrowheads="1" noChangeShapeType="1" noTextEdit="1"/>
          </p:cNvSpPr>
          <p:nvPr/>
        </p:nvSpPr>
        <p:spPr bwMode="auto">
          <a:xfrm>
            <a:off x="2057400" y="457200"/>
            <a:ext cx="8077200" cy="16002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"Putting The Question"</a:t>
            </a:r>
          </a:p>
        </p:txBody>
      </p:sp>
      <p:sp>
        <p:nvSpPr>
          <p:cNvPr id="528389" name="Comment 5"/>
          <p:cNvSpPr>
            <a:spLocks noChangeArrowheads="1"/>
          </p:cNvSpPr>
          <p:nvPr/>
        </p:nvSpPr>
        <p:spPr bwMode="auto">
          <a:xfrm>
            <a:off x="1539876" y="-1066800"/>
            <a:ext cx="79089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Tribunals Operated Twenty Years Without Torture Common To Secular Court System;  Recant Denial - Refused Testimony – Non-Cooperation Increasing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28388"/>
                                        </p:tgtEl>
                                        <p:attrNameLst>
                                          <p:attrName>style.visibility</p:attrName>
                                        </p:attrNameLst>
                                      </p:cBhvr>
                                      <p:to>
                                        <p:strVal val="visible"/>
                                      </p:to>
                                    </p:set>
                                    <p:anim calcmode="lin" valueType="num">
                                      <p:cBhvr>
                                        <p:cTn id="7" dur="5000" fill="hold"/>
                                        <p:tgtEl>
                                          <p:spTgt spid="528388"/>
                                        </p:tgtEl>
                                        <p:attrNameLst>
                                          <p:attrName>ppt_w</p:attrName>
                                        </p:attrNameLst>
                                      </p:cBhvr>
                                      <p:tavLst>
                                        <p:tav tm="0" fmla="#ppt_w*sin(2.5*pi*$)">
                                          <p:val>
                                            <p:fltVal val="0"/>
                                          </p:val>
                                        </p:tav>
                                        <p:tav tm="100000">
                                          <p:val>
                                            <p:fltVal val="1"/>
                                          </p:val>
                                        </p:tav>
                                      </p:tavLst>
                                    </p:anim>
                                    <p:anim calcmode="lin" valueType="num">
                                      <p:cBhvr>
                                        <p:cTn id="8" dur="5000" fill="hold"/>
                                        <p:tgtEl>
                                          <p:spTgt spid="52838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lt">
                                    <p:tmPct val="100000"/>
                                  </p:iterate>
                                  <p:childTnLst>
                                    <p:set>
                                      <p:cBhvr>
                                        <p:cTn id="12" dur="1" fill="hold">
                                          <p:stCondLst>
                                            <p:cond delay="0"/>
                                          </p:stCondLst>
                                        </p:cTn>
                                        <p:tgtEl>
                                          <p:spTgt spid="528386"/>
                                        </p:tgtEl>
                                        <p:attrNameLst>
                                          <p:attrName>style.visibility</p:attrName>
                                        </p:attrNameLst>
                                      </p:cBhvr>
                                      <p:to>
                                        <p:strVal val="visible"/>
                                      </p:to>
                                    </p:set>
                                    <p:anim calcmode="lin" valueType="num">
                                      <p:cBhvr>
                                        <p:cTn id="13" dur="75" fill="hold"/>
                                        <p:tgtEl>
                                          <p:spTgt spid="528386"/>
                                        </p:tgtEl>
                                        <p:attrNameLst>
                                          <p:attrName>ppt_w</p:attrName>
                                        </p:attrNameLst>
                                      </p:cBhvr>
                                      <p:tavLst>
                                        <p:tav tm="0">
                                          <p:val>
                                            <p:fltVal val="0"/>
                                          </p:val>
                                        </p:tav>
                                        <p:tav tm="100000">
                                          <p:val>
                                            <p:strVal val="#ppt_w"/>
                                          </p:val>
                                        </p:tav>
                                      </p:tavLst>
                                    </p:anim>
                                    <p:anim calcmode="lin" valueType="num">
                                      <p:cBhvr>
                                        <p:cTn id="14" dur="75" fill="hold"/>
                                        <p:tgtEl>
                                          <p:spTgt spid="52838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type="wd">
                                    <p:tmPct val="100000"/>
                                  </p:iterate>
                                  <p:childTnLst>
                                    <p:set>
                                      <p:cBhvr>
                                        <p:cTn id="18" dur="1" fill="hold">
                                          <p:stCondLst>
                                            <p:cond delay="0"/>
                                          </p:stCondLst>
                                        </p:cTn>
                                        <p:tgtEl>
                                          <p:spTgt spid="528387">
                                            <p:txEl>
                                              <p:pRg st="0" end="0"/>
                                            </p:txEl>
                                          </p:spTgt>
                                        </p:tgtEl>
                                        <p:attrNameLst>
                                          <p:attrName>style.visibility</p:attrName>
                                        </p:attrNameLst>
                                      </p:cBhvr>
                                      <p:to>
                                        <p:strVal val="visible"/>
                                      </p:to>
                                    </p:set>
                                    <p:anim calcmode="lin" valueType="num">
                                      <p:cBhvr>
                                        <p:cTn id="19" dur="300" fill="hold"/>
                                        <p:tgtEl>
                                          <p:spTgt spid="528387">
                                            <p:txEl>
                                              <p:pRg st="0" end="0"/>
                                            </p:txEl>
                                          </p:spTgt>
                                        </p:tgtEl>
                                        <p:attrNameLst>
                                          <p:attrName>ppt_w</p:attrName>
                                        </p:attrNameLst>
                                      </p:cBhvr>
                                      <p:tavLst>
                                        <p:tav tm="0">
                                          <p:val>
                                            <p:fltVal val="0"/>
                                          </p:val>
                                        </p:tav>
                                        <p:tav tm="100000">
                                          <p:val>
                                            <p:strVal val="#ppt_w"/>
                                          </p:val>
                                        </p:tav>
                                      </p:tavLst>
                                    </p:anim>
                                    <p:anim calcmode="lin" valueType="num">
                                      <p:cBhvr>
                                        <p:cTn id="20" dur="300" fill="hold"/>
                                        <p:tgtEl>
                                          <p:spTgt spid="52838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iterate type="wd">
                                    <p:tmPct val="100000"/>
                                  </p:iterate>
                                  <p:childTnLst>
                                    <p:set>
                                      <p:cBhvr>
                                        <p:cTn id="24" dur="1" fill="hold">
                                          <p:stCondLst>
                                            <p:cond delay="0"/>
                                          </p:stCondLst>
                                        </p:cTn>
                                        <p:tgtEl>
                                          <p:spTgt spid="528387">
                                            <p:txEl>
                                              <p:pRg st="1" end="1"/>
                                            </p:txEl>
                                          </p:spTgt>
                                        </p:tgtEl>
                                        <p:attrNameLst>
                                          <p:attrName>style.visibility</p:attrName>
                                        </p:attrNameLst>
                                      </p:cBhvr>
                                      <p:to>
                                        <p:strVal val="visible"/>
                                      </p:to>
                                    </p:set>
                                    <p:anim calcmode="lin" valueType="num">
                                      <p:cBhvr>
                                        <p:cTn id="25" dur="300" fill="hold"/>
                                        <p:tgtEl>
                                          <p:spTgt spid="528387">
                                            <p:txEl>
                                              <p:pRg st="1" end="1"/>
                                            </p:txEl>
                                          </p:spTgt>
                                        </p:tgtEl>
                                        <p:attrNameLst>
                                          <p:attrName>ppt_w</p:attrName>
                                        </p:attrNameLst>
                                      </p:cBhvr>
                                      <p:tavLst>
                                        <p:tav tm="0">
                                          <p:val>
                                            <p:fltVal val="0"/>
                                          </p:val>
                                        </p:tav>
                                        <p:tav tm="100000">
                                          <p:val>
                                            <p:strVal val="#ppt_w"/>
                                          </p:val>
                                        </p:tav>
                                      </p:tavLst>
                                    </p:anim>
                                    <p:anim calcmode="lin" valueType="num">
                                      <p:cBhvr>
                                        <p:cTn id="26" dur="300" fill="hold"/>
                                        <p:tgtEl>
                                          <p:spTgt spid="528387">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386" grpId="0" animBg="1" autoUpdateAnimBg="0"/>
      <p:bldP spid="528387" grpId="0" build="p" autoUpdateAnimBg="0"/>
      <p:bldP spid="528388"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endParaRPr lang="en-US"/>
          </a:p>
        </p:txBody>
      </p:sp>
    </p:spTree>
  </p:cSld>
  <p:clrMapOvr>
    <a:masterClrMapping/>
  </p:clrMapOvr>
  <p:transition>
    <p:random/>
  </p:transition>
</p:sld>
</file>

<file path=ppt/slides/slide8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4310402" name="Rectangle 2"/>
          <p:cNvSpPr>
            <a:spLocks noGrp="1" noChangeArrowheads="1"/>
          </p:cNvSpPr>
          <p:nvPr>
            <p:ph type="title"/>
          </p:nvPr>
        </p:nvSpPr>
        <p:spPr>
          <a:xfrm>
            <a:off x="2209800" y="1066800"/>
            <a:ext cx="7772400" cy="5410200"/>
          </a:xfrm>
          <a:ln>
            <a:pattFill prst="solidDmnd">
              <a:fgClr>
                <a:schemeClr val="tx1"/>
              </a:fgClr>
              <a:bgClr>
                <a:srgbClr val="FFFFFF"/>
              </a:bgClr>
            </a:pattFill>
          </a:ln>
        </p:spPr>
        <p:txBody>
          <a:bodyPr/>
          <a:lstStyle/>
          <a:p>
            <a:pPr eaLnBrk="1" hangingPunct="1">
              <a:defRPr/>
            </a:pPr>
            <a:r>
              <a:rPr lang="en-US" sz="3200" u="sng">
                <a:solidFill>
                  <a:srgbClr val="FFFF99"/>
                </a:solidFill>
                <a:effectLst>
                  <a:outerShdw blurRad="38100" dist="38100" dir="2700000" algn="tl">
                    <a:srgbClr val="C0C0C0"/>
                  </a:outerShdw>
                </a:effectLst>
                <a:ea typeface="+mj-ea"/>
              </a:rPr>
              <a:t>CONFIRM BY CAULDRON &amp; HOT IRON</a:t>
            </a:r>
            <a:br>
              <a:rPr lang="en-US" sz="3600" u="sng">
                <a:ea typeface="+mj-ea"/>
              </a:rPr>
            </a:br>
            <a:br>
              <a:rPr lang="en-US" sz="1400">
                <a:ea typeface="+mj-ea"/>
              </a:rPr>
            </a:br>
            <a:r>
              <a:rPr lang="en-US" sz="3200" b="1">
                <a:solidFill>
                  <a:srgbClr val="FFFF00"/>
                </a:solidFill>
                <a:effectLst>
                  <a:outerShdw blurRad="38100" dist="38100" dir="2700000" algn="tl">
                    <a:srgbClr val="C0C0C0"/>
                  </a:outerShdw>
                </a:effectLst>
                <a:ea typeface="+mj-ea"/>
              </a:rPr>
              <a:t>“God proves you are telling the truth either by outright protecting from injury the hand holding the hot iron,   or the bare feet walking on hot plowshares,  or by making the wounds heal quickly and cleanly,  which is apparent when the bandaged limb or limbs are unwrapped and inspected three days after the ordeal.” </a:t>
            </a:r>
          </a:p>
        </p:txBody>
      </p:sp>
      <p:sp>
        <p:nvSpPr>
          <p:cNvPr id="174083" name="WordArt 3"/>
          <p:cNvSpPr>
            <a:spLocks noChangeArrowheads="1" noChangeShapeType="1" noTextEdit="1"/>
          </p:cNvSpPr>
          <p:nvPr/>
        </p:nvSpPr>
        <p:spPr bwMode="auto">
          <a:xfrm>
            <a:off x="2209800" y="0"/>
            <a:ext cx="7772400" cy="914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ＭＳ Ｐゴシック"/>
                <a:cs typeface="Times New Roman"/>
              </a:rPr>
              <a:t>Source:  Concise Book Of Lying</a:t>
            </a:r>
          </a:p>
        </p:txBody>
      </p:sp>
      <p:sp>
        <p:nvSpPr>
          <p:cNvPr id="14310404" name="Comment 4"/>
          <p:cNvSpPr>
            <a:spLocks noChangeArrowheads="1"/>
          </p:cNvSpPr>
          <p:nvPr/>
        </p:nvSpPr>
        <p:spPr bwMode="auto">
          <a:xfrm>
            <a:off x="1539876" y="-8382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a:cs typeface="+mn-cs"/>
              </a:rPr>
              <a:t>Apologetic Defense In Analogy To O.T. Story Of Nebuchadnezzar</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a:cs typeface="+mn-cs"/>
              </a:rPr>
              <a:t>’</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a:cs typeface="+mn-cs"/>
              </a:rPr>
              <a:t>s Seven Fold Hot Fiery Furnace.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14310402">
                                            <p:txEl>
                                              <p:pRg st="0" end="0"/>
                                            </p:txEl>
                                          </p:spTgt>
                                        </p:tgtEl>
                                        <p:attrNameLst>
                                          <p:attrName>style.visibility</p:attrName>
                                        </p:attrNameLst>
                                      </p:cBhvr>
                                      <p:to>
                                        <p:strVal val="visible"/>
                                      </p:to>
                                    </p:set>
                                    <p:animEffect transition="in" filter="wipe(up)">
                                      <p:cBhvr>
                                        <p:cTn id="7" dur="75"/>
                                        <p:tgtEl>
                                          <p:spTgt spid="1431040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10402"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70F95581-0E7E-4B49-8494-D1C5C12EEBB3}"/>
              </a:ext>
              <a:ext uri="{C183D7F6-B498-43B3-948B-1728B52AA6E4}">
                <adec:decorative xmlns:adec="http://schemas.microsoft.com/office/drawing/2017/decorative" val="1"/>
              </a:ext>
            </a:extLst>
          </p:cNvPr>
          <p:cNvSpPr/>
          <p:nvPr/>
        </p:nvSpPr>
        <p:spPr>
          <a:xfrm rot="10800000">
            <a:off x="2489641" y="2635253"/>
            <a:ext cx="3942183" cy="3780143"/>
          </a:xfrm>
          <a:prstGeom prst="triangle">
            <a:avLst/>
          </a:prstGeom>
          <a:solidFill>
            <a:schemeClr val="accent1">
              <a:alpha val="20000"/>
            </a:schemeClr>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Isosceles Triangle 6">
            <a:extLst>
              <a:ext uri="{FF2B5EF4-FFF2-40B4-BE49-F238E27FC236}">
                <a16:creationId xmlns:a16="http://schemas.microsoft.com/office/drawing/2014/main" id="{6133EA95-E5DA-4746-8F74-6A75A91BE49E}"/>
              </a:ext>
              <a:ext uri="{C183D7F6-B498-43B3-948B-1728B52AA6E4}">
                <adec:decorative xmlns:adec="http://schemas.microsoft.com/office/drawing/2017/decorative" val="1"/>
              </a:ext>
            </a:extLst>
          </p:cNvPr>
          <p:cNvSpPr/>
          <p:nvPr/>
        </p:nvSpPr>
        <p:spPr>
          <a:xfrm>
            <a:off x="4615520" y="2227369"/>
            <a:ext cx="2362400" cy="2265296"/>
          </a:xfrm>
          <a:prstGeom prst="triangle">
            <a:avLst/>
          </a:prstGeom>
          <a:solidFill>
            <a:schemeClr val="accent4">
              <a:alpha val="20000"/>
            </a:schemeClr>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Isosceles Triangle 7">
            <a:extLst>
              <a:ext uri="{FF2B5EF4-FFF2-40B4-BE49-F238E27FC236}">
                <a16:creationId xmlns:a16="http://schemas.microsoft.com/office/drawing/2014/main" id="{6814F6E8-206C-4B4B-96DE-1C89E39C2EA4}"/>
              </a:ext>
              <a:ext uri="{C183D7F6-B498-43B3-948B-1728B52AA6E4}">
                <adec:decorative xmlns:adec="http://schemas.microsoft.com/office/drawing/2017/decorative" val="1"/>
              </a:ext>
            </a:extLst>
          </p:cNvPr>
          <p:cNvSpPr/>
          <p:nvPr/>
        </p:nvSpPr>
        <p:spPr>
          <a:xfrm>
            <a:off x="5133557" y="3526952"/>
            <a:ext cx="2362400" cy="2265296"/>
          </a:xfrm>
          <a:prstGeom prst="triangle">
            <a:avLst/>
          </a:prstGeom>
          <a:solidFill>
            <a:schemeClr val="accent6"/>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Isosceles Triangle 8">
            <a:extLst>
              <a:ext uri="{FF2B5EF4-FFF2-40B4-BE49-F238E27FC236}">
                <a16:creationId xmlns:a16="http://schemas.microsoft.com/office/drawing/2014/main" id="{F3309E3E-6B5E-466A-B6CB-4F55A5E5FC51}"/>
              </a:ext>
              <a:ext uri="{C183D7F6-B498-43B3-948B-1728B52AA6E4}">
                <adec:decorative xmlns:adec="http://schemas.microsoft.com/office/drawing/2017/decorative" val="1"/>
              </a:ext>
            </a:extLst>
          </p:cNvPr>
          <p:cNvSpPr/>
          <p:nvPr/>
        </p:nvSpPr>
        <p:spPr>
          <a:xfrm>
            <a:off x="4529664" y="3552493"/>
            <a:ext cx="2362400" cy="2265296"/>
          </a:xfrm>
          <a:prstGeom prst="triangle">
            <a:avLst/>
          </a:prstGeom>
          <a:solidFill>
            <a:schemeClr val="accent4"/>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Isosceles Triangle 9">
            <a:extLst>
              <a:ext uri="{FF2B5EF4-FFF2-40B4-BE49-F238E27FC236}">
                <a16:creationId xmlns:a16="http://schemas.microsoft.com/office/drawing/2014/main" id="{597FD3E3-3443-49C2-BA6B-CFF88E49FD47}"/>
              </a:ext>
              <a:ext uri="{C183D7F6-B498-43B3-948B-1728B52AA6E4}">
                <adec:decorative xmlns:adec="http://schemas.microsoft.com/office/drawing/2017/decorative" val="1"/>
              </a:ext>
            </a:extLst>
          </p:cNvPr>
          <p:cNvSpPr/>
          <p:nvPr/>
        </p:nvSpPr>
        <p:spPr>
          <a:xfrm>
            <a:off x="4580512" y="3247901"/>
            <a:ext cx="2513382" cy="2410072"/>
          </a:xfrm>
          <a:prstGeom prst="triangle">
            <a:avLst/>
          </a:prstGeom>
          <a:blipFill dpi="0" rotWithShape="1">
            <a:blip r:embed="rId2">
              <a:extLst>
                <a:ext uri="{28A0092B-C50C-407E-A947-70E740481C1C}">
                  <a14:useLocalDpi xmlns:a14="http://schemas.microsoft.com/office/drawing/2010/main" val="0"/>
                </a:ext>
              </a:extLst>
            </a:blip>
            <a:srcRect/>
            <a:stretch>
              <a:fillRect/>
            </a:stretch>
          </a:blip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Isosceles Triangle 10">
            <a:extLst>
              <a:ext uri="{FF2B5EF4-FFF2-40B4-BE49-F238E27FC236}">
                <a16:creationId xmlns:a16="http://schemas.microsoft.com/office/drawing/2014/main" id="{4D749BE7-527A-45EF-939C-C4AEFE17FC55}"/>
              </a:ext>
              <a:ext uri="{C183D7F6-B498-43B3-948B-1728B52AA6E4}">
                <adec:decorative xmlns:adec="http://schemas.microsoft.com/office/drawing/2017/decorative" val="1"/>
              </a:ext>
            </a:extLst>
          </p:cNvPr>
          <p:cNvSpPr/>
          <p:nvPr/>
        </p:nvSpPr>
        <p:spPr>
          <a:xfrm rot="10800000">
            <a:off x="-67060" y="2219294"/>
            <a:ext cx="4577071" cy="4063768"/>
          </a:xfrm>
          <a:prstGeom prst="triangle">
            <a:avLst/>
          </a:prstGeom>
          <a:noFill/>
          <a:ln>
            <a:solidFill>
              <a:schemeClr val="tx1"/>
            </a:solid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Isosceles Triangle 18">
            <a:extLst>
              <a:ext uri="{FF2B5EF4-FFF2-40B4-BE49-F238E27FC236}">
                <a16:creationId xmlns:a16="http://schemas.microsoft.com/office/drawing/2014/main" id="{D0A0B013-499E-4953-B7CB-28E6239A307F}"/>
              </a:ext>
              <a:ext uri="{C183D7F6-B498-43B3-948B-1728B52AA6E4}">
                <adec:decorative xmlns:adec="http://schemas.microsoft.com/office/drawing/2017/decorative" val="1"/>
              </a:ext>
            </a:extLst>
          </p:cNvPr>
          <p:cNvSpPr/>
          <p:nvPr/>
        </p:nvSpPr>
        <p:spPr>
          <a:xfrm>
            <a:off x="5285254" y="733454"/>
            <a:ext cx="2507617" cy="3242337"/>
          </a:xfrm>
          <a:custGeom>
            <a:avLst/>
            <a:gdLst>
              <a:gd name="connsiteX0" fmla="*/ 0 w 3584246"/>
              <a:gd name="connsiteY0" fmla="*/ 3089867 h 3089867"/>
              <a:gd name="connsiteX1" fmla="*/ 1792123 w 3584246"/>
              <a:gd name="connsiteY1" fmla="*/ 0 h 3089867"/>
              <a:gd name="connsiteX2" fmla="*/ 3584246 w 3584246"/>
              <a:gd name="connsiteY2" fmla="*/ 3089867 h 3089867"/>
              <a:gd name="connsiteX3" fmla="*/ 0 w 3584246"/>
              <a:gd name="connsiteY3" fmla="*/ 3089867 h 3089867"/>
              <a:gd name="connsiteX0" fmla="*/ 0 w 3584246"/>
              <a:gd name="connsiteY0" fmla="*/ 3089867 h 3089867"/>
              <a:gd name="connsiteX1" fmla="*/ 1792123 w 3584246"/>
              <a:gd name="connsiteY1" fmla="*/ 0 h 3089867"/>
              <a:gd name="connsiteX2" fmla="*/ 2392795 w 3584246"/>
              <a:gd name="connsiteY2" fmla="*/ 1028006 h 3089867"/>
              <a:gd name="connsiteX3" fmla="*/ 3584246 w 3584246"/>
              <a:gd name="connsiteY3" fmla="*/ 3089867 h 3089867"/>
              <a:gd name="connsiteX4" fmla="*/ 0 w 3584246"/>
              <a:gd name="connsiteY4" fmla="*/ 3089867 h 3089867"/>
              <a:gd name="connsiteX0" fmla="*/ 0 w 3584246"/>
              <a:gd name="connsiteY0" fmla="*/ 3089867 h 3093873"/>
              <a:gd name="connsiteX1" fmla="*/ 1792123 w 3584246"/>
              <a:gd name="connsiteY1" fmla="*/ 0 h 3093873"/>
              <a:gd name="connsiteX2" fmla="*/ 2392795 w 3584246"/>
              <a:gd name="connsiteY2" fmla="*/ 1028006 h 3093873"/>
              <a:gd name="connsiteX3" fmla="*/ 3584246 w 3584246"/>
              <a:gd name="connsiteY3" fmla="*/ 3089867 h 3093873"/>
              <a:gd name="connsiteX4" fmla="*/ 1605395 w 3584246"/>
              <a:gd name="connsiteY4" fmla="*/ 3093873 h 3093873"/>
              <a:gd name="connsiteX5" fmla="*/ 0 w 3584246"/>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2009446 w 2392795"/>
              <a:gd name="connsiteY3" fmla="*/ 2040000 h 3093873"/>
              <a:gd name="connsiteX4" fmla="*/ 1605395 w 2392795"/>
              <a:gd name="connsiteY4" fmla="*/ 3093873 h 3093873"/>
              <a:gd name="connsiteX5" fmla="*/ 0 w 2392795"/>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2009446 w 2392795"/>
              <a:gd name="connsiteY3" fmla="*/ 2040000 h 3093873"/>
              <a:gd name="connsiteX4" fmla="*/ 1486862 w 2392795"/>
              <a:gd name="connsiteY4" fmla="*/ 3093873 h 3093873"/>
              <a:gd name="connsiteX5" fmla="*/ 0 w 2392795"/>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1967112 w 2392795"/>
              <a:gd name="connsiteY3" fmla="*/ 2040000 h 3093873"/>
              <a:gd name="connsiteX4" fmla="*/ 1486862 w 2392795"/>
              <a:gd name="connsiteY4" fmla="*/ 3093873 h 3093873"/>
              <a:gd name="connsiteX5" fmla="*/ 0 w 2392795"/>
              <a:gd name="connsiteY5" fmla="*/ 3089867 h 309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2795" h="3093873">
                <a:moveTo>
                  <a:pt x="0" y="3089867"/>
                </a:moveTo>
                <a:lnTo>
                  <a:pt x="1792123" y="0"/>
                </a:lnTo>
                <a:lnTo>
                  <a:pt x="2392795" y="1028006"/>
                </a:lnTo>
                <a:lnTo>
                  <a:pt x="1967112" y="2040000"/>
                </a:lnTo>
                <a:lnTo>
                  <a:pt x="1486862" y="3093873"/>
                </a:lnTo>
                <a:lnTo>
                  <a:pt x="0" y="3089867"/>
                </a:lnTo>
                <a:close/>
              </a:path>
            </a:pathLst>
          </a:custGeom>
          <a:blipFill dpi="0" rotWithShape="1">
            <a:blip r:embed="rId3"/>
            <a:srcRect/>
            <a:tile tx="0" ty="0" sx="100000" sy="100000" flip="none" algn="tl"/>
          </a:blip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Isosceles Triangle 12">
            <a:extLst>
              <a:ext uri="{FF2B5EF4-FFF2-40B4-BE49-F238E27FC236}">
                <a16:creationId xmlns:a16="http://schemas.microsoft.com/office/drawing/2014/main" id="{1283BC25-B4A9-4FAF-BA45-22835DDD4872}"/>
              </a:ext>
              <a:ext uri="{C183D7F6-B498-43B3-948B-1728B52AA6E4}">
                <adec:decorative xmlns:adec="http://schemas.microsoft.com/office/drawing/2017/decorative" val="1"/>
              </a:ext>
            </a:extLst>
          </p:cNvPr>
          <p:cNvSpPr/>
          <p:nvPr/>
        </p:nvSpPr>
        <p:spPr>
          <a:xfrm>
            <a:off x="-574153" y="4015624"/>
            <a:ext cx="2687535" cy="2316841"/>
          </a:xfrm>
          <a:prstGeom prst="triangle">
            <a:avLst/>
          </a:prstGeom>
          <a:solidFill>
            <a:schemeClr val="accent4">
              <a:alpha val="25000"/>
            </a:schemeClr>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E10CC4E0-7C56-46FB-92B0-4DA36084930F}"/>
              </a:ext>
              <a:ext uri="{C183D7F6-B498-43B3-948B-1728B52AA6E4}">
                <adec:decorative xmlns:adec="http://schemas.microsoft.com/office/drawing/2017/decorative" val="1"/>
              </a:ext>
            </a:extLst>
          </p:cNvPr>
          <p:cNvSpPr/>
          <p:nvPr/>
        </p:nvSpPr>
        <p:spPr>
          <a:xfrm>
            <a:off x="839040" y="869944"/>
            <a:ext cx="703810" cy="703810"/>
          </a:xfrm>
          <a:prstGeom prst="ellipse">
            <a:avLst/>
          </a:prstGeom>
          <a:solidFill>
            <a:schemeClr val="accent3"/>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2D2EBA0F-8927-4A45-B27E-4ED9423A0DC1}"/>
              </a:ext>
              <a:ext uri="{C183D7F6-B498-43B3-948B-1728B52AA6E4}">
                <adec:decorative xmlns:adec="http://schemas.microsoft.com/office/drawing/2017/decorative" val="1"/>
              </a:ext>
            </a:extLst>
          </p:cNvPr>
          <p:cNvSpPr/>
          <p:nvPr/>
        </p:nvSpPr>
        <p:spPr>
          <a:xfrm>
            <a:off x="1008066" y="1038969"/>
            <a:ext cx="374073" cy="374073"/>
          </a:xfrm>
          <a:prstGeom prst="ellipse">
            <a:avLst/>
          </a:prstGeom>
          <a:solidFill>
            <a:schemeClr val="bg1"/>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Oval 15">
            <a:extLst>
              <a:ext uri="{FF2B5EF4-FFF2-40B4-BE49-F238E27FC236}">
                <a16:creationId xmlns:a16="http://schemas.microsoft.com/office/drawing/2014/main" id="{A6878699-10E9-4663-98D7-DF833CDD2F6C}"/>
              </a:ext>
              <a:ext uri="{C183D7F6-B498-43B3-948B-1728B52AA6E4}">
                <adec:decorative xmlns:adec="http://schemas.microsoft.com/office/drawing/2017/decorative" val="1"/>
              </a:ext>
            </a:extLst>
          </p:cNvPr>
          <p:cNvSpPr/>
          <p:nvPr/>
        </p:nvSpPr>
        <p:spPr>
          <a:xfrm>
            <a:off x="443627" y="222500"/>
            <a:ext cx="152401" cy="152401"/>
          </a:xfrm>
          <a:prstGeom prst="ellipse">
            <a:avLst/>
          </a:prstGeom>
          <a:solidFill>
            <a:schemeClr val="accent2"/>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Isosceles Triangle 16">
            <a:extLst>
              <a:ext uri="{FF2B5EF4-FFF2-40B4-BE49-F238E27FC236}">
                <a16:creationId xmlns:a16="http://schemas.microsoft.com/office/drawing/2014/main" id="{793E9C72-C61F-4CB5-9513-1F233A7F53A0}"/>
              </a:ext>
              <a:ext uri="{C183D7F6-B498-43B3-948B-1728B52AA6E4}">
                <adec:decorative xmlns:adec="http://schemas.microsoft.com/office/drawing/2017/decorative" val="1"/>
              </a:ext>
            </a:extLst>
          </p:cNvPr>
          <p:cNvSpPr/>
          <p:nvPr/>
        </p:nvSpPr>
        <p:spPr>
          <a:xfrm>
            <a:off x="-1649258" y="3678153"/>
            <a:ext cx="3567822" cy="3075709"/>
          </a:xfrm>
          <a:prstGeom prst="triangle">
            <a:avLst/>
          </a:prstGeom>
          <a:blipFill dpi="0" rotWithShape="1">
            <a:blip r:embed="rId4"/>
            <a:srcRect/>
            <a:tile tx="0" ty="0" sx="100000" sy="100000" flip="none" algn="tl"/>
          </a:blip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4">
            <a:extLst>
              <a:ext uri="{FF2B5EF4-FFF2-40B4-BE49-F238E27FC236}">
                <a16:creationId xmlns:a16="http://schemas.microsoft.com/office/drawing/2014/main" id="{66C926C0-4ED9-46B9-9F9B-31F0DDA5BE26}"/>
              </a:ext>
              <a:ext uri="{C183D7F6-B498-43B3-948B-1728B52AA6E4}">
                <adec:decorative xmlns:adec="http://schemas.microsoft.com/office/drawing/2017/decorative" val="1"/>
              </a:ext>
            </a:extLst>
          </p:cNvPr>
          <p:cNvSpPr/>
          <p:nvPr/>
        </p:nvSpPr>
        <p:spPr>
          <a:xfrm>
            <a:off x="-1230946" y="2564447"/>
            <a:ext cx="9356080" cy="2056884"/>
          </a:xfrm>
          <a:custGeom>
            <a:avLst/>
            <a:gdLst>
              <a:gd name="connsiteX0" fmla="*/ 0 w 6510867"/>
              <a:gd name="connsiteY0" fmla="*/ 0 h 1574800"/>
              <a:gd name="connsiteX1" fmla="*/ 6510867 w 6510867"/>
              <a:gd name="connsiteY1" fmla="*/ 0 h 1574800"/>
              <a:gd name="connsiteX2" fmla="*/ 6510867 w 6510867"/>
              <a:gd name="connsiteY2" fmla="*/ 1574800 h 1574800"/>
              <a:gd name="connsiteX3" fmla="*/ 0 w 6510867"/>
              <a:gd name="connsiteY3" fmla="*/ 1574800 h 1574800"/>
              <a:gd name="connsiteX4" fmla="*/ 0 w 6510867"/>
              <a:gd name="connsiteY4" fmla="*/ 0 h 1574800"/>
              <a:gd name="connsiteX0" fmla="*/ 0 w 6510867"/>
              <a:gd name="connsiteY0" fmla="*/ 0 h 1574800"/>
              <a:gd name="connsiteX1" fmla="*/ 4859867 w 6510867"/>
              <a:gd name="connsiteY1" fmla="*/ 0 h 1574800"/>
              <a:gd name="connsiteX2" fmla="*/ 6510867 w 6510867"/>
              <a:gd name="connsiteY2" fmla="*/ 1574800 h 1574800"/>
              <a:gd name="connsiteX3" fmla="*/ 0 w 6510867"/>
              <a:gd name="connsiteY3" fmla="*/ 1574800 h 1574800"/>
              <a:gd name="connsiteX4" fmla="*/ 0 w 6510867"/>
              <a:gd name="connsiteY4" fmla="*/ 0 h 1574800"/>
              <a:gd name="connsiteX0" fmla="*/ 0 w 6047840"/>
              <a:gd name="connsiteY0" fmla="*/ 0 h 1574800"/>
              <a:gd name="connsiteX1" fmla="*/ 4859867 w 6047840"/>
              <a:gd name="connsiteY1" fmla="*/ 0 h 1574800"/>
              <a:gd name="connsiteX2" fmla="*/ 6047840 w 6047840"/>
              <a:gd name="connsiteY2" fmla="*/ 1574800 h 1574800"/>
              <a:gd name="connsiteX3" fmla="*/ 0 w 6047840"/>
              <a:gd name="connsiteY3" fmla="*/ 1574800 h 1574800"/>
              <a:gd name="connsiteX4" fmla="*/ 0 w 6047840"/>
              <a:gd name="connsiteY4" fmla="*/ 0 h 1574800"/>
              <a:gd name="connsiteX0" fmla="*/ 0 w 5518513"/>
              <a:gd name="connsiteY0" fmla="*/ 0 h 1607984"/>
              <a:gd name="connsiteX1" fmla="*/ 4859867 w 5518513"/>
              <a:gd name="connsiteY1" fmla="*/ 0 h 1607984"/>
              <a:gd name="connsiteX2" fmla="*/ 5518513 w 5518513"/>
              <a:gd name="connsiteY2" fmla="*/ 1607984 h 1607984"/>
              <a:gd name="connsiteX3" fmla="*/ 0 w 5518513"/>
              <a:gd name="connsiteY3" fmla="*/ 1574800 h 1607984"/>
              <a:gd name="connsiteX4" fmla="*/ 0 w 5518513"/>
              <a:gd name="connsiteY4" fmla="*/ 0 h 160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8513" h="1607984">
                <a:moveTo>
                  <a:pt x="0" y="0"/>
                </a:moveTo>
                <a:lnTo>
                  <a:pt x="4859867" y="0"/>
                </a:lnTo>
                <a:lnTo>
                  <a:pt x="5518513" y="1607984"/>
                </a:lnTo>
                <a:lnTo>
                  <a:pt x="0" y="1574800"/>
                </a:lnTo>
                <a:lnTo>
                  <a:pt x="0" y="0"/>
                </a:lnTo>
                <a:close/>
              </a:path>
            </a:pathLst>
          </a:custGeom>
          <a:solidFill>
            <a:schemeClr val="accent5"/>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DDCC9C2A-57B6-41BB-BCE5-4F122A52EC8B}"/>
              </a:ext>
              <a:ext uri="{C183D7F6-B498-43B3-948B-1728B52AA6E4}">
                <adec:decorative xmlns:adec="http://schemas.microsoft.com/office/drawing/2017/decorative" val="1"/>
              </a:ext>
            </a:extLst>
          </p:cNvPr>
          <p:cNvSpPr/>
          <p:nvPr/>
        </p:nvSpPr>
        <p:spPr>
          <a:xfrm>
            <a:off x="7458754" y="4443209"/>
            <a:ext cx="276267" cy="276267"/>
          </a:xfrm>
          <a:prstGeom prst="ellipse">
            <a:avLst/>
          </a:prstGeom>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EEE4CF1A-5A57-4188-98DC-F2836920FEAA}"/>
              </a:ext>
              <a:ext uri="{C183D7F6-B498-43B3-948B-1728B52AA6E4}">
                <adec:decorative xmlns:adec="http://schemas.microsoft.com/office/drawing/2017/decorative" val="1"/>
              </a:ext>
            </a:extLst>
          </p:cNvPr>
          <p:cNvSpPr/>
          <p:nvPr/>
        </p:nvSpPr>
        <p:spPr>
          <a:xfrm>
            <a:off x="9193410" y="4439836"/>
            <a:ext cx="276267" cy="276267"/>
          </a:xfrm>
          <a:prstGeom prst="ellipse">
            <a:avLst/>
          </a:prstGeom>
          <a:solidFill>
            <a:schemeClr val="tx1"/>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0F98D3E2-EC3D-497B-821A-362A900C746D}"/>
              </a:ext>
              <a:ext uri="{C183D7F6-B498-43B3-948B-1728B52AA6E4}">
                <adec:decorative xmlns:adec="http://schemas.microsoft.com/office/drawing/2017/decorative" val="1"/>
              </a:ext>
            </a:extLst>
          </p:cNvPr>
          <p:cNvSpPr/>
          <p:nvPr/>
        </p:nvSpPr>
        <p:spPr>
          <a:xfrm>
            <a:off x="595497" y="5168335"/>
            <a:ext cx="702733" cy="702733"/>
          </a:xfrm>
          <a:prstGeom prst="ellipse">
            <a:avLst/>
          </a:prstGeom>
          <a:solidFill>
            <a:schemeClr val="bg1"/>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E54D7C24-5F4A-46CE-8B76-6E7A39CB24C7}"/>
              </a:ext>
              <a:ext uri="{C183D7F6-B498-43B3-948B-1728B52AA6E4}">
                <adec:decorative xmlns:adec="http://schemas.microsoft.com/office/drawing/2017/decorative" val="1"/>
              </a:ext>
            </a:extLst>
          </p:cNvPr>
          <p:cNvSpPr/>
          <p:nvPr/>
        </p:nvSpPr>
        <p:spPr>
          <a:xfrm>
            <a:off x="5781540" y="4258451"/>
            <a:ext cx="1328177" cy="1328177"/>
          </a:xfrm>
          <a:prstGeom prst="ellipse">
            <a:avLst/>
          </a:prstGeom>
          <a:solidFill>
            <a:schemeClr val="accent2"/>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id="{65ABA350-F1D0-49E7-A370-C6D451C64623}"/>
              </a:ext>
              <a:ext uri="{C183D7F6-B498-43B3-948B-1728B52AA6E4}">
                <adec:decorative xmlns:adec="http://schemas.microsoft.com/office/drawing/2017/decorative" val="1"/>
              </a:ext>
            </a:extLst>
          </p:cNvPr>
          <p:cNvSpPr/>
          <p:nvPr/>
        </p:nvSpPr>
        <p:spPr>
          <a:xfrm>
            <a:off x="7950402" y="6220071"/>
            <a:ext cx="2435568" cy="2435568"/>
          </a:xfrm>
          <a:prstGeom prst="ellipse">
            <a:avLst/>
          </a:prstGeom>
          <a:solidFill>
            <a:schemeClr val="accent4"/>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Isosceles Triangle 23">
            <a:extLst>
              <a:ext uri="{FF2B5EF4-FFF2-40B4-BE49-F238E27FC236}">
                <a16:creationId xmlns:a16="http://schemas.microsoft.com/office/drawing/2014/main" id="{0A722CF5-1256-42E5-8543-F6745929F361}"/>
              </a:ext>
              <a:ext uri="{C183D7F6-B498-43B3-948B-1728B52AA6E4}">
                <adec:decorative xmlns:adec="http://schemas.microsoft.com/office/drawing/2017/decorative" val="1"/>
              </a:ext>
            </a:extLst>
          </p:cNvPr>
          <p:cNvSpPr/>
          <p:nvPr/>
        </p:nvSpPr>
        <p:spPr>
          <a:xfrm>
            <a:off x="10853421" y="5827345"/>
            <a:ext cx="585939" cy="505120"/>
          </a:xfrm>
          <a:prstGeom prst="triangle">
            <a:avLst/>
          </a:prstGeom>
          <a:solidFill>
            <a:schemeClr val="accent6"/>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Isosceles Triangle 24">
            <a:extLst>
              <a:ext uri="{FF2B5EF4-FFF2-40B4-BE49-F238E27FC236}">
                <a16:creationId xmlns:a16="http://schemas.microsoft.com/office/drawing/2014/main" id="{6BE89A53-F983-4FE6-AE6C-8121D877641F}"/>
              </a:ext>
              <a:ext uri="{C183D7F6-B498-43B3-948B-1728B52AA6E4}">
                <adec:decorative xmlns:adec="http://schemas.microsoft.com/office/drawing/2017/decorative" val="1"/>
              </a:ext>
            </a:extLst>
          </p:cNvPr>
          <p:cNvSpPr/>
          <p:nvPr/>
        </p:nvSpPr>
        <p:spPr>
          <a:xfrm>
            <a:off x="6739139" y="3133856"/>
            <a:ext cx="1385995" cy="1194823"/>
          </a:xfrm>
          <a:prstGeom prst="triangle">
            <a:avLst/>
          </a:prstGeom>
          <a:noFill/>
          <a:ln>
            <a:solidFill>
              <a:schemeClr val="accent4"/>
            </a:solid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Isosceles Triangle 25">
            <a:extLst>
              <a:ext uri="{FF2B5EF4-FFF2-40B4-BE49-F238E27FC236}">
                <a16:creationId xmlns:a16="http://schemas.microsoft.com/office/drawing/2014/main" id="{B0980DE3-BC51-47F9-A5E9-0D36BD2A14B9}"/>
              </a:ext>
              <a:ext uri="{C183D7F6-B498-43B3-948B-1728B52AA6E4}">
                <adec:decorative xmlns:adec="http://schemas.microsoft.com/office/drawing/2017/decorative" val="1"/>
              </a:ext>
            </a:extLst>
          </p:cNvPr>
          <p:cNvSpPr/>
          <p:nvPr/>
        </p:nvSpPr>
        <p:spPr>
          <a:xfrm rot="10800000">
            <a:off x="7180360" y="3748361"/>
            <a:ext cx="468376" cy="403772"/>
          </a:xfrm>
          <a:prstGeom prst="triangle">
            <a:avLst/>
          </a:prstGeom>
          <a:solidFill>
            <a:schemeClr val="accent4"/>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Isosceles Triangle 26">
            <a:extLst>
              <a:ext uri="{FF2B5EF4-FFF2-40B4-BE49-F238E27FC236}">
                <a16:creationId xmlns:a16="http://schemas.microsoft.com/office/drawing/2014/main" id="{FE51C53D-D3A0-495F-B8CD-FE35C9F1E918}"/>
              </a:ext>
              <a:ext uri="{C183D7F6-B498-43B3-948B-1728B52AA6E4}">
                <adec:decorative xmlns:adec="http://schemas.microsoft.com/office/drawing/2017/decorative" val="1"/>
              </a:ext>
            </a:extLst>
          </p:cNvPr>
          <p:cNvSpPr/>
          <p:nvPr/>
        </p:nvSpPr>
        <p:spPr>
          <a:xfrm rot="10800000">
            <a:off x="5997520" y="2735019"/>
            <a:ext cx="1964422" cy="1693467"/>
          </a:xfrm>
          <a:prstGeom prst="triangle">
            <a:avLst/>
          </a:prstGeom>
          <a:solidFill>
            <a:schemeClr val="accent2">
              <a:alpha val="20000"/>
            </a:schemeClr>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Isosceles Triangle 27">
            <a:extLst>
              <a:ext uri="{FF2B5EF4-FFF2-40B4-BE49-F238E27FC236}">
                <a16:creationId xmlns:a16="http://schemas.microsoft.com/office/drawing/2014/main" id="{932D6CD8-73BC-4F3C-87FC-B619B3EA63DF}"/>
              </a:ext>
              <a:ext uri="{C183D7F6-B498-43B3-948B-1728B52AA6E4}">
                <adec:decorative xmlns:adec="http://schemas.microsoft.com/office/drawing/2017/decorative" val="1"/>
              </a:ext>
            </a:extLst>
          </p:cNvPr>
          <p:cNvSpPr/>
          <p:nvPr/>
        </p:nvSpPr>
        <p:spPr>
          <a:xfrm rot="10800000">
            <a:off x="5348251" y="1096113"/>
            <a:ext cx="1154470" cy="995233"/>
          </a:xfrm>
          <a:prstGeom prst="triangle">
            <a:avLst/>
          </a:prstGeom>
          <a:solidFill>
            <a:schemeClr val="accent2"/>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49FD1CCF-868E-4E5B-84E9-B6819FB06BA8}"/>
              </a:ext>
              <a:ext uri="{C183D7F6-B498-43B3-948B-1728B52AA6E4}">
                <adec:decorative xmlns:adec="http://schemas.microsoft.com/office/drawing/2017/decorative" val="1"/>
              </a:ext>
            </a:extLst>
          </p:cNvPr>
          <p:cNvSpPr/>
          <p:nvPr/>
        </p:nvSpPr>
        <p:spPr>
          <a:xfrm>
            <a:off x="8447711" y="-397273"/>
            <a:ext cx="3302000" cy="3302000"/>
          </a:xfrm>
          <a:prstGeom prst="ellipse">
            <a:avLst/>
          </a:prstGeom>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Oval 29">
            <a:extLst>
              <a:ext uri="{FF2B5EF4-FFF2-40B4-BE49-F238E27FC236}">
                <a16:creationId xmlns:a16="http://schemas.microsoft.com/office/drawing/2014/main" id="{BBC01923-CD6B-4DD2-95B0-0F931FD185C2}"/>
              </a:ext>
              <a:ext uri="{C183D7F6-B498-43B3-948B-1728B52AA6E4}">
                <adec:decorative xmlns:adec="http://schemas.microsoft.com/office/drawing/2017/decorative" val="1"/>
              </a:ext>
            </a:extLst>
          </p:cNvPr>
          <p:cNvSpPr/>
          <p:nvPr/>
        </p:nvSpPr>
        <p:spPr>
          <a:xfrm>
            <a:off x="10089505" y="1928575"/>
            <a:ext cx="1451957" cy="1451957"/>
          </a:xfrm>
          <a:prstGeom prst="ellipse">
            <a:avLst/>
          </a:prstGeom>
          <a:solidFill>
            <a:schemeClr val="bg1"/>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1" name="Oval 30">
            <a:extLst>
              <a:ext uri="{FF2B5EF4-FFF2-40B4-BE49-F238E27FC236}">
                <a16:creationId xmlns:a16="http://schemas.microsoft.com/office/drawing/2014/main" id="{C5E28AC6-5E57-47C6-B25D-FC1BD6E66788}"/>
              </a:ext>
              <a:ext uri="{C183D7F6-B498-43B3-948B-1728B52AA6E4}">
                <adec:decorative xmlns:adec="http://schemas.microsoft.com/office/drawing/2017/decorative" val="1"/>
              </a:ext>
            </a:extLst>
          </p:cNvPr>
          <p:cNvSpPr/>
          <p:nvPr/>
        </p:nvSpPr>
        <p:spPr>
          <a:xfrm>
            <a:off x="6404033" y="5416751"/>
            <a:ext cx="908634" cy="908634"/>
          </a:xfrm>
          <a:prstGeom prst="ellipse">
            <a:avLst/>
          </a:prstGeom>
          <a:blipFill>
            <a:blip r:embed="rId5"/>
            <a:tile tx="0" ty="0" sx="100000" sy="100000" flip="none" algn="tl"/>
          </a:blip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Isosceles Triangle 31">
            <a:extLst>
              <a:ext uri="{FF2B5EF4-FFF2-40B4-BE49-F238E27FC236}">
                <a16:creationId xmlns:a16="http://schemas.microsoft.com/office/drawing/2014/main" id="{45412B9F-E01E-4E5C-A280-6A87B9CDA78F}"/>
              </a:ext>
              <a:ext uri="{C183D7F6-B498-43B3-948B-1728B52AA6E4}">
                <adec:decorative xmlns:adec="http://schemas.microsoft.com/office/drawing/2017/decorative" val="1"/>
              </a:ext>
            </a:extLst>
          </p:cNvPr>
          <p:cNvSpPr/>
          <p:nvPr/>
        </p:nvSpPr>
        <p:spPr>
          <a:xfrm>
            <a:off x="6693765" y="5007251"/>
            <a:ext cx="1632282" cy="1753826"/>
          </a:xfrm>
          <a:prstGeom prst="triangle">
            <a:avLst/>
          </a:prstGeom>
          <a:noFill/>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12DBC980-632A-40B9-BB81-DF61CC3B640E}"/>
              </a:ext>
            </a:extLst>
          </p:cNvPr>
          <p:cNvSpPr>
            <a:spLocks noGrp="1"/>
          </p:cNvSpPr>
          <p:nvPr>
            <p:ph type="title"/>
          </p:nvPr>
        </p:nvSpPr>
        <p:spPr>
          <a:xfrm>
            <a:off x="-284085" y="2754067"/>
            <a:ext cx="8076958" cy="732231"/>
          </a:xfrm>
          <a:scene3d>
            <a:camera prst="orthographicFront">
              <a:rot lat="21000000" lon="20399999" rev="0"/>
            </a:camera>
            <a:lightRig rig="threePt" dir="t"/>
          </a:scene3d>
        </p:spPr>
        <p:txBody>
          <a:bodyPr/>
          <a:lstStyle/>
          <a:p>
            <a:r>
              <a:rPr lang="en-US" sz="6000" dirty="0">
                <a:effectLst>
                  <a:outerShdw blurRad="38100" dist="38100" dir="2700000" algn="tl">
                    <a:srgbClr val="000000">
                      <a:alpha val="43137"/>
                    </a:srgbClr>
                  </a:outerShdw>
                </a:effectLst>
              </a:rPr>
              <a:t>MEDIEVAL SETTING:</a:t>
            </a:r>
            <a:br>
              <a:rPr lang="en-US" sz="6000" dirty="0">
                <a:effectLst>
                  <a:outerShdw blurRad="38100" dist="38100" dir="2700000" algn="tl">
                    <a:srgbClr val="000000">
                      <a:alpha val="43137"/>
                    </a:srgbClr>
                  </a:outerShdw>
                </a:effectLst>
              </a:rPr>
            </a:br>
            <a:r>
              <a:rPr lang="en-US" sz="6000" dirty="0">
                <a:effectLst>
                  <a:outerShdw blurRad="38100" dist="38100" dir="2700000" algn="tl">
                    <a:srgbClr val="000000">
                      <a:alpha val="43137"/>
                    </a:srgbClr>
                  </a:outerShdw>
                </a:effectLst>
              </a:rPr>
              <a:t> </a:t>
            </a:r>
            <a:r>
              <a:rPr lang="en-US" sz="8000" dirty="0">
                <a:effectLst>
                  <a:outerShdw blurRad="38100" dist="38100" dir="2700000" algn="tl">
                    <a:srgbClr val="000000">
                      <a:alpha val="43137"/>
                    </a:srgbClr>
                  </a:outerShdw>
                </a:effectLst>
              </a:rPr>
              <a:t>Order &amp; Station</a:t>
            </a:r>
          </a:p>
        </p:txBody>
      </p:sp>
    </p:spTree>
    <p:extLst>
      <p:ext uri="{BB962C8B-B14F-4D97-AF65-F5344CB8AC3E}">
        <p14:creationId xmlns:p14="http://schemas.microsoft.com/office/powerpoint/2010/main" val="600241113"/>
      </p:ext>
    </p:extLst>
  </p:cSld>
  <p:clrMapOvr>
    <a:masterClrMapping/>
  </p:clrMapOvr>
  <mc:AlternateContent xmlns:mc="http://schemas.openxmlformats.org/markup-compatibility/2006" xmlns:p14="http://schemas.microsoft.com/office/powerpoint/2010/main">
    <mc:Choice Requires="p14">
      <p:transition spd="slow" p14:dur="5000" advTm="6000"/>
    </mc:Choice>
    <mc:Fallback xmlns="">
      <p:transition spd="slow" advTm="6000"/>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40290" name="Rectangle 2" descr="Purple mesh"/>
          <p:cNvSpPr>
            <a:spLocks noGrp="1" noChangeArrowheads="1"/>
          </p:cNvSpPr>
          <p:nvPr>
            <p:ph type="body" idx="1"/>
          </p:nvPr>
        </p:nvSpPr>
        <p:spPr>
          <a:xfrm>
            <a:off x="2209800" y="1295400"/>
            <a:ext cx="7696200" cy="4876800"/>
          </a:xfrm>
          <a:blipFill dpi="0" rotWithShape="0">
            <a:blip r:embed="rId4" cstate="print"/>
            <a:srcRect/>
            <a:tile tx="0" ty="0" sx="100000" sy="100000" flip="none" algn="tl"/>
          </a:blipFill>
        </p:spPr>
        <p:txBody>
          <a:bodyPr/>
          <a:lstStyle/>
          <a:p>
            <a:pPr>
              <a:buFont typeface="Wingdings" pitchFamily="2" charset="2"/>
              <a:buChar char="v"/>
            </a:pPr>
            <a:endParaRPr lang="en-US" sz="1400" b="1">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400" b="1">
                <a:solidFill>
                  <a:srgbClr val="FFFF00"/>
                </a:solidFill>
                <a:effectLst>
                  <a:outerShdw blurRad="38100" dist="38100" dir="2700000" algn="tl">
                    <a:srgbClr val="000000"/>
                  </a:outerShdw>
                </a:effectLst>
                <a:latin typeface="Old English Text MT" pitchFamily="66" charset="0"/>
              </a:rPr>
              <a:t> “Latin for ‘vestiges of God,’  the view that there are vestiges,  or evidences,  of the one God in the created order and that God has revealed the divine being analogously in creation.” </a:t>
            </a:r>
            <a:endParaRPr lang="en-US" sz="4000"/>
          </a:p>
        </p:txBody>
      </p:sp>
      <p:sp>
        <p:nvSpPr>
          <p:cNvPr id="3340291" name="WordArt 3"/>
          <p:cNvSpPr>
            <a:spLocks noChangeArrowheads="1" noChangeShapeType="1" noTextEdit="1"/>
          </p:cNvSpPr>
          <p:nvPr/>
        </p:nvSpPr>
        <p:spPr bwMode="auto">
          <a:xfrm>
            <a:off x="1524000" y="228600"/>
            <a:ext cx="91440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"Vestigium Dei"</a:t>
            </a:r>
          </a:p>
        </p:txBody>
      </p:sp>
      <p:sp>
        <p:nvSpPr>
          <p:cNvPr id="3340292"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pic>
        <p:nvPicPr>
          <p:cNvPr id="3340293" name="Picture 5" descr="C:\Documents and Settings\Owner\My Documents\Educational Illustrations\magritte41.jpg"/>
          <p:cNvPicPr>
            <a:picLocks noChangeAspect="1" noChangeArrowheads="1"/>
          </p:cNvPicPr>
          <p:nvPr/>
        </p:nvPicPr>
        <p:blipFill>
          <a:blip r:embed="rId5" cstate="print"/>
          <a:srcRect/>
          <a:stretch>
            <a:fillRect/>
          </a:stretch>
        </p:blipFill>
        <p:spPr bwMode="auto">
          <a:xfrm>
            <a:off x="2286000" y="1371600"/>
            <a:ext cx="7543800" cy="4724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40291"/>
                                        </p:tgtEl>
                                        <p:attrNameLst>
                                          <p:attrName>style.visibility</p:attrName>
                                        </p:attrNameLst>
                                      </p:cBhvr>
                                      <p:to>
                                        <p:strVal val="visible"/>
                                      </p:to>
                                    </p:set>
                                    <p:anim calcmode="lin" valueType="num">
                                      <p:cBhvr>
                                        <p:cTn id="7" dur="5000" fill="hold"/>
                                        <p:tgtEl>
                                          <p:spTgt spid="3340291"/>
                                        </p:tgtEl>
                                        <p:attrNameLst>
                                          <p:attrName>ppt_w</p:attrName>
                                        </p:attrNameLst>
                                      </p:cBhvr>
                                      <p:tavLst>
                                        <p:tav tm="0" fmla="#ppt_w*sin(2.5*pi*$)">
                                          <p:val>
                                            <p:fltVal val="0"/>
                                          </p:val>
                                        </p:tav>
                                        <p:tav tm="100000">
                                          <p:val>
                                            <p:fltVal val="1"/>
                                          </p:val>
                                        </p:tav>
                                      </p:tavLst>
                                    </p:anim>
                                    <p:anim calcmode="lin" valueType="num">
                                      <p:cBhvr>
                                        <p:cTn id="8" dur="5000" fill="hold"/>
                                        <p:tgtEl>
                                          <p:spTgt spid="334029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40290">
                                            <p:txEl>
                                              <p:pRg st="1" end="1"/>
                                            </p:txEl>
                                          </p:spTgt>
                                        </p:tgtEl>
                                        <p:attrNameLst>
                                          <p:attrName>style.visibility</p:attrName>
                                        </p:attrNameLst>
                                      </p:cBhvr>
                                      <p:to>
                                        <p:strVal val="visible"/>
                                      </p:to>
                                    </p:set>
                                    <p:animEffect transition="in" filter="wipe(left)">
                                      <p:cBhvr>
                                        <p:cTn id="13" dur="500"/>
                                        <p:tgtEl>
                                          <p:spTgt spid="3340290">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40292"/>
                                        </p:tgtEl>
                                        <p:attrNameLst>
                                          <p:attrName>style.visibility</p:attrName>
                                        </p:attrNameLst>
                                      </p:cBhvr>
                                      <p:to>
                                        <p:strVal val="visible"/>
                                      </p:to>
                                    </p:set>
                                    <p:anim calcmode="lin" valueType="num">
                                      <p:cBhvr>
                                        <p:cTn id="18" dur="500" fill="hold"/>
                                        <p:tgtEl>
                                          <p:spTgt spid="3340292"/>
                                        </p:tgtEl>
                                        <p:attrNameLst>
                                          <p:attrName>ppt_w</p:attrName>
                                        </p:attrNameLst>
                                      </p:cBhvr>
                                      <p:tavLst>
                                        <p:tav tm="0">
                                          <p:val>
                                            <p:fltVal val="0"/>
                                          </p:val>
                                        </p:tav>
                                        <p:tav tm="100000">
                                          <p:val>
                                            <p:strVal val="#ppt_w"/>
                                          </p:val>
                                        </p:tav>
                                      </p:tavLst>
                                    </p:anim>
                                    <p:anim calcmode="lin" valueType="num">
                                      <p:cBhvr>
                                        <p:cTn id="19" dur="500" fill="hold"/>
                                        <p:tgtEl>
                                          <p:spTgt spid="3340292"/>
                                        </p:tgtEl>
                                        <p:attrNameLst>
                                          <p:attrName>ppt_h</p:attrName>
                                        </p:attrNameLst>
                                      </p:cBhvr>
                                      <p:tavLst>
                                        <p:tav tm="0">
                                          <p:val>
                                            <p:fltVal val="0"/>
                                          </p:val>
                                        </p:tav>
                                        <p:tav tm="100000">
                                          <p:val>
                                            <p:strVal val="#ppt_h"/>
                                          </p:val>
                                        </p:tav>
                                      </p:tavLst>
                                    </p:anim>
                                    <p:anim calcmode="lin" valueType="num">
                                      <p:cBhvr>
                                        <p:cTn id="20" dur="500" fill="hold"/>
                                        <p:tgtEl>
                                          <p:spTgt spid="3340292"/>
                                        </p:tgtEl>
                                        <p:attrNameLst>
                                          <p:attrName>ppt_x</p:attrName>
                                        </p:attrNameLst>
                                      </p:cBhvr>
                                      <p:tavLst>
                                        <p:tav tm="0">
                                          <p:val>
                                            <p:fltVal val="0.5"/>
                                          </p:val>
                                        </p:tav>
                                        <p:tav tm="100000">
                                          <p:val>
                                            <p:strVal val="#ppt_x"/>
                                          </p:val>
                                        </p:tav>
                                      </p:tavLst>
                                    </p:anim>
                                    <p:anim calcmode="lin" valueType="num">
                                      <p:cBhvr>
                                        <p:cTn id="21" dur="500" fill="hold"/>
                                        <p:tgtEl>
                                          <p:spTgt spid="3340292"/>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340293"/>
                                        </p:tgtEl>
                                        <p:attrNameLst>
                                          <p:attrName>style.visibility</p:attrName>
                                        </p:attrNameLst>
                                      </p:cBhvr>
                                      <p:to>
                                        <p:strVal val="visible"/>
                                      </p:to>
                                    </p:set>
                                    <p:animEffect transition="in" filter="randombar(horizontal)">
                                      <p:cBhvr>
                                        <p:cTn id="26" dur="500"/>
                                        <p:tgtEl>
                                          <p:spTgt spid="3340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0290" grpId="0" build="p" autoUpdateAnimBg="0" rev="1"/>
      <p:bldP spid="3340291" grpId="0" animBg="1"/>
      <p:bldP spid="334029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771087" y="2967336"/>
            <a:ext cx="10649839" cy="1015663"/>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900" cmpd="sng">
                  <a:solidFill>
                    <a:srgbClr val="00CC99">
                      <a:satMod val="190000"/>
                      <a:alpha val="55000"/>
                    </a:srgbClr>
                  </a:solidFill>
                  <a:prstDash val="solid"/>
                </a:ln>
                <a:solidFill>
                  <a:srgbClr val="FFFF00"/>
                </a:solidFill>
                <a:effectLst>
                  <a:innerShdw blurRad="101600" dist="76200" dir="5400000">
                    <a:srgbClr val="00CC99">
                      <a:satMod val="190000"/>
                      <a:tint val="100000"/>
                      <a:alpha val="74000"/>
                    </a:srgbClr>
                  </a:innerShdw>
                </a:effectLst>
                <a:uLnTx/>
                <a:uFillTx/>
                <a:latin typeface="Storybook" pitchFamily="2" charset="0"/>
                <a:ea typeface="+mn-ea"/>
                <a:cs typeface="+mn-cs"/>
              </a:rPr>
              <a:t>THE EUROPEAN CHAIN OF BEING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91790676_03ebf725fb.jpg"/>
          <p:cNvPicPr>
            <a:picLocks noChangeAspect="1"/>
          </p:cNvPicPr>
          <p:nvPr/>
        </p:nvPicPr>
        <p:blipFill>
          <a:blip r:embed="rId2" cstate="print"/>
          <a:stretch>
            <a:fillRect/>
          </a:stretch>
        </p:blipFill>
        <p:spPr>
          <a:xfrm>
            <a:off x="1524000" y="2"/>
            <a:ext cx="9448800" cy="3276599"/>
          </a:xfrm>
          <a:prstGeom prst="rect">
            <a:avLst/>
          </a:prstGeom>
        </p:spPr>
      </p:pic>
      <p:pic>
        <p:nvPicPr>
          <p:cNvPr id="6" name="Picture 5" descr="chain-of-being_1_L.jpg"/>
          <p:cNvPicPr>
            <a:picLocks noChangeAspect="1"/>
          </p:cNvPicPr>
          <p:nvPr/>
        </p:nvPicPr>
        <p:blipFill>
          <a:blip r:embed="rId3" cstate="print"/>
          <a:stretch>
            <a:fillRect/>
          </a:stretch>
        </p:blipFill>
        <p:spPr>
          <a:xfrm>
            <a:off x="1524000" y="2819400"/>
            <a:ext cx="9829800" cy="624840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251" name="Rectangle 3"/>
          <p:cNvSpPr>
            <a:spLocks noGrp="1" noChangeArrowheads="1"/>
          </p:cNvSpPr>
          <p:nvPr>
            <p:ph type="body" idx="1"/>
          </p:nvPr>
        </p:nvSpPr>
        <p:spPr>
          <a:xfrm>
            <a:off x="2057400" y="685800"/>
            <a:ext cx="8077200" cy="5410200"/>
          </a:xfrm>
        </p:spPr>
        <p:txBody>
          <a:bodyPr/>
          <a:lstStyle/>
          <a:p>
            <a:pPr>
              <a:lnSpc>
                <a:spcPct val="90000"/>
              </a:lnSpc>
            </a:pPr>
            <a:r>
              <a:rPr lang="en-US" sz="2800" b="1" dirty="0">
                <a:solidFill>
                  <a:srgbClr val="FFFF00"/>
                </a:solidFill>
              </a:rPr>
              <a:t>In 1500, most European men and women were what we would call Roman Catholic,  at least      in western Europe. That was to change during the sixteenth century,  thanks to the Protestant Reformation. Even in the 17</a:t>
            </a:r>
            <a:r>
              <a:rPr lang="en-US" sz="2800" b="1" baseline="30000" dirty="0">
                <a:solidFill>
                  <a:srgbClr val="FFFF00"/>
                </a:solidFill>
              </a:rPr>
              <a:t>th</a:t>
            </a:r>
            <a:r>
              <a:rPr lang="en-US" sz="2800" b="1" dirty="0">
                <a:solidFill>
                  <a:srgbClr val="FFFF00"/>
                </a:solidFill>
              </a:rPr>
              <a:t> century, however,  both Protestants and Catholics shared or reacted against a common set of assumptions dating back to the Middle Ages.</a:t>
            </a:r>
          </a:p>
          <a:p>
            <a:pPr>
              <a:lnSpc>
                <a:spcPct val="90000"/>
              </a:lnSpc>
            </a:pPr>
            <a:r>
              <a:rPr lang="en-US" sz="2800" b="1" dirty="0">
                <a:solidFill>
                  <a:srgbClr val="FFFF00"/>
                </a:solidFill>
              </a:rPr>
              <a:t>All European men, women, and children were taught about and,  so far as we know believed in God.  Atheists were virtually unknown; perhaps it wasn’t thought of, or perhaps it was just a very dangerous opinion to express.  All Europeans believed, further that God created the universe,  ordered it,  and was active in its daily working.  </a:t>
            </a:r>
            <a:r>
              <a:rPr lang="en-US" sz="2800" dirty="0">
                <a:solidFill>
                  <a:srgbClr val="FFFF00"/>
                </a:solidFill>
              </a:rPr>
              <a:t> </a:t>
            </a:r>
          </a:p>
          <a:p>
            <a:pPr>
              <a:lnSpc>
                <a:spcPct val="90000"/>
              </a:lnSpc>
              <a:buFontTx/>
              <a:buNone/>
            </a:pPr>
            <a:r>
              <a:rPr lang="en-US" sz="2800" dirty="0"/>
              <a:t>  </a:t>
            </a:r>
          </a:p>
        </p:txBody>
      </p:sp>
      <p:sp>
        <p:nvSpPr>
          <p:cNvPr id="53252" name="Rectangle 4"/>
          <p:cNvSpPr>
            <a:spLocks noGrp="1" noChangeArrowheads="1"/>
          </p:cNvSpPr>
          <p:nvPr>
            <p:ph type="title"/>
          </p:nvPr>
        </p:nvSpPr>
        <p:spPr>
          <a:xfrm>
            <a:off x="2209800" y="0"/>
            <a:ext cx="7772400" cy="685800"/>
          </a:xfrm>
        </p:spPr>
        <p:txBody>
          <a:bodyPr/>
          <a:lstStyle/>
          <a:p>
            <a:r>
              <a:rPr lang="en-US" sz="4800" dirty="0">
                <a:solidFill>
                  <a:srgbClr val="FF6600"/>
                </a:solidFill>
                <a:effectLst>
                  <a:outerShdw blurRad="38100" dist="38100" dir="2700000" algn="tl">
                    <a:srgbClr val="000000">
                      <a:alpha val="43137"/>
                    </a:srgbClr>
                  </a:outerShdw>
                </a:effectLst>
              </a:rPr>
              <a:t>“THE CHAIN OF BEING”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53252"/>
                                        </p:tgtEl>
                                        <p:attrNameLst>
                                          <p:attrName>style.visibility</p:attrName>
                                        </p:attrNameLst>
                                      </p:cBhvr>
                                      <p:to>
                                        <p:strVal val="visible"/>
                                      </p:to>
                                    </p:set>
                                    <p:animEffect transition="in" filter="fade">
                                      <p:cBhvr>
                                        <p:cTn id="7" dur="1000"/>
                                        <p:tgtEl>
                                          <p:spTgt spid="53252"/>
                                        </p:tgtEl>
                                      </p:cBhvr>
                                    </p:animEffect>
                                    <p:anim calcmode="lin" valueType="num">
                                      <p:cBhvr>
                                        <p:cTn id="8" dur="1000" fill="hold"/>
                                        <p:tgtEl>
                                          <p:spTgt spid="53252"/>
                                        </p:tgtEl>
                                        <p:attrNameLst>
                                          <p:attrName>ppt_x</p:attrName>
                                        </p:attrNameLst>
                                      </p:cBhvr>
                                      <p:tavLst>
                                        <p:tav tm="0">
                                          <p:val>
                                            <p:strVal val="#ppt_x-.1"/>
                                          </p:val>
                                        </p:tav>
                                        <p:tav tm="100000">
                                          <p:val>
                                            <p:strVal val="#ppt_x"/>
                                          </p:val>
                                        </p:tav>
                                      </p:tavLst>
                                    </p:anim>
                                    <p:anim calcmode="lin" valueType="num">
                                      <p:cBhvr>
                                        <p:cTn id="9" dur="1000" fill="hold"/>
                                        <p:tgtEl>
                                          <p:spTgt spid="53252"/>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3251">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325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251" name="Rectangle 3"/>
          <p:cNvSpPr>
            <a:spLocks noGrp="1" noChangeArrowheads="1"/>
          </p:cNvSpPr>
          <p:nvPr>
            <p:ph type="body" idx="1"/>
          </p:nvPr>
        </p:nvSpPr>
        <p:spPr>
          <a:xfrm>
            <a:off x="2057400" y="762000"/>
            <a:ext cx="8077200" cy="5334000"/>
          </a:xfrm>
        </p:spPr>
        <p:txBody>
          <a:bodyPr/>
          <a:lstStyle/>
          <a:p>
            <a:pPr>
              <a:lnSpc>
                <a:spcPct val="90000"/>
              </a:lnSpc>
            </a:pPr>
            <a:r>
              <a:rPr lang="en-US" sz="2400" b="1" dirty="0">
                <a:solidFill>
                  <a:srgbClr val="FFFF00"/>
                </a:solidFill>
              </a:rPr>
              <a:t>All European men, women, and children were taught about and,  so far as we know believed in God.  Atheists were virtually unknown; perhaps it wasn’t thought of, or perhaps it was just a very dangerous opinion to express.  All Europeans believed, further that God created the universe,  ordered it,  and was active in its daily working.</a:t>
            </a:r>
          </a:p>
          <a:p>
            <a:pPr>
              <a:lnSpc>
                <a:spcPct val="90000"/>
              </a:lnSpc>
            </a:pPr>
            <a:r>
              <a:rPr lang="en-US" sz="2800" b="1" dirty="0">
                <a:solidFill>
                  <a:srgbClr val="FFFF00"/>
                </a:solidFill>
              </a:rPr>
              <a:t>‘There’s a special providence in the fall of every sparrow,’ as William Shakespeare would have it.  A comprehensive metaphor,  for it took into account God and all the creatures in his universe, was the one that later historians dubbed  ‘The Great Chain of Being.’   When late medieval and early modern men thought about the universe,  they thought of it as the Ptolemaic universe;  that is,  as a series of concentric spheres with Earth in  the middle center.  </a:t>
            </a:r>
            <a:r>
              <a:rPr lang="en-US" sz="2800" dirty="0">
                <a:solidFill>
                  <a:srgbClr val="FFFF00"/>
                </a:solidFill>
              </a:rPr>
              <a:t> </a:t>
            </a:r>
          </a:p>
          <a:p>
            <a:pPr>
              <a:lnSpc>
                <a:spcPct val="90000"/>
              </a:lnSpc>
              <a:buFontTx/>
              <a:buNone/>
            </a:pPr>
            <a:r>
              <a:rPr lang="en-US" sz="2800" dirty="0"/>
              <a:t>  </a:t>
            </a:r>
          </a:p>
        </p:txBody>
      </p:sp>
      <p:sp>
        <p:nvSpPr>
          <p:cNvPr id="53252" name="Rectangle 4"/>
          <p:cNvSpPr>
            <a:spLocks noGrp="1" noChangeArrowheads="1"/>
          </p:cNvSpPr>
          <p:nvPr>
            <p:ph type="title"/>
          </p:nvPr>
        </p:nvSpPr>
        <p:spPr>
          <a:xfrm>
            <a:off x="2209800" y="0"/>
            <a:ext cx="7772400" cy="685800"/>
          </a:xfrm>
        </p:spPr>
        <p:txBody>
          <a:bodyPr/>
          <a:lstStyle/>
          <a:p>
            <a:r>
              <a:rPr lang="en-US" sz="4800" dirty="0">
                <a:solidFill>
                  <a:srgbClr val="FF6600"/>
                </a:solidFill>
                <a:effectLst>
                  <a:outerShdw blurRad="38100" dist="38100" dir="2700000" algn="tl">
                    <a:srgbClr val="000000">
                      <a:alpha val="43137"/>
                    </a:srgbClr>
                  </a:outerShdw>
                </a:effectLst>
              </a:rPr>
              <a:t>“THE CHAIN OF BEING”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53252"/>
                                        </p:tgtEl>
                                        <p:attrNameLst>
                                          <p:attrName>style.visibility</p:attrName>
                                        </p:attrNameLst>
                                      </p:cBhvr>
                                      <p:to>
                                        <p:strVal val="visible"/>
                                      </p:to>
                                    </p:set>
                                    <p:animEffect transition="in" filter="fade">
                                      <p:cBhvr>
                                        <p:cTn id="7" dur="1000"/>
                                        <p:tgtEl>
                                          <p:spTgt spid="53252"/>
                                        </p:tgtEl>
                                      </p:cBhvr>
                                    </p:animEffect>
                                    <p:anim calcmode="lin" valueType="num">
                                      <p:cBhvr>
                                        <p:cTn id="8" dur="1000" fill="hold"/>
                                        <p:tgtEl>
                                          <p:spTgt spid="53252"/>
                                        </p:tgtEl>
                                        <p:attrNameLst>
                                          <p:attrName>ppt_x</p:attrName>
                                        </p:attrNameLst>
                                      </p:cBhvr>
                                      <p:tavLst>
                                        <p:tav tm="0">
                                          <p:val>
                                            <p:strVal val="#ppt_x-.1"/>
                                          </p:val>
                                        </p:tav>
                                        <p:tav tm="100000">
                                          <p:val>
                                            <p:strVal val="#ppt_x"/>
                                          </p:val>
                                        </p:tav>
                                      </p:tavLst>
                                    </p:anim>
                                    <p:anim calcmode="lin" valueType="num">
                                      <p:cBhvr>
                                        <p:cTn id="9" dur="1000" fill="hold"/>
                                        <p:tgtEl>
                                          <p:spTgt spid="53252"/>
                                        </p:tgtEl>
                                        <p:attrNameLst>
                                          <p:attrName>ppt_y</p:attrName>
                                        </p:attrNameLst>
                                      </p:cBhvr>
                                      <p:tavLst>
                                        <p:tav tm="0">
                                          <p:val>
                                            <p:strVal val="#ppt_y"/>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53251">
                                            <p:txEl>
                                              <p:pRg st="1" end="1"/>
                                            </p:txEl>
                                          </p:spTgt>
                                        </p:tgtEl>
                                        <p:attrNameLst>
                                          <p:attrName>style.visibility</p:attrName>
                                        </p:attrNameLst>
                                      </p:cBhvr>
                                      <p:to>
                                        <p:strVal val="visible"/>
                                      </p:to>
                                    </p:set>
                                    <p:anim calcmode="lin" valueType="num">
                                      <p:cBhvr>
                                        <p:cTn id="12" dur="1000" fill="hold"/>
                                        <p:tgtEl>
                                          <p:spTgt spid="53251">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53251">
                                            <p:txEl>
                                              <p:pRg st="1" end="1"/>
                                            </p:txEl>
                                          </p:spTgt>
                                        </p:tgtEl>
                                        <p:attrNameLst>
                                          <p:attrName>ppt_h</p:attrName>
                                        </p:attrNameLst>
                                      </p:cBhvr>
                                      <p:tavLst>
                                        <p:tav tm="0">
                                          <p:val>
                                            <p:fltVal val="0"/>
                                          </p:val>
                                        </p:tav>
                                        <p:tav tm="100000">
                                          <p:val>
                                            <p:strVal val="#ppt_h"/>
                                          </p:val>
                                        </p:tav>
                                      </p:tavLst>
                                    </p:anim>
                                    <p:anim calcmode="lin" valueType="num">
                                      <p:cBhvr>
                                        <p:cTn id="14" dur="1000" fill="hold"/>
                                        <p:tgtEl>
                                          <p:spTgt spid="5325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3251">
                                            <p:txEl>
                                              <p:pRg st="1" end="1"/>
                                            </p:txEl>
                                          </p:spTgt>
                                        </p:tgtEl>
                                        <p:attrNameLst>
                                          <p:attrName>ppt_y</p:attrName>
                                        </p:attrNameLst>
                                      </p:cBhvr>
                                      <p:tavLst>
                                        <p:tav tm="0" fmla="#ppt_y+(sin(-2*pi*(1-$))*-#ppt_x+cos(-2*pi*(1-$))*(1-#ppt_y))*(1-$)">
                                          <p:val>
                                            <p:fltVal val="0"/>
                                          </p:val>
                                        </p:tav>
                                        <p:tav tm="100000">
                                          <p:val>
                                            <p:fltVal val="1"/>
                                          </p:val>
                                        </p:tav>
                                      </p:tavLst>
                                    </p:anim>
                                  </p:childTnLst>
                                </p:cTn>
                              </p:par>
                              <p:par>
                                <p:cTn id="16" presetID="1" presetClass="entr" presetSubtype="0" fill="hold" nodeType="withEffect">
                                  <p:stCondLst>
                                    <p:cond delay="0"/>
                                  </p:stCondLst>
                                  <p:childTnLst>
                                    <p:set>
                                      <p:cBhvr>
                                        <p:cTn id="17" dur="1" fill="hold">
                                          <p:stCondLst>
                                            <p:cond delay="0"/>
                                          </p:stCondLst>
                                        </p:cTn>
                                        <p:tgtEl>
                                          <p:spTgt spid="532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251" name="Rectangle 3"/>
          <p:cNvSpPr>
            <a:spLocks noGrp="1" noChangeArrowheads="1"/>
          </p:cNvSpPr>
          <p:nvPr>
            <p:ph type="body" idx="1"/>
          </p:nvPr>
        </p:nvSpPr>
        <p:spPr>
          <a:xfrm>
            <a:off x="2057400" y="838200"/>
            <a:ext cx="8077200" cy="5257800"/>
          </a:xfrm>
        </p:spPr>
        <p:txBody>
          <a:bodyPr/>
          <a:lstStyle/>
          <a:p>
            <a:pPr>
              <a:lnSpc>
                <a:spcPct val="90000"/>
              </a:lnSpc>
            </a:pPr>
            <a:r>
              <a:rPr lang="en-US" sz="3600" b="1" dirty="0">
                <a:solidFill>
                  <a:srgbClr val="FFC000"/>
                </a:solidFill>
              </a:rPr>
              <a:t>The Hierarchy of the Universe.                             </a:t>
            </a:r>
            <a:r>
              <a:rPr lang="en-US" sz="2800" dirty="0">
                <a:solidFill>
                  <a:srgbClr val="FFFF00"/>
                </a:solidFill>
              </a:rPr>
              <a:t>In 1500, most people believed that, moving from the outer sphere inward, there were the stars, the planets, the sun, the moon, and the center, Earth.  At the center of Earth were the flames of hell.  This implies that they thought of a hierarchy arranged as follows:  God,  who dwelt everywhere but especially beyond the stars; angels, who traversed the heavens between God and man;  man, who dwelt erect on the Earth;  animals, on the Earth cut closer to it;  plants, closer still;  finally stones, which are literally on the Earth.</a:t>
            </a:r>
          </a:p>
          <a:p>
            <a:pPr lvl="1">
              <a:lnSpc>
                <a:spcPct val="90000"/>
              </a:lnSpc>
              <a:buFont typeface="Wingdings" pitchFamily="2" charset="2"/>
              <a:buChar char="§"/>
            </a:pPr>
            <a:r>
              <a:rPr lang="en-US" sz="2400" b="1" u="sng" dirty="0">
                <a:solidFill>
                  <a:srgbClr val="FFFF00"/>
                </a:solidFill>
              </a:rPr>
              <a:t>Those at top of this hierarchy were closer to God    than were those at the bottom. Thus, church steeples aspired to heaven.  Thus,  when one attends a royal palace,  one ascends to meet the sovereign.   </a:t>
            </a:r>
          </a:p>
          <a:p>
            <a:pPr>
              <a:lnSpc>
                <a:spcPct val="90000"/>
              </a:lnSpc>
              <a:buNone/>
            </a:pPr>
            <a:r>
              <a:rPr lang="en-US" sz="2800" dirty="0">
                <a:solidFill>
                  <a:srgbClr val="FFFF00"/>
                </a:solidFill>
              </a:rPr>
              <a:t>      </a:t>
            </a:r>
          </a:p>
          <a:p>
            <a:pPr>
              <a:lnSpc>
                <a:spcPct val="90000"/>
              </a:lnSpc>
              <a:buFontTx/>
              <a:buNone/>
            </a:pPr>
            <a:r>
              <a:rPr lang="en-US" sz="2800" dirty="0"/>
              <a:t>  </a:t>
            </a:r>
          </a:p>
        </p:txBody>
      </p:sp>
      <p:sp>
        <p:nvSpPr>
          <p:cNvPr id="53252" name="Rectangle 4"/>
          <p:cNvSpPr>
            <a:spLocks noGrp="1" noChangeArrowheads="1"/>
          </p:cNvSpPr>
          <p:nvPr>
            <p:ph type="title"/>
          </p:nvPr>
        </p:nvSpPr>
        <p:spPr>
          <a:xfrm>
            <a:off x="2209800" y="152400"/>
            <a:ext cx="7772400" cy="609600"/>
          </a:xfrm>
        </p:spPr>
        <p:txBody>
          <a:bodyPr/>
          <a:lstStyle/>
          <a:p>
            <a:r>
              <a:rPr lang="en-US" sz="4800" dirty="0">
                <a:solidFill>
                  <a:srgbClr val="FF6600"/>
                </a:solidFill>
                <a:effectLst>
                  <a:outerShdw blurRad="38100" dist="38100" dir="2700000" algn="tl">
                    <a:srgbClr val="000000">
                      <a:alpha val="43137"/>
                    </a:srgbClr>
                  </a:outerShdw>
                </a:effectLst>
              </a:rPr>
              <a:t>“THE CHAIN OF BEING”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53252"/>
                                        </p:tgtEl>
                                        <p:attrNameLst>
                                          <p:attrName>style.visibility</p:attrName>
                                        </p:attrNameLst>
                                      </p:cBhvr>
                                      <p:to>
                                        <p:strVal val="visible"/>
                                      </p:to>
                                    </p:set>
                                    <p:animEffect transition="in" filter="fade">
                                      <p:cBhvr>
                                        <p:cTn id="7" dur="1000"/>
                                        <p:tgtEl>
                                          <p:spTgt spid="53252"/>
                                        </p:tgtEl>
                                      </p:cBhvr>
                                    </p:animEffect>
                                    <p:anim calcmode="lin" valueType="num">
                                      <p:cBhvr>
                                        <p:cTn id="8" dur="1000" fill="hold"/>
                                        <p:tgtEl>
                                          <p:spTgt spid="53252"/>
                                        </p:tgtEl>
                                        <p:attrNameLst>
                                          <p:attrName>ppt_x</p:attrName>
                                        </p:attrNameLst>
                                      </p:cBhvr>
                                      <p:tavLst>
                                        <p:tav tm="0">
                                          <p:val>
                                            <p:strVal val="#ppt_x-.1"/>
                                          </p:val>
                                        </p:tav>
                                        <p:tav tm="100000">
                                          <p:val>
                                            <p:strVal val="#ppt_x"/>
                                          </p:val>
                                        </p:tav>
                                      </p:tavLst>
                                    </p:anim>
                                    <p:anim calcmode="lin" valueType="num">
                                      <p:cBhvr>
                                        <p:cTn id="9" dur="1000" fill="hold"/>
                                        <p:tgtEl>
                                          <p:spTgt spid="53252"/>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53251">
                                            <p:txEl>
                                              <p:pRg st="0" end="0"/>
                                            </p:txEl>
                                          </p:spTgt>
                                        </p:tgtEl>
                                        <p:attrNameLst>
                                          <p:attrName>style.visibility</p:attrName>
                                        </p:attrNameLst>
                                      </p:cBhvr>
                                      <p:to>
                                        <p:strVal val="visible"/>
                                      </p:to>
                                    </p:set>
                                    <p:anim to="" calcmode="lin" valueType="num">
                                      <p:cBhvr>
                                        <p:cTn id="14" dur="1" fill="hold"/>
                                        <p:tgtEl>
                                          <p:spTgt spid="53251">
                                            <p:txEl>
                                              <p:pRg st="0" end="0"/>
                                            </p:txEl>
                                          </p:spTgt>
                                        </p:tgtEl>
                                        <p:attrNameLst>
                                          <p:attrName/>
                                        </p:attrNameLst>
                                      </p:cBhvr>
                                    </p:anim>
                                  </p:childTnLst>
                                </p:cTn>
                              </p:par>
                              <p:par>
                                <p:cTn id="15" presetID="24" presetClass="entr" presetSubtype="0" fill="hold" grpId="0" nodeType="withEffect">
                                  <p:stCondLst>
                                    <p:cond delay="0"/>
                                  </p:stCondLst>
                                  <p:childTnLst>
                                    <p:set>
                                      <p:cBhvr>
                                        <p:cTn id="16" dur="1" fill="hold">
                                          <p:stCondLst>
                                            <p:cond delay="0"/>
                                          </p:stCondLst>
                                        </p:cTn>
                                        <p:tgtEl>
                                          <p:spTgt spid="53251">
                                            <p:txEl>
                                              <p:pRg st="1" end="1"/>
                                            </p:txEl>
                                          </p:spTgt>
                                        </p:tgtEl>
                                        <p:attrNameLst>
                                          <p:attrName>style.visibility</p:attrName>
                                        </p:attrNameLst>
                                      </p:cBhvr>
                                      <p:to>
                                        <p:strVal val="visible"/>
                                      </p:to>
                                    </p:set>
                                    <p:anim to="" calcmode="lin" valueType="num">
                                      <p:cBhvr>
                                        <p:cTn id="17" dur="1" fill="hold"/>
                                        <p:tgtEl>
                                          <p:spTgt spid="53251">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uiExpand="1" build="p"/>
      <p:bldP spid="5325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134850" name="Rectangle 2">
            <a:extLst>
              <a:ext uri="{FF2B5EF4-FFF2-40B4-BE49-F238E27FC236}">
                <a16:creationId xmlns:a16="http://schemas.microsoft.com/office/drawing/2014/main" id="{F4FEB46C-9E6B-389E-9BAE-3F32A5463042}"/>
              </a:ext>
            </a:extLst>
          </p:cNvPr>
          <p:cNvSpPr>
            <a:spLocks noGrp="1" noChangeArrowheads="1"/>
          </p:cNvSpPr>
          <p:nvPr>
            <p:ph type="ctrTitle"/>
          </p:nvPr>
        </p:nvSpPr>
        <p:spPr>
          <a:xfrm>
            <a:off x="0" y="260058"/>
            <a:ext cx="12192000" cy="1350627"/>
          </a:xfrm>
        </p:spPr>
        <p:txBody>
          <a:bodyPr/>
          <a:lstStyle/>
          <a:p>
            <a:pPr eaLnBrk="1" hangingPunct="1">
              <a:defRPr/>
            </a:pPr>
            <a:r>
              <a:rPr lang="en-US" b="1" u="sng" dirty="0">
                <a:solidFill>
                  <a:srgbClr val="FFCCFF"/>
                </a:solidFill>
                <a:effectLst>
                  <a:outerShdw blurRad="38100" dist="38100" dir="2700000" algn="tl">
                    <a:srgbClr val="C0C0C0"/>
                  </a:outerShdw>
                </a:effectLst>
              </a:rPr>
              <a:t>Axiological Analysis Of Values Views</a:t>
            </a:r>
            <a:br>
              <a:rPr lang="en-US" dirty="0"/>
            </a:br>
            <a:endParaRPr lang="en-US" sz="3200" dirty="0"/>
          </a:p>
        </p:txBody>
      </p:sp>
      <p:sp>
        <p:nvSpPr>
          <p:cNvPr id="13134851" name="Rectangle 3">
            <a:extLst>
              <a:ext uri="{FF2B5EF4-FFF2-40B4-BE49-F238E27FC236}">
                <a16:creationId xmlns:a16="http://schemas.microsoft.com/office/drawing/2014/main" id="{0AD411F5-BABC-019A-2569-ADC48AF26AA9}"/>
              </a:ext>
            </a:extLst>
          </p:cNvPr>
          <p:cNvSpPr>
            <a:spLocks noGrp="1" noChangeArrowheads="1"/>
          </p:cNvSpPr>
          <p:nvPr>
            <p:ph type="subTitle" idx="1"/>
          </p:nvPr>
        </p:nvSpPr>
        <p:spPr>
          <a:xfrm>
            <a:off x="0" y="4588778"/>
            <a:ext cx="12192000" cy="2269222"/>
          </a:xfrm>
          <a:solidFill>
            <a:srgbClr val="FFCCCC"/>
          </a:solidFill>
        </p:spPr>
        <p:txBody>
          <a:bodyPr/>
          <a:lstStyle/>
          <a:p>
            <a:pPr eaLnBrk="1" hangingPunct="1">
              <a:defRPr/>
            </a:pPr>
            <a:r>
              <a:rPr lang="en-US" sz="4400" b="1" i="1" dirty="0">
                <a:solidFill>
                  <a:srgbClr val="FFCCFF"/>
                </a:solidFill>
                <a:effectLst>
                  <a:outerShdw blurRad="38100" dist="38100" dir="2700000" algn="tl">
                    <a:srgbClr val="000000"/>
                  </a:outerShdw>
                </a:effectLst>
              </a:rPr>
              <a:t>Dictionary: </a:t>
            </a:r>
            <a:r>
              <a:rPr lang="en-US" sz="4400" i="1" dirty="0">
                <a:solidFill>
                  <a:srgbClr val="FFCCFF"/>
                </a:solidFill>
                <a:effectLst>
                  <a:outerShdw blurRad="38100" dist="38100" dir="2700000" algn="tl">
                    <a:srgbClr val="000000"/>
                  </a:outerShdw>
                </a:effectLst>
              </a:rPr>
              <a:t> “An area of inquiry that studies the nature, criteria, implications and applications of value judgments.”</a:t>
            </a:r>
            <a:endParaRPr lang="en-US" sz="4400" dirty="0">
              <a:effectLst>
                <a:outerShdw blurRad="38100" dist="38100" dir="2700000" algn="tl">
                  <a:srgbClr val="000000"/>
                </a:outerShdw>
              </a:effectLst>
            </a:endParaRPr>
          </a:p>
        </p:txBody>
      </p:sp>
    </p:spTree>
  </p:cSld>
  <p:clrMapOvr>
    <a:masterClrMapping/>
  </p:clrMapOvr>
  <p:transition spd="slow" advTm="16000">
    <p:random/>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iterate type="wd">
                                    <p:tmPct val="100000"/>
                                  </p:iterate>
                                  <p:childTnLst>
                                    <p:set>
                                      <p:cBhvr>
                                        <p:cTn id="6" dur="1" fill="hold">
                                          <p:stCondLst>
                                            <p:cond delay="0"/>
                                          </p:stCondLst>
                                        </p:cTn>
                                        <p:tgtEl>
                                          <p:spTgt spid="13134851">
                                            <p:txEl>
                                              <p:pRg st="0" end="0"/>
                                            </p:txEl>
                                          </p:spTgt>
                                        </p:tgtEl>
                                        <p:attrNameLst>
                                          <p:attrName>style.visibility</p:attrName>
                                        </p:attrNameLst>
                                      </p:cBhvr>
                                      <p:to>
                                        <p:strVal val="visible"/>
                                      </p:to>
                                    </p:set>
                                    <p:anim calcmode="lin" valueType="num">
                                      <p:cBhvr>
                                        <p:cTn id="7" dur="300" fill="hold"/>
                                        <p:tgtEl>
                                          <p:spTgt spid="13134851">
                                            <p:txEl>
                                              <p:pRg st="0" end="0"/>
                                            </p:txEl>
                                          </p:spTgt>
                                        </p:tgtEl>
                                        <p:attrNameLst>
                                          <p:attrName>ppt_w</p:attrName>
                                        </p:attrNameLst>
                                      </p:cBhvr>
                                      <p:tavLst>
                                        <p:tav tm="0">
                                          <p:val>
                                            <p:fltVal val="0"/>
                                          </p:val>
                                        </p:tav>
                                        <p:tav tm="100000">
                                          <p:val>
                                            <p:strVal val="#ppt_w"/>
                                          </p:val>
                                        </p:tav>
                                      </p:tavLst>
                                    </p:anim>
                                    <p:anim calcmode="lin" valueType="num">
                                      <p:cBhvr>
                                        <p:cTn id="8" dur="300" fill="hold"/>
                                        <p:tgtEl>
                                          <p:spTgt spid="13134851">
                                            <p:txEl>
                                              <p:pRg st="0" end="0"/>
                                            </p:txEl>
                                          </p:spTgt>
                                        </p:tgtEl>
                                        <p:attrNameLst>
                                          <p:attrName>ppt_h</p:attrName>
                                        </p:attrNameLst>
                                      </p:cBhvr>
                                      <p:tavLst>
                                        <p:tav tm="0">
                                          <p:val>
                                            <p:fltVal val="0"/>
                                          </p:val>
                                        </p:tav>
                                        <p:tav tm="100000">
                                          <p:val>
                                            <p:strVal val="#ppt_h"/>
                                          </p:val>
                                        </p:tav>
                                      </p:tavLst>
                                    </p:anim>
                                    <p:anim calcmode="lin" valueType="num">
                                      <p:cBhvr>
                                        <p:cTn id="9" dur="300" fill="hold"/>
                                        <p:tgtEl>
                                          <p:spTgt spid="13134851">
                                            <p:txEl>
                                              <p:pRg st="0" end="0"/>
                                            </p:txEl>
                                          </p:spTgt>
                                        </p:tgtEl>
                                        <p:attrNameLst>
                                          <p:attrName>ppt_x</p:attrName>
                                        </p:attrNameLst>
                                      </p:cBhvr>
                                      <p:tavLst>
                                        <p:tav tm="0">
                                          <p:val>
                                            <p:fltVal val="0.5"/>
                                          </p:val>
                                        </p:tav>
                                        <p:tav tm="100000">
                                          <p:val>
                                            <p:strVal val="#ppt_x"/>
                                          </p:val>
                                        </p:tav>
                                      </p:tavLst>
                                    </p:anim>
                                    <p:anim calcmode="lin" valueType="num">
                                      <p:cBhvr>
                                        <p:cTn id="10" dur="300" fill="hold"/>
                                        <p:tgtEl>
                                          <p:spTgt spid="13134851">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34851"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251" name="Rectangle 3"/>
          <p:cNvSpPr>
            <a:spLocks noGrp="1" noChangeArrowheads="1"/>
          </p:cNvSpPr>
          <p:nvPr>
            <p:ph type="body" idx="1"/>
          </p:nvPr>
        </p:nvSpPr>
        <p:spPr>
          <a:xfrm>
            <a:off x="2057400" y="838200"/>
            <a:ext cx="8077200" cy="5257800"/>
          </a:xfrm>
        </p:spPr>
        <p:txBody>
          <a:bodyPr/>
          <a:lstStyle/>
          <a:p>
            <a:pPr>
              <a:lnSpc>
                <a:spcPct val="90000"/>
              </a:lnSpc>
            </a:pPr>
            <a:r>
              <a:rPr lang="en-US" sz="3600" b="1" dirty="0">
                <a:solidFill>
                  <a:srgbClr val="FFC000"/>
                </a:solidFill>
              </a:rPr>
              <a:t>The Hierarchy of the Universe.                             </a:t>
            </a:r>
            <a:r>
              <a:rPr lang="en-US" sz="1800" dirty="0">
                <a:solidFill>
                  <a:srgbClr val="FFFF00"/>
                </a:solidFill>
              </a:rPr>
              <a:t>In 1500, most people believed that, moving from the outer sphere inward, there were the stars, the planets, the sun, the moon, and the center, Earth.  At the center of  Earth were the flames of hell.  This implies that they thought of a hierarchy arranged as follows:  God,  who dwelt everywhere but especially beyond the stars; angels, who traversed the heavens between God and man;  man, who dwelt erect on the Earth;  animals, on the Earth cut closer to it;  plants, closer still;  and finally stones,  which are literally on the Earth.</a:t>
            </a:r>
          </a:p>
          <a:p>
            <a:pPr lvl="1">
              <a:lnSpc>
                <a:spcPct val="90000"/>
              </a:lnSpc>
              <a:buFont typeface="Wingdings" pitchFamily="2" charset="2"/>
              <a:buChar char="§"/>
            </a:pPr>
            <a:r>
              <a:rPr lang="en-US" sz="2000" b="1" dirty="0">
                <a:solidFill>
                  <a:srgbClr val="FFFF00"/>
                </a:solidFill>
              </a:rPr>
              <a:t>The second thing about the Chain is that humankind is half-way down the Chain,  suspended between the angels and the animals.  Contemporaries thought that each rank in the Chain partook a little bit of the rank above it and below it.  Therefore, man was both half angel and half beast.</a:t>
            </a:r>
          </a:p>
          <a:p>
            <a:pPr lvl="1">
              <a:lnSpc>
                <a:spcPct val="90000"/>
              </a:lnSpc>
              <a:buFont typeface="Wingdings" pitchFamily="2" charset="2"/>
              <a:buChar char="§"/>
            </a:pPr>
            <a:r>
              <a:rPr lang="en-US" sz="2000" b="1" dirty="0">
                <a:solidFill>
                  <a:srgbClr val="FFFF00"/>
                </a:solidFill>
              </a:rPr>
              <a:t>The third thing about the Chain is that, apart from God,  each of the ranks in the Chain could be further divided.  Thus,  medieval theologians did not just think of angels.  There are seraphim, cherubim, thrones, denominations, virtues, powers, principalities, archangels,  and angels.  The animal hierarchy,  too,  could be similarly divided.  Is not the lion the king of the beasts? Is not the eagle nobler than the sparrow?   Etc.   And so, also with man.    </a:t>
            </a:r>
          </a:p>
          <a:p>
            <a:pPr>
              <a:lnSpc>
                <a:spcPct val="90000"/>
              </a:lnSpc>
              <a:buNone/>
            </a:pPr>
            <a:r>
              <a:rPr lang="en-US" sz="2800" dirty="0">
                <a:solidFill>
                  <a:srgbClr val="FFFF00"/>
                </a:solidFill>
              </a:rPr>
              <a:t>      </a:t>
            </a:r>
          </a:p>
          <a:p>
            <a:pPr>
              <a:lnSpc>
                <a:spcPct val="90000"/>
              </a:lnSpc>
              <a:buFontTx/>
              <a:buNone/>
            </a:pPr>
            <a:r>
              <a:rPr lang="en-US" sz="2800" dirty="0"/>
              <a:t>  </a:t>
            </a:r>
          </a:p>
        </p:txBody>
      </p:sp>
      <p:sp>
        <p:nvSpPr>
          <p:cNvPr id="53252" name="Rectangle 4"/>
          <p:cNvSpPr>
            <a:spLocks noGrp="1" noChangeArrowheads="1"/>
          </p:cNvSpPr>
          <p:nvPr>
            <p:ph type="title"/>
          </p:nvPr>
        </p:nvSpPr>
        <p:spPr>
          <a:xfrm>
            <a:off x="2209800" y="152400"/>
            <a:ext cx="7772400" cy="609600"/>
          </a:xfrm>
        </p:spPr>
        <p:txBody>
          <a:bodyPr/>
          <a:lstStyle/>
          <a:p>
            <a:r>
              <a:rPr lang="en-US" sz="4800" dirty="0">
                <a:solidFill>
                  <a:srgbClr val="FF6600"/>
                </a:solidFill>
                <a:effectLst>
                  <a:outerShdw blurRad="38100" dist="38100" dir="2700000" algn="tl">
                    <a:srgbClr val="000000">
                      <a:alpha val="43137"/>
                    </a:srgbClr>
                  </a:outerShdw>
                </a:effectLst>
              </a:rPr>
              <a:t>“THE CHAIN OF BEING”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53252"/>
                                        </p:tgtEl>
                                        <p:attrNameLst>
                                          <p:attrName>style.visibility</p:attrName>
                                        </p:attrNameLst>
                                      </p:cBhvr>
                                      <p:to>
                                        <p:strVal val="visible"/>
                                      </p:to>
                                    </p:set>
                                    <p:animEffect transition="in" filter="fade">
                                      <p:cBhvr>
                                        <p:cTn id="7" dur="1000"/>
                                        <p:tgtEl>
                                          <p:spTgt spid="53252"/>
                                        </p:tgtEl>
                                      </p:cBhvr>
                                    </p:animEffect>
                                    <p:anim calcmode="lin" valueType="num">
                                      <p:cBhvr>
                                        <p:cTn id="8" dur="1000" fill="hold"/>
                                        <p:tgtEl>
                                          <p:spTgt spid="53252"/>
                                        </p:tgtEl>
                                        <p:attrNameLst>
                                          <p:attrName>ppt_x</p:attrName>
                                        </p:attrNameLst>
                                      </p:cBhvr>
                                      <p:tavLst>
                                        <p:tav tm="0">
                                          <p:val>
                                            <p:strVal val="#ppt_x-.1"/>
                                          </p:val>
                                        </p:tav>
                                        <p:tav tm="100000">
                                          <p:val>
                                            <p:strVal val="#ppt_x"/>
                                          </p:val>
                                        </p:tav>
                                      </p:tavLst>
                                    </p:anim>
                                    <p:anim calcmode="lin" valueType="num">
                                      <p:cBhvr>
                                        <p:cTn id="9" dur="1000" fill="hold"/>
                                        <p:tgtEl>
                                          <p:spTgt spid="53252"/>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53251">
                                            <p:txEl>
                                              <p:pRg st="0" end="0"/>
                                            </p:txEl>
                                          </p:spTgt>
                                        </p:tgtEl>
                                        <p:attrNameLst>
                                          <p:attrName>style.visibility</p:attrName>
                                        </p:attrNameLst>
                                      </p:cBhvr>
                                      <p:to>
                                        <p:strVal val="visible"/>
                                      </p:to>
                                    </p:set>
                                    <p:anim to="" calcmode="lin" valueType="num">
                                      <p:cBhvr>
                                        <p:cTn id="14" dur="1" fill="hold"/>
                                        <p:tgtEl>
                                          <p:spTgt spid="53251">
                                            <p:txEl>
                                              <p:pRg st="0" end="0"/>
                                            </p:txEl>
                                          </p:spTgt>
                                        </p:tgtEl>
                                        <p:attrNameLst>
                                          <p:attrName/>
                                        </p:attrNameLst>
                                      </p:cBhvr>
                                    </p:anim>
                                  </p:childTnLst>
                                </p:cTn>
                              </p:par>
                              <p:par>
                                <p:cTn id="15" presetID="24" presetClass="entr" presetSubtype="0" fill="hold" grpId="0" nodeType="withEffect">
                                  <p:stCondLst>
                                    <p:cond delay="0"/>
                                  </p:stCondLst>
                                  <p:childTnLst>
                                    <p:set>
                                      <p:cBhvr>
                                        <p:cTn id="16" dur="1" fill="hold">
                                          <p:stCondLst>
                                            <p:cond delay="0"/>
                                          </p:stCondLst>
                                        </p:cTn>
                                        <p:tgtEl>
                                          <p:spTgt spid="53251">
                                            <p:txEl>
                                              <p:pRg st="1" end="1"/>
                                            </p:txEl>
                                          </p:spTgt>
                                        </p:tgtEl>
                                        <p:attrNameLst>
                                          <p:attrName>style.visibility</p:attrName>
                                        </p:attrNameLst>
                                      </p:cBhvr>
                                      <p:to>
                                        <p:strVal val="visible"/>
                                      </p:to>
                                    </p:set>
                                    <p:anim to="" calcmode="lin" valueType="num">
                                      <p:cBhvr>
                                        <p:cTn id="17" dur="1" fill="hold"/>
                                        <p:tgtEl>
                                          <p:spTgt spid="53251">
                                            <p:txEl>
                                              <p:pRg st="1" end="1"/>
                                            </p:txEl>
                                          </p:spTgt>
                                        </p:tgtEl>
                                        <p:attrNameLst>
                                          <p:attrName/>
                                        </p:attrNameLst>
                                      </p:cBhvr>
                                    </p:anim>
                                  </p:childTnLst>
                                </p:cTn>
                              </p:par>
                              <p:par>
                                <p:cTn id="18" presetID="24" presetClass="entr" presetSubtype="0" fill="hold" grpId="0" nodeType="withEffect">
                                  <p:stCondLst>
                                    <p:cond delay="0"/>
                                  </p:stCondLst>
                                  <p:childTnLst>
                                    <p:set>
                                      <p:cBhvr>
                                        <p:cTn id="19" dur="1" fill="hold">
                                          <p:stCondLst>
                                            <p:cond delay="0"/>
                                          </p:stCondLst>
                                        </p:cTn>
                                        <p:tgtEl>
                                          <p:spTgt spid="53251">
                                            <p:txEl>
                                              <p:pRg st="2" end="2"/>
                                            </p:txEl>
                                          </p:spTgt>
                                        </p:tgtEl>
                                        <p:attrNameLst>
                                          <p:attrName>style.visibility</p:attrName>
                                        </p:attrNameLst>
                                      </p:cBhvr>
                                      <p:to>
                                        <p:strVal val="visible"/>
                                      </p:to>
                                    </p:set>
                                    <p:anim to="" calcmode="lin" valueType="num">
                                      <p:cBhvr>
                                        <p:cTn id="20" dur="1" fill="hold"/>
                                        <p:tgtEl>
                                          <p:spTgt spid="53251">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P spid="5325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91790676_03ebf725fb.jpg"/>
          <p:cNvPicPr>
            <a:picLocks noChangeAspect="1"/>
          </p:cNvPicPr>
          <p:nvPr/>
        </p:nvPicPr>
        <p:blipFill>
          <a:blip r:embed="rId2" cstate="print"/>
          <a:stretch>
            <a:fillRect/>
          </a:stretch>
        </p:blipFill>
        <p:spPr>
          <a:xfrm>
            <a:off x="1524000" y="2"/>
            <a:ext cx="9296400" cy="2133599"/>
          </a:xfrm>
          <a:prstGeom prst="rect">
            <a:avLst/>
          </a:prstGeom>
        </p:spPr>
      </p:pic>
      <p:pic>
        <p:nvPicPr>
          <p:cNvPr id="6" name="Picture 5" descr="chain-of-being_1_L.jpg"/>
          <p:cNvPicPr>
            <a:picLocks noChangeAspect="1"/>
          </p:cNvPicPr>
          <p:nvPr/>
        </p:nvPicPr>
        <p:blipFill>
          <a:blip r:embed="rId3" cstate="print"/>
          <a:stretch>
            <a:fillRect/>
          </a:stretch>
        </p:blipFill>
        <p:spPr>
          <a:xfrm>
            <a:off x="1524000" y="1828801"/>
            <a:ext cx="9982200" cy="2590800"/>
          </a:xfrm>
          <a:prstGeom prst="rect">
            <a:avLst/>
          </a:prstGeom>
        </p:spPr>
      </p:pic>
      <p:pic>
        <p:nvPicPr>
          <p:cNvPr id="7" name="Picture 6" descr="img008.jpg"/>
          <p:cNvPicPr>
            <a:picLocks noChangeAspect="1"/>
          </p:cNvPicPr>
          <p:nvPr/>
        </p:nvPicPr>
        <p:blipFill>
          <a:blip r:embed="rId4" cstate="print"/>
          <a:stretch>
            <a:fillRect/>
          </a:stretch>
        </p:blipFill>
        <p:spPr>
          <a:xfrm>
            <a:off x="1752600" y="3505200"/>
            <a:ext cx="8686800" cy="3352800"/>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251" name="Rectangle 3"/>
          <p:cNvSpPr>
            <a:spLocks noGrp="1" noChangeArrowheads="1"/>
          </p:cNvSpPr>
          <p:nvPr>
            <p:ph type="body" idx="1"/>
          </p:nvPr>
        </p:nvSpPr>
        <p:spPr>
          <a:xfrm>
            <a:off x="2057400" y="762000"/>
            <a:ext cx="8077200" cy="5334000"/>
          </a:xfrm>
        </p:spPr>
        <p:txBody>
          <a:bodyPr/>
          <a:lstStyle/>
          <a:p>
            <a:pPr>
              <a:lnSpc>
                <a:spcPct val="90000"/>
              </a:lnSpc>
            </a:pPr>
            <a:r>
              <a:rPr lang="en-US" sz="3600" b="1" dirty="0">
                <a:solidFill>
                  <a:srgbClr val="FFC000"/>
                </a:solidFill>
              </a:rPr>
              <a:t>The Higher &amp; Lower Ranks of Man.                             </a:t>
            </a:r>
            <a:endParaRPr lang="en-US" sz="1800" dirty="0">
              <a:solidFill>
                <a:srgbClr val="FFFF00"/>
              </a:solidFill>
            </a:endParaRPr>
          </a:p>
          <a:p>
            <a:pPr lvl="1">
              <a:lnSpc>
                <a:spcPct val="90000"/>
              </a:lnSpc>
              <a:buFont typeface="Wingdings" pitchFamily="2" charset="2"/>
              <a:buChar char="§"/>
            </a:pPr>
            <a:r>
              <a:rPr lang="en-US" sz="2000" b="1" dirty="0">
                <a:solidFill>
                  <a:srgbClr val="FFFF00"/>
                </a:solidFill>
              </a:rPr>
              <a:t>The second thing about the Chain is that humankind is half-way down the Chain,  suspended between the angels and the animals.  Contemporaries thought that each rank in the Chain partook a little bit of the rank above it and below it.  Therefore, man was both half angel and half beast.</a:t>
            </a:r>
          </a:p>
          <a:p>
            <a:pPr lvl="1">
              <a:lnSpc>
                <a:spcPct val="90000"/>
              </a:lnSpc>
              <a:buFont typeface="Wingdings" pitchFamily="2" charset="2"/>
              <a:buChar char="§"/>
            </a:pPr>
            <a:r>
              <a:rPr lang="en-US" sz="2000" b="1" dirty="0">
                <a:solidFill>
                  <a:srgbClr val="FFFF00"/>
                </a:solidFill>
              </a:rPr>
              <a:t>The third thing about the Chain is that, apart from God,  each of the ranks in the Chain could be further divided.  Thus,  medieval theologians did not just think of angels.  There are seraphim, cherubim, thrones, denominations, virtues, powers, principalities, archangels,  and angels.  The animal hierarchy,  too,  could be similarly divided.  Is not the lion the king of the beasts? Is not the eagle nobler than the sparrow?   Etc.   And so, also with man.</a:t>
            </a:r>
          </a:p>
          <a:p>
            <a:pPr lvl="1">
              <a:lnSpc>
                <a:spcPct val="90000"/>
              </a:lnSpc>
              <a:buFont typeface="Wingdings" pitchFamily="2" charset="2"/>
              <a:buChar char="§"/>
            </a:pPr>
            <a:r>
              <a:rPr lang="en-US" sz="2000" b="1" u="sng" dirty="0">
                <a:solidFill>
                  <a:srgbClr val="FFFF00"/>
                </a:solidFill>
              </a:rPr>
              <a:t>The fourth thing about the Great Chain of Being is that the top  of the Chain is analogous to the head of the whole Chain:  God himself.  In other words, the king in the country, the father in the family, the lion among beasts,  and, of course, the professor in the classroom all represent God and are placed at the top of their respective chains by God.  They wield God’s power in his stead and so are to be obeyed as God himself. </a:t>
            </a:r>
            <a:r>
              <a:rPr lang="en-US" sz="2000" b="1" dirty="0">
                <a:solidFill>
                  <a:srgbClr val="FFFF00"/>
                </a:solidFill>
              </a:rPr>
              <a:t>      </a:t>
            </a:r>
          </a:p>
          <a:p>
            <a:pPr>
              <a:lnSpc>
                <a:spcPct val="90000"/>
              </a:lnSpc>
              <a:buNone/>
            </a:pPr>
            <a:r>
              <a:rPr lang="en-US" sz="2800" dirty="0">
                <a:solidFill>
                  <a:srgbClr val="FFFF00"/>
                </a:solidFill>
              </a:rPr>
              <a:t>      </a:t>
            </a:r>
          </a:p>
          <a:p>
            <a:pPr>
              <a:lnSpc>
                <a:spcPct val="90000"/>
              </a:lnSpc>
              <a:buFontTx/>
              <a:buNone/>
            </a:pPr>
            <a:r>
              <a:rPr lang="en-US" sz="2800" dirty="0"/>
              <a:t>  </a:t>
            </a:r>
          </a:p>
        </p:txBody>
      </p:sp>
      <p:sp>
        <p:nvSpPr>
          <p:cNvPr id="53252" name="Rectangle 4"/>
          <p:cNvSpPr>
            <a:spLocks noGrp="1" noChangeArrowheads="1"/>
          </p:cNvSpPr>
          <p:nvPr>
            <p:ph type="title"/>
          </p:nvPr>
        </p:nvSpPr>
        <p:spPr>
          <a:xfrm>
            <a:off x="2209800" y="0"/>
            <a:ext cx="7772400" cy="762000"/>
          </a:xfrm>
        </p:spPr>
        <p:txBody>
          <a:bodyPr/>
          <a:lstStyle/>
          <a:p>
            <a:r>
              <a:rPr lang="en-US" sz="4800" dirty="0">
                <a:solidFill>
                  <a:srgbClr val="FF6600"/>
                </a:solidFill>
                <a:effectLst>
                  <a:outerShdw blurRad="38100" dist="38100" dir="2700000" algn="tl">
                    <a:srgbClr val="000000">
                      <a:alpha val="43137"/>
                    </a:srgbClr>
                  </a:outerShdw>
                </a:effectLst>
              </a:rPr>
              <a:t>“THE CHAIN OF BEING”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53252"/>
                                        </p:tgtEl>
                                        <p:attrNameLst>
                                          <p:attrName>style.visibility</p:attrName>
                                        </p:attrNameLst>
                                      </p:cBhvr>
                                      <p:to>
                                        <p:strVal val="visible"/>
                                      </p:to>
                                    </p:set>
                                    <p:animEffect transition="in" filter="fade">
                                      <p:cBhvr>
                                        <p:cTn id="7" dur="1000"/>
                                        <p:tgtEl>
                                          <p:spTgt spid="53252"/>
                                        </p:tgtEl>
                                      </p:cBhvr>
                                    </p:animEffect>
                                    <p:anim calcmode="lin" valueType="num">
                                      <p:cBhvr>
                                        <p:cTn id="8" dur="1000" fill="hold"/>
                                        <p:tgtEl>
                                          <p:spTgt spid="53252"/>
                                        </p:tgtEl>
                                        <p:attrNameLst>
                                          <p:attrName>ppt_x</p:attrName>
                                        </p:attrNameLst>
                                      </p:cBhvr>
                                      <p:tavLst>
                                        <p:tav tm="0">
                                          <p:val>
                                            <p:strVal val="#ppt_x-.1"/>
                                          </p:val>
                                        </p:tav>
                                        <p:tav tm="100000">
                                          <p:val>
                                            <p:strVal val="#ppt_x"/>
                                          </p:val>
                                        </p:tav>
                                      </p:tavLst>
                                    </p:anim>
                                    <p:anim calcmode="lin" valueType="num">
                                      <p:cBhvr>
                                        <p:cTn id="9" dur="1000" fill="hold"/>
                                        <p:tgtEl>
                                          <p:spTgt spid="53252"/>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53251">
                                            <p:txEl>
                                              <p:pRg st="0" end="0"/>
                                            </p:txEl>
                                          </p:spTgt>
                                        </p:tgtEl>
                                        <p:attrNameLst>
                                          <p:attrName>style.visibility</p:attrName>
                                        </p:attrNameLst>
                                      </p:cBhvr>
                                      <p:to>
                                        <p:strVal val="visible"/>
                                      </p:to>
                                    </p:set>
                                    <p:anim to="" calcmode="lin" valueType="num">
                                      <p:cBhvr>
                                        <p:cTn id="14" dur="1" fill="hold"/>
                                        <p:tgtEl>
                                          <p:spTgt spid="53251">
                                            <p:txEl>
                                              <p:pRg st="0" end="0"/>
                                            </p:txEl>
                                          </p:spTgt>
                                        </p:tgtEl>
                                        <p:attrNameLst>
                                          <p:attrName/>
                                        </p:attrNameLst>
                                      </p:cBhvr>
                                    </p:anim>
                                  </p:childTnLst>
                                </p:cTn>
                              </p:par>
                              <p:par>
                                <p:cTn id="15" presetID="24" presetClass="entr" presetSubtype="0" fill="hold" grpId="0" nodeType="withEffect">
                                  <p:stCondLst>
                                    <p:cond delay="0"/>
                                  </p:stCondLst>
                                  <p:childTnLst>
                                    <p:set>
                                      <p:cBhvr>
                                        <p:cTn id="16" dur="1" fill="hold">
                                          <p:stCondLst>
                                            <p:cond delay="0"/>
                                          </p:stCondLst>
                                        </p:cTn>
                                        <p:tgtEl>
                                          <p:spTgt spid="53251">
                                            <p:txEl>
                                              <p:pRg st="1" end="1"/>
                                            </p:txEl>
                                          </p:spTgt>
                                        </p:tgtEl>
                                        <p:attrNameLst>
                                          <p:attrName>style.visibility</p:attrName>
                                        </p:attrNameLst>
                                      </p:cBhvr>
                                      <p:to>
                                        <p:strVal val="visible"/>
                                      </p:to>
                                    </p:set>
                                    <p:anim to="" calcmode="lin" valueType="num">
                                      <p:cBhvr>
                                        <p:cTn id="17" dur="1" fill="hold"/>
                                        <p:tgtEl>
                                          <p:spTgt spid="53251">
                                            <p:txEl>
                                              <p:pRg st="1" end="1"/>
                                            </p:txEl>
                                          </p:spTgt>
                                        </p:tgtEl>
                                        <p:attrNameLst>
                                          <p:attrName/>
                                        </p:attrNameLst>
                                      </p:cBhvr>
                                    </p:anim>
                                  </p:childTnLst>
                                </p:cTn>
                              </p:par>
                              <p:par>
                                <p:cTn id="18" presetID="24" presetClass="entr" presetSubtype="0" fill="hold" grpId="0" nodeType="withEffect">
                                  <p:stCondLst>
                                    <p:cond delay="0"/>
                                  </p:stCondLst>
                                  <p:childTnLst>
                                    <p:set>
                                      <p:cBhvr>
                                        <p:cTn id="19" dur="1" fill="hold">
                                          <p:stCondLst>
                                            <p:cond delay="0"/>
                                          </p:stCondLst>
                                        </p:cTn>
                                        <p:tgtEl>
                                          <p:spTgt spid="53251">
                                            <p:txEl>
                                              <p:pRg st="2" end="2"/>
                                            </p:txEl>
                                          </p:spTgt>
                                        </p:tgtEl>
                                        <p:attrNameLst>
                                          <p:attrName>style.visibility</p:attrName>
                                        </p:attrNameLst>
                                      </p:cBhvr>
                                      <p:to>
                                        <p:strVal val="visible"/>
                                      </p:to>
                                    </p:set>
                                    <p:anim to="" calcmode="lin" valueType="num">
                                      <p:cBhvr>
                                        <p:cTn id="20" dur="1" fill="hold"/>
                                        <p:tgtEl>
                                          <p:spTgt spid="53251">
                                            <p:txEl>
                                              <p:pRg st="2" end="2"/>
                                            </p:txEl>
                                          </p:spTgt>
                                        </p:tgtEl>
                                        <p:attrNameLst>
                                          <p:attrName/>
                                        </p:attrNameLst>
                                      </p:cBhvr>
                                    </p:anim>
                                  </p:childTnLst>
                                </p:cTn>
                              </p:par>
                              <p:par>
                                <p:cTn id="21" presetID="24" presetClass="entr" presetSubtype="0" fill="hold" grpId="0" nodeType="withEffect">
                                  <p:stCondLst>
                                    <p:cond delay="0"/>
                                  </p:stCondLst>
                                  <p:childTnLst>
                                    <p:set>
                                      <p:cBhvr>
                                        <p:cTn id="22" dur="1" fill="hold">
                                          <p:stCondLst>
                                            <p:cond delay="0"/>
                                          </p:stCondLst>
                                        </p:cTn>
                                        <p:tgtEl>
                                          <p:spTgt spid="53251">
                                            <p:txEl>
                                              <p:pRg st="3" end="3"/>
                                            </p:txEl>
                                          </p:spTgt>
                                        </p:tgtEl>
                                        <p:attrNameLst>
                                          <p:attrName>style.visibility</p:attrName>
                                        </p:attrNameLst>
                                      </p:cBhvr>
                                      <p:to>
                                        <p:strVal val="visible"/>
                                      </p:to>
                                    </p:set>
                                    <p:anim to="" calcmode="lin" valueType="num">
                                      <p:cBhvr>
                                        <p:cTn id="23" dur="1" fill="hold"/>
                                        <p:tgtEl>
                                          <p:spTgt spid="53251">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P spid="5325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a:extLst>
              <a:ext uri="{FF2B5EF4-FFF2-40B4-BE49-F238E27FC236}">
                <a16:creationId xmlns:a16="http://schemas.microsoft.com/office/drawing/2014/main" id="{6BD882FD-510E-4051-A42D-B7CB91CCD8CD}"/>
              </a:ext>
              <a:ext uri="{C183D7F6-B498-43B3-948B-1728B52AA6E4}">
                <adec:decorative xmlns:adec="http://schemas.microsoft.com/office/drawing/2017/decorative" val="1"/>
              </a:ext>
            </a:extLst>
          </p:cNvPr>
          <p:cNvSpPr/>
          <p:nvPr/>
        </p:nvSpPr>
        <p:spPr>
          <a:xfrm rot="10800000">
            <a:off x="3358167" y="3709166"/>
            <a:ext cx="2992763" cy="2692261"/>
          </a:xfrm>
          <a:prstGeom prst="triangle">
            <a:avLst/>
          </a:prstGeom>
          <a:solidFill>
            <a:schemeClr val="accent2">
              <a:lumMod val="60000"/>
              <a:lumOff val="40000"/>
              <a:alpha val="35000"/>
            </a:schemeClr>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57975019-E885-43A6-A7BF-7D1741549A5A}"/>
              </a:ext>
              <a:ext uri="{C183D7F6-B498-43B3-948B-1728B52AA6E4}">
                <adec:decorative xmlns:adec="http://schemas.microsoft.com/office/drawing/2017/decorative" val="1"/>
              </a:ext>
            </a:extLst>
          </p:cNvPr>
          <p:cNvGrpSpPr/>
          <p:nvPr/>
        </p:nvGrpSpPr>
        <p:grpSpPr>
          <a:xfrm rot="10238682">
            <a:off x="-3540787" y="428295"/>
            <a:ext cx="5266744" cy="5272549"/>
            <a:chOff x="-3019695" y="528087"/>
            <a:chExt cx="6167811" cy="6174609"/>
          </a:xfrm>
          <a:scene3d>
            <a:camera prst="orthographicFront">
              <a:rot lat="0" lon="21000000" rev="0"/>
            </a:camera>
            <a:lightRig rig="threePt" dir="t"/>
          </a:scene3d>
        </p:grpSpPr>
        <p:grpSp>
          <p:nvGrpSpPr>
            <p:cNvPr id="6" name="Group 5">
              <a:extLst>
                <a:ext uri="{FF2B5EF4-FFF2-40B4-BE49-F238E27FC236}">
                  <a16:creationId xmlns:a16="http://schemas.microsoft.com/office/drawing/2014/main" id="{E1666B97-B9DF-48EE-AD79-66B31CC44C0B}"/>
                </a:ext>
              </a:extLst>
            </p:cNvPr>
            <p:cNvGrpSpPr/>
            <p:nvPr userDrawn="1"/>
          </p:nvGrpSpPr>
          <p:grpSpPr>
            <a:xfrm>
              <a:off x="-3019695" y="534885"/>
              <a:ext cx="6167811" cy="6167811"/>
              <a:chOff x="-3019695" y="534885"/>
              <a:chExt cx="6167811" cy="6167811"/>
            </a:xfrm>
          </p:grpSpPr>
          <p:grpSp>
            <p:nvGrpSpPr>
              <p:cNvPr id="8" name="Group 7">
                <a:extLst>
                  <a:ext uri="{FF2B5EF4-FFF2-40B4-BE49-F238E27FC236}">
                    <a16:creationId xmlns:a16="http://schemas.microsoft.com/office/drawing/2014/main" id="{678DB422-1186-4A23-9F5C-0C05AE7141CF}"/>
                  </a:ext>
                </a:extLst>
              </p:cNvPr>
              <p:cNvGrpSpPr/>
              <p:nvPr userDrawn="1"/>
            </p:nvGrpSpPr>
            <p:grpSpPr>
              <a:xfrm>
                <a:off x="-3019695" y="534885"/>
                <a:ext cx="6167811" cy="6167811"/>
                <a:chOff x="-3019695" y="534885"/>
                <a:chExt cx="6167811" cy="6167811"/>
              </a:xfrm>
            </p:grpSpPr>
            <p:sp>
              <p:nvSpPr>
                <p:cNvPr id="10" name="Oval 9">
                  <a:extLst>
                    <a:ext uri="{FF2B5EF4-FFF2-40B4-BE49-F238E27FC236}">
                      <a16:creationId xmlns:a16="http://schemas.microsoft.com/office/drawing/2014/main" id="{EF36ABA0-2DA8-44EA-8D28-3344126E4FD7}"/>
                    </a:ext>
                    <a:ext uri="{C183D7F6-B498-43B3-948B-1728B52AA6E4}">
                      <adec:decorative xmlns:adec="http://schemas.microsoft.com/office/drawing/2017/decorative" val="1"/>
                    </a:ext>
                  </a:extLst>
                </p:cNvPr>
                <p:cNvSpPr/>
                <p:nvPr userDrawn="1"/>
              </p:nvSpPr>
              <p:spPr>
                <a:xfrm>
                  <a:off x="-3019695" y="534885"/>
                  <a:ext cx="6167811" cy="6167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 name="Pentagon 10">
                  <a:extLst>
                    <a:ext uri="{FF2B5EF4-FFF2-40B4-BE49-F238E27FC236}">
                      <a16:creationId xmlns:a16="http://schemas.microsoft.com/office/drawing/2014/main" id="{444D4E6E-A518-440E-891F-9AA1422EF962}"/>
                    </a:ext>
                    <a:ext uri="{C183D7F6-B498-43B3-948B-1728B52AA6E4}">
                      <adec:decorative xmlns:adec="http://schemas.microsoft.com/office/drawing/2017/decorative" val="1"/>
                    </a:ext>
                  </a:extLst>
                </p:cNvPr>
                <p:cNvSpPr/>
                <p:nvPr userDrawn="1"/>
              </p:nvSpPr>
              <p:spPr>
                <a:xfrm>
                  <a:off x="-2827283" y="569321"/>
                  <a:ext cx="5819368" cy="5547700"/>
                </a:xfrm>
                <a:prstGeom prst="pen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9" name="Pentagon 8">
                <a:extLst>
                  <a:ext uri="{FF2B5EF4-FFF2-40B4-BE49-F238E27FC236}">
                    <a16:creationId xmlns:a16="http://schemas.microsoft.com/office/drawing/2014/main" id="{6B4D700E-1FF8-44F2-9975-C88F1C6D6F14}"/>
                  </a:ext>
                  <a:ext uri="{C183D7F6-B498-43B3-948B-1728B52AA6E4}">
                    <adec:decorative xmlns:adec="http://schemas.microsoft.com/office/drawing/2017/decorative" val="1"/>
                  </a:ext>
                </a:extLst>
              </p:cNvPr>
              <p:cNvSpPr/>
              <p:nvPr userDrawn="1"/>
            </p:nvSpPr>
            <p:spPr>
              <a:xfrm rot="2169223">
                <a:off x="-2674883" y="637641"/>
                <a:ext cx="5819368" cy="5547700"/>
              </a:xfrm>
              <a:prstGeom prst="pen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7" name="Pentagon 6">
              <a:extLst>
                <a:ext uri="{FF2B5EF4-FFF2-40B4-BE49-F238E27FC236}">
                  <a16:creationId xmlns:a16="http://schemas.microsoft.com/office/drawing/2014/main" id="{F936DD4D-49DE-4903-89B8-A40D8577B38F}"/>
                </a:ext>
                <a:ext uri="{C183D7F6-B498-43B3-948B-1728B52AA6E4}">
                  <adec:decorative xmlns:adec="http://schemas.microsoft.com/office/drawing/2017/decorative" val="1"/>
                </a:ext>
              </a:extLst>
            </p:cNvPr>
            <p:cNvSpPr/>
            <p:nvPr userDrawn="1"/>
          </p:nvSpPr>
          <p:spPr>
            <a:xfrm rot="3306887">
              <a:off x="-2606563" y="663921"/>
              <a:ext cx="5819368" cy="5547700"/>
            </a:xfrm>
            <a:prstGeom prst="pen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cxnSp>
        <p:nvCxnSpPr>
          <p:cNvPr id="12" name="Straight Connector 11">
            <a:extLst>
              <a:ext uri="{FF2B5EF4-FFF2-40B4-BE49-F238E27FC236}">
                <a16:creationId xmlns:a16="http://schemas.microsoft.com/office/drawing/2014/main" id="{BAE53365-5B8F-4E4B-91AA-31BF5877C57C}"/>
              </a:ext>
              <a:ext uri="{C183D7F6-B498-43B3-948B-1728B52AA6E4}">
                <adec:decorative xmlns:adec="http://schemas.microsoft.com/office/drawing/2017/decorative" val="1"/>
              </a:ext>
            </a:extLst>
          </p:cNvPr>
          <p:cNvCxnSpPr/>
          <p:nvPr/>
        </p:nvCxnSpPr>
        <p:spPr>
          <a:xfrm flipH="1">
            <a:off x="5579401" y="2131473"/>
            <a:ext cx="2096876" cy="4534022"/>
          </a:xfrm>
          <a:prstGeom prst="line">
            <a:avLst/>
          </a:prstGeom>
          <a:ln>
            <a:solidFill>
              <a:schemeClr val="tx1"/>
            </a:solidFill>
          </a:ln>
          <a:scene3d>
            <a:camera prst="orthographicFront">
              <a:rot lat="0" lon="2100000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2E9902-0C0E-44BB-87D7-B212B1C34F72}"/>
              </a:ext>
              <a:ext uri="{C183D7F6-B498-43B3-948B-1728B52AA6E4}">
                <adec:decorative xmlns:adec="http://schemas.microsoft.com/office/drawing/2017/decorative" val="1"/>
              </a:ext>
            </a:extLst>
          </p:cNvPr>
          <p:cNvCxnSpPr/>
          <p:nvPr/>
        </p:nvCxnSpPr>
        <p:spPr>
          <a:xfrm>
            <a:off x="3239956" y="2131473"/>
            <a:ext cx="2354317" cy="4534022"/>
          </a:xfrm>
          <a:prstGeom prst="line">
            <a:avLst/>
          </a:prstGeom>
          <a:ln>
            <a:solidFill>
              <a:schemeClr val="tx1"/>
            </a:solidFill>
          </a:ln>
          <a:scene3d>
            <a:camera prst="orthographicFront">
              <a:rot lat="0" lon="2100000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BE3FACA-F377-4771-9F07-A1B3AEF73376}"/>
              </a:ext>
              <a:ext uri="{C183D7F6-B498-43B3-948B-1728B52AA6E4}">
                <adec:decorative xmlns:adec="http://schemas.microsoft.com/office/drawing/2017/decorative" val="1"/>
              </a:ext>
            </a:extLst>
          </p:cNvPr>
          <p:cNvCxnSpPr/>
          <p:nvPr/>
        </p:nvCxnSpPr>
        <p:spPr>
          <a:xfrm flipH="1">
            <a:off x="3490539" y="0"/>
            <a:ext cx="3762704" cy="6858000"/>
          </a:xfrm>
          <a:prstGeom prst="line">
            <a:avLst/>
          </a:prstGeom>
          <a:ln>
            <a:solidFill>
              <a:schemeClr val="tx1"/>
            </a:solidFill>
          </a:ln>
          <a:scene3d>
            <a:camera prst="orthographicFront">
              <a:rot lat="0" lon="210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15" name="Isosceles Triangle 14">
            <a:extLst>
              <a:ext uri="{FF2B5EF4-FFF2-40B4-BE49-F238E27FC236}">
                <a16:creationId xmlns:a16="http://schemas.microsoft.com/office/drawing/2014/main" id="{02B610CC-F5FD-45AC-92EC-B94A44059886}"/>
              </a:ext>
              <a:ext uri="{C183D7F6-B498-43B3-948B-1728B52AA6E4}">
                <adec:decorative xmlns:adec="http://schemas.microsoft.com/office/drawing/2017/decorative" val="1"/>
              </a:ext>
            </a:extLst>
          </p:cNvPr>
          <p:cNvSpPr/>
          <p:nvPr/>
        </p:nvSpPr>
        <p:spPr>
          <a:xfrm>
            <a:off x="8437460" y="874569"/>
            <a:ext cx="2337447" cy="2015041"/>
          </a:xfrm>
          <a:prstGeom prst="triangle">
            <a:avLst/>
          </a:prstGeom>
          <a:solidFill>
            <a:schemeClr val="accent2"/>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6" name="Isosceles Triangle 15">
            <a:extLst>
              <a:ext uri="{FF2B5EF4-FFF2-40B4-BE49-F238E27FC236}">
                <a16:creationId xmlns:a16="http://schemas.microsoft.com/office/drawing/2014/main" id="{2FCC6975-E3B8-41F5-ADB8-91EB0180DC24}"/>
              </a:ext>
              <a:ext uri="{C183D7F6-B498-43B3-948B-1728B52AA6E4}">
                <adec:decorative xmlns:adec="http://schemas.microsoft.com/office/drawing/2017/decorative" val="1"/>
              </a:ext>
            </a:extLst>
          </p:cNvPr>
          <p:cNvSpPr/>
          <p:nvPr/>
        </p:nvSpPr>
        <p:spPr>
          <a:xfrm>
            <a:off x="8429299" y="1002454"/>
            <a:ext cx="2189100" cy="1887155"/>
          </a:xfrm>
          <a:prstGeom prst="triangle">
            <a:avLst/>
          </a:prstGeom>
          <a:blipFill dpi="0" rotWithShape="1">
            <a:blip r:embed="rId2">
              <a:extLst>
                <a:ext uri="{28A0092B-C50C-407E-A947-70E740481C1C}">
                  <a14:useLocalDpi xmlns:a14="http://schemas.microsoft.com/office/drawing/2010/main" val="0"/>
                </a:ext>
              </a:extLst>
            </a:blip>
            <a:srcRect/>
            <a:stretch>
              <a:fillRect/>
            </a:stretch>
          </a:blip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Isosceles Triangle 16">
            <a:extLst>
              <a:ext uri="{FF2B5EF4-FFF2-40B4-BE49-F238E27FC236}">
                <a16:creationId xmlns:a16="http://schemas.microsoft.com/office/drawing/2014/main" id="{AD7E2B65-9882-4F96-B656-274F4FE4D5EB}"/>
              </a:ext>
              <a:ext uri="{C183D7F6-B498-43B3-948B-1728B52AA6E4}">
                <adec:decorative xmlns:adec="http://schemas.microsoft.com/office/drawing/2017/decorative" val="1"/>
              </a:ext>
            </a:extLst>
          </p:cNvPr>
          <p:cNvSpPr/>
          <p:nvPr/>
        </p:nvSpPr>
        <p:spPr>
          <a:xfrm>
            <a:off x="8393815" y="4106779"/>
            <a:ext cx="3023938" cy="2606844"/>
          </a:xfrm>
          <a:prstGeom prst="triangle">
            <a:avLst/>
          </a:prstGeom>
          <a:blipFill dpi="0" rotWithShape="1">
            <a:blip r:embed="rId3">
              <a:extLst>
                <a:ext uri="{28A0092B-C50C-407E-A947-70E740481C1C}">
                  <a14:useLocalDpi xmlns:a14="http://schemas.microsoft.com/office/drawing/2010/main" val="0"/>
                </a:ext>
              </a:extLst>
            </a:blip>
            <a:srcRect/>
            <a:stretch>
              <a:fillRect/>
            </a:stretch>
          </a:blip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Isosceles Triangle 17">
            <a:extLst>
              <a:ext uri="{FF2B5EF4-FFF2-40B4-BE49-F238E27FC236}">
                <a16:creationId xmlns:a16="http://schemas.microsoft.com/office/drawing/2014/main" id="{66F2612D-3B32-4FA8-B8CB-30D2F8D85B58}"/>
              </a:ext>
              <a:ext uri="{C183D7F6-B498-43B3-948B-1728B52AA6E4}">
                <adec:decorative xmlns:adec="http://schemas.microsoft.com/office/drawing/2017/decorative" val="1"/>
              </a:ext>
            </a:extLst>
          </p:cNvPr>
          <p:cNvSpPr/>
          <p:nvPr/>
        </p:nvSpPr>
        <p:spPr>
          <a:xfrm>
            <a:off x="9849234" y="3882189"/>
            <a:ext cx="2465678" cy="2125585"/>
          </a:xfrm>
          <a:prstGeom prst="triangle">
            <a:avLst/>
          </a:prstGeom>
          <a:solidFill>
            <a:schemeClr val="accent5">
              <a:alpha val="48000"/>
            </a:schemeClr>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23A91CEA-A767-495D-AB2B-355B7F8E56DE}"/>
              </a:ext>
              <a:ext uri="{C183D7F6-B498-43B3-948B-1728B52AA6E4}">
                <adec:decorative xmlns:adec="http://schemas.microsoft.com/office/drawing/2017/decorative" val="1"/>
              </a:ext>
            </a:extLst>
          </p:cNvPr>
          <p:cNvSpPr/>
          <p:nvPr/>
        </p:nvSpPr>
        <p:spPr>
          <a:xfrm>
            <a:off x="8506942" y="5852528"/>
            <a:ext cx="1166447" cy="1166447"/>
          </a:xfrm>
          <a:prstGeom prst="ellipse">
            <a:avLst/>
          </a:prstGeom>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EE593359-607D-4210-A730-409C5234E37D}"/>
              </a:ext>
              <a:ext uri="{C183D7F6-B498-43B3-948B-1728B52AA6E4}">
                <adec:decorative xmlns:adec="http://schemas.microsoft.com/office/drawing/2017/decorative" val="1"/>
              </a:ext>
            </a:extLst>
          </p:cNvPr>
          <p:cNvSpPr/>
          <p:nvPr/>
        </p:nvSpPr>
        <p:spPr>
          <a:xfrm>
            <a:off x="9621253" y="1366896"/>
            <a:ext cx="131648" cy="131648"/>
          </a:xfrm>
          <a:prstGeom prst="ellipse">
            <a:avLst/>
          </a:prstGeom>
          <a:solidFill>
            <a:schemeClr val="tx1"/>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Isosceles Triangle 20">
            <a:extLst>
              <a:ext uri="{FF2B5EF4-FFF2-40B4-BE49-F238E27FC236}">
                <a16:creationId xmlns:a16="http://schemas.microsoft.com/office/drawing/2014/main" id="{5FD678CB-C753-4AFE-90F0-DA30C69A4596}"/>
              </a:ext>
              <a:ext uri="{C183D7F6-B498-43B3-948B-1728B52AA6E4}">
                <adec:decorative xmlns:adec="http://schemas.microsoft.com/office/drawing/2017/decorative" val="1"/>
              </a:ext>
            </a:extLst>
          </p:cNvPr>
          <p:cNvSpPr/>
          <p:nvPr/>
        </p:nvSpPr>
        <p:spPr>
          <a:xfrm>
            <a:off x="3961853" y="226932"/>
            <a:ext cx="2205958" cy="1901688"/>
          </a:xfrm>
          <a:prstGeom prst="triangle">
            <a:avLst/>
          </a:prstGeom>
          <a:solidFill>
            <a:schemeClr val="tx1"/>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Isosceles Triangle 21">
            <a:extLst>
              <a:ext uri="{FF2B5EF4-FFF2-40B4-BE49-F238E27FC236}">
                <a16:creationId xmlns:a16="http://schemas.microsoft.com/office/drawing/2014/main" id="{AAD36042-7C51-4F03-999A-E84BAC731911}"/>
              </a:ext>
              <a:ext uri="{C183D7F6-B498-43B3-948B-1728B52AA6E4}">
                <adec:decorative xmlns:adec="http://schemas.microsoft.com/office/drawing/2017/decorative" val="1"/>
              </a:ext>
            </a:extLst>
          </p:cNvPr>
          <p:cNvSpPr/>
          <p:nvPr/>
        </p:nvSpPr>
        <p:spPr>
          <a:xfrm rot="10800000">
            <a:off x="5740725" y="655619"/>
            <a:ext cx="1174802" cy="1012760"/>
          </a:xfrm>
          <a:prstGeom prst="triangle">
            <a:avLst/>
          </a:prstGeom>
          <a:solidFill>
            <a:schemeClr val="accent2"/>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Isosceles Triangle 22">
            <a:extLst>
              <a:ext uri="{FF2B5EF4-FFF2-40B4-BE49-F238E27FC236}">
                <a16:creationId xmlns:a16="http://schemas.microsoft.com/office/drawing/2014/main" id="{8BD8D563-9C35-4145-B88C-E21F5B05EBC3}"/>
              </a:ext>
              <a:ext uri="{C183D7F6-B498-43B3-948B-1728B52AA6E4}">
                <adec:decorative xmlns:adec="http://schemas.microsoft.com/office/drawing/2017/decorative" val="1"/>
              </a:ext>
            </a:extLst>
          </p:cNvPr>
          <p:cNvSpPr/>
          <p:nvPr/>
        </p:nvSpPr>
        <p:spPr>
          <a:xfrm rot="150904">
            <a:off x="-130784" y="3922948"/>
            <a:ext cx="2792684" cy="2512272"/>
          </a:xfrm>
          <a:prstGeom prst="triangle">
            <a:avLst/>
          </a:prstGeom>
          <a:solidFill>
            <a:schemeClr val="accent4">
              <a:alpha val="35000"/>
            </a:schemeClr>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Isosceles Triangle 23">
            <a:extLst>
              <a:ext uri="{FF2B5EF4-FFF2-40B4-BE49-F238E27FC236}">
                <a16:creationId xmlns:a16="http://schemas.microsoft.com/office/drawing/2014/main" id="{5B6B5052-BA7D-4D8E-9916-42E9A711A954}"/>
              </a:ext>
              <a:ext uri="{C183D7F6-B498-43B3-948B-1728B52AA6E4}">
                <adec:decorative xmlns:adec="http://schemas.microsoft.com/office/drawing/2017/decorative" val="1"/>
              </a:ext>
            </a:extLst>
          </p:cNvPr>
          <p:cNvSpPr/>
          <p:nvPr/>
        </p:nvSpPr>
        <p:spPr>
          <a:xfrm>
            <a:off x="2564328" y="3428999"/>
            <a:ext cx="1577154" cy="1359615"/>
          </a:xfrm>
          <a:prstGeom prst="triangle">
            <a:avLst/>
          </a:prstGeom>
          <a:noFill/>
          <a:ln>
            <a:solidFill>
              <a:schemeClr val="accent5"/>
            </a:solid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Isosceles Triangle 24">
            <a:extLst>
              <a:ext uri="{FF2B5EF4-FFF2-40B4-BE49-F238E27FC236}">
                <a16:creationId xmlns:a16="http://schemas.microsoft.com/office/drawing/2014/main" id="{E83B814F-7902-40C6-8F3E-834858AD78FA}"/>
              </a:ext>
              <a:ext uri="{C183D7F6-B498-43B3-948B-1728B52AA6E4}">
                <adec:decorative xmlns:adec="http://schemas.microsoft.com/office/drawing/2017/decorative" val="1"/>
              </a:ext>
            </a:extLst>
          </p:cNvPr>
          <p:cNvSpPr/>
          <p:nvPr/>
        </p:nvSpPr>
        <p:spPr>
          <a:xfrm rot="10800000">
            <a:off x="4211254" y="1528780"/>
            <a:ext cx="1788472" cy="1541786"/>
          </a:xfrm>
          <a:prstGeom prst="triangle">
            <a:avLst/>
          </a:prstGeom>
          <a:noFill/>
          <a:ln>
            <a:solidFill>
              <a:schemeClr val="accent5"/>
            </a:solid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Trapezoid 5">
            <a:extLst>
              <a:ext uri="{FF2B5EF4-FFF2-40B4-BE49-F238E27FC236}">
                <a16:creationId xmlns:a16="http://schemas.microsoft.com/office/drawing/2014/main" id="{729EF5A9-1895-4CAA-A842-EC145A9F2E04}"/>
              </a:ext>
              <a:ext uri="{C183D7F6-B498-43B3-948B-1728B52AA6E4}">
                <adec:decorative xmlns:adec="http://schemas.microsoft.com/office/drawing/2017/decorative" val="1"/>
              </a:ext>
            </a:extLst>
          </p:cNvPr>
          <p:cNvSpPr/>
          <p:nvPr/>
        </p:nvSpPr>
        <p:spPr>
          <a:xfrm>
            <a:off x="479586" y="2648788"/>
            <a:ext cx="10027994" cy="1842155"/>
          </a:xfrm>
          <a:custGeom>
            <a:avLst/>
            <a:gdLst>
              <a:gd name="connsiteX0" fmla="*/ 0 w 10756669"/>
              <a:gd name="connsiteY0" fmla="*/ 1325563 h 1325563"/>
              <a:gd name="connsiteX1" fmla="*/ 331391 w 10756669"/>
              <a:gd name="connsiteY1" fmla="*/ 0 h 1325563"/>
              <a:gd name="connsiteX2" fmla="*/ 10425278 w 10756669"/>
              <a:gd name="connsiteY2" fmla="*/ 0 h 1325563"/>
              <a:gd name="connsiteX3" fmla="*/ 10756669 w 10756669"/>
              <a:gd name="connsiteY3" fmla="*/ 1325563 h 1325563"/>
              <a:gd name="connsiteX4" fmla="*/ 0 w 10756669"/>
              <a:gd name="connsiteY4" fmla="*/ 1325563 h 1325563"/>
              <a:gd name="connsiteX0" fmla="*/ 0 w 11296996"/>
              <a:gd name="connsiteY0" fmla="*/ 1333876 h 1333876"/>
              <a:gd name="connsiteX1" fmla="*/ 871718 w 11296996"/>
              <a:gd name="connsiteY1" fmla="*/ 0 h 1333876"/>
              <a:gd name="connsiteX2" fmla="*/ 10965605 w 11296996"/>
              <a:gd name="connsiteY2" fmla="*/ 0 h 1333876"/>
              <a:gd name="connsiteX3" fmla="*/ 11296996 w 11296996"/>
              <a:gd name="connsiteY3" fmla="*/ 1325563 h 1333876"/>
              <a:gd name="connsiteX4" fmla="*/ 0 w 11296996"/>
              <a:gd name="connsiteY4" fmla="*/ 1333876 h 1333876"/>
              <a:gd name="connsiteX0" fmla="*/ 0 w 11637818"/>
              <a:gd name="connsiteY0" fmla="*/ 1333876 h 1333876"/>
              <a:gd name="connsiteX1" fmla="*/ 871718 w 11637818"/>
              <a:gd name="connsiteY1" fmla="*/ 0 h 1333876"/>
              <a:gd name="connsiteX2" fmla="*/ 10965605 w 11637818"/>
              <a:gd name="connsiteY2" fmla="*/ 0 h 1333876"/>
              <a:gd name="connsiteX3" fmla="*/ 11637818 w 11637818"/>
              <a:gd name="connsiteY3" fmla="*/ 1333876 h 1333876"/>
              <a:gd name="connsiteX4" fmla="*/ 0 w 11637818"/>
              <a:gd name="connsiteY4" fmla="*/ 1333876 h 1333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7818" h="1333876">
                <a:moveTo>
                  <a:pt x="0" y="1333876"/>
                </a:moveTo>
                <a:lnTo>
                  <a:pt x="871718" y="0"/>
                </a:lnTo>
                <a:lnTo>
                  <a:pt x="10965605" y="0"/>
                </a:lnTo>
                <a:lnTo>
                  <a:pt x="11637818" y="1333876"/>
                </a:lnTo>
                <a:lnTo>
                  <a:pt x="0" y="1333876"/>
                </a:lnTo>
                <a:close/>
              </a:path>
            </a:pathLst>
          </a:custGeom>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Oval 26">
            <a:extLst>
              <a:ext uri="{FF2B5EF4-FFF2-40B4-BE49-F238E27FC236}">
                <a16:creationId xmlns:a16="http://schemas.microsoft.com/office/drawing/2014/main" id="{7BB02CCE-AF40-4345-8A78-007B83E5507B}"/>
              </a:ext>
              <a:ext uri="{C183D7F6-B498-43B3-948B-1728B52AA6E4}">
                <adec:decorative xmlns:adec="http://schemas.microsoft.com/office/drawing/2017/decorative" val="1"/>
              </a:ext>
            </a:extLst>
          </p:cNvPr>
          <p:cNvSpPr>
            <a:spLocks noChangeAspect="1"/>
          </p:cNvSpPr>
          <p:nvPr/>
        </p:nvSpPr>
        <p:spPr>
          <a:xfrm>
            <a:off x="1455408" y="1190434"/>
            <a:ext cx="164592" cy="164592"/>
          </a:xfrm>
          <a:prstGeom prst="ellipse">
            <a:avLst/>
          </a:prstGeom>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Oval 27">
            <a:extLst>
              <a:ext uri="{FF2B5EF4-FFF2-40B4-BE49-F238E27FC236}">
                <a16:creationId xmlns:a16="http://schemas.microsoft.com/office/drawing/2014/main" id="{2DD5FCFE-29D0-4E3E-B8B6-1B5ED920855C}"/>
              </a:ext>
              <a:ext uri="{C183D7F6-B498-43B3-948B-1728B52AA6E4}">
                <adec:decorative xmlns:adec="http://schemas.microsoft.com/office/drawing/2017/decorative" val="1"/>
              </a:ext>
            </a:extLst>
          </p:cNvPr>
          <p:cNvSpPr/>
          <p:nvPr/>
        </p:nvSpPr>
        <p:spPr>
          <a:xfrm>
            <a:off x="4376481" y="4491772"/>
            <a:ext cx="320860" cy="320860"/>
          </a:xfrm>
          <a:prstGeom prst="ellipse">
            <a:avLst/>
          </a:prstGeom>
          <a:solidFill>
            <a:schemeClr val="tx1"/>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23653676-69A0-4F01-9D11-F11E6AA15A7F}"/>
              </a:ext>
              <a:ext uri="{C183D7F6-B498-43B3-948B-1728B52AA6E4}">
                <adec:decorative xmlns:adec="http://schemas.microsoft.com/office/drawing/2017/decorative" val="1"/>
              </a:ext>
            </a:extLst>
          </p:cNvPr>
          <p:cNvSpPr/>
          <p:nvPr/>
        </p:nvSpPr>
        <p:spPr>
          <a:xfrm>
            <a:off x="3423023" y="5836402"/>
            <a:ext cx="885240" cy="885240"/>
          </a:xfrm>
          <a:prstGeom prst="ellipse">
            <a:avLst/>
          </a:prstGeom>
          <a:solidFill>
            <a:schemeClr val="accent4"/>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84D9C970-DC99-4625-BDEB-1CC295E28ED5}"/>
              </a:ext>
            </a:extLst>
          </p:cNvPr>
          <p:cNvSpPr>
            <a:spLocks noGrp="1"/>
          </p:cNvSpPr>
          <p:nvPr>
            <p:ph type="title"/>
          </p:nvPr>
        </p:nvSpPr>
        <p:spPr>
          <a:xfrm>
            <a:off x="389023" y="2878958"/>
            <a:ext cx="10515600" cy="1444349"/>
          </a:xfrm>
        </p:spPr>
        <p:txBody>
          <a:bodyPr/>
          <a:lstStyle/>
          <a:p>
            <a:r>
              <a:rPr lang="en-US" sz="7200" dirty="0">
                <a:effectLst>
                  <a:outerShdw blurRad="38100" dist="38100" dir="2700000" algn="tl">
                    <a:srgbClr val="000000">
                      <a:alpha val="43137"/>
                    </a:srgbClr>
                  </a:outerShdw>
                </a:effectLst>
              </a:rPr>
              <a:t>RENAISSANCE   REFORMATION</a:t>
            </a:r>
          </a:p>
        </p:txBody>
      </p:sp>
    </p:spTree>
    <p:extLst>
      <p:ext uri="{BB962C8B-B14F-4D97-AF65-F5344CB8AC3E}">
        <p14:creationId xmlns:p14="http://schemas.microsoft.com/office/powerpoint/2010/main" val="3575418330"/>
      </p:ext>
    </p:extLst>
  </p:cSld>
  <p:clrMapOvr>
    <a:masterClrMapping/>
  </p:clrMapOvr>
  <mc:AlternateContent xmlns:mc="http://schemas.openxmlformats.org/markup-compatibility/2006" xmlns:p14="http://schemas.microsoft.com/office/powerpoint/2010/main">
    <mc:Choice Requires="p14">
      <p:transition p14:dur="0" advTm="6000"/>
    </mc:Choice>
    <mc:Fallback xmlns="">
      <p:transition advTm="600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776197" name="Picture 5" descr=" Nicolaus Copernicus"/>
          <p:cNvPicPr>
            <a:picLocks noChangeAspect="1" noChangeArrowheads="1"/>
          </p:cNvPicPr>
          <p:nvPr/>
        </p:nvPicPr>
        <p:blipFill>
          <a:blip r:embed="rId4" cstate="print"/>
          <a:srcRect l="14426" r="17055" b="20589"/>
          <a:stretch>
            <a:fillRect/>
          </a:stretch>
        </p:blipFill>
        <p:spPr bwMode="auto">
          <a:xfrm>
            <a:off x="2568575" y="903288"/>
            <a:ext cx="2947988" cy="4191000"/>
          </a:xfrm>
          <a:prstGeom prst="rect">
            <a:avLst/>
          </a:prstGeom>
          <a:noFill/>
        </p:spPr>
      </p:pic>
      <p:sp>
        <p:nvSpPr>
          <p:cNvPr id="776198" name="Rectangle 6"/>
          <p:cNvSpPr>
            <a:spLocks noChangeArrowheads="1"/>
          </p:cNvSpPr>
          <p:nvPr/>
        </p:nvSpPr>
        <p:spPr bwMode="auto">
          <a:xfrm>
            <a:off x="3276600" y="5181600"/>
            <a:ext cx="1483098" cy="40011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charset="0"/>
                <a:ea typeface="ＭＳ Ｐゴシック"/>
                <a:cs typeface="Arial" charset="0"/>
              </a:rPr>
              <a:t>Copernicus</a:t>
            </a:r>
          </a:p>
        </p:txBody>
      </p:sp>
      <p:sp>
        <p:nvSpPr>
          <p:cNvPr id="776199" name="Rectangle 7"/>
          <p:cNvSpPr>
            <a:spLocks noGrp="1" noChangeArrowheads="1"/>
          </p:cNvSpPr>
          <p:nvPr>
            <p:ph type="title"/>
          </p:nvPr>
        </p:nvSpPr>
        <p:spPr/>
        <p:txBody>
          <a:bodyPr/>
          <a:lstStyle/>
          <a:p>
            <a:r>
              <a:rPr lang="en-US" dirty="0">
                <a:effectLst>
                  <a:outerShdw blurRad="38100" dist="38100" dir="2700000" algn="tl">
                    <a:srgbClr val="000000">
                      <a:alpha val="43137"/>
                    </a:srgbClr>
                  </a:outerShdw>
                </a:effectLst>
              </a:rPr>
              <a:t>What’s at the Center?</a:t>
            </a:r>
          </a:p>
        </p:txBody>
      </p:sp>
      <p:sp>
        <p:nvSpPr>
          <p:cNvPr id="776200" name="Rectangle 8"/>
          <p:cNvSpPr>
            <a:spLocks noGrp="1" noChangeArrowheads="1"/>
          </p:cNvSpPr>
          <p:nvPr>
            <p:ph type="body" idx="1"/>
          </p:nvPr>
        </p:nvSpPr>
        <p:spPr>
          <a:xfrm>
            <a:off x="5562600" y="990600"/>
            <a:ext cx="4724400" cy="5334000"/>
          </a:xfrm>
        </p:spPr>
        <p:txBody>
          <a:bodyPr/>
          <a:lstStyle/>
          <a:p>
            <a:r>
              <a:rPr lang="en-US" dirty="0">
                <a:effectLst>
                  <a:outerShdw blurRad="38100" dist="38100" dir="2700000" algn="tl">
                    <a:srgbClr val="000000">
                      <a:alpha val="43137"/>
                    </a:srgbClr>
                  </a:outerShdw>
                </a:effectLst>
              </a:rPr>
              <a:t>Ancient Greeks had already suggested the possibility of a sun-centered universe.</a:t>
            </a:r>
          </a:p>
          <a:p>
            <a:r>
              <a:rPr lang="en-US" dirty="0">
                <a:effectLst>
                  <a:outerShdw blurRad="38100" dist="38100" dir="2700000" algn="tl">
                    <a:srgbClr val="000000">
                      <a:alpha val="43137"/>
                    </a:srgbClr>
                  </a:outerShdw>
                </a:effectLst>
              </a:rPr>
              <a:t>Copernicus realized that a sun-centered  universe made more mathematical sense than an earth-centered universe.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776197"/>
                                        </p:tgtEl>
                                        <p:attrNameLst>
                                          <p:attrName>style.visibility</p:attrName>
                                        </p:attrNameLst>
                                      </p:cBhvr>
                                      <p:to>
                                        <p:strVal val="visible"/>
                                      </p:to>
                                    </p:set>
                                    <p:animEffect transition="in" filter="box(out)">
                                      <p:cBhvr>
                                        <p:cTn id="7" dur="1000"/>
                                        <p:tgtEl>
                                          <p:spTgt spid="776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777222" name="Picture 6" descr="Galileo"/>
          <p:cNvPicPr>
            <a:picLocks noChangeAspect="1" noChangeArrowheads="1"/>
          </p:cNvPicPr>
          <p:nvPr/>
        </p:nvPicPr>
        <p:blipFill>
          <a:blip r:embed="rId4" cstate="print">
            <a:lum bright="-6000"/>
          </a:blip>
          <a:srcRect r="9201" b="14955"/>
          <a:stretch>
            <a:fillRect/>
          </a:stretch>
        </p:blipFill>
        <p:spPr bwMode="auto">
          <a:xfrm>
            <a:off x="7867650" y="1066800"/>
            <a:ext cx="2647950" cy="3733800"/>
          </a:xfrm>
          <a:prstGeom prst="rect">
            <a:avLst/>
          </a:prstGeom>
          <a:noFill/>
          <a:effectLst>
            <a:outerShdw dist="35921" dir="2700000" algn="ctr" rotWithShape="0">
              <a:srgbClr val="808080"/>
            </a:outerShdw>
          </a:effectLst>
        </p:spPr>
      </p:pic>
      <p:sp>
        <p:nvSpPr>
          <p:cNvPr id="777223" name="Rectangle 7"/>
          <p:cNvSpPr>
            <a:spLocks noGrp="1" noChangeArrowheads="1"/>
          </p:cNvSpPr>
          <p:nvPr>
            <p:ph type="title"/>
          </p:nvPr>
        </p:nvSpPr>
        <p:spPr/>
        <p:txBody>
          <a:bodyPr/>
          <a:lstStyle/>
          <a:p>
            <a:r>
              <a:rPr lang="en-US" dirty="0">
                <a:effectLst>
                  <a:outerShdw blurRad="38100" dist="38100" dir="2700000" algn="tl">
                    <a:srgbClr val="000000">
                      <a:alpha val="43137"/>
                    </a:srgbClr>
                  </a:outerShdw>
                </a:effectLst>
              </a:rPr>
              <a:t>What’s at the Center?</a:t>
            </a:r>
          </a:p>
        </p:txBody>
      </p:sp>
      <p:sp>
        <p:nvSpPr>
          <p:cNvPr id="777224" name="Rectangle 8"/>
          <p:cNvSpPr>
            <a:spLocks noGrp="1" noChangeArrowheads="1"/>
          </p:cNvSpPr>
          <p:nvPr>
            <p:ph type="body" idx="1"/>
          </p:nvPr>
        </p:nvSpPr>
        <p:spPr/>
        <p:txBody>
          <a:bodyPr/>
          <a:lstStyle/>
          <a:p>
            <a:r>
              <a:rPr lang="en-US" dirty="0">
                <a:effectLst>
                  <a:outerShdw blurRad="38100" dist="38100" dir="2700000" algn="tl">
                    <a:srgbClr val="000000">
                      <a:alpha val="43137"/>
                    </a:srgbClr>
                  </a:outerShdw>
                </a:effectLst>
              </a:rPr>
              <a:t>Galileo carried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Copernicus’ ideas from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speculation to science.</a:t>
            </a:r>
          </a:p>
          <a:p>
            <a:r>
              <a:rPr lang="en-US" dirty="0">
                <a:effectLst>
                  <a:outerShdw blurRad="38100" dist="38100" dir="2700000" algn="tl">
                    <a:srgbClr val="000000">
                      <a:alpha val="43137"/>
                    </a:srgbClr>
                  </a:outerShdw>
                </a:effectLst>
              </a:rPr>
              <a:t>Due to changes in the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political climate, the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Inquisition placed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Galileo on trial.</a:t>
            </a:r>
          </a:p>
          <a:p>
            <a:r>
              <a:rPr lang="en-US" dirty="0">
                <a:effectLst>
                  <a:outerShdw blurRad="38100" dist="38100" dir="2700000" algn="tl">
                    <a:srgbClr val="000000">
                      <a:alpha val="43137"/>
                    </a:srgbClr>
                  </a:outerShdw>
                </a:effectLst>
              </a:rPr>
              <a:t>Some church leaders believed,                             based on Joshua 10: 12-13, that the sun moved,      not the earth.</a:t>
            </a:r>
          </a:p>
        </p:txBody>
      </p:sp>
      <p:sp>
        <p:nvSpPr>
          <p:cNvPr id="777221" name="Rectangle 5"/>
          <p:cNvSpPr>
            <a:spLocks noChangeArrowheads="1"/>
          </p:cNvSpPr>
          <p:nvPr/>
        </p:nvSpPr>
        <p:spPr bwMode="auto">
          <a:xfrm>
            <a:off x="8730115" y="4784725"/>
            <a:ext cx="1779452" cy="400110"/>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Arial" charset="0"/>
                <a:ea typeface="ＭＳ Ｐゴシック"/>
                <a:cs typeface="Arial" charset="0"/>
              </a:rPr>
              <a:t>Galileo</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77222"/>
                                        </p:tgtEl>
                                        <p:attrNameLst>
                                          <p:attrName>style.visibility</p:attrName>
                                        </p:attrNameLst>
                                      </p:cBhvr>
                                      <p:to>
                                        <p:strVal val="visible"/>
                                      </p:to>
                                    </p:set>
                                    <p:anim calcmode="lin" valueType="num">
                                      <p:cBhvr additive="base">
                                        <p:cTn id="7" dur="1000" fill="hold"/>
                                        <p:tgtEl>
                                          <p:spTgt spid="777222"/>
                                        </p:tgtEl>
                                        <p:attrNameLst>
                                          <p:attrName>ppt_x</p:attrName>
                                        </p:attrNameLst>
                                      </p:cBhvr>
                                      <p:tavLst>
                                        <p:tav tm="0">
                                          <p:val>
                                            <p:strVal val="1+#ppt_w/2"/>
                                          </p:val>
                                        </p:tav>
                                        <p:tav tm="100000">
                                          <p:val>
                                            <p:strVal val="#ppt_x"/>
                                          </p:val>
                                        </p:tav>
                                      </p:tavLst>
                                    </p:anim>
                                    <p:anim calcmode="lin" valueType="num">
                                      <p:cBhvr additive="base">
                                        <p:cTn id="8" dur="1000" fill="hold"/>
                                        <p:tgtEl>
                                          <p:spTgt spid="7772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FBCC56-874A-4F20-E9C0-5711881402AE}"/>
              </a:ext>
            </a:extLst>
          </p:cNvPr>
          <p:cNvSpPr/>
          <p:nvPr/>
        </p:nvSpPr>
        <p:spPr>
          <a:xfrm>
            <a:off x="0" y="360218"/>
            <a:ext cx="12192000" cy="6087808"/>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sng" strike="noStrike" kern="1200" cap="none" spc="200" normalizeH="0" baseline="0" noProof="0" dirty="0">
                <a:ln w="29210">
                  <a:solidFill>
                    <a:srgbClr val="FFFFFF">
                      <a:tint val="10000"/>
                    </a:srgbClr>
                  </a:solidFill>
                </a:ln>
                <a:solidFill>
                  <a:srgbClr val="C00000">
                    <a:alpha val="50000"/>
                  </a:srgbClr>
                </a:solidFill>
                <a:effectLst>
                  <a:outerShdw blurRad="38100" dist="38100" dir="2700000" algn="tl">
                    <a:srgbClr val="000000">
                      <a:alpha val="43137"/>
                    </a:srgbClr>
                  </a:outerShdw>
                </a:effectLst>
                <a:uLnTx/>
                <a:uFillTx/>
                <a:latin typeface="Forte" panose="03060902040502070203" pitchFamily="66" charset="0"/>
              </a:rPr>
              <a:t>INDUCTIVE THINKING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200" normalizeH="0" baseline="0" noProof="0" dirty="0">
              <a:ln w="29210">
                <a:solidFill>
                  <a:srgbClr val="FFFFFF">
                    <a:tint val="10000"/>
                  </a:srgbClr>
                </a:solidFill>
              </a:ln>
              <a:solidFill>
                <a:srgbClr val="C00000">
                  <a:alpha val="50000"/>
                </a:srgbClr>
              </a:solidFill>
              <a:effectLst>
                <a:outerShdw blurRad="38100" dist="38100" dir="2700000" algn="tl">
                  <a:srgbClr val="000000">
                    <a:alpha val="43137"/>
                  </a:srgbClr>
                </a:outerShdw>
              </a:effectLst>
              <a:uLnTx/>
              <a:uFillTx/>
              <a:latin typeface="Forte" panose="03060902040502070203"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200" normalizeH="0" baseline="0" noProof="0" dirty="0">
                <a:ln w="29210">
                  <a:solidFill>
                    <a:srgbClr val="FFFFFF">
                      <a:tint val="10000"/>
                    </a:srgbClr>
                  </a:solidFill>
                </a:ln>
                <a:solidFill>
                  <a:srgbClr val="C00000">
                    <a:alpha val="50000"/>
                  </a:srgbClr>
                </a:solidFill>
                <a:effectLst>
                  <a:outerShdw blurRad="38100" dist="38100" dir="2700000" algn="tl">
                    <a:srgbClr val="000000">
                      <a:alpha val="43137"/>
                    </a:srgbClr>
                  </a:outerShdw>
                </a:effectLst>
                <a:uLnTx/>
                <a:uFillTx/>
                <a:latin typeface="Forte" panose="03060902040502070203" pitchFamily="66" charset="0"/>
              </a:rPr>
              <a:t>At the start of the 17</a:t>
            </a:r>
            <a:r>
              <a:rPr kumimoji="0" lang="en-US" sz="4400" b="1" i="0" u="none" strike="noStrike" kern="1200" cap="none" spc="200" normalizeH="0" baseline="30000" noProof="0" dirty="0">
                <a:ln w="29210">
                  <a:solidFill>
                    <a:srgbClr val="FFFFFF">
                      <a:tint val="10000"/>
                    </a:srgbClr>
                  </a:solidFill>
                </a:ln>
                <a:solidFill>
                  <a:srgbClr val="C00000">
                    <a:alpha val="50000"/>
                  </a:srgbClr>
                </a:solidFill>
                <a:effectLst>
                  <a:outerShdw blurRad="38100" dist="38100" dir="2700000" algn="tl">
                    <a:srgbClr val="000000">
                      <a:alpha val="43137"/>
                    </a:srgbClr>
                  </a:outerShdw>
                </a:effectLst>
                <a:uLnTx/>
                <a:uFillTx/>
                <a:latin typeface="Forte" panose="03060902040502070203" pitchFamily="66" charset="0"/>
              </a:rPr>
              <a:t>th</a:t>
            </a:r>
            <a:r>
              <a:rPr kumimoji="0" lang="en-US" sz="4400" b="1" i="0" u="none" strike="noStrike" kern="1200" cap="none" spc="200" normalizeH="0" baseline="0" noProof="0" dirty="0">
                <a:ln w="29210">
                  <a:solidFill>
                    <a:srgbClr val="FFFFFF">
                      <a:tint val="10000"/>
                    </a:srgbClr>
                  </a:solidFill>
                </a:ln>
                <a:solidFill>
                  <a:srgbClr val="C00000">
                    <a:alpha val="50000"/>
                  </a:srgbClr>
                </a:solidFill>
                <a:effectLst>
                  <a:outerShdw blurRad="38100" dist="38100" dir="2700000" algn="tl">
                    <a:srgbClr val="000000">
                      <a:alpha val="43137"/>
                    </a:srgbClr>
                  </a:outerShdw>
                </a:effectLst>
                <a:uLnTx/>
                <a:uFillTx/>
                <a:latin typeface="Forte" panose="03060902040502070203" pitchFamily="66" charset="0"/>
              </a:rPr>
              <a:t> century,</a:t>
            </a:r>
            <a:r>
              <a:rPr kumimoji="0" lang="en-US" sz="4400" b="1" i="0" u="none" strike="noStrike" kern="1200" cap="none" spc="200" normalizeH="0" noProof="0" dirty="0">
                <a:ln w="29210">
                  <a:solidFill>
                    <a:srgbClr val="FFFFFF">
                      <a:tint val="10000"/>
                    </a:srgbClr>
                  </a:solidFill>
                </a:ln>
                <a:solidFill>
                  <a:srgbClr val="C00000">
                    <a:alpha val="50000"/>
                  </a:srgbClr>
                </a:solidFill>
                <a:effectLst>
                  <a:outerShdw blurRad="38100" dist="38100" dir="2700000" algn="tl">
                    <a:srgbClr val="000000">
                      <a:alpha val="43137"/>
                    </a:srgbClr>
                  </a:outerShdw>
                </a:effectLst>
                <a:uLnTx/>
                <a:uFillTx/>
                <a:latin typeface="Forte" panose="03060902040502070203" pitchFamily="66" charset="0"/>
              </a:rPr>
              <a:t> </a:t>
            </a:r>
            <a:r>
              <a:rPr kumimoji="0" lang="en-US" sz="4400" b="1" i="0" u="none" strike="noStrike" kern="1200" cap="none" spc="200" normalizeH="0" baseline="0" noProof="0" dirty="0">
                <a:ln w="29210">
                  <a:solidFill>
                    <a:srgbClr val="FFFFFF">
                      <a:tint val="10000"/>
                    </a:srgbClr>
                  </a:solidFill>
                </a:ln>
                <a:solidFill>
                  <a:srgbClr val="C00000">
                    <a:alpha val="50000"/>
                  </a:srgbClr>
                </a:solidFill>
                <a:effectLst>
                  <a:outerShdw blurRad="38100" dist="38100" dir="2700000" algn="tl">
                    <a:srgbClr val="000000">
                      <a:alpha val="43137"/>
                    </a:srgbClr>
                  </a:outerShdw>
                </a:effectLst>
                <a:uLnTx/>
                <a:uFillTx/>
                <a:latin typeface="Forte" panose="03060902040502070203" pitchFamily="66" charset="0"/>
              </a:rPr>
              <a:t>the Church’s authority over intellectual life was absolute!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200" normalizeH="0" baseline="0" noProof="0" dirty="0">
              <a:ln w="29210">
                <a:solidFill>
                  <a:srgbClr val="FFFFFF">
                    <a:tint val="10000"/>
                  </a:srgbClr>
                </a:solidFill>
              </a:ln>
              <a:solidFill>
                <a:srgbClr val="C00000">
                  <a:alpha val="50000"/>
                </a:srgbClr>
              </a:solidFill>
              <a:effectLst>
                <a:outerShdw blurRad="38100" dist="38100" dir="2700000" algn="tl">
                  <a:srgbClr val="000000">
                    <a:alpha val="43137"/>
                  </a:srgbClr>
                </a:outerShdw>
              </a:effectLst>
              <a:uLnTx/>
              <a:uFillTx/>
              <a:latin typeface="Forte" panose="03060902040502070203"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200" normalizeH="0" baseline="0" noProof="0" dirty="0">
                <a:ln w="29210">
                  <a:solidFill>
                    <a:srgbClr val="FFFFFF">
                      <a:tint val="10000"/>
                    </a:srgbClr>
                  </a:solidFill>
                </a:ln>
                <a:solidFill>
                  <a:srgbClr val="C00000">
                    <a:alpha val="50000"/>
                  </a:srgbClr>
                </a:solidFill>
                <a:effectLst>
                  <a:outerShdw blurRad="38100" dist="38100" dir="2700000" algn="tl">
                    <a:srgbClr val="000000">
                      <a:alpha val="43137"/>
                    </a:srgbClr>
                  </a:outerShdw>
                </a:effectLst>
                <a:uLnTx/>
                <a:uFillTx/>
                <a:latin typeface="Forte" panose="03060902040502070203" pitchFamily="66" charset="0"/>
              </a:rPr>
              <a:t>Society considered science skeptical &amp; </a:t>
            </a:r>
            <a:r>
              <a:rPr kumimoji="0" lang="en-US" sz="4800" b="1" i="0" u="sng" strike="noStrike" kern="1200" cap="none" spc="200" normalizeH="0" baseline="0" noProof="0" dirty="0">
                <a:ln w="29210">
                  <a:solidFill>
                    <a:srgbClr val="FFFFFF">
                      <a:tint val="10000"/>
                    </a:srgbClr>
                  </a:solidFill>
                </a:ln>
                <a:solidFill>
                  <a:srgbClr val="C00000">
                    <a:alpha val="50000"/>
                  </a:srgbClr>
                </a:solidFill>
                <a:effectLst>
                  <a:outerShdw blurRad="38100" dist="38100" dir="2700000" algn="tl">
                    <a:srgbClr val="000000">
                      <a:alpha val="43137"/>
                    </a:srgbClr>
                  </a:outerShdw>
                </a:effectLst>
                <a:uLnTx/>
                <a:uFillTx/>
                <a:latin typeface="Forte" panose="03060902040502070203" pitchFamily="66" charset="0"/>
              </a:rPr>
              <a:t>Knowledge was classic &amp; deductive.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200" normalizeH="0" baseline="0" noProof="0" dirty="0">
              <a:ln w="29210">
                <a:solidFill>
                  <a:srgbClr val="FFFFFF">
                    <a:tint val="10000"/>
                  </a:srgbClr>
                </a:solidFill>
              </a:ln>
              <a:solidFill>
                <a:srgbClr val="C00000">
                  <a:alpha val="50000"/>
                </a:srgbClr>
              </a:solidFill>
              <a:effectLst>
                <a:outerShdw blurRad="38100" dist="38100" dir="2700000" algn="tl">
                  <a:srgbClr val="000000">
                    <a:alpha val="43137"/>
                  </a:srgbClr>
                </a:outerShdw>
              </a:effectLst>
              <a:uLnTx/>
              <a:uFillTx/>
              <a:latin typeface="Forte" panose="03060902040502070203"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200" normalizeH="0" baseline="0" noProof="0" dirty="0">
                <a:ln w="29210">
                  <a:solidFill>
                    <a:srgbClr val="FFFFFF">
                      <a:tint val="10000"/>
                    </a:srgbClr>
                  </a:solidFill>
                </a:ln>
                <a:solidFill>
                  <a:srgbClr val="C00000">
                    <a:alpha val="50000"/>
                  </a:srgbClr>
                </a:solidFill>
                <a:effectLst>
                  <a:outerShdw blurRad="38100" dist="38100" dir="2700000" algn="tl">
                    <a:srgbClr val="000000">
                      <a:alpha val="43137"/>
                    </a:srgbClr>
                  </a:outerShdw>
                </a:effectLst>
                <a:uLnTx/>
                <a:uFillTx/>
                <a:latin typeface="Forte" panose="03060902040502070203" pitchFamily="66" charset="0"/>
              </a:rPr>
              <a:t>By the end of the century,</a:t>
            </a:r>
            <a:r>
              <a:rPr kumimoji="0" lang="en-US" sz="4800" b="1" i="0" u="none" strike="noStrike" kern="1200" cap="none" spc="200" normalizeH="0" noProof="0" dirty="0">
                <a:ln w="29210">
                  <a:solidFill>
                    <a:srgbClr val="FFFFFF">
                      <a:tint val="10000"/>
                    </a:srgbClr>
                  </a:solidFill>
                </a:ln>
                <a:solidFill>
                  <a:srgbClr val="C00000">
                    <a:alpha val="50000"/>
                  </a:srgbClr>
                </a:solidFill>
                <a:effectLst>
                  <a:outerShdw blurRad="38100" dist="38100" dir="2700000" algn="tl">
                    <a:srgbClr val="000000">
                      <a:alpha val="43137"/>
                    </a:srgbClr>
                  </a:outerShdw>
                </a:effectLst>
                <a:uLnTx/>
                <a:uFillTx/>
                <a:latin typeface="Forte" panose="03060902040502070203" pitchFamily="66" charset="0"/>
              </a:rPr>
              <a:t> </a:t>
            </a:r>
            <a:r>
              <a:rPr kumimoji="0" lang="en-US" sz="4800" b="1" i="0" u="none" strike="noStrike" kern="1200" cap="none" spc="200" normalizeH="0" baseline="0" noProof="0" dirty="0">
                <a:ln w="29210">
                  <a:solidFill>
                    <a:srgbClr val="FFFFFF">
                      <a:tint val="10000"/>
                    </a:srgbClr>
                  </a:solidFill>
                </a:ln>
                <a:solidFill>
                  <a:srgbClr val="C00000">
                    <a:alpha val="50000"/>
                  </a:srgbClr>
                </a:solidFill>
                <a:effectLst>
                  <a:outerShdw blurRad="38100" dist="38100" dir="2700000" algn="tl">
                    <a:srgbClr val="000000">
                      <a:alpha val="43137"/>
                    </a:srgbClr>
                  </a:outerShdw>
                </a:effectLst>
                <a:uLnTx/>
                <a:uFillTx/>
                <a:latin typeface="Forte" panose="03060902040502070203" pitchFamily="66" charset="0"/>
              </a:rPr>
              <a:t>this status quo    had been</a:t>
            </a:r>
            <a:r>
              <a:rPr kumimoji="0" lang="en-US" sz="4800" b="1" i="0" u="none" strike="noStrike" kern="1200" cap="none" spc="200" normalizeH="0" noProof="0" dirty="0">
                <a:ln w="29210">
                  <a:solidFill>
                    <a:srgbClr val="FFFFFF">
                      <a:tint val="10000"/>
                    </a:srgbClr>
                  </a:solidFill>
                </a:ln>
                <a:solidFill>
                  <a:srgbClr val="C00000">
                    <a:alpha val="50000"/>
                  </a:srgbClr>
                </a:solidFill>
                <a:effectLst>
                  <a:outerShdw blurRad="38100" dist="38100" dir="2700000" algn="tl">
                    <a:srgbClr val="000000">
                      <a:alpha val="43137"/>
                    </a:srgbClr>
                  </a:outerShdw>
                </a:effectLst>
                <a:uLnTx/>
                <a:uFillTx/>
                <a:latin typeface="Forte" panose="03060902040502070203" pitchFamily="66" charset="0"/>
              </a:rPr>
              <a:t> </a:t>
            </a:r>
            <a:r>
              <a:rPr kumimoji="0" lang="en-US" sz="4800" b="1" i="0" u="none" strike="noStrike" kern="1200" cap="none" spc="200" normalizeH="0" baseline="0" noProof="0" dirty="0">
                <a:ln w="29210">
                  <a:solidFill>
                    <a:srgbClr val="FFFFFF">
                      <a:tint val="10000"/>
                    </a:srgbClr>
                  </a:solidFill>
                </a:ln>
                <a:solidFill>
                  <a:srgbClr val="C00000">
                    <a:alpha val="50000"/>
                  </a:srgbClr>
                </a:solidFill>
                <a:effectLst>
                  <a:outerShdw blurRad="38100" dist="38100" dir="2700000" algn="tl">
                    <a:srgbClr val="000000">
                      <a:alpha val="43137"/>
                    </a:srgbClr>
                  </a:outerShdw>
                </a:effectLst>
                <a:uLnTx/>
                <a:uFillTx/>
                <a:latin typeface="Forte" panose="03060902040502070203" pitchFamily="66" charset="0"/>
              </a:rPr>
              <a:t>largely overthrown!      </a:t>
            </a:r>
          </a:p>
        </p:txBody>
      </p:sp>
    </p:spTree>
    <p:extLst>
      <p:ext uri="{BB962C8B-B14F-4D97-AF65-F5344CB8AC3E}">
        <p14:creationId xmlns:p14="http://schemas.microsoft.com/office/powerpoint/2010/main" val="20740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814E89A-B601-0449-9134-18611FE0CE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9245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6D721CA-74F8-5A6A-0F32-E88AD45CE628}"/>
              </a:ext>
            </a:extLst>
          </p:cNvPr>
          <p:cNvSpPr/>
          <p:nvPr/>
        </p:nvSpPr>
        <p:spPr>
          <a:xfrm>
            <a:off x="0" y="1970843"/>
            <a:ext cx="12192000"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00CC99"/>
                  </a:solidFill>
                  <a:prstDash val="solid"/>
                </a:ln>
                <a:pattFill prst="pct50">
                  <a:fgClr>
                    <a:srgbClr val="00CC99"/>
                  </a:fgClr>
                  <a:bgClr>
                    <a:srgbClr val="00CC99">
                      <a:lumMod val="20000"/>
                      <a:lumOff val="80000"/>
                    </a:srgbClr>
                  </a:bgClr>
                </a:pattFill>
                <a:effectLst>
                  <a:outerShdw dist="38100" dir="2640000" algn="bl" rotWithShape="0">
                    <a:srgbClr val="00CC99"/>
                  </a:outerShdw>
                </a:effectLst>
                <a:uLnTx/>
                <a:uFillTx/>
                <a:latin typeface="Times New Roman"/>
                <a:ea typeface="+mn-ea"/>
                <a:cs typeface="+mn-cs"/>
              </a:rPr>
              <a:t>“A” Is For Aristotle</a:t>
            </a:r>
          </a:p>
        </p:txBody>
      </p:sp>
    </p:spTree>
    <p:extLst>
      <p:ext uri="{BB962C8B-B14F-4D97-AF65-F5344CB8AC3E}">
        <p14:creationId xmlns:p14="http://schemas.microsoft.com/office/powerpoint/2010/main" val="216671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E07CCE6-9F60-340D-15F4-57FC851EF7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8083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C65B55F7-1142-693F-1CEA-7B98A1086E43}"/>
              </a:ext>
            </a:extLst>
          </p:cNvPr>
          <p:cNvSpPr>
            <a:spLocks noGrp="1" noChangeArrowheads="1"/>
          </p:cNvSpPr>
          <p:nvPr>
            <p:ph type="title"/>
          </p:nvPr>
        </p:nvSpPr>
        <p:spPr/>
        <p:txBody>
          <a:bodyPr/>
          <a:lstStyle/>
          <a:p>
            <a:pPr eaLnBrk="1" hangingPunct="1"/>
            <a:endParaRPr lang="en-US" altLang="en-US"/>
          </a:p>
        </p:txBody>
      </p:sp>
      <p:sp>
        <p:nvSpPr>
          <p:cNvPr id="3" name="Rectangle 2">
            <a:extLst>
              <a:ext uri="{FF2B5EF4-FFF2-40B4-BE49-F238E27FC236}">
                <a16:creationId xmlns:a16="http://schemas.microsoft.com/office/drawing/2014/main" id="{27306345-A0E3-943E-F2AE-16C4023BA00B}"/>
              </a:ext>
            </a:extLst>
          </p:cNvPr>
          <p:cNvSpPr/>
          <p:nvPr/>
        </p:nvSpPr>
        <p:spPr>
          <a:xfrm>
            <a:off x="1524000" y="3048001"/>
            <a:ext cx="9144000" cy="2585323"/>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all" spc="0" normalizeH="0" baseline="0" noProof="0" dirty="0">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uLnTx/>
                <a:uFillTx/>
                <a:latin typeface="Flat Brush" pitchFamily="2" charset="0"/>
                <a:ea typeface="MS PGothic" panose="020B0600070205080204" pitchFamily="34" charset="-128"/>
                <a:cs typeface="+mn-cs"/>
              </a:rPr>
              <a:t>Pope </a:t>
            </a:r>
            <a:r>
              <a:rPr kumimoji="0" lang="en-US" sz="5400" b="1" i="1" u="none" strike="noStrike" kern="1200" cap="all" spc="0" normalizeH="0" baseline="0" noProof="0" dirty="0">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uLnTx/>
                <a:uFillTx/>
                <a:latin typeface="Flat Brush" pitchFamily="2" charset="0"/>
                <a:ea typeface="MS PGothic" panose="020B0600070205080204" pitchFamily="34" charset="-128"/>
                <a:cs typeface="+mn-cs"/>
              </a:rPr>
              <a:t>(Exhausted):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all" spc="0" normalizeH="0" baseline="0" noProof="0" dirty="0">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uLnTx/>
                <a:uFillTx/>
                <a:latin typeface="Flat Brush" pitchFamily="2" charset="0"/>
                <a:ea typeface="MS PGothic" panose="020B0600070205080204" pitchFamily="34" charset="-128"/>
                <a:cs typeface="+mn-cs"/>
              </a:rPr>
              <a:t>It is clearly understood:           he is not to be tortured.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 to="" calcmode="lin" valueType="num">
                                      <p:cBhvr>
                                        <p:cTn id="10"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3.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Office Theme">
  <a:themeElements>
    <a:clrScheme name="Custom 13">
      <a:dk1>
        <a:srgbClr val="000000"/>
      </a:dk1>
      <a:lt1>
        <a:srgbClr val="FFFFFF"/>
      </a:lt1>
      <a:dk2>
        <a:srgbClr val="000073"/>
      </a:dk2>
      <a:lt2>
        <a:srgbClr val="FFE6E6"/>
      </a:lt2>
      <a:accent1>
        <a:srgbClr val="FF005C"/>
      </a:accent1>
      <a:accent2>
        <a:srgbClr val="FDDF03"/>
      </a:accent2>
      <a:accent3>
        <a:srgbClr val="00D39C"/>
      </a:accent3>
      <a:accent4>
        <a:srgbClr val="0185B6"/>
      </a:accent4>
      <a:accent5>
        <a:srgbClr val="00B2C0"/>
      </a:accent5>
      <a:accent6>
        <a:srgbClr val="83CF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358180_Animated title circles_RVA_v4.potx" id="{A745FAF4-C4B0-47EA-AE8B-9E1B01134F97}" vid="{BF881083-F708-4C9D-8B0B-1AA313BD1AD9}"/>
    </a:ext>
  </a:extLst>
</a:theme>
</file>

<file path=ppt/theme/theme10.xml><?xml version="1.0" encoding="utf-8"?>
<a:theme xmlns:a="http://schemas.openxmlformats.org/drawingml/2006/main" name="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Alchemy">
  <a:themeElements>
    <a:clrScheme name="">
      <a:dk1>
        <a:srgbClr val="004080"/>
      </a:dk1>
      <a:lt1>
        <a:srgbClr val="FFFFFF"/>
      </a:lt1>
      <a:dk2>
        <a:srgbClr val="004080"/>
      </a:dk2>
      <a:lt2>
        <a:srgbClr val="3E3E5C"/>
      </a:lt2>
      <a:accent1>
        <a:srgbClr val="60597B"/>
      </a:accent1>
      <a:accent2>
        <a:srgbClr val="6666FF"/>
      </a:accent2>
      <a:accent3>
        <a:srgbClr val="FFFFFF"/>
      </a:accent3>
      <a:accent4>
        <a:srgbClr val="00356C"/>
      </a:accent4>
      <a:accent5>
        <a:srgbClr val="B6B5BF"/>
      </a:accent5>
      <a:accent6>
        <a:srgbClr val="5C5CE7"/>
      </a:accent6>
      <a:hlink>
        <a:srgbClr val="99CCFF"/>
      </a:hlink>
      <a:folHlink>
        <a:srgbClr val="FFFF99"/>
      </a:folHlink>
    </a:clrScheme>
    <a:fontScheme name="Alchemy">
      <a:majorFont>
        <a:latin typeface="Verdana"/>
        <a:ea typeface="Osaka"/>
        <a:cs typeface=""/>
      </a:majorFont>
      <a:minorFont>
        <a:latin typeface="Verdana"/>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14.xml><?xml version="1.0" encoding="utf-8"?>
<a:theme xmlns:a="http://schemas.openxmlformats.org/drawingml/2006/main" name="2_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Gray">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ay">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a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a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a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a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a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a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ay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a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a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a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a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a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4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0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AdultEd">
  <a:themeElements>
    <a:clrScheme name="AdultEd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AdultEd">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dultEd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AdultEd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AdultEd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AdultEd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AdultEd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AdultEd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AdultEd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AdultEd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AdultEd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8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pw_crosses_brwn">
  <a:themeElements>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fontScheme name="pw_crosses_brw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lnDef>
  </a:objectDefaults>
  <a:extraClrSchemeLst>
    <a:extraClrScheme>
      <a:clrScheme name="pw_crosses_brw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w_crosses_brw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w_crosses_brw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w_crosses_brw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w_crosses_brw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w_crosses_brw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w_crosses_brw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w_crosses_brw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w_crosses_brw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w_crosses_brw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w_crosses_brw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131110163918-phpapp01">
  <a:themeElements>
    <a:clrScheme name="Leviathan">
      <a:dk1>
        <a:srgbClr val="471015"/>
      </a:dk1>
      <a:lt1>
        <a:srgbClr val="B84832"/>
      </a:lt1>
      <a:dk2>
        <a:srgbClr val="041620"/>
      </a:dk2>
      <a:lt2>
        <a:srgbClr val="A3F0FF"/>
      </a:lt2>
      <a:accent1>
        <a:srgbClr val="00B6DA"/>
      </a:accent1>
      <a:accent2>
        <a:srgbClr val="DFDFDD"/>
      </a:accent2>
      <a:accent3>
        <a:srgbClr val="DFDFDD"/>
      </a:accent3>
      <a:accent4>
        <a:srgbClr val="DFDFDD"/>
      </a:accent4>
      <a:accent5>
        <a:srgbClr val="A3F0FF"/>
      </a:accent5>
      <a:accent6>
        <a:srgbClr val="A3F0FF"/>
      </a:accent6>
      <a:hlink>
        <a:srgbClr val="DFDFDD"/>
      </a:hlink>
      <a:folHlink>
        <a:srgbClr val="B2B2AE"/>
      </a:folHlink>
    </a:clrScheme>
    <a:fontScheme name="Leviathan">
      <a:majorFont>
        <a:latin typeface="Grandjeanpw"/>
        <a:ea typeface=""/>
        <a:cs typeface=""/>
      </a:majorFont>
      <a:minorFont>
        <a:latin typeface="Delphin"/>
        <a:ea typeface=""/>
        <a:cs typeface=""/>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3.xml><?xml version="1.0" encoding="utf-8"?>
<a:theme xmlns:a="http://schemas.openxmlformats.org/drawingml/2006/main" name="Gree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ee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E2CC"/>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E2CC"/>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E2CC"/>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E2CC"/>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6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9.xml><?xml version="1.0" encoding="utf-8"?>
<a:theme xmlns:a="http://schemas.openxmlformats.org/drawingml/2006/main" name="2_Office Theme">
  <a:themeElements>
    <a:clrScheme name="Custom 12">
      <a:dk1>
        <a:sysClr val="windowText" lastClr="000000"/>
      </a:dk1>
      <a:lt1>
        <a:sysClr val="window" lastClr="FFFFFF"/>
      </a:lt1>
      <a:dk2>
        <a:srgbClr val="323232"/>
      </a:dk2>
      <a:lt2>
        <a:srgbClr val="FFFFFF"/>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45264495_Animated title abstract_RVA_v3" id="{3D082EBF-C301-447D-9077-920B2F81C68D}" vid="{B558F01C-E2CE-4C16-9FAB-24D3D9C532F6}"/>
    </a:ext>
  </a:extLst>
</a:theme>
</file>

<file path=docProps/app.xml><?xml version="1.0" encoding="utf-8"?>
<Properties xmlns="http://schemas.openxmlformats.org/officeDocument/2006/extended-properties" xmlns:vt="http://schemas.openxmlformats.org/officeDocument/2006/docPropsVTypes">
  <TotalTime>1338</TotalTime>
  <Words>8541</Words>
  <Application>Microsoft Office PowerPoint</Application>
  <PresentationFormat>Widescreen</PresentationFormat>
  <Paragraphs>893</Paragraphs>
  <Slides>189</Slides>
  <Notes>144</Notes>
  <HiddenSlides>0</HiddenSlides>
  <MMClips>4</MMClips>
  <ScaleCrop>false</ScaleCrop>
  <HeadingPairs>
    <vt:vector size="8" baseType="variant">
      <vt:variant>
        <vt:lpstr>Fonts Used</vt:lpstr>
      </vt:variant>
      <vt:variant>
        <vt:i4>35</vt:i4>
      </vt:variant>
      <vt:variant>
        <vt:lpstr>Theme</vt:lpstr>
      </vt:variant>
      <vt:variant>
        <vt:i4>32</vt:i4>
      </vt:variant>
      <vt:variant>
        <vt:lpstr>Embedded OLE Servers</vt:lpstr>
      </vt:variant>
      <vt:variant>
        <vt:i4>1</vt:i4>
      </vt:variant>
      <vt:variant>
        <vt:lpstr>Slide Titles</vt:lpstr>
      </vt:variant>
      <vt:variant>
        <vt:i4>189</vt:i4>
      </vt:variant>
    </vt:vector>
  </HeadingPairs>
  <TitlesOfParts>
    <vt:vector size="257" baseType="lpstr">
      <vt:lpstr>AGaramond</vt:lpstr>
      <vt:lpstr>Algerian</vt:lpstr>
      <vt:lpstr>Arial</vt:lpstr>
      <vt:lpstr>Arial Black</vt:lpstr>
      <vt:lpstr>Bernard MT Condensed</vt:lpstr>
      <vt:lpstr>Broadway</vt:lpstr>
      <vt:lpstr>Calibri</vt:lpstr>
      <vt:lpstr>Calligrapher</vt:lpstr>
      <vt:lpstr>Castellar</vt:lpstr>
      <vt:lpstr>Chiller</vt:lpstr>
      <vt:lpstr>Colonna MT</vt:lpstr>
      <vt:lpstr>Delphin</vt:lpstr>
      <vt:lpstr>Flat Brush</vt:lpstr>
      <vt:lpstr>Forte</vt:lpstr>
      <vt:lpstr>Franciscan</vt:lpstr>
      <vt:lpstr>Franklin Gothic Book</vt:lpstr>
      <vt:lpstr>Franklin Gothic Demi</vt:lpstr>
      <vt:lpstr>Garamond</vt:lpstr>
      <vt:lpstr>Grandjeanpw</vt:lpstr>
      <vt:lpstr>Impact</vt:lpstr>
      <vt:lpstr>Jokerman</vt:lpstr>
      <vt:lpstr>Magneto</vt:lpstr>
      <vt:lpstr>Monotype Sorts</vt:lpstr>
      <vt:lpstr>Old English Text MT</vt:lpstr>
      <vt:lpstr>Papyrus</vt:lpstr>
      <vt:lpstr>Ravie</vt:lpstr>
      <vt:lpstr>Stencil</vt:lpstr>
      <vt:lpstr>Storybook</vt:lpstr>
      <vt:lpstr>Tahoma</vt:lpstr>
      <vt:lpstr>Times</vt:lpstr>
      <vt:lpstr>Times New Roman</vt:lpstr>
      <vt:lpstr>Verdana</vt:lpstr>
      <vt:lpstr>Wide Latin</vt:lpstr>
      <vt:lpstr>Wingdings</vt:lpstr>
      <vt:lpstr>Wingdings 2</vt:lpstr>
      <vt:lpstr>1_Office Theme</vt:lpstr>
      <vt:lpstr>Powerpoint 1 - CLASSIC PHILOSOPHICAL, HUMAN RELIGIOUS, AND CHURCH</vt:lpstr>
      <vt:lpstr>Green</vt:lpstr>
      <vt:lpstr>36_Powerpoint 1 - CLASSIC PHILOSOPHICAL, HUMAN RELIGIOUS, AND CHURCH</vt:lpstr>
      <vt:lpstr>29_Powerpoint 1 - CLASSIC PHILOSOPHICAL, HUMAN RELIGIOUS, AND CHURCH</vt:lpstr>
      <vt:lpstr>5_Chute</vt:lpstr>
      <vt:lpstr>1_Powerpoint 1 - CLASSIC PHILOSOPHICAL, HUMAN RELIGIOUS, AND CHURCH</vt:lpstr>
      <vt:lpstr>DividendVTI</vt:lpstr>
      <vt:lpstr>2_Office Theme</vt:lpstr>
      <vt:lpstr>Chute</vt:lpstr>
      <vt:lpstr>3_Office Theme</vt:lpstr>
      <vt:lpstr>Alchemy</vt:lpstr>
      <vt:lpstr>Savon</vt:lpstr>
      <vt:lpstr>2_Chute</vt:lpstr>
      <vt:lpstr>ppt43EE</vt:lpstr>
      <vt:lpstr>2_Presentation12</vt:lpstr>
      <vt:lpstr>8_Default Design</vt:lpstr>
      <vt:lpstr>11_Default Design</vt:lpstr>
      <vt:lpstr>49_Default Design</vt:lpstr>
      <vt:lpstr>Gray</vt:lpstr>
      <vt:lpstr>84_Powerpoint 1 - CLASSIC PHILOSOPHICAL, HUMAN RELIGIOUS, AND CHURCH</vt:lpstr>
      <vt:lpstr>Presentation12</vt:lpstr>
      <vt:lpstr>9_Presentation12</vt:lpstr>
      <vt:lpstr>10_Presentation12</vt:lpstr>
      <vt:lpstr>1_ppt43EE</vt:lpstr>
      <vt:lpstr>AdultEd</vt:lpstr>
      <vt:lpstr>18_Powerpoint 1 - CLASSIC PHILOSOPHICAL, HUMAN RELIGIOUS, AND CHURCH</vt:lpstr>
      <vt:lpstr>3_pw_crosses_brwn</vt:lpstr>
      <vt:lpstr>3-131110163918-phpapp01</vt:lpstr>
      <vt:lpstr>6_Blank</vt:lpstr>
      <vt:lpstr>19_Powerpoint 1 - CLASSIC PHILOSOPHICAL, HUMAN RELIGIOUS, AND CHURCH</vt:lpstr>
      <vt:lpstr>5_Blank</vt:lpstr>
      <vt:lpstr>Slide</vt:lpstr>
      <vt:lpstr>Puritan-Pilgrim Founder-Framer Worldview Shifts</vt:lpstr>
      <vt:lpstr>Church-State Worldview Shift</vt:lpstr>
      <vt:lpstr>INTRODUCTION</vt:lpstr>
      <vt:lpstr>What is a worldview?</vt:lpstr>
      <vt:lpstr>What is a worldview?</vt:lpstr>
      <vt:lpstr>What is a worldview?</vt:lpstr>
      <vt:lpstr>How are worldviews formed?</vt:lpstr>
      <vt:lpstr>Axiological Analysis Of Values Views </vt:lpstr>
      <vt:lpstr>Axiological Analysis Of Values Views </vt:lpstr>
      <vt:lpstr>    </vt:lpstr>
      <vt:lpstr>    </vt:lpstr>
      <vt:lpstr>    </vt:lpstr>
      <vt:lpstr>    </vt:lpstr>
      <vt:lpstr>    </vt:lpstr>
      <vt:lpstr>    </vt:lpstr>
      <vt:lpstr>    </vt:lpstr>
      <vt:lpstr>    </vt:lpstr>
      <vt:lpstr>Questions which reveal one’s worldview</vt:lpstr>
      <vt:lpstr>    </vt:lpstr>
      <vt:lpstr>    </vt:lpstr>
      <vt:lpstr>    </vt:lpstr>
      <vt:lpstr>    </vt:lpstr>
      <vt:lpstr>    </vt:lpstr>
      <vt:lpstr>    </vt:lpstr>
      <vt:lpstr>    </vt:lpstr>
      <vt:lpstr>    </vt:lpstr>
      <vt:lpstr>    </vt:lpstr>
      <vt:lpstr>    </vt:lpstr>
      <vt:lpstr>    </vt:lpstr>
      <vt:lpstr>    </vt:lpstr>
      <vt:lpstr>Naturalism Versus T heism</vt:lpstr>
      <vt:lpstr>PowerPoint Presentation</vt:lpstr>
      <vt:lpstr>Ancient Wisdom  for Modern Life</vt:lpstr>
      <vt:lpstr>PowerPoint Presentation</vt:lpstr>
      <vt:lpstr>PowerPoint Presentation</vt:lpstr>
      <vt:lpstr>Four Realities</vt:lpstr>
      <vt:lpstr>PowerPoint Presentation</vt:lpstr>
      <vt:lpstr>Four Realities</vt:lpstr>
      <vt:lpstr>PowerPoint Presentation</vt:lpstr>
      <vt:lpstr>Four Realities</vt:lpstr>
      <vt:lpstr>PowerPoint Presentation</vt:lpstr>
      <vt:lpstr>Ancient Wisdom  for Modern Life</vt:lpstr>
      <vt:lpstr>MEDIEVAL SETTING:  POWER &amp; TRUTH</vt:lpstr>
      <vt:lpstr>PowerPoint Presentation</vt:lpstr>
      <vt:lpstr>PowerPoint Presentation</vt:lpstr>
      <vt:lpstr>PowerPoint Presentation</vt:lpstr>
      <vt:lpstr>PowerPoint Presentation</vt:lpstr>
      <vt:lpstr>Genesis 1: 16 – Church Of Light Direct</vt:lpstr>
      <vt:lpstr>Genesis 1: 16 – State Of Reflected Light</vt:lpstr>
      <vt:lpstr>PowerPoint Presentation</vt:lpstr>
      <vt:lpstr>FABRICATED CONSTANTINE DONATION </vt:lpstr>
      <vt:lpstr>CITED PRECEDENT MELDING  </vt:lpstr>
      <vt:lpstr>SPIRITUAL &amp; TEMPORAL SWORDS   </vt:lpstr>
      <vt:lpstr>PowerPoint Presentation</vt:lpstr>
      <vt:lpstr>PowerPoint Presentation</vt:lpstr>
      <vt:lpstr>PowerPoint Presentation</vt:lpstr>
      <vt:lpstr>NATURAL LAW &amp; NATURAL MAN Paul’s Usage of the term  Psuchikos Anthroopos</vt:lpstr>
      <vt:lpstr>NATURAL LAW &amp; NATURAL MAN Paul’s Usage of the term  Psuchikos Anthroopos</vt:lpstr>
      <vt:lpstr>NATURAL LAW &amp; NATURAL MAN Paul’s Usage of the term  Psuchikos Anthroopos</vt:lpstr>
      <vt:lpstr>Augustine’s Theodicy The Fall and Original Sin</vt:lpstr>
      <vt:lpstr>PowerPoint Presentation</vt:lpstr>
      <vt:lpstr>Augustine’s Theodicy The Fall and Original Sin</vt:lpstr>
      <vt:lpstr>PowerPoint Presentation</vt:lpstr>
      <vt:lpstr>Augustine’s Theodicy The Fall and Original Sin</vt:lpstr>
      <vt:lpstr>Ideological Development:  Christian Religion</vt:lpstr>
      <vt:lpstr>PowerPoint Presentation</vt:lpstr>
      <vt:lpstr>PowerPoint Presentation</vt:lpstr>
      <vt:lpstr>Augustine’s Theodicy The Fall and Evil</vt:lpstr>
      <vt:lpstr>PowerPoint Presentation</vt:lpstr>
      <vt:lpstr>PowerPoint Presentation</vt:lpstr>
      <vt:lpstr>PowerPoint Presentation</vt:lpstr>
      <vt:lpstr>2. The Story Of Human History: From Simple To Complex Truth</vt:lpstr>
      <vt:lpstr>PowerPoint Presentation</vt:lpstr>
      <vt:lpstr>PowerPoint Presentation</vt:lpstr>
      <vt:lpstr>PowerPoint Presentation</vt:lpstr>
      <vt:lpstr>PowerPoint Presentation</vt:lpstr>
      <vt:lpstr>PowerPoint Presentation</vt:lpstr>
      <vt:lpstr>PowerPoint Presentation</vt:lpstr>
      <vt:lpstr>“The judge should promise            that he will be merciful,                                        with the mental reservation         that he means he will be merciful      to himself or the State;                    for whatever is done for the          safety  of the State is merciful.”</vt:lpstr>
      <vt:lpstr>Pope Innocent IV: Ad Extirpanda</vt:lpstr>
      <vt:lpstr>PowerPoint Presentation</vt:lpstr>
      <vt:lpstr>CONFIRM BY CAULDRON &amp; HOT IRON  “God proves you are telling the truth either by outright protecting from injury the hand holding the hot iron,   or the bare feet walking on hot plowshares,  or by making the wounds heal quickly and cleanly,  which is apparent when the bandaged limb or limbs are unwrapped and inspected three days after the ordeal.” </vt:lpstr>
      <vt:lpstr>MEDIEVAL SETTING:  Order &amp; Station</vt:lpstr>
      <vt:lpstr>PowerPoint Presentation</vt:lpstr>
      <vt:lpstr>PowerPoint Presentation</vt:lpstr>
      <vt:lpstr>PowerPoint Presentation</vt:lpstr>
      <vt:lpstr>“THE CHAIN OF BEING”</vt:lpstr>
      <vt:lpstr>“THE CHAIN OF BEING”</vt:lpstr>
      <vt:lpstr>“THE CHAIN OF BEING”</vt:lpstr>
      <vt:lpstr>“THE CHAIN OF BEING”</vt:lpstr>
      <vt:lpstr>PowerPoint Presentation</vt:lpstr>
      <vt:lpstr>“THE CHAIN OF BEING”</vt:lpstr>
      <vt:lpstr>RENAISSANCE   REFORMATION</vt:lpstr>
      <vt:lpstr>What’s at the Center?</vt:lpstr>
      <vt:lpstr>What’s at the Center?</vt:lpstr>
      <vt:lpstr>PowerPoint Presentation</vt:lpstr>
      <vt:lpstr>PowerPoint Presentation</vt:lpstr>
      <vt:lpstr>PowerPoint Presentation</vt:lpstr>
      <vt:lpstr>PowerPoint Presentation</vt:lpstr>
      <vt:lpstr>PowerPoint Presentation</vt:lpstr>
      <vt:lpstr>PowerPoint Presentation</vt:lpstr>
      <vt:lpstr>What’s at the Center?</vt:lpstr>
      <vt:lpstr>PowerPoint Presentation</vt:lpstr>
      <vt:lpstr>PowerPoint Presentation</vt:lpstr>
      <vt:lpstr>Meanwhile in England …</vt:lpstr>
      <vt:lpstr>King James I and the Puritans</vt:lpstr>
      <vt:lpstr>King James I and the Puritans</vt:lpstr>
      <vt:lpstr>King James Did Not Use KJV!</vt:lpstr>
      <vt:lpstr>PowerPoint Presentation</vt:lpstr>
      <vt:lpstr>PowerPoint Presentation</vt:lpstr>
      <vt:lpstr>PowerPoint Presentation</vt:lpstr>
      <vt:lpstr>PowerPoint Presentation</vt:lpstr>
      <vt:lpstr>PowerPoint Presentation</vt:lpstr>
      <vt:lpstr>PowerPoint Presentation</vt:lpstr>
      <vt:lpstr>The Mayflower Compact</vt:lpstr>
      <vt:lpstr>PowerPoint Presentation</vt:lpstr>
      <vt:lpstr>PowerPoint Presentation</vt:lpstr>
      <vt:lpstr>PowerPoint Presentation</vt:lpstr>
      <vt:lpstr>PowerPoint Presentation</vt:lpstr>
      <vt:lpstr>PowerPoint Presentation</vt:lpstr>
      <vt:lpstr>New Canaan Land?  Indians Told Pilgrims:</vt:lpstr>
      <vt:lpstr>PowerPoint Presentation</vt:lpstr>
      <vt:lpstr>New Canaan Land?  Indians Told Pilgrims:</vt:lpstr>
      <vt:lpstr>Post-Renaissance  PURITAN-PILGRIM</vt:lpstr>
      <vt:lpstr>PowerPoint Presentation</vt:lpstr>
      <vt:lpstr>Puritans Win War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Westminster Catechism (excerpt)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children of charles 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Puritan  Pilgrims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Puritan-Pilgrim Founder-Framer Worldview Shifts</dc:title>
  <dc:creator>David Burris</dc:creator>
  <cp:lastModifiedBy>David Burris</cp:lastModifiedBy>
  <cp:revision>69</cp:revision>
  <dcterms:created xsi:type="dcterms:W3CDTF">2023-02-08T18:26:04Z</dcterms:created>
  <dcterms:modified xsi:type="dcterms:W3CDTF">2023-07-04T10:46:26Z</dcterms:modified>
</cp:coreProperties>
</file>